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7"/>
  </p:handoutMasterIdLst>
  <p:sldIdLst>
    <p:sldId id="256" r:id="rId4"/>
    <p:sldId id="262" r:id="rId5"/>
    <p:sldId id="410" r:id="rId6"/>
    <p:sldId id="268" r:id="rId7"/>
    <p:sldId id="409" r:id="rId8"/>
    <p:sldId id="285" r:id="rId9"/>
    <p:sldId id="399" r:id="rId10"/>
    <p:sldId id="403" r:id="rId11"/>
    <p:sldId id="295" r:id="rId12"/>
    <p:sldId id="405" r:id="rId13"/>
    <p:sldId id="300" r:id="rId14"/>
    <p:sldId id="311" r:id="rId15"/>
    <p:sldId id="273" r:id="rId16"/>
    <p:sldId id="359" r:id="rId17"/>
    <p:sldId id="266" r:id="rId18"/>
    <p:sldId id="393" r:id="rId19"/>
    <p:sldId id="395" r:id="rId20"/>
    <p:sldId id="404" r:id="rId21"/>
    <p:sldId id="292" r:id="rId22"/>
    <p:sldId id="260" r:id="rId23"/>
    <p:sldId id="411" r:id="rId24"/>
    <p:sldId id="412" r:id="rId25"/>
    <p:sldId id="406" r:id="rId2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96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72" y="126"/>
      </p:cViewPr>
      <p:guideLst>
        <p:guide orient="horz" pos="2614"/>
        <p:guide pos="3840"/>
        <p:guide orient="horz" pos="19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83-40B5-BF7D-4493E4BC78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83-40B5-BF7D-4493E4BC78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A83-40B5-BF7D-4493E4BC7854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83-40B5-BF7D-4493E4BC7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0703488"/>
        <c:axId val="60705024"/>
      </c:barChart>
      <c:catAx>
        <c:axId val="607034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0705024"/>
        <c:crosses val="autoZero"/>
        <c:auto val="1"/>
        <c:lblAlgn val="ctr"/>
        <c:lblOffset val="100"/>
        <c:noMultiLvlLbl val="0"/>
      </c:catAx>
      <c:valAx>
        <c:axId val="607050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7034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73-43EC-844E-7247FE324E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73-43EC-844E-7247FE324E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173-43EC-844E-7247FE324E5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73-43EC-844E-7247FE324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0746752"/>
        <c:axId val="157287168"/>
      </c:barChart>
      <c:catAx>
        <c:axId val="60746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7287168"/>
        <c:crosses val="autoZero"/>
        <c:auto val="1"/>
        <c:lblAlgn val="ctr"/>
        <c:lblOffset val="100"/>
        <c:noMultiLvlLbl val="0"/>
      </c:catAx>
      <c:valAx>
        <c:axId val="157287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7467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6F3299E-1D2C-4779-880A-125848277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8CA53C-35F5-4AF1-8E29-B65E774FF8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1B59-FA10-4AF9-A521-44A56803AE23}" type="datetimeFigureOut">
              <a:rPr lang="ko-KR" altLang="en-US" smtClean="0"/>
              <a:t>2020-03-09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2AC734-BF14-4056-8CFF-A1AF37C33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F466EF-1E53-4BC2-A4B5-709E4216D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D43A-3415-4895-A615-A88D419B7A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072234"/>
            <a:ext cx="4248150" cy="137569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11" y="4100598"/>
            <a:ext cx="9144000" cy="324036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284051"/>
            <a:ext cx="2915816" cy="3319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8184" y="1284051"/>
            <a:ext cx="2915816" cy="3319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645CFD5-0F3D-447F-BAE8-ADB6F5E92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8334"/>
            <a:ext cx="914400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753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5766" y="966652"/>
            <a:ext cx="2549211" cy="2739226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1"/>
            </a:solidFill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293154" y="966652"/>
            <a:ext cx="2557694" cy="2739226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2"/>
            </a:solidFill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29024" y="966652"/>
            <a:ext cx="2549211" cy="2739226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accent3"/>
            </a:solidFill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0950C7D-F985-4EA8-B078-69AF4B2AB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8334"/>
            <a:ext cx="914400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70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8000" y="0"/>
            <a:ext cx="2916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2916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916000" y="2949792"/>
            <a:ext cx="3312184" cy="2193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1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393155"/>
            <a:ext cx="9144000" cy="275034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90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39394" y="1064623"/>
            <a:ext cx="1647000" cy="2064824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2676645" y="1064623"/>
            <a:ext cx="1647000" cy="2064824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813896" y="1064623"/>
            <a:ext cx="1647000" cy="2064824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951147" y="1064623"/>
            <a:ext cx="1647000" cy="2064824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2F2EB0F-D8B9-43A2-BE6D-A284DD65F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78334"/>
            <a:ext cx="914400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208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5">
            <a:extLst>
              <a:ext uri="{FF2B5EF4-FFF2-40B4-BE49-F238E27FC236}">
                <a16:creationId xmlns:a16="http://schemas.microsoft.com/office/drawing/2014/main" id="{ACB75797-444B-4220-BC97-38CE52E5E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57" y="1335063"/>
            <a:ext cx="1987175" cy="3484898"/>
          </a:xfrm>
          <a:prstGeom prst="rect">
            <a:avLst/>
          </a:prstGeom>
        </p:spPr>
      </p:pic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0F7F0AE-C436-4735-B7FD-B86F9B1B8F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8478" y="1899403"/>
            <a:ext cx="1407890" cy="21075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3B31D0-BECC-46ED-8C38-69A7F4F45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78334"/>
            <a:ext cx="914400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4013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57899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962" y="2000250"/>
            <a:ext cx="4872038" cy="50806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962" y="2672618"/>
            <a:ext cx="4872038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524188" y="2596134"/>
            <a:ext cx="6034025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 flipH="1" flipV="1">
            <a:off x="2322451" y="2495266"/>
            <a:ext cx="201737" cy="201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199337" y="2372152"/>
            <a:ext cx="447963" cy="447963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11" y="3014330"/>
            <a:ext cx="9144111" cy="1363628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44246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824142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5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7575"/>
            <a:ext cx="914400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64619" y="406934"/>
            <a:ext cx="6479382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971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8334"/>
            <a:ext cx="9144000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58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D8C36DAF-F3FE-4D9D-A4A1-4941160A8C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84810" y="1140377"/>
            <a:ext cx="1817176" cy="16740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3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l"/>
            <a:r>
              <a:rPr lang="en-US" altLang="ko-KR" dirty="0"/>
              <a:t>Our </a:t>
            </a:r>
            <a:r>
              <a:rPr lang="en-US" altLang="ko-KR" dirty="0">
                <a:solidFill>
                  <a:srgbClr val="FF494B"/>
                </a:solidFill>
              </a:rPr>
              <a:t>Team </a:t>
            </a:r>
            <a:r>
              <a:rPr lang="en-US" altLang="ko-KR" dirty="0"/>
              <a:t>Style </a:t>
            </a:r>
            <a:endParaRPr lang="ko-KR" altLang="en-US" dirty="0">
              <a:latin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DDF260-EE4E-4D93-B77A-3BC20AF3DA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33434" y="888272"/>
            <a:ext cx="1872208" cy="37964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10FC656-11E4-4DD6-AD14-DBB6CC33F25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0109" y="888272"/>
            <a:ext cx="1872208" cy="37964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D72454-9083-4926-B09C-C9C9DC95A9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66784" y="888272"/>
            <a:ext cx="1872208" cy="37964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5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2E1FA2F-AE53-446E-85BC-8E91E70BF12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" y="0"/>
            <a:ext cx="9143993" cy="3603984"/>
          </a:xfrm>
          <a:custGeom>
            <a:avLst/>
            <a:gdLst>
              <a:gd name="connsiteX0" fmla="*/ 7503826 w 12191990"/>
              <a:gd name="connsiteY0" fmla="*/ 4713344 h 4805312"/>
              <a:gd name="connsiteX1" fmla="*/ 7506551 w 12191990"/>
              <a:gd name="connsiteY1" fmla="*/ 4714121 h 4805312"/>
              <a:gd name="connsiteX2" fmla="*/ 7519002 w 12191990"/>
              <a:gd name="connsiteY2" fmla="*/ 4715676 h 4805312"/>
              <a:gd name="connsiteX3" fmla="*/ 7522113 w 12191990"/>
              <a:gd name="connsiteY3" fmla="*/ 4717230 h 4805312"/>
              <a:gd name="connsiteX4" fmla="*/ 7531063 w 12191990"/>
              <a:gd name="connsiteY4" fmla="*/ 4719951 h 4805312"/>
              <a:gd name="connsiteX5" fmla="*/ 7535732 w 12191990"/>
              <a:gd name="connsiteY5" fmla="*/ 4721894 h 4805312"/>
              <a:gd name="connsiteX6" fmla="*/ 7538455 w 12191990"/>
              <a:gd name="connsiteY6" fmla="*/ 4727334 h 4805312"/>
              <a:gd name="connsiteX7" fmla="*/ 7548961 w 12191990"/>
              <a:gd name="connsiteY7" fmla="*/ 4741324 h 4805312"/>
              <a:gd name="connsiteX8" fmla="*/ 7553630 w 12191990"/>
              <a:gd name="connsiteY8" fmla="*/ 4750650 h 4805312"/>
              <a:gd name="connsiteX9" fmla="*/ 7553630 w 12191990"/>
              <a:gd name="connsiteY9" fmla="*/ 4755313 h 4805312"/>
              <a:gd name="connsiteX10" fmla="*/ 7549739 w 12191990"/>
              <a:gd name="connsiteY10" fmla="*/ 4765806 h 4805312"/>
              <a:gd name="connsiteX11" fmla="*/ 7544292 w 12191990"/>
              <a:gd name="connsiteY11" fmla="*/ 4782903 h 4805312"/>
              <a:gd name="connsiteX12" fmla="*/ 7539623 w 12191990"/>
              <a:gd name="connsiteY12" fmla="*/ 4789122 h 4805312"/>
              <a:gd name="connsiteX13" fmla="*/ 7532230 w 12191990"/>
              <a:gd name="connsiteY13" fmla="*/ 4795339 h 4805312"/>
              <a:gd name="connsiteX14" fmla="*/ 7525615 w 12191990"/>
              <a:gd name="connsiteY14" fmla="*/ 4798836 h 4805312"/>
              <a:gd name="connsiteX15" fmla="*/ 7501103 w 12191990"/>
              <a:gd name="connsiteY15" fmla="*/ 4804277 h 4805312"/>
              <a:gd name="connsiteX16" fmla="*/ 7488652 w 12191990"/>
              <a:gd name="connsiteY16" fmla="*/ 4803889 h 4805312"/>
              <a:gd name="connsiteX17" fmla="*/ 7469197 w 12191990"/>
              <a:gd name="connsiteY17" fmla="*/ 4788733 h 4805312"/>
              <a:gd name="connsiteX18" fmla="*/ 7468029 w 12191990"/>
              <a:gd name="connsiteY18" fmla="*/ 4779407 h 4805312"/>
              <a:gd name="connsiteX19" fmla="*/ 7467640 w 12191990"/>
              <a:gd name="connsiteY19" fmla="*/ 4775520 h 4805312"/>
              <a:gd name="connsiteX20" fmla="*/ 7465695 w 12191990"/>
              <a:gd name="connsiteY20" fmla="*/ 4765028 h 4805312"/>
              <a:gd name="connsiteX21" fmla="*/ 7464528 w 12191990"/>
              <a:gd name="connsiteY21" fmla="*/ 4759976 h 4805312"/>
              <a:gd name="connsiteX22" fmla="*/ 7464916 w 12191990"/>
              <a:gd name="connsiteY22" fmla="*/ 4753370 h 4805312"/>
              <a:gd name="connsiteX23" fmla="*/ 7467640 w 12191990"/>
              <a:gd name="connsiteY23" fmla="*/ 4746763 h 4805312"/>
              <a:gd name="connsiteX24" fmla="*/ 7476200 w 12191990"/>
              <a:gd name="connsiteY24" fmla="*/ 4730832 h 4805312"/>
              <a:gd name="connsiteX25" fmla="*/ 7503826 w 12191990"/>
              <a:gd name="connsiteY25" fmla="*/ 4713344 h 4805312"/>
              <a:gd name="connsiteX26" fmla="*/ 9449394 w 12191990"/>
              <a:gd name="connsiteY26" fmla="*/ 4570309 h 4805312"/>
              <a:gd name="connsiteX27" fmla="*/ 9452118 w 12191990"/>
              <a:gd name="connsiteY27" fmla="*/ 4571086 h 4805312"/>
              <a:gd name="connsiteX28" fmla="*/ 9464568 w 12191990"/>
              <a:gd name="connsiteY28" fmla="*/ 4572641 h 4805312"/>
              <a:gd name="connsiteX29" fmla="*/ 9467681 w 12191990"/>
              <a:gd name="connsiteY29" fmla="*/ 4574195 h 4805312"/>
              <a:gd name="connsiteX30" fmla="*/ 9476630 w 12191990"/>
              <a:gd name="connsiteY30" fmla="*/ 4576916 h 4805312"/>
              <a:gd name="connsiteX31" fmla="*/ 9481300 w 12191990"/>
              <a:gd name="connsiteY31" fmla="*/ 4578858 h 4805312"/>
              <a:gd name="connsiteX32" fmla="*/ 9484023 w 12191990"/>
              <a:gd name="connsiteY32" fmla="*/ 4584299 h 4805312"/>
              <a:gd name="connsiteX33" fmla="*/ 9494529 w 12191990"/>
              <a:gd name="connsiteY33" fmla="*/ 4598289 h 4805312"/>
              <a:gd name="connsiteX34" fmla="*/ 9499198 w 12191990"/>
              <a:gd name="connsiteY34" fmla="*/ 4607615 h 4805312"/>
              <a:gd name="connsiteX35" fmla="*/ 9499198 w 12191990"/>
              <a:gd name="connsiteY35" fmla="*/ 4612279 h 4805312"/>
              <a:gd name="connsiteX36" fmla="*/ 9495307 w 12191990"/>
              <a:gd name="connsiteY36" fmla="*/ 4622771 h 4805312"/>
              <a:gd name="connsiteX37" fmla="*/ 9489859 w 12191990"/>
              <a:gd name="connsiteY37" fmla="*/ 4639868 h 4805312"/>
              <a:gd name="connsiteX38" fmla="*/ 9485190 w 12191990"/>
              <a:gd name="connsiteY38" fmla="*/ 4646087 h 4805312"/>
              <a:gd name="connsiteX39" fmla="*/ 9477797 w 12191990"/>
              <a:gd name="connsiteY39" fmla="*/ 4652304 h 4805312"/>
              <a:gd name="connsiteX40" fmla="*/ 9471183 w 12191990"/>
              <a:gd name="connsiteY40" fmla="*/ 4655801 h 4805312"/>
              <a:gd name="connsiteX41" fmla="*/ 9446670 w 12191990"/>
              <a:gd name="connsiteY41" fmla="*/ 4661242 h 4805312"/>
              <a:gd name="connsiteX42" fmla="*/ 9434218 w 12191990"/>
              <a:gd name="connsiteY42" fmla="*/ 4660854 h 4805312"/>
              <a:gd name="connsiteX43" fmla="*/ 9414764 w 12191990"/>
              <a:gd name="connsiteY43" fmla="*/ 4645698 h 4805312"/>
              <a:gd name="connsiteX44" fmla="*/ 9413596 w 12191990"/>
              <a:gd name="connsiteY44" fmla="*/ 4636372 h 4805312"/>
              <a:gd name="connsiteX45" fmla="*/ 9413208 w 12191990"/>
              <a:gd name="connsiteY45" fmla="*/ 4632485 h 4805312"/>
              <a:gd name="connsiteX46" fmla="*/ 9411262 w 12191990"/>
              <a:gd name="connsiteY46" fmla="*/ 4621993 h 4805312"/>
              <a:gd name="connsiteX47" fmla="*/ 9410095 w 12191990"/>
              <a:gd name="connsiteY47" fmla="*/ 4616941 h 4805312"/>
              <a:gd name="connsiteX48" fmla="*/ 9410484 w 12191990"/>
              <a:gd name="connsiteY48" fmla="*/ 4610335 h 4805312"/>
              <a:gd name="connsiteX49" fmla="*/ 9413208 w 12191990"/>
              <a:gd name="connsiteY49" fmla="*/ 4603729 h 4805312"/>
              <a:gd name="connsiteX50" fmla="*/ 9421768 w 12191990"/>
              <a:gd name="connsiteY50" fmla="*/ 4587797 h 4805312"/>
              <a:gd name="connsiteX51" fmla="*/ 9449394 w 12191990"/>
              <a:gd name="connsiteY51" fmla="*/ 4570309 h 4805312"/>
              <a:gd name="connsiteX52" fmla="*/ 6387906 w 12191990"/>
              <a:gd name="connsiteY52" fmla="*/ 4555143 h 4805312"/>
              <a:gd name="connsiteX53" fmla="*/ 6388195 w 12191990"/>
              <a:gd name="connsiteY53" fmla="*/ 4555434 h 4805312"/>
              <a:gd name="connsiteX54" fmla="*/ 6387654 w 12191990"/>
              <a:gd name="connsiteY54" fmla="*/ 4555563 h 4805312"/>
              <a:gd name="connsiteX55" fmla="*/ 7153679 w 12191990"/>
              <a:gd name="connsiteY55" fmla="*/ 4543376 h 4805312"/>
              <a:gd name="connsiteX56" fmla="*/ 7164754 w 12191990"/>
              <a:gd name="connsiteY56" fmla="*/ 4543376 h 4805312"/>
              <a:gd name="connsiteX57" fmla="*/ 7166413 w 12191990"/>
              <a:gd name="connsiteY57" fmla="*/ 4545582 h 4805312"/>
              <a:gd name="connsiteX58" fmla="*/ 7181920 w 12191990"/>
              <a:gd name="connsiteY58" fmla="*/ 4557710 h 4805312"/>
              <a:gd name="connsiteX59" fmla="*/ 7186904 w 12191990"/>
              <a:gd name="connsiteY59" fmla="*/ 4576452 h 4805312"/>
              <a:gd name="connsiteX60" fmla="*/ 7179152 w 12191990"/>
              <a:gd name="connsiteY60" fmla="*/ 4598503 h 4805312"/>
              <a:gd name="connsiteX61" fmla="*/ 7170846 w 12191990"/>
              <a:gd name="connsiteY61" fmla="*/ 4603465 h 4805312"/>
              <a:gd name="connsiteX62" fmla="*/ 7160323 w 12191990"/>
              <a:gd name="connsiteY62" fmla="*/ 4616696 h 4805312"/>
              <a:gd name="connsiteX63" fmla="*/ 7157000 w 12191990"/>
              <a:gd name="connsiteY63" fmla="*/ 4622760 h 4805312"/>
              <a:gd name="connsiteX64" fmla="*/ 7140388 w 12191990"/>
              <a:gd name="connsiteY64" fmla="*/ 4638195 h 4805312"/>
              <a:gd name="connsiteX65" fmla="*/ 7125992 w 12191990"/>
              <a:gd name="connsiteY65" fmla="*/ 4635990 h 4805312"/>
              <a:gd name="connsiteX66" fmla="*/ 7113809 w 12191990"/>
              <a:gd name="connsiteY66" fmla="*/ 4628272 h 4805312"/>
              <a:gd name="connsiteX67" fmla="*/ 7107163 w 12191990"/>
              <a:gd name="connsiteY67" fmla="*/ 4620554 h 4805312"/>
              <a:gd name="connsiteX68" fmla="*/ 7107163 w 12191990"/>
              <a:gd name="connsiteY68" fmla="*/ 4600709 h 4805312"/>
              <a:gd name="connsiteX69" fmla="*/ 7119345 w 12191990"/>
              <a:gd name="connsiteY69" fmla="*/ 4588580 h 4805312"/>
              <a:gd name="connsiteX70" fmla="*/ 7127098 w 12191990"/>
              <a:gd name="connsiteY70" fmla="*/ 4574247 h 4805312"/>
              <a:gd name="connsiteX71" fmla="*/ 7133190 w 12191990"/>
              <a:gd name="connsiteY71" fmla="*/ 4559363 h 4805312"/>
              <a:gd name="connsiteX72" fmla="*/ 7141496 w 12191990"/>
              <a:gd name="connsiteY72" fmla="*/ 4549440 h 4805312"/>
              <a:gd name="connsiteX73" fmla="*/ 7153679 w 12191990"/>
              <a:gd name="connsiteY73" fmla="*/ 4543376 h 4805312"/>
              <a:gd name="connsiteX74" fmla="*/ 6443655 w 12191990"/>
              <a:gd name="connsiteY74" fmla="*/ 4541570 h 4805312"/>
              <a:gd name="connsiteX75" fmla="*/ 6454728 w 12191990"/>
              <a:gd name="connsiteY75" fmla="*/ 4541570 h 4805312"/>
              <a:gd name="connsiteX76" fmla="*/ 6466913 w 12191990"/>
              <a:gd name="connsiteY76" fmla="*/ 4547634 h 4805312"/>
              <a:gd name="connsiteX77" fmla="*/ 6475227 w 12191990"/>
              <a:gd name="connsiteY77" fmla="*/ 4557557 h 4805312"/>
              <a:gd name="connsiteX78" fmla="*/ 6481307 w 12191990"/>
              <a:gd name="connsiteY78" fmla="*/ 4572440 h 4805312"/>
              <a:gd name="connsiteX79" fmla="*/ 6489068 w 12191990"/>
              <a:gd name="connsiteY79" fmla="*/ 4586774 h 4805312"/>
              <a:gd name="connsiteX80" fmla="*/ 6501252 w 12191990"/>
              <a:gd name="connsiteY80" fmla="*/ 4598902 h 4805312"/>
              <a:gd name="connsiteX81" fmla="*/ 6501252 w 12191990"/>
              <a:gd name="connsiteY81" fmla="*/ 4618748 h 4805312"/>
              <a:gd name="connsiteX82" fmla="*/ 6494606 w 12191990"/>
              <a:gd name="connsiteY82" fmla="*/ 4626465 h 4805312"/>
              <a:gd name="connsiteX83" fmla="*/ 6482423 w 12191990"/>
              <a:gd name="connsiteY83" fmla="*/ 4634183 h 4805312"/>
              <a:gd name="connsiteX84" fmla="*/ 6468017 w 12191990"/>
              <a:gd name="connsiteY84" fmla="*/ 4636388 h 4805312"/>
              <a:gd name="connsiteX85" fmla="*/ 6451408 w 12191990"/>
              <a:gd name="connsiteY85" fmla="*/ 4620953 h 4805312"/>
              <a:gd name="connsiteX86" fmla="*/ 6448082 w 12191990"/>
              <a:gd name="connsiteY86" fmla="*/ 4614889 h 4805312"/>
              <a:gd name="connsiteX87" fmla="*/ 6437565 w 12191990"/>
              <a:gd name="connsiteY87" fmla="*/ 4601659 h 4805312"/>
              <a:gd name="connsiteX88" fmla="*/ 6429258 w 12191990"/>
              <a:gd name="connsiteY88" fmla="*/ 4596697 h 4805312"/>
              <a:gd name="connsiteX89" fmla="*/ 6421505 w 12191990"/>
              <a:gd name="connsiteY89" fmla="*/ 4574646 h 4805312"/>
              <a:gd name="connsiteX90" fmla="*/ 6426490 w 12191990"/>
              <a:gd name="connsiteY90" fmla="*/ 4555903 h 4805312"/>
              <a:gd name="connsiteX91" fmla="*/ 6441996 w 12191990"/>
              <a:gd name="connsiteY91" fmla="*/ 4543775 h 4805312"/>
              <a:gd name="connsiteX92" fmla="*/ 6443655 w 12191990"/>
              <a:gd name="connsiteY92" fmla="*/ 4541570 h 4805312"/>
              <a:gd name="connsiteX93" fmla="*/ 6758291 w 12191990"/>
              <a:gd name="connsiteY93" fmla="*/ 4518205 h 4805312"/>
              <a:gd name="connsiteX94" fmla="*/ 6778914 w 12191990"/>
              <a:gd name="connsiteY94" fmla="*/ 4531258 h 4805312"/>
              <a:gd name="connsiteX95" fmla="*/ 6785303 w 12191990"/>
              <a:gd name="connsiteY95" fmla="*/ 4543151 h 4805312"/>
              <a:gd name="connsiteX96" fmla="*/ 6787335 w 12191990"/>
              <a:gd name="connsiteY96" fmla="*/ 4548081 h 4805312"/>
              <a:gd name="connsiteX97" fmla="*/ 6787626 w 12191990"/>
              <a:gd name="connsiteY97" fmla="*/ 4553012 h 4805312"/>
              <a:gd name="connsiteX98" fmla="*/ 6786756 w 12191990"/>
              <a:gd name="connsiteY98" fmla="*/ 4556783 h 4805312"/>
              <a:gd name="connsiteX99" fmla="*/ 6785303 w 12191990"/>
              <a:gd name="connsiteY99" fmla="*/ 4564615 h 4805312"/>
              <a:gd name="connsiteX100" fmla="*/ 6785012 w 12191990"/>
              <a:gd name="connsiteY100" fmla="*/ 4567515 h 4805312"/>
              <a:gd name="connsiteX101" fmla="*/ 6784140 w 12191990"/>
              <a:gd name="connsiteY101" fmla="*/ 4574476 h 4805312"/>
              <a:gd name="connsiteX102" fmla="*/ 6769617 w 12191990"/>
              <a:gd name="connsiteY102" fmla="*/ 4585788 h 4805312"/>
              <a:gd name="connsiteX103" fmla="*/ 6760324 w 12191990"/>
              <a:gd name="connsiteY103" fmla="*/ 4586079 h 4805312"/>
              <a:gd name="connsiteX104" fmla="*/ 6742027 w 12191990"/>
              <a:gd name="connsiteY104" fmla="*/ 4582018 h 4805312"/>
              <a:gd name="connsiteX105" fmla="*/ 6737093 w 12191990"/>
              <a:gd name="connsiteY105" fmla="*/ 4579407 h 4805312"/>
              <a:gd name="connsiteX106" fmla="*/ 6731574 w 12191990"/>
              <a:gd name="connsiteY106" fmla="*/ 4574767 h 4805312"/>
              <a:gd name="connsiteX107" fmla="*/ 6728087 w 12191990"/>
              <a:gd name="connsiteY107" fmla="*/ 4570125 h 4805312"/>
              <a:gd name="connsiteX108" fmla="*/ 6724022 w 12191990"/>
              <a:gd name="connsiteY108" fmla="*/ 4557363 h 4805312"/>
              <a:gd name="connsiteX109" fmla="*/ 6721118 w 12191990"/>
              <a:gd name="connsiteY109" fmla="*/ 4549532 h 4805312"/>
              <a:gd name="connsiteX110" fmla="*/ 6721118 w 12191990"/>
              <a:gd name="connsiteY110" fmla="*/ 4546051 h 4805312"/>
              <a:gd name="connsiteX111" fmla="*/ 6724604 w 12191990"/>
              <a:gd name="connsiteY111" fmla="*/ 4539089 h 4805312"/>
              <a:gd name="connsiteX112" fmla="*/ 6732446 w 12191990"/>
              <a:gd name="connsiteY112" fmla="*/ 4528648 h 4805312"/>
              <a:gd name="connsiteX113" fmla="*/ 6734477 w 12191990"/>
              <a:gd name="connsiteY113" fmla="*/ 4524586 h 4805312"/>
              <a:gd name="connsiteX114" fmla="*/ 6737963 w 12191990"/>
              <a:gd name="connsiteY114" fmla="*/ 4523136 h 4805312"/>
              <a:gd name="connsiteX115" fmla="*/ 6744643 w 12191990"/>
              <a:gd name="connsiteY115" fmla="*/ 4521106 h 4805312"/>
              <a:gd name="connsiteX116" fmla="*/ 6746966 w 12191990"/>
              <a:gd name="connsiteY116" fmla="*/ 4519946 h 4805312"/>
              <a:gd name="connsiteX117" fmla="*/ 6756259 w 12191990"/>
              <a:gd name="connsiteY117" fmla="*/ 4518785 h 4805312"/>
              <a:gd name="connsiteX118" fmla="*/ 6758291 w 12191990"/>
              <a:gd name="connsiteY118" fmla="*/ 4518205 h 4805312"/>
              <a:gd name="connsiteX119" fmla="*/ 7816440 w 12191990"/>
              <a:gd name="connsiteY119" fmla="*/ 4514418 h 4805312"/>
              <a:gd name="connsiteX120" fmla="*/ 7824306 w 12191990"/>
              <a:gd name="connsiteY120" fmla="*/ 4514418 h 4805312"/>
              <a:gd name="connsiteX121" fmla="*/ 7825485 w 12191990"/>
              <a:gd name="connsiteY121" fmla="*/ 4515984 h 4805312"/>
              <a:gd name="connsiteX122" fmla="*/ 7836495 w 12191990"/>
              <a:gd name="connsiteY122" fmla="*/ 4524596 h 4805312"/>
              <a:gd name="connsiteX123" fmla="*/ 7840035 w 12191990"/>
              <a:gd name="connsiteY123" fmla="*/ 4537906 h 4805312"/>
              <a:gd name="connsiteX124" fmla="*/ 7834529 w 12191990"/>
              <a:gd name="connsiteY124" fmla="*/ 4553565 h 4805312"/>
              <a:gd name="connsiteX125" fmla="*/ 7828630 w 12191990"/>
              <a:gd name="connsiteY125" fmla="*/ 4557088 h 4805312"/>
              <a:gd name="connsiteX126" fmla="*/ 7821159 w 12191990"/>
              <a:gd name="connsiteY126" fmla="*/ 4566483 h 4805312"/>
              <a:gd name="connsiteX127" fmla="*/ 7818800 w 12191990"/>
              <a:gd name="connsiteY127" fmla="*/ 4570789 h 4805312"/>
              <a:gd name="connsiteX128" fmla="*/ 7807003 w 12191990"/>
              <a:gd name="connsiteY128" fmla="*/ 4581750 h 4805312"/>
              <a:gd name="connsiteX129" fmla="*/ 7796779 w 12191990"/>
              <a:gd name="connsiteY129" fmla="*/ 4580185 h 4805312"/>
              <a:gd name="connsiteX130" fmla="*/ 7788127 w 12191990"/>
              <a:gd name="connsiteY130" fmla="*/ 4574704 h 4805312"/>
              <a:gd name="connsiteX131" fmla="*/ 7783408 w 12191990"/>
              <a:gd name="connsiteY131" fmla="*/ 4569224 h 4805312"/>
              <a:gd name="connsiteX132" fmla="*/ 7783408 w 12191990"/>
              <a:gd name="connsiteY132" fmla="*/ 4555130 h 4805312"/>
              <a:gd name="connsiteX133" fmla="*/ 7792061 w 12191990"/>
              <a:gd name="connsiteY133" fmla="*/ 4546519 h 4805312"/>
              <a:gd name="connsiteX134" fmla="*/ 7797564 w 12191990"/>
              <a:gd name="connsiteY134" fmla="*/ 4536340 h 4805312"/>
              <a:gd name="connsiteX135" fmla="*/ 7801890 w 12191990"/>
              <a:gd name="connsiteY135" fmla="*/ 4525771 h 4805312"/>
              <a:gd name="connsiteX136" fmla="*/ 7807789 w 12191990"/>
              <a:gd name="connsiteY136" fmla="*/ 4518724 h 4805312"/>
              <a:gd name="connsiteX137" fmla="*/ 7816440 w 12191990"/>
              <a:gd name="connsiteY137" fmla="*/ 4514418 h 4805312"/>
              <a:gd name="connsiteX138" fmla="*/ 6299499 w 12191990"/>
              <a:gd name="connsiteY138" fmla="*/ 4483751 h 4805312"/>
              <a:gd name="connsiteX139" fmla="*/ 6301638 w 12191990"/>
              <a:gd name="connsiteY139" fmla="*/ 4486927 h 4805312"/>
              <a:gd name="connsiteX140" fmla="*/ 6302353 w 12191990"/>
              <a:gd name="connsiteY140" fmla="*/ 4489778 h 4805312"/>
              <a:gd name="connsiteX141" fmla="*/ 6304489 w 12191990"/>
              <a:gd name="connsiteY141" fmla="*/ 4493102 h 4805312"/>
              <a:gd name="connsiteX142" fmla="*/ 6307578 w 12191990"/>
              <a:gd name="connsiteY142" fmla="*/ 4490964 h 4805312"/>
              <a:gd name="connsiteX143" fmla="*/ 6314709 w 12191990"/>
              <a:gd name="connsiteY143" fmla="*/ 4492152 h 4805312"/>
              <a:gd name="connsiteX144" fmla="*/ 6316132 w 12191990"/>
              <a:gd name="connsiteY144" fmla="*/ 4495239 h 4805312"/>
              <a:gd name="connsiteX145" fmla="*/ 6320411 w 12191990"/>
              <a:gd name="connsiteY145" fmla="*/ 4496902 h 4805312"/>
              <a:gd name="connsiteX146" fmla="*/ 6322072 w 12191990"/>
              <a:gd name="connsiteY146" fmla="*/ 4492865 h 4805312"/>
              <a:gd name="connsiteX147" fmla="*/ 6321672 w 12191990"/>
              <a:gd name="connsiteY147" fmla="*/ 4489272 h 4805312"/>
              <a:gd name="connsiteX148" fmla="*/ 6340242 w 12191990"/>
              <a:gd name="connsiteY148" fmla="*/ 4507743 h 4805312"/>
              <a:gd name="connsiteX149" fmla="*/ 6339181 w 12191990"/>
              <a:gd name="connsiteY149" fmla="*/ 4509251 h 4805312"/>
              <a:gd name="connsiteX150" fmla="*/ 6341318 w 12191990"/>
              <a:gd name="connsiteY150" fmla="*/ 4513764 h 4805312"/>
              <a:gd name="connsiteX151" fmla="*/ 6345597 w 12191990"/>
              <a:gd name="connsiteY151" fmla="*/ 4515664 h 4805312"/>
              <a:gd name="connsiteX152" fmla="*/ 6348446 w 12191990"/>
              <a:gd name="connsiteY152" fmla="*/ 4521364 h 4805312"/>
              <a:gd name="connsiteX153" fmla="*/ 6357713 w 12191990"/>
              <a:gd name="connsiteY153" fmla="*/ 4539651 h 4805312"/>
              <a:gd name="connsiteX154" fmla="*/ 6361040 w 12191990"/>
              <a:gd name="connsiteY154" fmla="*/ 4542263 h 4805312"/>
              <a:gd name="connsiteX155" fmla="*/ 6356526 w 12191990"/>
              <a:gd name="connsiteY155" fmla="*/ 4545114 h 4805312"/>
              <a:gd name="connsiteX156" fmla="*/ 6355810 w 12191990"/>
              <a:gd name="connsiteY156" fmla="*/ 4545114 h 4805312"/>
              <a:gd name="connsiteX157" fmla="*/ 6351297 w 12191990"/>
              <a:gd name="connsiteY157" fmla="*/ 4553188 h 4805312"/>
              <a:gd name="connsiteX158" fmla="*/ 6350823 w 12191990"/>
              <a:gd name="connsiteY158" fmla="*/ 4564351 h 4805312"/>
              <a:gd name="connsiteX159" fmla="*/ 6346783 w 12191990"/>
              <a:gd name="connsiteY159" fmla="*/ 4580025 h 4805312"/>
              <a:gd name="connsiteX160" fmla="*/ 6343219 w 12191990"/>
              <a:gd name="connsiteY160" fmla="*/ 4584300 h 4805312"/>
              <a:gd name="connsiteX161" fmla="*/ 6333474 w 12191990"/>
              <a:gd name="connsiteY161" fmla="*/ 4596649 h 4805312"/>
              <a:gd name="connsiteX162" fmla="*/ 6327772 w 12191990"/>
              <a:gd name="connsiteY162" fmla="*/ 4598787 h 4805312"/>
              <a:gd name="connsiteX163" fmla="*/ 6304250 w 12191990"/>
              <a:gd name="connsiteY163" fmla="*/ 4605675 h 4805312"/>
              <a:gd name="connsiteX164" fmla="*/ 6304250 w 12191990"/>
              <a:gd name="connsiteY164" fmla="*/ 4610899 h 4805312"/>
              <a:gd name="connsiteX165" fmla="*/ 6310429 w 12191990"/>
              <a:gd name="connsiteY165" fmla="*/ 4611611 h 4805312"/>
              <a:gd name="connsiteX166" fmla="*/ 6314709 w 12191990"/>
              <a:gd name="connsiteY166" fmla="*/ 4608762 h 4805312"/>
              <a:gd name="connsiteX167" fmla="*/ 6318744 w 12191990"/>
              <a:gd name="connsiteY167" fmla="*/ 4608286 h 4805312"/>
              <a:gd name="connsiteX168" fmla="*/ 6318031 w 12191990"/>
              <a:gd name="connsiteY168" fmla="*/ 4612561 h 4805312"/>
              <a:gd name="connsiteX169" fmla="*/ 6314709 w 12191990"/>
              <a:gd name="connsiteY169" fmla="*/ 4615650 h 4805312"/>
              <a:gd name="connsiteX170" fmla="*/ 6313518 w 12191990"/>
              <a:gd name="connsiteY170" fmla="*/ 4623012 h 4805312"/>
              <a:gd name="connsiteX171" fmla="*/ 6319933 w 12191990"/>
              <a:gd name="connsiteY171" fmla="*/ 4621587 h 4805312"/>
              <a:gd name="connsiteX172" fmla="*/ 6324921 w 12191990"/>
              <a:gd name="connsiteY172" fmla="*/ 4617549 h 4805312"/>
              <a:gd name="connsiteX173" fmla="*/ 6329679 w 12191990"/>
              <a:gd name="connsiteY173" fmla="*/ 4620637 h 4805312"/>
              <a:gd name="connsiteX174" fmla="*/ 6324446 w 12191990"/>
              <a:gd name="connsiteY174" fmla="*/ 4634174 h 4805312"/>
              <a:gd name="connsiteX175" fmla="*/ 6324446 w 12191990"/>
              <a:gd name="connsiteY175" fmla="*/ 4647236 h 4805312"/>
              <a:gd name="connsiteX176" fmla="*/ 6329197 w 12191990"/>
              <a:gd name="connsiteY176" fmla="*/ 4652461 h 4805312"/>
              <a:gd name="connsiteX177" fmla="*/ 6330625 w 12191990"/>
              <a:gd name="connsiteY177" fmla="*/ 4655074 h 4805312"/>
              <a:gd name="connsiteX178" fmla="*/ 6328009 w 12191990"/>
              <a:gd name="connsiteY178" fmla="*/ 4656498 h 4805312"/>
              <a:gd name="connsiteX179" fmla="*/ 6323021 w 12191990"/>
              <a:gd name="connsiteY179" fmla="*/ 4661249 h 4805312"/>
              <a:gd name="connsiteX180" fmla="*/ 6316844 w 12191990"/>
              <a:gd name="connsiteY180" fmla="*/ 4671936 h 4805312"/>
              <a:gd name="connsiteX181" fmla="*/ 6316605 w 12191990"/>
              <a:gd name="connsiteY181" fmla="*/ 4677636 h 4805312"/>
              <a:gd name="connsiteX182" fmla="*/ 6318504 w 12191990"/>
              <a:gd name="connsiteY182" fmla="*/ 4681436 h 4805312"/>
              <a:gd name="connsiteX183" fmla="*/ 6314466 w 12191990"/>
              <a:gd name="connsiteY183" fmla="*/ 4684048 h 4805312"/>
              <a:gd name="connsiteX184" fmla="*/ 6311141 w 12191990"/>
              <a:gd name="connsiteY184" fmla="*/ 4684523 h 4805312"/>
              <a:gd name="connsiteX185" fmla="*/ 6307103 w 12191990"/>
              <a:gd name="connsiteY185" fmla="*/ 4694260 h 4805312"/>
              <a:gd name="connsiteX186" fmla="*/ 6308292 w 12191990"/>
              <a:gd name="connsiteY186" fmla="*/ 4696160 h 4805312"/>
              <a:gd name="connsiteX187" fmla="*/ 6308051 w 12191990"/>
              <a:gd name="connsiteY187" fmla="*/ 4700435 h 4805312"/>
              <a:gd name="connsiteX188" fmla="*/ 6304250 w 12191990"/>
              <a:gd name="connsiteY188" fmla="*/ 4699485 h 4805312"/>
              <a:gd name="connsiteX189" fmla="*/ 6301874 w 12191990"/>
              <a:gd name="connsiteY189" fmla="*/ 4696398 h 4805312"/>
              <a:gd name="connsiteX190" fmla="*/ 6297122 w 12191990"/>
              <a:gd name="connsiteY190" fmla="*/ 4695686 h 4805312"/>
              <a:gd name="connsiteX191" fmla="*/ 6282629 w 12191990"/>
              <a:gd name="connsiteY191" fmla="*/ 4699485 h 4805312"/>
              <a:gd name="connsiteX192" fmla="*/ 6264572 w 12191990"/>
              <a:gd name="connsiteY192" fmla="*/ 4700673 h 4805312"/>
              <a:gd name="connsiteX193" fmla="*/ 6260294 w 12191990"/>
              <a:gd name="connsiteY193" fmla="*/ 4698535 h 4805312"/>
              <a:gd name="connsiteX194" fmla="*/ 6247938 w 12191990"/>
              <a:gd name="connsiteY194" fmla="*/ 4692835 h 4805312"/>
              <a:gd name="connsiteX195" fmla="*/ 6245562 w 12191990"/>
              <a:gd name="connsiteY195" fmla="*/ 4691173 h 4805312"/>
              <a:gd name="connsiteX196" fmla="*/ 6235106 w 12191990"/>
              <a:gd name="connsiteY196" fmla="*/ 4678586 h 4805312"/>
              <a:gd name="connsiteX197" fmla="*/ 6228692 w 12191990"/>
              <a:gd name="connsiteY197" fmla="*/ 4657211 h 4805312"/>
              <a:gd name="connsiteX198" fmla="*/ 6225601 w 12191990"/>
              <a:gd name="connsiteY198" fmla="*/ 4649849 h 4805312"/>
              <a:gd name="connsiteX199" fmla="*/ 6226316 w 12191990"/>
              <a:gd name="connsiteY199" fmla="*/ 4639399 h 4805312"/>
              <a:gd name="connsiteX200" fmla="*/ 6227265 w 12191990"/>
              <a:gd name="connsiteY200" fmla="*/ 4630612 h 4805312"/>
              <a:gd name="connsiteX201" fmla="*/ 6227030 w 12191990"/>
              <a:gd name="connsiteY201" fmla="*/ 4627049 h 4805312"/>
              <a:gd name="connsiteX202" fmla="*/ 6241046 w 12191990"/>
              <a:gd name="connsiteY202" fmla="*/ 4610899 h 4805312"/>
              <a:gd name="connsiteX203" fmla="*/ 6254351 w 12191990"/>
              <a:gd name="connsiteY203" fmla="*/ 4603062 h 4805312"/>
              <a:gd name="connsiteX204" fmla="*/ 6264335 w 12191990"/>
              <a:gd name="connsiteY204" fmla="*/ 4590000 h 4805312"/>
              <a:gd name="connsiteX205" fmla="*/ 6262908 w 12191990"/>
              <a:gd name="connsiteY205" fmla="*/ 4587387 h 4805312"/>
              <a:gd name="connsiteX206" fmla="*/ 6248888 w 12191990"/>
              <a:gd name="connsiteY206" fmla="*/ 4570763 h 4805312"/>
              <a:gd name="connsiteX207" fmla="*/ 6246983 w 12191990"/>
              <a:gd name="connsiteY207" fmla="*/ 4566963 h 4805312"/>
              <a:gd name="connsiteX208" fmla="*/ 6245087 w 12191990"/>
              <a:gd name="connsiteY208" fmla="*/ 4555088 h 4805312"/>
              <a:gd name="connsiteX209" fmla="*/ 6241758 w 12191990"/>
              <a:gd name="connsiteY209" fmla="*/ 4541313 h 4805312"/>
              <a:gd name="connsiteX210" fmla="*/ 6241998 w 12191990"/>
              <a:gd name="connsiteY210" fmla="*/ 4535614 h 4805312"/>
              <a:gd name="connsiteX211" fmla="*/ 6254590 w 12191990"/>
              <a:gd name="connsiteY211" fmla="*/ 4504976 h 4805312"/>
              <a:gd name="connsiteX212" fmla="*/ 6256968 w 12191990"/>
              <a:gd name="connsiteY212" fmla="*/ 4503077 h 4805312"/>
              <a:gd name="connsiteX213" fmla="*/ 6271461 w 12191990"/>
              <a:gd name="connsiteY213" fmla="*/ 4496189 h 4805312"/>
              <a:gd name="connsiteX214" fmla="*/ 6277640 w 12191990"/>
              <a:gd name="connsiteY214" fmla="*/ 4494289 h 4805312"/>
              <a:gd name="connsiteX215" fmla="*/ 6288094 w 12191990"/>
              <a:gd name="connsiteY215" fmla="*/ 4491914 h 4805312"/>
              <a:gd name="connsiteX216" fmla="*/ 6295935 w 12191990"/>
              <a:gd name="connsiteY216" fmla="*/ 4485027 h 4805312"/>
              <a:gd name="connsiteX217" fmla="*/ 6299499 w 12191990"/>
              <a:gd name="connsiteY217" fmla="*/ 4483751 h 4805312"/>
              <a:gd name="connsiteX218" fmla="*/ 4043984 w 12191990"/>
              <a:gd name="connsiteY218" fmla="*/ 4445884 h 4805312"/>
              <a:gd name="connsiteX219" fmla="*/ 4046707 w 12191990"/>
              <a:gd name="connsiteY219" fmla="*/ 4446661 h 4805312"/>
              <a:gd name="connsiteX220" fmla="*/ 4059157 w 12191990"/>
              <a:gd name="connsiteY220" fmla="*/ 4448215 h 4805312"/>
              <a:gd name="connsiteX221" fmla="*/ 4062270 w 12191990"/>
              <a:gd name="connsiteY221" fmla="*/ 4449770 h 4805312"/>
              <a:gd name="connsiteX222" fmla="*/ 4071219 w 12191990"/>
              <a:gd name="connsiteY222" fmla="*/ 4452490 h 4805312"/>
              <a:gd name="connsiteX223" fmla="*/ 4075887 w 12191990"/>
              <a:gd name="connsiteY223" fmla="*/ 4454432 h 4805312"/>
              <a:gd name="connsiteX224" fmla="*/ 4078613 w 12191990"/>
              <a:gd name="connsiteY224" fmla="*/ 4459873 h 4805312"/>
              <a:gd name="connsiteX225" fmla="*/ 4089116 w 12191990"/>
              <a:gd name="connsiteY225" fmla="*/ 4473863 h 4805312"/>
              <a:gd name="connsiteX226" fmla="*/ 4093784 w 12191990"/>
              <a:gd name="connsiteY226" fmla="*/ 4483189 h 4805312"/>
              <a:gd name="connsiteX227" fmla="*/ 4093784 w 12191990"/>
              <a:gd name="connsiteY227" fmla="*/ 4487853 h 4805312"/>
              <a:gd name="connsiteX228" fmla="*/ 4089893 w 12191990"/>
              <a:gd name="connsiteY228" fmla="*/ 4498345 h 4805312"/>
              <a:gd name="connsiteX229" fmla="*/ 4084448 w 12191990"/>
              <a:gd name="connsiteY229" fmla="*/ 4515443 h 4805312"/>
              <a:gd name="connsiteX230" fmla="*/ 4079778 w 12191990"/>
              <a:gd name="connsiteY230" fmla="*/ 4521661 h 4805312"/>
              <a:gd name="connsiteX231" fmla="*/ 4072386 w 12191990"/>
              <a:gd name="connsiteY231" fmla="*/ 4527878 h 4805312"/>
              <a:gd name="connsiteX232" fmla="*/ 4065771 w 12191990"/>
              <a:gd name="connsiteY232" fmla="*/ 4531376 h 4805312"/>
              <a:gd name="connsiteX233" fmla="*/ 4041260 w 12191990"/>
              <a:gd name="connsiteY233" fmla="*/ 4536816 h 4805312"/>
              <a:gd name="connsiteX234" fmla="*/ 4028809 w 12191990"/>
              <a:gd name="connsiteY234" fmla="*/ 4536427 h 4805312"/>
              <a:gd name="connsiteX235" fmla="*/ 4009353 w 12191990"/>
              <a:gd name="connsiteY235" fmla="*/ 4521273 h 4805312"/>
              <a:gd name="connsiteX236" fmla="*/ 4008187 w 12191990"/>
              <a:gd name="connsiteY236" fmla="*/ 4511946 h 4805312"/>
              <a:gd name="connsiteX237" fmla="*/ 4007798 w 12191990"/>
              <a:gd name="connsiteY237" fmla="*/ 4508060 h 4805312"/>
              <a:gd name="connsiteX238" fmla="*/ 4005852 w 12191990"/>
              <a:gd name="connsiteY238" fmla="*/ 4497568 h 4805312"/>
              <a:gd name="connsiteX239" fmla="*/ 4004685 w 12191990"/>
              <a:gd name="connsiteY239" fmla="*/ 4492516 h 4805312"/>
              <a:gd name="connsiteX240" fmla="*/ 4005077 w 12191990"/>
              <a:gd name="connsiteY240" fmla="*/ 4485910 h 4805312"/>
              <a:gd name="connsiteX241" fmla="*/ 4007798 w 12191990"/>
              <a:gd name="connsiteY241" fmla="*/ 4479303 h 4805312"/>
              <a:gd name="connsiteX242" fmla="*/ 4016356 w 12191990"/>
              <a:gd name="connsiteY242" fmla="*/ 4463371 h 4805312"/>
              <a:gd name="connsiteX243" fmla="*/ 4043984 w 12191990"/>
              <a:gd name="connsiteY243" fmla="*/ 4445884 h 4805312"/>
              <a:gd name="connsiteX244" fmla="*/ 9099244 w 12191990"/>
              <a:gd name="connsiteY244" fmla="*/ 4400341 h 4805312"/>
              <a:gd name="connsiteX245" fmla="*/ 9110318 w 12191990"/>
              <a:gd name="connsiteY245" fmla="*/ 4400341 h 4805312"/>
              <a:gd name="connsiteX246" fmla="*/ 9111980 w 12191990"/>
              <a:gd name="connsiteY246" fmla="*/ 4402547 h 4805312"/>
              <a:gd name="connsiteX247" fmla="*/ 9127485 w 12191990"/>
              <a:gd name="connsiteY247" fmla="*/ 4414675 h 4805312"/>
              <a:gd name="connsiteX248" fmla="*/ 9132469 w 12191990"/>
              <a:gd name="connsiteY248" fmla="*/ 4433417 h 4805312"/>
              <a:gd name="connsiteX249" fmla="*/ 9124717 w 12191990"/>
              <a:gd name="connsiteY249" fmla="*/ 4455468 h 4805312"/>
              <a:gd name="connsiteX250" fmla="*/ 9116410 w 12191990"/>
              <a:gd name="connsiteY250" fmla="*/ 4460430 h 4805312"/>
              <a:gd name="connsiteX251" fmla="*/ 9105888 w 12191990"/>
              <a:gd name="connsiteY251" fmla="*/ 4473661 h 4805312"/>
              <a:gd name="connsiteX252" fmla="*/ 9102566 w 12191990"/>
              <a:gd name="connsiteY252" fmla="*/ 4479725 h 4805312"/>
              <a:gd name="connsiteX253" fmla="*/ 9085953 w 12191990"/>
              <a:gd name="connsiteY253" fmla="*/ 4495160 h 4805312"/>
              <a:gd name="connsiteX254" fmla="*/ 9071556 w 12191990"/>
              <a:gd name="connsiteY254" fmla="*/ 4492955 h 4805312"/>
              <a:gd name="connsiteX255" fmla="*/ 9059373 w 12191990"/>
              <a:gd name="connsiteY255" fmla="*/ 4485237 h 4805312"/>
              <a:gd name="connsiteX256" fmla="*/ 9052728 w 12191990"/>
              <a:gd name="connsiteY256" fmla="*/ 4477519 h 4805312"/>
              <a:gd name="connsiteX257" fmla="*/ 9052728 w 12191990"/>
              <a:gd name="connsiteY257" fmla="*/ 4457674 h 4805312"/>
              <a:gd name="connsiteX258" fmla="*/ 9064911 w 12191990"/>
              <a:gd name="connsiteY258" fmla="*/ 4445546 h 4805312"/>
              <a:gd name="connsiteX259" fmla="*/ 9072664 w 12191990"/>
              <a:gd name="connsiteY259" fmla="*/ 4431212 h 4805312"/>
              <a:gd name="connsiteX260" fmla="*/ 9078754 w 12191990"/>
              <a:gd name="connsiteY260" fmla="*/ 4416328 h 4805312"/>
              <a:gd name="connsiteX261" fmla="*/ 9087061 w 12191990"/>
              <a:gd name="connsiteY261" fmla="*/ 4406406 h 4805312"/>
              <a:gd name="connsiteX262" fmla="*/ 9099244 w 12191990"/>
              <a:gd name="connsiteY262" fmla="*/ 4400341 h 4805312"/>
              <a:gd name="connsiteX263" fmla="*/ 8389217 w 12191990"/>
              <a:gd name="connsiteY263" fmla="*/ 4398535 h 4805312"/>
              <a:gd name="connsiteX264" fmla="*/ 8400293 w 12191990"/>
              <a:gd name="connsiteY264" fmla="*/ 4398535 h 4805312"/>
              <a:gd name="connsiteX265" fmla="*/ 8412476 w 12191990"/>
              <a:gd name="connsiteY265" fmla="*/ 4404599 h 4805312"/>
              <a:gd name="connsiteX266" fmla="*/ 8420782 w 12191990"/>
              <a:gd name="connsiteY266" fmla="*/ 4414522 h 4805312"/>
              <a:gd name="connsiteX267" fmla="*/ 8426873 w 12191990"/>
              <a:gd name="connsiteY267" fmla="*/ 4429406 h 4805312"/>
              <a:gd name="connsiteX268" fmla="*/ 8434626 w 12191990"/>
              <a:gd name="connsiteY268" fmla="*/ 4443739 h 4805312"/>
              <a:gd name="connsiteX269" fmla="*/ 8446808 w 12191990"/>
              <a:gd name="connsiteY269" fmla="*/ 4455867 h 4805312"/>
              <a:gd name="connsiteX270" fmla="*/ 8446808 w 12191990"/>
              <a:gd name="connsiteY270" fmla="*/ 4475713 h 4805312"/>
              <a:gd name="connsiteX271" fmla="*/ 8440163 w 12191990"/>
              <a:gd name="connsiteY271" fmla="*/ 4483431 h 4805312"/>
              <a:gd name="connsiteX272" fmla="*/ 8427981 w 12191990"/>
              <a:gd name="connsiteY272" fmla="*/ 4491148 h 4805312"/>
              <a:gd name="connsiteX273" fmla="*/ 8413583 w 12191990"/>
              <a:gd name="connsiteY273" fmla="*/ 4493353 h 4805312"/>
              <a:gd name="connsiteX274" fmla="*/ 8396970 w 12191990"/>
              <a:gd name="connsiteY274" fmla="*/ 4477918 h 4805312"/>
              <a:gd name="connsiteX275" fmla="*/ 8393648 w 12191990"/>
              <a:gd name="connsiteY275" fmla="*/ 4471854 h 4805312"/>
              <a:gd name="connsiteX276" fmla="*/ 8383127 w 12191990"/>
              <a:gd name="connsiteY276" fmla="*/ 4458624 h 4805312"/>
              <a:gd name="connsiteX277" fmla="*/ 8374820 w 12191990"/>
              <a:gd name="connsiteY277" fmla="*/ 4453662 h 4805312"/>
              <a:gd name="connsiteX278" fmla="*/ 8367067 w 12191990"/>
              <a:gd name="connsiteY278" fmla="*/ 4431611 h 4805312"/>
              <a:gd name="connsiteX279" fmla="*/ 8372051 w 12191990"/>
              <a:gd name="connsiteY279" fmla="*/ 4412868 h 4805312"/>
              <a:gd name="connsiteX280" fmla="*/ 8387556 w 12191990"/>
              <a:gd name="connsiteY280" fmla="*/ 4400740 h 4805312"/>
              <a:gd name="connsiteX281" fmla="*/ 8389217 w 12191990"/>
              <a:gd name="connsiteY281" fmla="*/ 4398535 h 4805312"/>
              <a:gd name="connsiteX282" fmla="*/ 7431957 w 12191990"/>
              <a:gd name="connsiteY282" fmla="*/ 4383974 h 4805312"/>
              <a:gd name="connsiteX283" fmla="*/ 7451145 w 12191990"/>
              <a:gd name="connsiteY283" fmla="*/ 4396120 h 4805312"/>
              <a:gd name="connsiteX284" fmla="*/ 7457091 w 12191990"/>
              <a:gd name="connsiteY284" fmla="*/ 4407187 h 4805312"/>
              <a:gd name="connsiteX285" fmla="*/ 7458982 w 12191990"/>
              <a:gd name="connsiteY285" fmla="*/ 4411775 h 4805312"/>
              <a:gd name="connsiteX286" fmla="*/ 7459253 w 12191990"/>
              <a:gd name="connsiteY286" fmla="*/ 4416364 h 4805312"/>
              <a:gd name="connsiteX287" fmla="*/ 7458442 w 12191990"/>
              <a:gd name="connsiteY287" fmla="*/ 4419872 h 4805312"/>
              <a:gd name="connsiteX288" fmla="*/ 7457091 w 12191990"/>
              <a:gd name="connsiteY288" fmla="*/ 4427161 h 4805312"/>
              <a:gd name="connsiteX289" fmla="*/ 7456820 w 12191990"/>
              <a:gd name="connsiteY289" fmla="*/ 4429860 h 4805312"/>
              <a:gd name="connsiteX290" fmla="*/ 7456010 w 12191990"/>
              <a:gd name="connsiteY290" fmla="*/ 4436338 h 4805312"/>
              <a:gd name="connsiteX291" fmla="*/ 7442497 w 12191990"/>
              <a:gd name="connsiteY291" fmla="*/ 4446864 h 4805312"/>
              <a:gd name="connsiteX292" fmla="*/ 7433847 w 12191990"/>
              <a:gd name="connsiteY292" fmla="*/ 4447134 h 4805312"/>
              <a:gd name="connsiteX293" fmla="*/ 7416821 w 12191990"/>
              <a:gd name="connsiteY293" fmla="*/ 4443356 h 4805312"/>
              <a:gd name="connsiteX294" fmla="*/ 7412228 w 12191990"/>
              <a:gd name="connsiteY294" fmla="*/ 4440927 h 4805312"/>
              <a:gd name="connsiteX295" fmla="*/ 7407092 w 12191990"/>
              <a:gd name="connsiteY295" fmla="*/ 4436608 h 4805312"/>
              <a:gd name="connsiteX296" fmla="*/ 7403849 w 12191990"/>
              <a:gd name="connsiteY296" fmla="*/ 4432289 h 4805312"/>
              <a:gd name="connsiteX297" fmla="*/ 7400065 w 12191990"/>
              <a:gd name="connsiteY297" fmla="*/ 4420413 h 4805312"/>
              <a:gd name="connsiteX298" fmla="*/ 7397362 w 12191990"/>
              <a:gd name="connsiteY298" fmla="*/ 4413125 h 4805312"/>
              <a:gd name="connsiteX299" fmla="*/ 7397362 w 12191990"/>
              <a:gd name="connsiteY299" fmla="*/ 4409886 h 4805312"/>
              <a:gd name="connsiteX300" fmla="*/ 7400606 w 12191990"/>
              <a:gd name="connsiteY300" fmla="*/ 4403408 h 4805312"/>
              <a:gd name="connsiteX301" fmla="*/ 7407903 w 12191990"/>
              <a:gd name="connsiteY301" fmla="*/ 4393691 h 4805312"/>
              <a:gd name="connsiteX302" fmla="*/ 7409795 w 12191990"/>
              <a:gd name="connsiteY302" fmla="*/ 4389912 h 4805312"/>
              <a:gd name="connsiteX303" fmla="*/ 7413037 w 12191990"/>
              <a:gd name="connsiteY303" fmla="*/ 4388562 h 4805312"/>
              <a:gd name="connsiteX304" fmla="*/ 7419254 w 12191990"/>
              <a:gd name="connsiteY304" fmla="*/ 4386673 h 4805312"/>
              <a:gd name="connsiteX305" fmla="*/ 7421417 w 12191990"/>
              <a:gd name="connsiteY305" fmla="*/ 4385593 h 4805312"/>
              <a:gd name="connsiteX306" fmla="*/ 7430064 w 12191990"/>
              <a:gd name="connsiteY306" fmla="*/ 4384513 h 4805312"/>
              <a:gd name="connsiteX307" fmla="*/ 7431957 w 12191990"/>
              <a:gd name="connsiteY307" fmla="*/ 4383974 h 4805312"/>
              <a:gd name="connsiteX308" fmla="*/ 5088088 w 12191990"/>
              <a:gd name="connsiteY308" fmla="*/ 4375461 h 4805312"/>
              <a:gd name="connsiteX309" fmla="*/ 5095951 w 12191990"/>
              <a:gd name="connsiteY309" fmla="*/ 4375461 h 4805312"/>
              <a:gd name="connsiteX310" fmla="*/ 5104603 w 12191990"/>
              <a:gd name="connsiteY310" fmla="*/ 4379767 h 4805312"/>
              <a:gd name="connsiteX311" fmla="*/ 5110503 w 12191990"/>
              <a:gd name="connsiteY311" fmla="*/ 4386814 h 4805312"/>
              <a:gd name="connsiteX312" fmla="*/ 5114827 w 12191990"/>
              <a:gd name="connsiteY312" fmla="*/ 4397383 h 4805312"/>
              <a:gd name="connsiteX313" fmla="*/ 5120336 w 12191990"/>
              <a:gd name="connsiteY313" fmla="*/ 4407562 h 4805312"/>
              <a:gd name="connsiteX314" fmla="*/ 5128984 w 12191990"/>
              <a:gd name="connsiteY314" fmla="*/ 4416173 h 4805312"/>
              <a:gd name="connsiteX315" fmla="*/ 5128984 w 12191990"/>
              <a:gd name="connsiteY315" fmla="*/ 4430266 h 4805312"/>
              <a:gd name="connsiteX316" fmla="*/ 5124268 w 12191990"/>
              <a:gd name="connsiteY316" fmla="*/ 4435747 h 4805312"/>
              <a:gd name="connsiteX317" fmla="*/ 5115613 w 12191990"/>
              <a:gd name="connsiteY317" fmla="*/ 4441228 h 4805312"/>
              <a:gd name="connsiteX318" fmla="*/ 5105391 w 12191990"/>
              <a:gd name="connsiteY318" fmla="*/ 4442793 h 4805312"/>
              <a:gd name="connsiteX319" fmla="*/ 5093593 w 12191990"/>
              <a:gd name="connsiteY319" fmla="*/ 4431832 h 4805312"/>
              <a:gd name="connsiteX320" fmla="*/ 5091235 w 12191990"/>
              <a:gd name="connsiteY320" fmla="*/ 4427526 h 4805312"/>
              <a:gd name="connsiteX321" fmla="*/ 5083764 w 12191990"/>
              <a:gd name="connsiteY321" fmla="*/ 4418131 h 4805312"/>
              <a:gd name="connsiteX322" fmla="*/ 5077864 w 12191990"/>
              <a:gd name="connsiteY322" fmla="*/ 4414608 h 4805312"/>
              <a:gd name="connsiteX323" fmla="*/ 5072358 w 12191990"/>
              <a:gd name="connsiteY323" fmla="*/ 4398949 h 4805312"/>
              <a:gd name="connsiteX324" fmla="*/ 5075897 w 12191990"/>
              <a:gd name="connsiteY324" fmla="*/ 4385639 h 4805312"/>
              <a:gd name="connsiteX325" fmla="*/ 5086911 w 12191990"/>
              <a:gd name="connsiteY325" fmla="*/ 4377027 h 4805312"/>
              <a:gd name="connsiteX326" fmla="*/ 5088088 w 12191990"/>
              <a:gd name="connsiteY326" fmla="*/ 4375461 h 4805312"/>
              <a:gd name="connsiteX327" fmla="*/ 8703855 w 12191990"/>
              <a:gd name="connsiteY327" fmla="*/ 4375170 h 4805312"/>
              <a:gd name="connsiteX328" fmla="*/ 8724475 w 12191990"/>
              <a:gd name="connsiteY328" fmla="*/ 4388223 h 4805312"/>
              <a:gd name="connsiteX329" fmla="*/ 8730864 w 12191990"/>
              <a:gd name="connsiteY329" fmla="*/ 4400116 h 4805312"/>
              <a:gd name="connsiteX330" fmla="*/ 8732897 w 12191990"/>
              <a:gd name="connsiteY330" fmla="*/ 4405046 h 4805312"/>
              <a:gd name="connsiteX331" fmla="*/ 8733187 w 12191990"/>
              <a:gd name="connsiteY331" fmla="*/ 4409977 h 4805312"/>
              <a:gd name="connsiteX332" fmla="*/ 8732317 w 12191990"/>
              <a:gd name="connsiteY332" fmla="*/ 4413748 h 4805312"/>
              <a:gd name="connsiteX333" fmla="*/ 8730864 w 12191990"/>
              <a:gd name="connsiteY333" fmla="*/ 4421580 h 4805312"/>
              <a:gd name="connsiteX334" fmla="*/ 8730574 w 12191990"/>
              <a:gd name="connsiteY334" fmla="*/ 4424480 h 4805312"/>
              <a:gd name="connsiteX335" fmla="*/ 8729702 w 12191990"/>
              <a:gd name="connsiteY335" fmla="*/ 4431441 h 4805312"/>
              <a:gd name="connsiteX336" fmla="*/ 8715181 w 12191990"/>
              <a:gd name="connsiteY336" fmla="*/ 4442754 h 4805312"/>
              <a:gd name="connsiteX337" fmla="*/ 8705887 w 12191990"/>
              <a:gd name="connsiteY337" fmla="*/ 4443044 h 4805312"/>
              <a:gd name="connsiteX338" fmla="*/ 8687590 w 12191990"/>
              <a:gd name="connsiteY338" fmla="*/ 4438983 h 4805312"/>
              <a:gd name="connsiteX339" fmla="*/ 8682654 w 12191990"/>
              <a:gd name="connsiteY339" fmla="*/ 4436372 h 4805312"/>
              <a:gd name="connsiteX340" fmla="*/ 8677136 w 12191990"/>
              <a:gd name="connsiteY340" fmla="*/ 4431732 h 4805312"/>
              <a:gd name="connsiteX341" fmla="*/ 8673650 w 12191990"/>
              <a:gd name="connsiteY341" fmla="*/ 4427090 h 4805312"/>
              <a:gd name="connsiteX342" fmla="*/ 8669584 w 12191990"/>
              <a:gd name="connsiteY342" fmla="*/ 4414328 h 4805312"/>
              <a:gd name="connsiteX343" fmla="*/ 8666680 w 12191990"/>
              <a:gd name="connsiteY343" fmla="*/ 4406497 h 4805312"/>
              <a:gd name="connsiteX344" fmla="*/ 8666680 w 12191990"/>
              <a:gd name="connsiteY344" fmla="*/ 4403016 h 4805312"/>
              <a:gd name="connsiteX345" fmla="*/ 8670166 w 12191990"/>
              <a:gd name="connsiteY345" fmla="*/ 4396054 h 4805312"/>
              <a:gd name="connsiteX346" fmla="*/ 8678007 w 12191990"/>
              <a:gd name="connsiteY346" fmla="*/ 4385613 h 4805312"/>
              <a:gd name="connsiteX347" fmla="*/ 8680040 w 12191990"/>
              <a:gd name="connsiteY347" fmla="*/ 4381551 h 4805312"/>
              <a:gd name="connsiteX348" fmla="*/ 8683525 w 12191990"/>
              <a:gd name="connsiteY348" fmla="*/ 4380101 h 4805312"/>
              <a:gd name="connsiteX349" fmla="*/ 8690205 w 12191990"/>
              <a:gd name="connsiteY349" fmla="*/ 4378071 h 4805312"/>
              <a:gd name="connsiteX350" fmla="*/ 8692528 w 12191990"/>
              <a:gd name="connsiteY350" fmla="*/ 4376911 h 4805312"/>
              <a:gd name="connsiteX351" fmla="*/ 8701821 w 12191990"/>
              <a:gd name="connsiteY351" fmla="*/ 4375751 h 4805312"/>
              <a:gd name="connsiteX352" fmla="*/ 8703855 w 12191990"/>
              <a:gd name="connsiteY352" fmla="*/ 4375170 h 4805312"/>
              <a:gd name="connsiteX353" fmla="*/ 9762010 w 12191990"/>
              <a:gd name="connsiteY353" fmla="*/ 4371383 h 4805312"/>
              <a:gd name="connsiteX354" fmla="*/ 9769874 w 12191990"/>
              <a:gd name="connsiteY354" fmla="*/ 4371383 h 4805312"/>
              <a:gd name="connsiteX355" fmla="*/ 9771054 w 12191990"/>
              <a:gd name="connsiteY355" fmla="*/ 4372949 h 4805312"/>
              <a:gd name="connsiteX356" fmla="*/ 9782064 w 12191990"/>
              <a:gd name="connsiteY356" fmla="*/ 4381561 h 4805312"/>
              <a:gd name="connsiteX357" fmla="*/ 9785603 w 12191990"/>
              <a:gd name="connsiteY357" fmla="*/ 4394871 h 4805312"/>
              <a:gd name="connsiteX358" fmla="*/ 9780099 w 12191990"/>
              <a:gd name="connsiteY358" fmla="*/ 4410530 h 4805312"/>
              <a:gd name="connsiteX359" fmla="*/ 9774200 w 12191990"/>
              <a:gd name="connsiteY359" fmla="*/ 4414053 h 4805312"/>
              <a:gd name="connsiteX360" fmla="*/ 9766729 w 12191990"/>
              <a:gd name="connsiteY360" fmla="*/ 4423448 h 4805312"/>
              <a:gd name="connsiteX361" fmla="*/ 9764369 w 12191990"/>
              <a:gd name="connsiteY361" fmla="*/ 4427754 h 4805312"/>
              <a:gd name="connsiteX362" fmla="*/ 9752573 w 12191990"/>
              <a:gd name="connsiteY362" fmla="*/ 4438715 h 4805312"/>
              <a:gd name="connsiteX363" fmla="*/ 9742348 w 12191990"/>
              <a:gd name="connsiteY363" fmla="*/ 4437150 h 4805312"/>
              <a:gd name="connsiteX364" fmla="*/ 9733697 w 12191990"/>
              <a:gd name="connsiteY364" fmla="*/ 4431669 h 4805312"/>
              <a:gd name="connsiteX365" fmla="*/ 9728978 w 12191990"/>
              <a:gd name="connsiteY365" fmla="*/ 4426189 h 4805312"/>
              <a:gd name="connsiteX366" fmla="*/ 9728978 w 12191990"/>
              <a:gd name="connsiteY366" fmla="*/ 4412095 h 4805312"/>
              <a:gd name="connsiteX367" fmla="*/ 9737629 w 12191990"/>
              <a:gd name="connsiteY367" fmla="*/ 4403484 h 4805312"/>
              <a:gd name="connsiteX368" fmla="*/ 9743134 w 12191990"/>
              <a:gd name="connsiteY368" fmla="*/ 4393305 h 4805312"/>
              <a:gd name="connsiteX369" fmla="*/ 9747460 w 12191990"/>
              <a:gd name="connsiteY369" fmla="*/ 4382736 h 4805312"/>
              <a:gd name="connsiteX370" fmla="*/ 9753359 w 12191990"/>
              <a:gd name="connsiteY370" fmla="*/ 4375689 h 4805312"/>
              <a:gd name="connsiteX371" fmla="*/ 9762010 w 12191990"/>
              <a:gd name="connsiteY371" fmla="*/ 4371383 h 4805312"/>
              <a:gd name="connsiteX372" fmla="*/ 6949464 w 12191990"/>
              <a:gd name="connsiteY372" fmla="*/ 4357663 h 4805312"/>
              <a:gd name="connsiteX373" fmla="*/ 6970085 w 12191990"/>
              <a:gd name="connsiteY373" fmla="*/ 4370716 h 4805312"/>
              <a:gd name="connsiteX374" fmla="*/ 6976473 w 12191990"/>
              <a:gd name="connsiteY374" fmla="*/ 4382608 h 4805312"/>
              <a:gd name="connsiteX375" fmla="*/ 6978505 w 12191990"/>
              <a:gd name="connsiteY375" fmla="*/ 4387538 h 4805312"/>
              <a:gd name="connsiteX376" fmla="*/ 6978796 w 12191990"/>
              <a:gd name="connsiteY376" fmla="*/ 4392470 h 4805312"/>
              <a:gd name="connsiteX377" fmla="*/ 6977924 w 12191990"/>
              <a:gd name="connsiteY377" fmla="*/ 4396240 h 4805312"/>
              <a:gd name="connsiteX378" fmla="*/ 6976473 w 12191990"/>
              <a:gd name="connsiteY378" fmla="*/ 4404073 h 4805312"/>
              <a:gd name="connsiteX379" fmla="*/ 6976183 w 12191990"/>
              <a:gd name="connsiteY379" fmla="*/ 4406972 h 4805312"/>
              <a:gd name="connsiteX380" fmla="*/ 6975311 w 12191990"/>
              <a:gd name="connsiteY380" fmla="*/ 4413934 h 4805312"/>
              <a:gd name="connsiteX381" fmla="*/ 6960789 w 12191990"/>
              <a:gd name="connsiteY381" fmla="*/ 4425246 h 4805312"/>
              <a:gd name="connsiteX382" fmla="*/ 6951496 w 12191990"/>
              <a:gd name="connsiteY382" fmla="*/ 4425537 h 4805312"/>
              <a:gd name="connsiteX383" fmla="*/ 6933200 w 12191990"/>
              <a:gd name="connsiteY383" fmla="*/ 4421475 h 4805312"/>
              <a:gd name="connsiteX384" fmla="*/ 6928262 w 12191990"/>
              <a:gd name="connsiteY384" fmla="*/ 4418865 h 4805312"/>
              <a:gd name="connsiteX385" fmla="*/ 6922745 w 12191990"/>
              <a:gd name="connsiteY385" fmla="*/ 4414224 h 4805312"/>
              <a:gd name="connsiteX386" fmla="*/ 6919260 w 12191990"/>
              <a:gd name="connsiteY386" fmla="*/ 4409583 h 4805312"/>
              <a:gd name="connsiteX387" fmla="*/ 6915195 w 12191990"/>
              <a:gd name="connsiteY387" fmla="*/ 4396821 h 4805312"/>
              <a:gd name="connsiteX388" fmla="*/ 6912290 w 12191990"/>
              <a:gd name="connsiteY388" fmla="*/ 4388990 h 4805312"/>
              <a:gd name="connsiteX389" fmla="*/ 6912290 w 12191990"/>
              <a:gd name="connsiteY389" fmla="*/ 4385508 h 4805312"/>
              <a:gd name="connsiteX390" fmla="*/ 6915776 w 12191990"/>
              <a:gd name="connsiteY390" fmla="*/ 4378547 h 4805312"/>
              <a:gd name="connsiteX391" fmla="*/ 6923615 w 12191990"/>
              <a:gd name="connsiteY391" fmla="*/ 4368105 h 4805312"/>
              <a:gd name="connsiteX392" fmla="*/ 6925649 w 12191990"/>
              <a:gd name="connsiteY392" fmla="*/ 4364044 h 4805312"/>
              <a:gd name="connsiteX393" fmla="*/ 6929133 w 12191990"/>
              <a:gd name="connsiteY393" fmla="*/ 4362594 h 4805312"/>
              <a:gd name="connsiteX394" fmla="*/ 6935814 w 12191990"/>
              <a:gd name="connsiteY394" fmla="*/ 4360564 h 4805312"/>
              <a:gd name="connsiteX395" fmla="*/ 6938137 w 12191990"/>
              <a:gd name="connsiteY395" fmla="*/ 4359404 h 4805312"/>
              <a:gd name="connsiteX396" fmla="*/ 6947430 w 12191990"/>
              <a:gd name="connsiteY396" fmla="*/ 4358243 h 4805312"/>
              <a:gd name="connsiteX397" fmla="*/ 6949464 w 12191990"/>
              <a:gd name="connsiteY397" fmla="*/ 4357663 h 4805312"/>
              <a:gd name="connsiteX398" fmla="*/ 7715448 w 12191990"/>
              <a:gd name="connsiteY398" fmla="*/ 4333618 h 4805312"/>
              <a:gd name="connsiteX399" fmla="*/ 7718172 w 12191990"/>
              <a:gd name="connsiteY399" fmla="*/ 4334395 h 4805312"/>
              <a:gd name="connsiteX400" fmla="*/ 7730623 w 12191990"/>
              <a:gd name="connsiteY400" fmla="*/ 4335950 h 4805312"/>
              <a:gd name="connsiteX401" fmla="*/ 7733733 w 12191990"/>
              <a:gd name="connsiteY401" fmla="*/ 4337504 h 4805312"/>
              <a:gd name="connsiteX402" fmla="*/ 7742684 w 12191990"/>
              <a:gd name="connsiteY402" fmla="*/ 4340225 h 4805312"/>
              <a:gd name="connsiteX403" fmla="*/ 7747353 w 12191990"/>
              <a:gd name="connsiteY403" fmla="*/ 4342167 h 4805312"/>
              <a:gd name="connsiteX404" fmla="*/ 7750077 w 12191990"/>
              <a:gd name="connsiteY404" fmla="*/ 4347608 h 4805312"/>
              <a:gd name="connsiteX405" fmla="*/ 7760582 w 12191990"/>
              <a:gd name="connsiteY405" fmla="*/ 4361598 h 4805312"/>
              <a:gd name="connsiteX406" fmla="*/ 7765250 w 12191990"/>
              <a:gd name="connsiteY406" fmla="*/ 4370924 h 4805312"/>
              <a:gd name="connsiteX407" fmla="*/ 7765250 w 12191990"/>
              <a:gd name="connsiteY407" fmla="*/ 4375588 h 4805312"/>
              <a:gd name="connsiteX408" fmla="*/ 7761360 w 12191990"/>
              <a:gd name="connsiteY408" fmla="*/ 4386080 h 4805312"/>
              <a:gd name="connsiteX409" fmla="*/ 7755913 w 12191990"/>
              <a:gd name="connsiteY409" fmla="*/ 4403178 h 4805312"/>
              <a:gd name="connsiteX410" fmla="*/ 7751245 w 12191990"/>
              <a:gd name="connsiteY410" fmla="*/ 4409396 h 4805312"/>
              <a:gd name="connsiteX411" fmla="*/ 7743850 w 12191990"/>
              <a:gd name="connsiteY411" fmla="*/ 4415613 h 4805312"/>
              <a:gd name="connsiteX412" fmla="*/ 7737237 w 12191990"/>
              <a:gd name="connsiteY412" fmla="*/ 4419111 h 4805312"/>
              <a:gd name="connsiteX413" fmla="*/ 7712723 w 12191990"/>
              <a:gd name="connsiteY413" fmla="*/ 4424550 h 4805312"/>
              <a:gd name="connsiteX414" fmla="*/ 7700272 w 12191990"/>
              <a:gd name="connsiteY414" fmla="*/ 4424162 h 4805312"/>
              <a:gd name="connsiteX415" fmla="*/ 7680818 w 12191990"/>
              <a:gd name="connsiteY415" fmla="*/ 4409007 h 4805312"/>
              <a:gd name="connsiteX416" fmla="*/ 7679651 w 12191990"/>
              <a:gd name="connsiteY416" fmla="*/ 4399681 h 4805312"/>
              <a:gd name="connsiteX417" fmla="*/ 7679261 w 12191990"/>
              <a:gd name="connsiteY417" fmla="*/ 4395795 h 4805312"/>
              <a:gd name="connsiteX418" fmla="*/ 7677315 w 12191990"/>
              <a:gd name="connsiteY418" fmla="*/ 4385302 h 4805312"/>
              <a:gd name="connsiteX419" fmla="*/ 7676149 w 12191990"/>
              <a:gd name="connsiteY419" fmla="*/ 4380250 h 4805312"/>
              <a:gd name="connsiteX420" fmla="*/ 7676539 w 12191990"/>
              <a:gd name="connsiteY420" fmla="*/ 4373644 h 4805312"/>
              <a:gd name="connsiteX421" fmla="*/ 7679261 w 12191990"/>
              <a:gd name="connsiteY421" fmla="*/ 4367038 h 4805312"/>
              <a:gd name="connsiteX422" fmla="*/ 7687821 w 12191990"/>
              <a:gd name="connsiteY422" fmla="*/ 4351106 h 4805312"/>
              <a:gd name="connsiteX423" fmla="*/ 7715448 w 12191990"/>
              <a:gd name="connsiteY423" fmla="*/ 4333618 h 4805312"/>
              <a:gd name="connsiteX424" fmla="*/ 7833479 w 12191990"/>
              <a:gd name="connsiteY424" fmla="*/ 4315931 h 4805312"/>
              <a:gd name="connsiteX425" fmla="*/ 7833697 w 12191990"/>
              <a:gd name="connsiteY425" fmla="*/ 4316295 h 4805312"/>
              <a:gd name="connsiteX426" fmla="*/ 7833225 w 12191990"/>
              <a:gd name="connsiteY426" fmla="*/ 4316183 h 4805312"/>
              <a:gd name="connsiteX427" fmla="*/ 2928050 w 12191990"/>
              <a:gd name="connsiteY427" fmla="*/ 4287683 h 4805312"/>
              <a:gd name="connsiteX428" fmla="*/ 2928342 w 12191990"/>
              <a:gd name="connsiteY428" fmla="*/ 4287974 h 4805312"/>
              <a:gd name="connsiteX429" fmla="*/ 2927799 w 12191990"/>
              <a:gd name="connsiteY429" fmla="*/ 4288102 h 4805312"/>
              <a:gd name="connsiteX430" fmla="*/ 3693836 w 12191990"/>
              <a:gd name="connsiteY430" fmla="*/ 4275916 h 4805312"/>
              <a:gd name="connsiteX431" fmla="*/ 3704910 w 12191990"/>
              <a:gd name="connsiteY431" fmla="*/ 4275916 h 4805312"/>
              <a:gd name="connsiteX432" fmla="*/ 3706572 w 12191990"/>
              <a:gd name="connsiteY432" fmla="*/ 4278121 h 4805312"/>
              <a:gd name="connsiteX433" fmla="*/ 3722076 w 12191990"/>
              <a:gd name="connsiteY433" fmla="*/ 4290249 h 4805312"/>
              <a:gd name="connsiteX434" fmla="*/ 3727061 w 12191990"/>
              <a:gd name="connsiteY434" fmla="*/ 4308992 h 4805312"/>
              <a:gd name="connsiteX435" fmla="*/ 3719309 w 12191990"/>
              <a:gd name="connsiteY435" fmla="*/ 4331043 h 4805312"/>
              <a:gd name="connsiteX436" fmla="*/ 3711002 w 12191990"/>
              <a:gd name="connsiteY436" fmla="*/ 4336005 h 4805312"/>
              <a:gd name="connsiteX437" fmla="*/ 3700482 w 12191990"/>
              <a:gd name="connsiteY437" fmla="*/ 4349235 h 4805312"/>
              <a:gd name="connsiteX438" fmla="*/ 3697160 w 12191990"/>
              <a:gd name="connsiteY438" fmla="*/ 4355299 h 4805312"/>
              <a:gd name="connsiteX439" fmla="*/ 3680545 w 12191990"/>
              <a:gd name="connsiteY439" fmla="*/ 4370735 h 4805312"/>
              <a:gd name="connsiteX440" fmla="*/ 3666147 w 12191990"/>
              <a:gd name="connsiteY440" fmla="*/ 4368529 h 4805312"/>
              <a:gd name="connsiteX441" fmla="*/ 3653964 w 12191990"/>
              <a:gd name="connsiteY441" fmla="*/ 4360812 h 4805312"/>
              <a:gd name="connsiteX442" fmla="*/ 3647322 w 12191990"/>
              <a:gd name="connsiteY442" fmla="*/ 4353094 h 4805312"/>
              <a:gd name="connsiteX443" fmla="*/ 3647322 w 12191990"/>
              <a:gd name="connsiteY443" fmla="*/ 4333248 h 4805312"/>
              <a:gd name="connsiteX444" fmla="*/ 3659501 w 12191990"/>
              <a:gd name="connsiteY444" fmla="*/ 4321120 h 4805312"/>
              <a:gd name="connsiteX445" fmla="*/ 3667256 w 12191990"/>
              <a:gd name="connsiteY445" fmla="*/ 4306787 h 4805312"/>
              <a:gd name="connsiteX446" fmla="*/ 3673348 w 12191990"/>
              <a:gd name="connsiteY446" fmla="*/ 4291903 h 4805312"/>
              <a:gd name="connsiteX447" fmla="*/ 3681653 w 12191990"/>
              <a:gd name="connsiteY447" fmla="*/ 4281980 h 4805312"/>
              <a:gd name="connsiteX448" fmla="*/ 3693836 w 12191990"/>
              <a:gd name="connsiteY448" fmla="*/ 4275916 h 4805312"/>
              <a:gd name="connsiteX449" fmla="*/ 2983804 w 12191990"/>
              <a:gd name="connsiteY449" fmla="*/ 4274109 h 4805312"/>
              <a:gd name="connsiteX450" fmla="*/ 2994878 w 12191990"/>
              <a:gd name="connsiteY450" fmla="*/ 4274109 h 4805312"/>
              <a:gd name="connsiteX451" fmla="*/ 3007061 w 12191990"/>
              <a:gd name="connsiteY451" fmla="*/ 4280173 h 4805312"/>
              <a:gd name="connsiteX452" fmla="*/ 3015367 w 12191990"/>
              <a:gd name="connsiteY452" fmla="*/ 4290096 h 4805312"/>
              <a:gd name="connsiteX453" fmla="*/ 3021457 w 12191990"/>
              <a:gd name="connsiteY453" fmla="*/ 4304980 h 4805312"/>
              <a:gd name="connsiteX454" fmla="*/ 3029213 w 12191990"/>
              <a:gd name="connsiteY454" fmla="*/ 4319313 h 4805312"/>
              <a:gd name="connsiteX455" fmla="*/ 3041396 w 12191990"/>
              <a:gd name="connsiteY455" fmla="*/ 4331441 h 4805312"/>
              <a:gd name="connsiteX456" fmla="*/ 3041396 w 12191990"/>
              <a:gd name="connsiteY456" fmla="*/ 4351287 h 4805312"/>
              <a:gd name="connsiteX457" fmla="*/ 3034749 w 12191990"/>
              <a:gd name="connsiteY457" fmla="*/ 4359005 h 4805312"/>
              <a:gd name="connsiteX458" fmla="*/ 3022566 w 12191990"/>
              <a:gd name="connsiteY458" fmla="*/ 4366723 h 4805312"/>
              <a:gd name="connsiteX459" fmla="*/ 3008168 w 12191990"/>
              <a:gd name="connsiteY459" fmla="*/ 4368928 h 4805312"/>
              <a:gd name="connsiteX460" fmla="*/ 2991556 w 12191990"/>
              <a:gd name="connsiteY460" fmla="*/ 4353493 h 4805312"/>
              <a:gd name="connsiteX461" fmla="*/ 2988234 w 12191990"/>
              <a:gd name="connsiteY461" fmla="*/ 4347428 h 4805312"/>
              <a:gd name="connsiteX462" fmla="*/ 2977711 w 12191990"/>
              <a:gd name="connsiteY462" fmla="*/ 4334198 h 4805312"/>
              <a:gd name="connsiteX463" fmla="*/ 2969407 w 12191990"/>
              <a:gd name="connsiteY463" fmla="*/ 4329236 h 4805312"/>
              <a:gd name="connsiteX464" fmla="*/ 2961654 w 12191990"/>
              <a:gd name="connsiteY464" fmla="*/ 4307185 h 4805312"/>
              <a:gd name="connsiteX465" fmla="*/ 2966637 w 12191990"/>
              <a:gd name="connsiteY465" fmla="*/ 4288443 h 4805312"/>
              <a:gd name="connsiteX466" fmla="*/ 2982142 w 12191990"/>
              <a:gd name="connsiteY466" fmla="*/ 4276314 h 4805312"/>
              <a:gd name="connsiteX467" fmla="*/ 2983804 w 12191990"/>
              <a:gd name="connsiteY467" fmla="*/ 4274109 h 4805312"/>
              <a:gd name="connsiteX468" fmla="*/ 4966908 w 12191990"/>
              <a:gd name="connsiteY468" fmla="*/ 4272075 h 4805312"/>
              <a:gd name="connsiteX469" fmla="*/ 4967164 w 12191990"/>
              <a:gd name="connsiteY469" fmla="*/ 4272327 h 4805312"/>
              <a:gd name="connsiteX470" fmla="*/ 4966691 w 12191990"/>
              <a:gd name="connsiteY470" fmla="*/ 4272438 h 4805312"/>
              <a:gd name="connsiteX471" fmla="*/ 7910094 w 12191990"/>
              <a:gd name="connsiteY471" fmla="*/ 4254060 h 4805312"/>
              <a:gd name="connsiteX472" fmla="*/ 7913183 w 12191990"/>
              <a:gd name="connsiteY472" fmla="*/ 4255166 h 4805312"/>
              <a:gd name="connsiteX473" fmla="*/ 7919978 w 12191990"/>
              <a:gd name="connsiteY473" fmla="*/ 4261136 h 4805312"/>
              <a:gd name="connsiteX474" fmla="*/ 7929039 w 12191990"/>
              <a:gd name="connsiteY474" fmla="*/ 4263193 h 4805312"/>
              <a:gd name="connsiteX475" fmla="*/ 7934393 w 12191990"/>
              <a:gd name="connsiteY475" fmla="*/ 4264840 h 4805312"/>
              <a:gd name="connsiteX476" fmla="*/ 7946954 w 12191990"/>
              <a:gd name="connsiteY476" fmla="*/ 4270809 h 4805312"/>
              <a:gd name="connsiteX477" fmla="*/ 7949014 w 12191990"/>
              <a:gd name="connsiteY477" fmla="*/ 4272456 h 4805312"/>
              <a:gd name="connsiteX478" fmla="*/ 7959928 w 12191990"/>
              <a:gd name="connsiteY478" fmla="*/ 4299006 h 4805312"/>
              <a:gd name="connsiteX479" fmla="*/ 7960134 w 12191990"/>
              <a:gd name="connsiteY479" fmla="*/ 4303946 h 4805312"/>
              <a:gd name="connsiteX480" fmla="*/ 7957251 w 12191990"/>
              <a:gd name="connsiteY480" fmla="*/ 4315884 h 4805312"/>
              <a:gd name="connsiteX481" fmla="*/ 7955603 w 12191990"/>
              <a:gd name="connsiteY481" fmla="*/ 4326175 h 4805312"/>
              <a:gd name="connsiteX482" fmla="*/ 7953956 w 12191990"/>
              <a:gd name="connsiteY482" fmla="*/ 4329467 h 4805312"/>
              <a:gd name="connsiteX483" fmla="*/ 7941806 w 12191990"/>
              <a:gd name="connsiteY483" fmla="*/ 4343875 h 4805312"/>
              <a:gd name="connsiteX484" fmla="*/ 7940571 w 12191990"/>
              <a:gd name="connsiteY484" fmla="*/ 4346139 h 4805312"/>
              <a:gd name="connsiteX485" fmla="*/ 7949220 w 12191990"/>
              <a:gd name="connsiteY485" fmla="*/ 4357459 h 4805312"/>
              <a:gd name="connsiteX486" fmla="*/ 7960751 w 12191990"/>
              <a:gd name="connsiteY486" fmla="*/ 4364251 h 4805312"/>
              <a:gd name="connsiteX487" fmla="*/ 7972901 w 12191990"/>
              <a:gd name="connsiteY487" fmla="*/ 4378247 h 4805312"/>
              <a:gd name="connsiteX488" fmla="*/ 7972696 w 12191990"/>
              <a:gd name="connsiteY488" fmla="*/ 4381335 h 4805312"/>
              <a:gd name="connsiteX489" fmla="*/ 7973519 w 12191990"/>
              <a:gd name="connsiteY489" fmla="*/ 4388950 h 4805312"/>
              <a:gd name="connsiteX490" fmla="*/ 7974137 w 12191990"/>
              <a:gd name="connsiteY490" fmla="*/ 4398006 h 4805312"/>
              <a:gd name="connsiteX491" fmla="*/ 7971460 w 12191990"/>
              <a:gd name="connsiteY491" fmla="*/ 4404386 h 4805312"/>
              <a:gd name="connsiteX492" fmla="*/ 7965899 w 12191990"/>
              <a:gd name="connsiteY492" fmla="*/ 4422910 h 4805312"/>
              <a:gd name="connsiteX493" fmla="*/ 7956840 w 12191990"/>
              <a:gd name="connsiteY493" fmla="*/ 4433818 h 4805312"/>
              <a:gd name="connsiteX494" fmla="*/ 7954780 w 12191990"/>
              <a:gd name="connsiteY494" fmla="*/ 4435259 h 4805312"/>
              <a:gd name="connsiteX495" fmla="*/ 7944072 w 12191990"/>
              <a:gd name="connsiteY495" fmla="*/ 4440199 h 4805312"/>
              <a:gd name="connsiteX496" fmla="*/ 7940365 w 12191990"/>
              <a:gd name="connsiteY496" fmla="*/ 4442051 h 4805312"/>
              <a:gd name="connsiteX497" fmla="*/ 7924715 w 12191990"/>
              <a:gd name="connsiteY497" fmla="*/ 4441023 h 4805312"/>
              <a:gd name="connsiteX498" fmla="*/ 7912154 w 12191990"/>
              <a:gd name="connsiteY498" fmla="*/ 4437729 h 4805312"/>
              <a:gd name="connsiteX499" fmla="*/ 7908034 w 12191990"/>
              <a:gd name="connsiteY499" fmla="*/ 4438346 h 4805312"/>
              <a:gd name="connsiteX500" fmla="*/ 7905975 w 12191990"/>
              <a:gd name="connsiteY500" fmla="*/ 4441023 h 4805312"/>
              <a:gd name="connsiteX501" fmla="*/ 7902680 w 12191990"/>
              <a:gd name="connsiteY501" fmla="*/ 4441845 h 4805312"/>
              <a:gd name="connsiteX502" fmla="*/ 7902474 w 12191990"/>
              <a:gd name="connsiteY502" fmla="*/ 4438141 h 4805312"/>
              <a:gd name="connsiteX503" fmla="*/ 7903505 w 12191990"/>
              <a:gd name="connsiteY503" fmla="*/ 4436495 h 4805312"/>
              <a:gd name="connsiteX504" fmla="*/ 7900005 w 12191990"/>
              <a:gd name="connsiteY504" fmla="*/ 4428056 h 4805312"/>
              <a:gd name="connsiteX505" fmla="*/ 7897122 w 12191990"/>
              <a:gd name="connsiteY505" fmla="*/ 4427644 h 4805312"/>
              <a:gd name="connsiteX506" fmla="*/ 7893621 w 12191990"/>
              <a:gd name="connsiteY506" fmla="*/ 4425380 h 4805312"/>
              <a:gd name="connsiteX507" fmla="*/ 7895268 w 12191990"/>
              <a:gd name="connsiteY507" fmla="*/ 4422088 h 4805312"/>
              <a:gd name="connsiteX508" fmla="*/ 7895062 w 12191990"/>
              <a:gd name="connsiteY508" fmla="*/ 4417148 h 4805312"/>
              <a:gd name="connsiteX509" fmla="*/ 7889708 w 12191990"/>
              <a:gd name="connsiteY509" fmla="*/ 4407885 h 4805312"/>
              <a:gd name="connsiteX510" fmla="*/ 7885383 w 12191990"/>
              <a:gd name="connsiteY510" fmla="*/ 4403769 h 4805312"/>
              <a:gd name="connsiteX511" fmla="*/ 7883117 w 12191990"/>
              <a:gd name="connsiteY511" fmla="*/ 4402533 h 4805312"/>
              <a:gd name="connsiteX512" fmla="*/ 7884354 w 12191990"/>
              <a:gd name="connsiteY512" fmla="*/ 4400270 h 4805312"/>
              <a:gd name="connsiteX513" fmla="*/ 7888472 w 12191990"/>
              <a:gd name="connsiteY513" fmla="*/ 4395742 h 4805312"/>
              <a:gd name="connsiteX514" fmla="*/ 7888472 w 12191990"/>
              <a:gd name="connsiteY514" fmla="*/ 4384422 h 4805312"/>
              <a:gd name="connsiteX515" fmla="*/ 7883941 w 12191990"/>
              <a:gd name="connsiteY515" fmla="*/ 4372690 h 4805312"/>
              <a:gd name="connsiteX516" fmla="*/ 7888061 w 12191990"/>
              <a:gd name="connsiteY516" fmla="*/ 4370015 h 4805312"/>
              <a:gd name="connsiteX517" fmla="*/ 7892385 w 12191990"/>
              <a:gd name="connsiteY517" fmla="*/ 4373513 h 4805312"/>
              <a:gd name="connsiteX518" fmla="*/ 7897944 w 12191990"/>
              <a:gd name="connsiteY518" fmla="*/ 4374749 h 4805312"/>
              <a:gd name="connsiteX519" fmla="*/ 7896916 w 12191990"/>
              <a:gd name="connsiteY519" fmla="*/ 4368368 h 4805312"/>
              <a:gd name="connsiteX520" fmla="*/ 7894032 w 12191990"/>
              <a:gd name="connsiteY520" fmla="*/ 4365692 h 4805312"/>
              <a:gd name="connsiteX521" fmla="*/ 7893415 w 12191990"/>
              <a:gd name="connsiteY521" fmla="*/ 4361987 h 4805312"/>
              <a:gd name="connsiteX522" fmla="*/ 7896916 w 12191990"/>
              <a:gd name="connsiteY522" fmla="*/ 4362399 h 4805312"/>
              <a:gd name="connsiteX523" fmla="*/ 7900623 w 12191990"/>
              <a:gd name="connsiteY523" fmla="*/ 4364869 h 4805312"/>
              <a:gd name="connsiteX524" fmla="*/ 7905975 w 12191990"/>
              <a:gd name="connsiteY524" fmla="*/ 4364251 h 4805312"/>
              <a:gd name="connsiteX525" fmla="*/ 7905975 w 12191990"/>
              <a:gd name="connsiteY525" fmla="*/ 4359723 h 4805312"/>
              <a:gd name="connsiteX526" fmla="*/ 7885589 w 12191990"/>
              <a:gd name="connsiteY526" fmla="*/ 4353755 h 4805312"/>
              <a:gd name="connsiteX527" fmla="*/ 7880647 w 12191990"/>
              <a:gd name="connsiteY527" fmla="*/ 4351902 h 4805312"/>
              <a:gd name="connsiteX528" fmla="*/ 7872205 w 12191990"/>
              <a:gd name="connsiteY528" fmla="*/ 4341199 h 4805312"/>
              <a:gd name="connsiteX529" fmla="*/ 7869115 w 12191990"/>
              <a:gd name="connsiteY529" fmla="*/ 4337495 h 4805312"/>
              <a:gd name="connsiteX530" fmla="*/ 7865614 w 12191990"/>
              <a:gd name="connsiteY530" fmla="*/ 4323911 h 4805312"/>
              <a:gd name="connsiteX531" fmla="*/ 7865203 w 12191990"/>
              <a:gd name="connsiteY531" fmla="*/ 4314237 h 4805312"/>
              <a:gd name="connsiteX532" fmla="*/ 7861290 w 12191990"/>
              <a:gd name="connsiteY532" fmla="*/ 4307239 h 4805312"/>
              <a:gd name="connsiteX533" fmla="*/ 7860672 w 12191990"/>
              <a:gd name="connsiteY533" fmla="*/ 4307239 h 4805312"/>
              <a:gd name="connsiteX534" fmla="*/ 7856759 w 12191990"/>
              <a:gd name="connsiteY534" fmla="*/ 4304769 h 4805312"/>
              <a:gd name="connsiteX535" fmla="*/ 7859643 w 12191990"/>
              <a:gd name="connsiteY535" fmla="*/ 4302505 h 4805312"/>
              <a:gd name="connsiteX536" fmla="*/ 7867674 w 12191990"/>
              <a:gd name="connsiteY536" fmla="*/ 4286657 h 4805312"/>
              <a:gd name="connsiteX537" fmla="*/ 7870145 w 12191990"/>
              <a:gd name="connsiteY537" fmla="*/ 4281717 h 4805312"/>
              <a:gd name="connsiteX538" fmla="*/ 7873851 w 12191990"/>
              <a:gd name="connsiteY538" fmla="*/ 4280071 h 4805312"/>
              <a:gd name="connsiteX539" fmla="*/ 7875705 w 12191990"/>
              <a:gd name="connsiteY539" fmla="*/ 4276160 h 4805312"/>
              <a:gd name="connsiteX540" fmla="*/ 7874783 w 12191990"/>
              <a:gd name="connsiteY540" fmla="*/ 4274852 h 4805312"/>
              <a:gd name="connsiteX541" fmla="*/ 7890878 w 12191990"/>
              <a:gd name="connsiteY541" fmla="*/ 4258846 h 4805312"/>
              <a:gd name="connsiteX542" fmla="*/ 7890531 w 12191990"/>
              <a:gd name="connsiteY542" fmla="*/ 4261958 h 4805312"/>
              <a:gd name="connsiteX543" fmla="*/ 7891974 w 12191990"/>
              <a:gd name="connsiteY543" fmla="*/ 4265458 h 4805312"/>
              <a:gd name="connsiteX544" fmla="*/ 7895679 w 12191990"/>
              <a:gd name="connsiteY544" fmla="*/ 4264017 h 4805312"/>
              <a:gd name="connsiteX545" fmla="*/ 7896916 w 12191990"/>
              <a:gd name="connsiteY545" fmla="*/ 4261342 h 4805312"/>
              <a:gd name="connsiteX546" fmla="*/ 7903092 w 12191990"/>
              <a:gd name="connsiteY546" fmla="*/ 4260312 h 4805312"/>
              <a:gd name="connsiteX547" fmla="*/ 7905770 w 12191990"/>
              <a:gd name="connsiteY547" fmla="*/ 4262164 h 4805312"/>
              <a:gd name="connsiteX548" fmla="*/ 7907622 w 12191990"/>
              <a:gd name="connsiteY548" fmla="*/ 4259283 h 4805312"/>
              <a:gd name="connsiteX549" fmla="*/ 7908241 w 12191990"/>
              <a:gd name="connsiteY549" fmla="*/ 4256813 h 4805312"/>
              <a:gd name="connsiteX550" fmla="*/ 7910094 w 12191990"/>
              <a:gd name="connsiteY550" fmla="*/ 4254060 h 4805312"/>
              <a:gd name="connsiteX551" fmla="*/ 4356593 w 12191990"/>
              <a:gd name="connsiteY551" fmla="*/ 4246958 h 4805312"/>
              <a:gd name="connsiteX552" fmla="*/ 4364458 w 12191990"/>
              <a:gd name="connsiteY552" fmla="*/ 4246958 h 4805312"/>
              <a:gd name="connsiteX553" fmla="*/ 4365637 w 12191990"/>
              <a:gd name="connsiteY553" fmla="*/ 4248523 h 4805312"/>
              <a:gd name="connsiteX554" fmla="*/ 4376648 w 12191990"/>
              <a:gd name="connsiteY554" fmla="*/ 4257136 h 4805312"/>
              <a:gd name="connsiteX555" fmla="*/ 4380187 w 12191990"/>
              <a:gd name="connsiteY555" fmla="*/ 4270445 h 4805312"/>
              <a:gd name="connsiteX556" fmla="*/ 4374683 w 12191990"/>
              <a:gd name="connsiteY556" fmla="*/ 4286104 h 4805312"/>
              <a:gd name="connsiteX557" fmla="*/ 4368783 w 12191990"/>
              <a:gd name="connsiteY557" fmla="*/ 4289627 h 4805312"/>
              <a:gd name="connsiteX558" fmla="*/ 4361313 w 12191990"/>
              <a:gd name="connsiteY558" fmla="*/ 4299023 h 4805312"/>
              <a:gd name="connsiteX559" fmla="*/ 4358951 w 12191990"/>
              <a:gd name="connsiteY559" fmla="*/ 4303329 h 4805312"/>
              <a:gd name="connsiteX560" fmla="*/ 4347156 w 12191990"/>
              <a:gd name="connsiteY560" fmla="*/ 4314290 h 4805312"/>
              <a:gd name="connsiteX561" fmla="*/ 4336933 w 12191990"/>
              <a:gd name="connsiteY561" fmla="*/ 4312724 h 4805312"/>
              <a:gd name="connsiteX562" fmla="*/ 4328280 w 12191990"/>
              <a:gd name="connsiteY562" fmla="*/ 4307244 h 4805312"/>
              <a:gd name="connsiteX563" fmla="*/ 4323562 w 12191990"/>
              <a:gd name="connsiteY563" fmla="*/ 4301763 h 4805312"/>
              <a:gd name="connsiteX564" fmla="*/ 4323562 w 12191990"/>
              <a:gd name="connsiteY564" fmla="*/ 4287670 h 4805312"/>
              <a:gd name="connsiteX565" fmla="*/ 4332212 w 12191990"/>
              <a:gd name="connsiteY565" fmla="*/ 4279058 h 4805312"/>
              <a:gd name="connsiteX566" fmla="*/ 4337718 w 12191990"/>
              <a:gd name="connsiteY566" fmla="*/ 4268880 h 4805312"/>
              <a:gd name="connsiteX567" fmla="*/ 4342044 w 12191990"/>
              <a:gd name="connsiteY567" fmla="*/ 4258311 h 4805312"/>
              <a:gd name="connsiteX568" fmla="*/ 4347942 w 12191990"/>
              <a:gd name="connsiteY568" fmla="*/ 4251263 h 4805312"/>
              <a:gd name="connsiteX569" fmla="*/ 4356593 w 12191990"/>
              <a:gd name="connsiteY569" fmla="*/ 4246958 h 4805312"/>
              <a:gd name="connsiteX570" fmla="*/ 5465229 w 12191990"/>
              <a:gd name="connsiteY570" fmla="*/ 4245017 h 4805312"/>
              <a:gd name="connsiteX571" fmla="*/ 5467951 w 12191990"/>
              <a:gd name="connsiteY571" fmla="*/ 4245794 h 4805312"/>
              <a:gd name="connsiteX572" fmla="*/ 5480402 w 12191990"/>
              <a:gd name="connsiteY572" fmla="*/ 4247348 h 4805312"/>
              <a:gd name="connsiteX573" fmla="*/ 5483507 w 12191990"/>
              <a:gd name="connsiteY573" fmla="*/ 4248903 h 4805312"/>
              <a:gd name="connsiteX574" fmla="*/ 5492467 w 12191990"/>
              <a:gd name="connsiteY574" fmla="*/ 4251623 h 4805312"/>
              <a:gd name="connsiteX575" fmla="*/ 5497130 w 12191990"/>
              <a:gd name="connsiteY575" fmla="*/ 4253565 h 4805312"/>
              <a:gd name="connsiteX576" fmla="*/ 5499845 w 12191990"/>
              <a:gd name="connsiteY576" fmla="*/ 4259006 h 4805312"/>
              <a:gd name="connsiteX577" fmla="*/ 5510350 w 12191990"/>
              <a:gd name="connsiteY577" fmla="*/ 4272996 h 4805312"/>
              <a:gd name="connsiteX578" fmla="*/ 5515022 w 12191990"/>
              <a:gd name="connsiteY578" fmla="*/ 4282322 h 4805312"/>
              <a:gd name="connsiteX579" fmla="*/ 5515022 w 12191990"/>
              <a:gd name="connsiteY579" fmla="*/ 4286986 h 4805312"/>
              <a:gd name="connsiteX580" fmla="*/ 5511124 w 12191990"/>
              <a:gd name="connsiteY580" fmla="*/ 4297478 h 4805312"/>
              <a:gd name="connsiteX581" fmla="*/ 5505680 w 12191990"/>
              <a:gd name="connsiteY581" fmla="*/ 4314576 h 4805312"/>
              <a:gd name="connsiteX582" fmla="*/ 5501010 w 12191990"/>
              <a:gd name="connsiteY582" fmla="*/ 4320794 h 4805312"/>
              <a:gd name="connsiteX583" fmla="*/ 5493632 w 12191990"/>
              <a:gd name="connsiteY583" fmla="*/ 4327011 h 4805312"/>
              <a:gd name="connsiteX584" fmla="*/ 5487008 w 12191990"/>
              <a:gd name="connsiteY584" fmla="*/ 4330509 h 4805312"/>
              <a:gd name="connsiteX585" fmla="*/ 5462508 w 12191990"/>
              <a:gd name="connsiteY585" fmla="*/ 4335949 h 4805312"/>
              <a:gd name="connsiteX586" fmla="*/ 5450054 w 12191990"/>
              <a:gd name="connsiteY586" fmla="*/ 4335560 h 4805312"/>
              <a:gd name="connsiteX587" fmla="*/ 5430600 w 12191990"/>
              <a:gd name="connsiteY587" fmla="*/ 4320406 h 4805312"/>
              <a:gd name="connsiteX588" fmla="*/ 5429433 w 12191990"/>
              <a:gd name="connsiteY588" fmla="*/ 4311079 h 4805312"/>
              <a:gd name="connsiteX589" fmla="*/ 5429043 w 12191990"/>
              <a:gd name="connsiteY589" fmla="*/ 4307193 h 4805312"/>
              <a:gd name="connsiteX590" fmla="*/ 5427099 w 12191990"/>
              <a:gd name="connsiteY590" fmla="*/ 4296701 h 4805312"/>
              <a:gd name="connsiteX591" fmla="*/ 5425932 w 12191990"/>
              <a:gd name="connsiteY591" fmla="*/ 4291649 h 4805312"/>
              <a:gd name="connsiteX592" fmla="*/ 5426320 w 12191990"/>
              <a:gd name="connsiteY592" fmla="*/ 4285043 h 4805312"/>
              <a:gd name="connsiteX593" fmla="*/ 5429043 w 12191990"/>
              <a:gd name="connsiteY593" fmla="*/ 4278436 h 4805312"/>
              <a:gd name="connsiteX594" fmla="*/ 5437602 w 12191990"/>
              <a:gd name="connsiteY594" fmla="*/ 4262504 h 4805312"/>
              <a:gd name="connsiteX595" fmla="*/ 5465229 w 12191990"/>
              <a:gd name="connsiteY595" fmla="*/ 4245017 h 4805312"/>
              <a:gd name="connsiteX596" fmla="*/ 2315792 w 12191990"/>
              <a:gd name="connsiteY596" fmla="*/ 4239480 h 4805312"/>
              <a:gd name="connsiteX597" fmla="*/ 2323455 w 12191990"/>
              <a:gd name="connsiteY597" fmla="*/ 4241666 h 4805312"/>
              <a:gd name="connsiteX598" fmla="*/ 2358488 w 12191990"/>
              <a:gd name="connsiteY598" fmla="*/ 4246040 h 4805312"/>
              <a:gd name="connsiteX599" fmla="*/ 2367245 w 12191990"/>
              <a:gd name="connsiteY599" fmla="*/ 4250413 h 4805312"/>
              <a:gd name="connsiteX600" fmla="*/ 2392427 w 12191990"/>
              <a:gd name="connsiteY600" fmla="*/ 4258067 h 4805312"/>
              <a:gd name="connsiteX601" fmla="*/ 2405565 w 12191990"/>
              <a:gd name="connsiteY601" fmla="*/ 4263535 h 4805312"/>
              <a:gd name="connsiteX602" fmla="*/ 2413228 w 12191990"/>
              <a:gd name="connsiteY602" fmla="*/ 4278842 h 4805312"/>
              <a:gd name="connsiteX603" fmla="*/ 2442787 w 12191990"/>
              <a:gd name="connsiteY603" fmla="*/ 4318205 h 4805312"/>
              <a:gd name="connsiteX604" fmla="*/ 2455924 w 12191990"/>
              <a:gd name="connsiteY604" fmla="*/ 4344446 h 4805312"/>
              <a:gd name="connsiteX605" fmla="*/ 2455924 w 12191990"/>
              <a:gd name="connsiteY605" fmla="*/ 4357566 h 4805312"/>
              <a:gd name="connsiteX606" fmla="*/ 2444975 w 12191990"/>
              <a:gd name="connsiteY606" fmla="*/ 4387088 h 4805312"/>
              <a:gd name="connsiteX607" fmla="*/ 2429650 w 12191990"/>
              <a:gd name="connsiteY607" fmla="*/ 4435198 h 4805312"/>
              <a:gd name="connsiteX608" fmla="*/ 2416513 w 12191990"/>
              <a:gd name="connsiteY608" fmla="*/ 4452692 h 4805312"/>
              <a:gd name="connsiteX609" fmla="*/ 2395711 w 12191990"/>
              <a:gd name="connsiteY609" fmla="*/ 4470186 h 4805312"/>
              <a:gd name="connsiteX610" fmla="*/ 2377099 w 12191990"/>
              <a:gd name="connsiteY610" fmla="*/ 4480026 h 4805312"/>
              <a:gd name="connsiteX611" fmla="*/ 2308125 w 12191990"/>
              <a:gd name="connsiteY611" fmla="*/ 4495334 h 4805312"/>
              <a:gd name="connsiteX612" fmla="*/ 2273090 w 12191990"/>
              <a:gd name="connsiteY612" fmla="*/ 4494241 h 4805312"/>
              <a:gd name="connsiteX613" fmla="*/ 2218352 w 12191990"/>
              <a:gd name="connsiteY613" fmla="*/ 4451599 h 4805312"/>
              <a:gd name="connsiteX614" fmla="*/ 2215067 w 12191990"/>
              <a:gd name="connsiteY614" fmla="*/ 4425356 h 4805312"/>
              <a:gd name="connsiteX615" fmla="*/ 2213972 w 12191990"/>
              <a:gd name="connsiteY615" fmla="*/ 4414423 h 4805312"/>
              <a:gd name="connsiteX616" fmla="*/ 2208498 w 12191990"/>
              <a:gd name="connsiteY616" fmla="*/ 4384902 h 4805312"/>
              <a:gd name="connsiteX617" fmla="*/ 2205214 w 12191990"/>
              <a:gd name="connsiteY617" fmla="*/ 4370687 h 4805312"/>
              <a:gd name="connsiteX618" fmla="*/ 2206309 w 12191990"/>
              <a:gd name="connsiteY618" fmla="*/ 4352100 h 4805312"/>
              <a:gd name="connsiteX619" fmla="*/ 2213972 w 12191990"/>
              <a:gd name="connsiteY619" fmla="*/ 4333511 h 4805312"/>
              <a:gd name="connsiteX620" fmla="*/ 2216894 w 12191990"/>
              <a:gd name="connsiteY620" fmla="*/ 4325676 h 4805312"/>
              <a:gd name="connsiteX621" fmla="*/ 2211648 w 12191990"/>
              <a:gd name="connsiteY621" fmla="*/ 4326479 h 4805312"/>
              <a:gd name="connsiteX622" fmla="*/ 2199849 w 12191990"/>
              <a:gd name="connsiteY622" fmla="*/ 4315518 h 4805312"/>
              <a:gd name="connsiteX623" fmla="*/ 2197491 w 12191990"/>
              <a:gd name="connsiteY623" fmla="*/ 4311213 h 4805312"/>
              <a:gd name="connsiteX624" fmla="*/ 2190020 w 12191990"/>
              <a:gd name="connsiteY624" fmla="*/ 4301817 h 4805312"/>
              <a:gd name="connsiteX625" fmla="*/ 2184120 w 12191990"/>
              <a:gd name="connsiteY625" fmla="*/ 4298294 h 4805312"/>
              <a:gd name="connsiteX626" fmla="*/ 2178616 w 12191990"/>
              <a:gd name="connsiteY626" fmla="*/ 4282635 h 4805312"/>
              <a:gd name="connsiteX627" fmla="*/ 2182156 w 12191990"/>
              <a:gd name="connsiteY627" fmla="*/ 4269326 h 4805312"/>
              <a:gd name="connsiteX628" fmla="*/ 2193165 w 12191990"/>
              <a:gd name="connsiteY628" fmla="*/ 4260713 h 4805312"/>
              <a:gd name="connsiteX629" fmla="*/ 2194345 w 12191990"/>
              <a:gd name="connsiteY629" fmla="*/ 4259147 h 4805312"/>
              <a:gd name="connsiteX630" fmla="*/ 2202209 w 12191990"/>
              <a:gd name="connsiteY630" fmla="*/ 4259147 h 4805312"/>
              <a:gd name="connsiteX631" fmla="*/ 2210861 w 12191990"/>
              <a:gd name="connsiteY631" fmla="*/ 4263453 h 4805312"/>
              <a:gd name="connsiteX632" fmla="*/ 2216759 w 12191990"/>
              <a:gd name="connsiteY632" fmla="*/ 4270500 h 4805312"/>
              <a:gd name="connsiteX633" fmla="*/ 2221085 w 12191990"/>
              <a:gd name="connsiteY633" fmla="*/ 4281070 h 4805312"/>
              <a:gd name="connsiteX634" fmla="*/ 2226590 w 12191990"/>
              <a:gd name="connsiteY634" fmla="*/ 4291248 h 4805312"/>
              <a:gd name="connsiteX635" fmla="*/ 2232018 w 12191990"/>
              <a:gd name="connsiteY635" fmla="*/ 4296650 h 4805312"/>
              <a:gd name="connsiteX636" fmla="*/ 2238058 w 12191990"/>
              <a:gd name="connsiteY636" fmla="*/ 4288683 h 4805312"/>
              <a:gd name="connsiteX637" fmla="*/ 2315792 w 12191990"/>
              <a:gd name="connsiteY637" fmla="*/ 4239480 h 4805312"/>
              <a:gd name="connsiteX638" fmla="*/ 6726074 w 12191990"/>
              <a:gd name="connsiteY638" fmla="*/ 4239273 h 4805312"/>
              <a:gd name="connsiteX639" fmla="*/ 6745263 w 12191990"/>
              <a:gd name="connsiteY639" fmla="*/ 4251420 h 4805312"/>
              <a:gd name="connsiteX640" fmla="*/ 6751208 w 12191990"/>
              <a:gd name="connsiteY640" fmla="*/ 4262486 h 4805312"/>
              <a:gd name="connsiteX641" fmla="*/ 6753102 w 12191990"/>
              <a:gd name="connsiteY641" fmla="*/ 4267074 h 4805312"/>
              <a:gd name="connsiteX642" fmla="*/ 6753370 w 12191990"/>
              <a:gd name="connsiteY642" fmla="*/ 4271663 h 4805312"/>
              <a:gd name="connsiteX643" fmla="*/ 6752559 w 12191990"/>
              <a:gd name="connsiteY643" fmla="*/ 4275172 h 4805312"/>
              <a:gd name="connsiteX644" fmla="*/ 6751208 w 12191990"/>
              <a:gd name="connsiteY644" fmla="*/ 4282460 h 4805312"/>
              <a:gd name="connsiteX645" fmla="*/ 6750940 w 12191990"/>
              <a:gd name="connsiteY645" fmla="*/ 4285160 h 4805312"/>
              <a:gd name="connsiteX646" fmla="*/ 6750127 w 12191990"/>
              <a:gd name="connsiteY646" fmla="*/ 4291638 h 4805312"/>
              <a:gd name="connsiteX647" fmla="*/ 6736616 w 12191990"/>
              <a:gd name="connsiteY647" fmla="*/ 4302164 h 4805312"/>
              <a:gd name="connsiteX648" fmla="*/ 6727967 w 12191990"/>
              <a:gd name="connsiteY648" fmla="*/ 4302434 h 4805312"/>
              <a:gd name="connsiteX649" fmla="*/ 6710940 w 12191990"/>
              <a:gd name="connsiteY649" fmla="*/ 4298655 h 4805312"/>
              <a:gd name="connsiteX650" fmla="*/ 6706349 w 12191990"/>
              <a:gd name="connsiteY650" fmla="*/ 4296226 h 4805312"/>
              <a:gd name="connsiteX651" fmla="*/ 6701213 w 12191990"/>
              <a:gd name="connsiteY651" fmla="*/ 4291907 h 4805312"/>
              <a:gd name="connsiteX652" fmla="*/ 6697969 w 12191990"/>
              <a:gd name="connsiteY652" fmla="*/ 4287588 h 4805312"/>
              <a:gd name="connsiteX653" fmla="*/ 6694186 w 12191990"/>
              <a:gd name="connsiteY653" fmla="*/ 4275712 h 4805312"/>
              <a:gd name="connsiteX654" fmla="*/ 6691482 w 12191990"/>
              <a:gd name="connsiteY654" fmla="*/ 4268424 h 4805312"/>
              <a:gd name="connsiteX655" fmla="*/ 6691482 w 12191990"/>
              <a:gd name="connsiteY655" fmla="*/ 4265185 h 4805312"/>
              <a:gd name="connsiteX656" fmla="*/ 6694724 w 12191990"/>
              <a:gd name="connsiteY656" fmla="*/ 4258707 h 4805312"/>
              <a:gd name="connsiteX657" fmla="*/ 6702021 w 12191990"/>
              <a:gd name="connsiteY657" fmla="*/ 4248990 h 4805312"/>
              <a:gd name="connsiteX658" fmla="*/ 6703914 w 12191990"/>
              <a:gd name="connsiteY658" fmla="*/ 4245211 h 4805312"/>
              <a:gd name="connsiteX659" fmla="*/ 6707156 w 12191990"/>
              <a:gd name="connsiteY659" fmla="*/ 4243862 h 4805312"/>
              <a:gd name="connsiteX660" fmla="*/ 6713374 w 12191990"/>
              <a:gd name="connsiteY660" fmla="*/ 4241972 h 4805312"/>
              <a:gd name="connsiteX661" fmla="*/ 6715536 w 12191990"/>
              <a:gd name="connsiteY661" fmla="*/ 4240892 h 4805312"/>
              <a:gd name="connsiteX662" fmla="*/ 6724182 w 12191990"/>
              <a:gd name="connsiteY662" fmla="*/ 4239812 h 4805312"/>
              <a:gd name="connsiteX663" fmla="*/ 6726074 w 12191990"/>
              <a:gd name="connsiteY663" fmla="*/ 4239273 h 4805312"/>
              <a:gd name="connsiteX664" fmla="*/ 2839644 w 12191990"/>
              <a:gd name="connsiteY664" fmla="*/ 4216289 h 4805312"/>
              <a:gd name="connsiteX665" fmla="*/ 2841783 w 12191990"/>
              <a:gd name="connsiteY665" fmla="*/ 4219467 h 4805312"/>
              <a:gd name="connsiteX666" fmla="*/ 2842495 w 12191990"/>
              <a:gd name="connsiteY666" fmla="*/ 4222316 h 4805312"/>
              <a:gd name="connsiteX667" fmla="*/ 2844634 w 12191990"/>
              <a:gd name="connsiteY667" fmla="*/ 4225641 h 4805312"/>
              <a:gd name="connsiteX668" fmla="*/ 2847722 w 12191990"/>
              <a:gd name="connsiteY668" fmla="*/ 4223504 h 4805312"/>
              <a:gd name="connsiteX669" fmla="*/ 2854852 w 12191990"/>
              <a:gd name="connsiteY669" fmla="*/ 4224691 h 4805312"/>
              <a:gd name="connsiteX670" fmla="*/ 2856277 w 12191990"/>
              <a:gd name="connsiteY670" fmla="*/ 4227779 h 4805312"/>
              <a:gd name="connsiteX671" fmla="*/ 2860553 w 12191990"/>
              <a:gd name="connsiteY671" fmla="*/ 4229441 h 4805312"/>
              <a:gd name="connsiteX672" fmla="*/ 2862219 w 12191990"/>
              <a:gd name="connsiteY672" fmla="*/ 4225404 h 4805312"/>
              <a:gd name="connsiteX673" fmla="*/ 2861818 w 12191990"/>
              <a:gd name="connsiteY673" fmla="*/ 4221812 h 4805312"/>
              <a:gd name="connsiteX674" fmla="*/ 2880389 w 12191990"/>
              <a:gd name="connsiteY674" fmla="*/ 4240282 h 4805312"/>
              <a:gd name="connsiteX675" fmla="*/ 2879326 w 12191990"/>
              <a:gd name="connsiteY675" fmla="*/ 4241791 h 4805312"/>
              <a:gd name="connsiteX676" fmla="*/ 2881464 w 12191990"/>
              <a:gd name="connsiteY676" fmla="*/ 4246304 h 4805312"/>
              <a:gd name="connsiteX677" fmla="*/ 2885741 w 12191990"/>
              <a:gd name="connsiteY677" fmla="*/ 4248204 h 4805312"/>
              <a:gd name="connsiteX678" fmla="*/ 2888592 w 12191990"/>
              <a:gd name="connsiteY678" fmla="*/ 4253903 h 4805312"/>
              <a:gd name="connsiteX679" fmla="*/ 2897859 w 12191990"/>
              <a:gd name="connsiteY679" fmla="*/ 4272190 h 4805312"/>
              <a:gd name="connsiteX680" fmla="*/ 2901186 w 12191990"/>
              <a:gd name="connsiteY680" fmla="*/ 4274803 h 4805312"/>
              <a:gd name="connsiteX681" fmla="*/ 2896671 w 12191990"/>
              <a:gd name="connsiteY681" fmla="*/ 4277653 h 4805312"/>
              <a:gd name="connsiteX682" fmla="*/ 2895957 w 12191990"/>
              <a:gd name="connsiteY682" fmla="*/ 4277653 h 4805312"/>
              <a:gd name="connsiteX683" fmla="*/ 2891443 w 12191990"/>
              <a:gd name="connsiteY683" fmla="*/ 4285728 h 4805312"/>
              <a:gd name="connsiteX684" fmla="*/ 2890969 w 12191990"/>
              <a:gd name="connsiteY684" fmla="*/ 4296890 h 4805312"/>
              <a:gd name="connsiteX685" fmla="*/ 2886929 w 12191990"/>
              <a:gd name="connsiteY685" fmla="*/ 4312565 h 4805312"/>
              <a:gd name="connsiteX686" fmla="*/ 2883366 w 12191990"/>
              <a:gd name="connsiteY686" fmla="*/ 4316840 h 4805312"/>
              <a:gd name="connsiteX687" fmla="*/ 2873623 w 12191990"/>
              <a:gd name="connsiteY687" fmla="*/ 4329189 h 4805312"/>
              <a:gd name="connsiteX688" fmla="*/ 2867920 w 12191990"/>
              <a:gd name="connsiteY688" fmla="*/ 4331327 h 4805312"/>
              <a:gd name="connsiteX689" fmla="*/ 2844396 w 12191990"/>
              <a:gd name="connsiteY689" fmla="*/ 4338215 h 4805312"/>
              <a:gd name="connsiteX690" fmla="*/ 2844396 w 12191990"/>
              <a:gd name="connsiteY690" fmla="*/ 4343439 h 4805312"/>
              <a:gd name="connsiteX691" fmla="*/ 2850574 w 12191990"/>
              <a:gd name="connsiteY691" fmla="*/ 4344151 h 4805312"/>
              <a:gd name="connsiteX692" fmla="*/ 2854852 w 12191990"/>
              <a:gd name="connsiteY692" fmla="*/ 4341302 h 4805312"/>
              <a:gd name="connsiteX693" fmla="*/ 2858892 w 12191990"/>
              <a:gd name="connsiteY693" fmla="*/ 4340826 h 4805312"/>
              <a:gd name="connsiteX694" fmla="*/ 2858179 w 12191990"/>
              <a:gd name="connsiteY694" fmla="*/ 4345101 h 4805312"/>
              <a:gd name="connsiteX695" fmla="*/ 2854852 w 12191990"/>
              <a:gd name="connsiteY695" fmla="*/ 4348189 h 4805312"/>
              <a:gd name="connsiteX696" fmla="*/ 2853664 w 12191990"/>
              <a:gd name="connsiteY696" fmla="*/ 4355551 h 4805312"/>
              <a:gd name="connsiteX697" fmla="*/ 2860078 w 12191990"/>
              <a:gd name="connsiteY697" fmla="*/ 4354127 h 4805312"/>
              <a:gd name="connsiteX698" fmla="*/ 2865071 w 12191990"/>
              <a:gd name="connsiteY698" fmla="*/ 4350088 h 4805312"/>
              <a:gd name="connsiteX699" fmla="*/ 2869821 w 12191990"/>
              <a:gd name="connsiteY699" fmla="*/ 4353177 h 4805312"/>
              <a:gd name="connsiteX700" fmla="*/ 2864595 w 12191990"/>
              <a:gd name="connsiteY700" fmla="*/ 4366714 h 4805312"/>
              <a:gd name="connsiteX701" fmla="*/ 2864595 w 12191990"/>
              <a:gd name="connsiteY701" fmla="*/ 4379776 h 4805312"/>
              <a:gd name="connsiteX702" fmla="*/ 2869347 w 12191990"/>
              <a:gd name="connsiteY702" fmla="*/ 4385001 h 4805312"/>
              <a:gd name="connsiteX703" fmla="*/ 2870771 w 12191990"/>
              <a:gd name="connsiteY703" fmla="*/ 4387613 h 4805312"/>
              <a:gd name="connsiteX704" fmla="*/ 2868158 w 12191990"/>
              <a:gd name="connsiteY704" fmla="*/ 4389038 h 4805312"/>
              <a:gd name="connsiteX705" fmla="*/ 2863169 w 12191990"/>
              <a:gd name="connsiteY705" fmla="*/ 4393787 h 4805312"/>
              <a:gd name="connsiteX706" fmla="*/ 2856989 w 12191990"/>
              <a:gd name="connsiteY706" fmla="*/ 4404476 h 4805312"/>
              <a:gd name="connsiteX707" fmla="*/ 2856751 w 12191990"/>
              <a:gd name="connsiteY707" fmla="*/ 4410175 h 4805312"/>
              <a:gd name="connsiteX708" fmla="*/ 2858654 w 12191990"/>
              <a:gd name="connsiteY708" fmla="*/ 4413975 h 4805312"/>
              <a:gd name="connsiteX709" fmla="*/ 2854614 w 12191990"/>
              <a:gd name="connsiteY709" fmla="*/ 4416587 h 4805312"/>
              <a:gd name="connsiteX710" fmla="*/ 2851287 w 12191990"/>
              <a:gd name="connsiteY710" fmla="*/ 4417063 h 4805312"/>
              <a:gd name="connsiteX711" fmla="*/ 2847248 w 12191990"/>
              <a:gd name="connsiteY711" fmla="*/ 4426800 h 4805312"/>
              <a:gd name="connsiteX712" fmla="*/ 2848436 w 12191990"/>
              <a:gd name="connsiteY712" fmla="*/ 4428700 h 4805312"/>
              <a:gd name="connsiteX713" fmla="*/ 2848198 w 12191990"/>
              <a:gd name="connsiteY713" fmla="*/ 4432975 h 4805312"/>
              <a:gd name="connsiteX714" fmla="*/ 2844396 w 12191990"/>
              <a:gd name="connsiteY714" fmla="*/ 4432025 h 4805312"/>
              <a:gd name="connsiteX715" fmla="*/ 2842021 w 12191990"/>
              <a:gd name="connsiteY715" fmla="*/ 4428938 h 4805312"/>
              <a:gd name="connsiteX716" fmla="*/ 2837268 w 12191990"/>
              <a:gd name="connsiteY716" fmla="*/ 4428224 h 4805312"/>
              <a:gd name="connsiteX717" fmla="*/ 2822773 w 12191990"/>
              <a:gd name="connsiteY717" fmla="*/ 4432025 h 4805312"/>
              <a:gd name="connsiteX718" fmla="*/ 2804715 w 12191990"/>
              <a:gd name="connsiteY718" fmla="*/ 4433213 h 4805312"/>
              <a:gd name="connsiteX719" fmla="*/ 2800437 w 12191990"/>
              <a:gd name="connsiteY719" fmla="*/ 4431075 h 4805312"/>
              <a:gd name="connsiteX720" fmla="*/ 2788081 w 12191990"/>
              <a:gd name="connsiteY720" fmla="*/ 4425375 h 4805312"/>
              <a:gd name="connsiteX721" fmla="*/ 2785704 w 12191990"/>
              <a:gd name="connsiteY721" fmla="*/ 4423713 h 4805312"/>
              <a:gd name="connsiteX722" fmla="*/ 2775250 w 12191990"/>
              <a:gd name="connsiteY722" fmla="*/ 4411125 h 4805312"/>
              <a:gd name="connsiteX723" fmla="*/ 2768833 w 12191990"/>
              <a:gd name="connsiteY723" fmla="*/ 4389750 h 4805312"/>
              <a:gd name="connsiteX724" fmla="*/ 2765744 w 12191990"/>
              <a:gd name="connsiteY724" fmla="*/ 4382388 h 4805312"/>
              <a:gd name="connsiteX725" fmla="*/ 2766456 w 12191990"/>
              <a:gd name="connsiteY725" fmla="*/ 4371938 h 4805312"/>
              <a:gd name="connsiteX726" fmla="*/ 2767407 w 12191990"/>
              <a:gd name="connsiteY726" fmla="*/ 4363151 h 4805312"/>
              <a:gd name="connsiteX727" fmla="*/ 2767171 w 12191990"/>
              <a:gd name="connsiteY727" fmla="*/ 4359589 h 4805312"/>
              <a:gd name="connsiteX728" fmla="*/ 2781191 w 12191990"/>
              <a:gd name="connsiteY728" fmla="*/ 4343439 h 4805312"/>
              <a:gd name="connsiteX729" fmla="*/ 2794497 w 12191990"/>
              <a:gd name="connsiteY729" fmla="*/ 4335602 h 4805312"/>
              <a:gd name="connsiteX730" fmla="*/ 2804478 w 12191990"/>
              <a:gd name="connsiteY730" fmla="*/ 4322539 h 4805312"/>
              <a:gd name="connsiteX731" fmla="*/ 2803051 w 12191990"/>
              <a:gd name="connsiteY731" fmla="*/ 4319927 h 4805312"/>
              <a:gd name="connsiteX732" fmla="*/ 2789032 w 12191990"/>
              <a:gd name="connsiteY732" fmla="*/ 4303302 h 4805312"/>
              <a:gd name="connsiteX733" fmla="*/ 2787130 w 12191990"/>
              <a:gd name="connsiteY733" fmla="*/ 4299503 h 4805312"/>
              <a:gd name="connsiteX734" fmla="*/ 2785230 w 12191990"/>
              <a:gd name="connsiteY734" fmla="*/ 4287628 h 4805312"/>
              <a:gd name="connsiteX735" fmla="*/ 2781903 w 12191990"/>
              <a:gd name="connsiteY735" fmla="*/ 4273853 h 4805312"/>
              <a:gd name="connsiteX736" fmla="*/ 2782141 w 12191990"/>
              <a:gd name="connsiteY736" fmla="*/ 4268153 h 4805312"/>
              <a:gd name="connsiteX737" fmla="*/ 2794735 w 12191990"/>
              <a:gd name="connsiteY737" fmla="*/ 4237516 h 4805312"/>
              <a:gd name="connsiteX738" fmla="*/ 2797110 w 12191990"/>
              <a:gd name="connsiteY738" fmla="*/ 4235615 h 4805312"/>
              <a:gd name="connsiteX739" fmla="*/ 2811606 w 12191990"/>
              <a:gd name="connsiteY739" fmla="*/ 4228729 h 4805312"/>
              <a:gd name="connsiteX740" fmla="*/ 2817783 w 12191990"/>
              <a:gd name="connsiteY740" fmla="*/ 4226829 h 4805312"/>
              <a:gd name="connsiteX741" fmla="*/ 2828239 w 12191990"/>
              <a:gd name="connsiteY741" fmla="*/ 4224454 h 4805312"/>
              <a:gd name="connsiteX742" fmla="*/ 2836080 w 12191990"/>
              <a:gd name="connsiteY742" fmla="*/ 4217566 h 4805312"/>
              <a:gd name="connsiteX743" fmla="*/ 2839644 w 12191990"/>
              <a:gd name="connsiteY743" fmla="*/ 4216289 h 4805312"/>
              <a:gd name="connsiteX744" fmla="*/ 8895027 w 12191990"/>
              <a:gd name="connsiteY744" fmla="*/ 4214628 h 4805312"/>
              <a:gd name="connsiteX745" fmla="*/ 8915647 w 12191990"/>
              <a:gd name="connsiteY745" fmla="*/ 4227681 h 4805312"/>
              <a:gd name="connsiteX746" fmla="*/ 8922036 w 12191990"/>
              <a:gd name="connsiteY746" fmla="*/ 4239573 h 4805312"/>
              <a:gd name="connsiteX747" fmla="*/ 8924069 w 12191990"/>
              <a:gd name="connsiteY747" fmla="*/ 4244504 h 4805312"/>
              <a:gd name="connsiteX748" fmla="*/ 8924359 w 12191990"/>
              <a:gd name="connsiteY748" fmla="*/ 4249435 h 4805312"/>
              <a:gd name="connsiteX749" fmla="*/ 8923489 w 12191990"/>
              <a:gd name="connsiteY749" fmla="*/ 4253205 h 4805312"/>
              <a:gd name="connsiteX750" fmla="*/ 8922036 w 12191990"/>
              <a:gd name="connsiteY750" fmla="*/ 4261038 h 4805312"/>
              <a:gd name="connsiteX751" fmla="*/ 8921746 w 12191990"/>
              <a:gd name="connsiteY751" fmla="*/ 4263938 h 4805312"/>
              <a:gd name="connsiteX752" fmla="*/ 8920874 w 12191990"/>
              <a:gd name="connsiteY752" fmla="*/ 4270899 h 4805312"/>
              <a:gd name="connsiteX753" fmla="*/ 8906353 w 12191990"/>
              <a:gd name="connsiteY753" fmla="*/ 4282211 h 4805312"/>
              <a:gd name="connsiteX754" fmla="*/ 8897059 w 12191990"/>
              <a:gd name="connsiteY754" fmla="*/ 4282502 h 4805312"/>
              <a:gd name="connsiteX755" fmla="*/ 8878762 w 12191990"/>
              <a:gd name="connsiteY755" fmla="*/ 4278440 h 4805312"/>
              <a:gd name="connsiteX756" fmla="*/ 8873826 w 12191990"/>
              <a:gd name="connsiteY756" fmla="*/ 4275830 h 4805312"/>
              <a:gd name="connsiteX757" fmla="*/ 8868308 w 12191990"/>
              <a:gd name="connsiteY757" fmla="*/ 4271190 h 4805312"/>
              <a:gd name="connsiteX758" fmla="*/ 8864822 w 12191990"/>
              <a:gd name="connsiteY758" fmla="*/ 4266548 h 4805312"/>
              <a:gd name="connsiteX759" fmla="*/ 8860756 w 12191990"/>
              <a:gd name="connsiteY759" fmla="*/ 4253786 h 4805312"/>
              <a:gd name="connsiteX760" fmla="*/ 8857852 w 12191990"/>
              <a:gd name="connsiteY760" fmla="*/ 4245955 h 4805312"/>
              <a:gd name="connsiteX761" fmla="*/ 8857852 w 12191990"/>
              <a:gd name="connsiteY761" fmla="*/ 4242473 h 4805312"/>
              <a:gd name="connsiteX762" fmla="*/ 8861338 w 12191990"/>
              <a:gd name="connsiteY762" fmla="*/ 4235512 h 4805312"/>
              <a:gd name="connsiteX763" fmla="*/ 8869179 w 12191990"/>
              <a:gd name="connsiteY763" fmla="*/ 4225069 h 4805312"/>
              <a:gd name="connsiteX764" fmla="*/ 8871212 w 12191990"/>
              <a:gd name="connsiteY764" fmla="*/ 4221009 h 4805312"/>
              <a:gd name="connsiteX765" fmla="*/ 8874697 w 12191990"/>
              <a:gd name="connsiteY765" fmla="*/ 4219559 h 4805312"/>
              <a:gd name="connsiteX766" fmla="*/ 8881377 w 12191990"/>
              <a:gd name="connsiteY766" fmla="*/ 4217528 h 4805312"/>
              <a:gd name="connsiteX767" fmla="*/ 8883700 w 12191990"/>
              <a:gd name="connsiteY767" fmla="*/ 4216369 h 4805312"/>
              <a:gd name="connsiteX768" fmla="*/ 8892993 w 12191990"/>
              <a:gd name="connsiteY768" fmla="*/ 4215208 h 4805312"/>
              <a:gd name="connsiteX769" fmla="*/ 8895027 w 12191990"/>
              <a:gd name="connsiteY769" fmla="*/ 4214628 h 4805312"/>
              <a:gd name="connsiteX770" fmla="*/ 8517767 w 12191990"/>
              <a:gd name="connsiteY770" fmla="*/ 4204332 h 4805312"/>
              <a:gd name="connsiteX771" fmla="*/ 8518539 w 12191990"/>
              <a:gd name="connsiteY771" fmla="*/ 4205100 h 4805312"/>
              <a:gd name="connsiteX772" fmla="*/ 8517103 w 12191990"/>
              <a:gd name="connsiteY772" fmla="*/ 4205441 h 4805312"/>
              <a:gd name="connsiteX773" fmla="*/ 7337506 w 12191990"/>
              <a:gd name="connsiteY773" fmla="*/ 4191216 h 4805312"/>
              <a:gd name="connsiteX774" fmla="*/ 7358127 w 12191990"/>
              <a:gd name="connsiteY774" fmla="*/ 4204269 h 4805312"/>
              <a:gd name="connsiteX775" fmla="*/ 7364516 w 12191990"/>
              <a:gd name="connsiteY775" fmla="*/ 4216161 h 4805312"/>
              <a:gd name="connsiteX776" fmla="*/ 7366549 w 12191990"/>
              <a:gd name="connsiteY776" fmla="*/ 4221092 h 4805312"/>
              <a:gd name="connsiteX777" fmla="*/ 7366839 w 12191990"/>
              <a:gd name="connsiteY777" fmla="*/ 4226023 h 4805312"/>
              <a:gd name="connsiteX778" fmla="*/ 7365969 w 12191990"/>
              <a:gd name="connsiteY778" fmla="*/ 4229794 h 4805312"/>
              <a:gd name="connsiteX779" fmla="*/ 7364516 w 12191990"/>
              <a:gd name="connsiteY779" fmla="*/ 4237625 h 4805312"/>
              <a:gd name="connsiteX780" fmla="*/ 7364225 w 12191990"/>
              <a:gd name="connsiteY780" fmla="*/ 4240526 h 4805312"/>
              <a:gd name="connsiteX781" fmla="*/ 7363354 w 12191990"/>
              <a:gd name="connsiteY781" fmla="*/ 4247487 h 4805312"/>
              <a:gd name="connsiteX782" fmla="*/ 7348834 w 12191990"/>
              <a:gd name="connsiteY782" fmla="*/ 4258799 h 4805312"/>
              <a:gd name="connsiteX783" fmla="*/ 7339541 w 12191990"/>
              <a:gd name="connsiteY783" fmla="*/ 4259090 h 4805312"/>
              <a:gd name="connsiteX784" fmla="*/ 7321245 w 12191990"/>
              <a:gd name="connsiteY784" fmla="*/ 4255029 h 4805312"/>
              <a:gd name="connsiteX785" fmla="*/ 7316306 w 12191990"/>
              <a:gd name="connsiteY785" fmla="*/ 4252418 h 4805312"/>
              <a:gd name="connsiteX786" fmla="*/ 7310787 w 12191990"/>
              <a:gd name="connsiteY786" fmla="*/ 4247778 h 4805312"/>
              <a:gd name="connsiteX787" fmla="*/ 7307303 w 12191990"/>
              <a:gd name="connsiteY787" fmla="*/ 4243136 h 4805312"/>
              <a:gd name="connsiteX788" fmla="*/ 7303238 w 12191990"/>
              <a:gd name="connsiteY788" fmla="*/ 4230374 h 4805312"/>
              <a:gd name="connsiteX789" fmla="*/ 7300332 w 12191990"/>
              <a:gd name="connsiteY789" fmla="*/ 4222542 h 4805312"/>
              <a:gd name="connsiteX790" fmla="*/ 7300332 w 12191990"/>
              <a:gd name="connsiteY790" fmla="*/ 4219062 h 4805312"/>
              <a:gd name="connsiteX791" fmla="*/ 7303818 w 12191990"/>
              <a:gd name="connsiteY791" fmla="*/ 4212100 h 4805312"/>
              <a:gd name="connsiteX792" fmla="*/ 7311660 w 12191990"/>
              <a:gd name="connsiteY792" fmla="*/ 4201658 h 4805312"/>
              <a:gd name="connsiteX793" fmla="*/ 7313691 w 12191990"/>
              <a:gd name="connsiteY793" fmla="*/ 4197597 h 4805312"/>
              <a:gd name="connsiteX794" fmla="*/ 7317178 w 12191990"/>
              <a:gd name="connsiteY794" fmla="*/ 4196147 h 4805312"/>
              <a:gd name="connsiteX795" fmla="*/ 7323857 w 12191990"/>
              <a:gd name="connsiteY795" fmla="*/ 4194116 h 4805312"/>
              <a:gd name="connsiteX796" fmla="*/ 7326182 w 12191990"/>
              <a:gd name="connsiteY796" fmla="*/ 4192957 h 4805312"/>
              <a:gd name="connsiteX797" fmla="*/ 7335474 w 12191990"/>
              <a:gd name="connsiteY797" fmla="*/ 4191796 h 4805312"/>
              <a:gd name="connsiteX798" fmla="*/ 7337506 w 12191990"/>
              <a:gd name="connsiteY798" fmla="*/ 4191216 h 4805312"/>
              <a:gd name="connsiteX799" fmla="*/ 9661016 w 12191990"/>
              <a:gd name="connsiteY799" fmla="*/ 4190583 h 4805312"/>
              <a:gd name="connsiteX800" fmla="*/ 9663740 w 12191990"/>
              <a:gd name="connsiteY800" fmla="*/ 4191360 h 4805312"/>
              <a:gd name="connsiteX801" fmla="*/ 9676191 w 12191990"/>
              <a:gd name="connsiteY801" fmla="*/ 4192915 h 4805312"/>
              <a:gd name="connsiteX802" fmla="*/ 9679303 w 12191990"/>
              <a:gd name="connsiteY802" fmla="*/ 4194470 h 4805312"/>
              <a:gd name="connsiteX803" fmla="*/ 9688253 w 12191990"/>
              <a:gd name="connsiteY803" fmla="*/ 4197189 h 4805312"/>
              <a:gd name="connsiteX804" fmla="*/ 9692922 w 12191990"/>
              <a:gd name="connsiteY804" fmla="*/ 4199132 h 4805312"/>
              <a:gd name="connsiteX805" fmla="*/ 9695645 w 12191990"/>
              <a:gd name="connsiteY805" fmla="*/ 4204573 h 4805312"/>
              <a:gd name="connsiteX806" fmla="*/ 9706151 w 12191990"/>
              <a:gd name="connsiteY806" fmla="*/ 4218563 h 4805312"/>
              <a:gd name="connsiteX807" fmla="*/ 9710820 w 12191990"/>
              <a:gd name="connsiteY807" fmla="*/ 4227889 h 4805312"/>
              <a:gd name="connsiteX808" fmla="*/ 9710820 w 12191990"/>
              <a:gd name="connsiteY808" fmla="*/ 4232552 h 4805312"/>
              <a:gd name="connsiteX809" fmla="*/ 9706929 w 12191990"/>
              <a:gd name="connsiteY809" fmla="*/ 4243045 h 4805312"/>
              <a:gd name="connsiteX810" fmla="*/ 9701482 w 12191990"/>
              <a:gd name="connsiteY810" fmla="*/ 4260143 h 4805312"/>
              <a:gd name="connsiteX811" fmla="*/ 9696813 w 12191990"/>
              <a:gd name="connsiteY811" fmla="*/ 4266361 h 4805312"/>
              <a:gd name="connsiteX812" fmla="*/ 9689420 w 12191990"/>
              <a:gd name="connsiteY812" fmla="*/ 4272578 h 4805312"/>
              <a:gd name="connsiteX813" fmla="*/ 9682805 w 12191990"/>
              <a:gd name="connsiteY813" fmla="*/ 4276076 h 4805312"/>
              <a:gd name="connsiteX814" fmla="*/ 9658292 w 12191990"/>
              <a:gd name="connsiteY814" fmla="*/ 4281515 h 4805312"/>
              <a:gd name="connsiteX815" fmla="*/ 9645840 w 12191990"/>
              <a:gd name="connsiteY815" fmla="*/ 4281127 h 4805312"/>
              <a:gd name="connsiteX816" fmla="*/ 9626387 w 12191990"/>
              <a:gd name="connsiteY816" fmla="*/ 4265972 h 4805312"/>
              <a:gd name="connsiteX817" fmla="*/ 9625219 w 12191990"/>
              <a:gd name="connsiteY817" fmla="*/ 4256646 h 4805312"/>
              <a:gd name="connsiteX818" fmla="*/ 9624830 w 12191990"/>
              <a:gd name="connsiteY818" fmla="*/ 4252760 h 4805312"/>
              <a:gd name="connsiteX819" fmla="*/ 9622884 w 12191990"/>
              <a:gd name="connsiteY819" fmla="*/ 4242267 h 4805312"/>
              <a:gd name="connsiteX820" fmla="*/ 9621717 w 12191990"/>
              <a:gd name="connsiteY820" fmla="*/ 4237215 h 4805312"/>
              <a:gd name="connsiteX821" fmla="*/ 9622106 w 12191990"/>
              <a:gd name="connsiteY821" fmla="*/ 4230608 h 4805312"/>
              <a:gd name="connsiteX822" fmla="*/ 9624830 w 12191990"/>
              <a:gd name="connsiteY822" fmla="*/ 4224003 h 4805312"/>
              <a:gd name="connsiteX823" fmla="*/ 9633390 w 12191990"/>
              <a:gd name="connsiteY823" fmla="*/ 4208070 h 4805312"/>
              <a:gd name="connsiteX824" fmla="*/ 9661016 w 12191990"/>
              <a:gd name="connsiteY824" fmla="*/ 4190583 h 4805312"/>
              <a:gd name="connsiteX825" fmla="*/ 6463893 w 12191990"/>
              <a:gd name="connsiteY825" fmla="*/ 4189447 h 4805312"/>
              <a:gd name="connsiteX826" fmla="*/ 6466617 w 12191990"/>
              <a:gd name="connsiteY826" fmla="*/ 4190224 h 4805312"/>
              <a:gd name="connsiteX827" fmla="*/ 6479071 w 12191990"/>
              <a:gd name="connsiteY827" fmla="*/ 4191779 h 4805312"/>
              <a:gd name="connsiteX828" fmla="*/ 6482189 w 12191990"/>
              <a:gd name="connsiteY828" fmla="*/ 4193333 h 4805312"/>
              <a:gd name="connsiteX829" fmla="*/ 6491138 w 12191990"/>
              <a:gd name="connsiteY829" fmla="*/ 4196053 h 4805312"/>
              <a:gd name="connsiteX830" fmla="*/ 6495810 w 12191990"/>
              <a:gd name="connsiteY830" fmla="*/ 4197996 h 4805312"/>
              <a:gd name="connsiteX831" fmla="*/ 6498531 w 12191990"/>
              <a:gd name="connsiteY831" fmla="*/ 4203437 h 4805312"/>
              <a:gd name="connsiteX832" fmla="*/ 6509034 w 12191990"/>
              <a:gd name="connsiteY832" fmla="*/ 4217427 h 4805312"/>
              <a:gd name="connsiteX833" fmla="*/ 6513707 w 12191990"/>
              <a:gd name="connsiteY833" fmla="*/ 4226753 h 4805312"/>
              <a:gd name="connsiteX834" fmla="*/ 6513707 w 12191990"/>
              <a:gd name="connsiteY834" fmla="*/ 4231415 h 4805312"/>
              <a:gd name="connsiteX835" fmla="*/ 6509814 w 12191990"/>
              <a:gd name="connsiteY835" fmla="*/ 4241909 h 4805312"/>
              <a:gd name="connsiteX836" fmla="*/ 6504365 w 12191990"/>
              <a:gd name="connsiteY836" fmla="*/ 4259006 h 4805312"/>
              <a:gd name="connsiteX837" fmla="*/ 6499699 w 12191990"/>
              <a:gd name="connsiteY837" fmla="*/ 4265225 h 4805312"/>
              <a:gd name="connsiteX838" fmla="*/ 6492306 w 12191990"/>
              <a:gd name="connsiteY838" fmla="*/ 4271442 h 4805312"/>
              <a:gd name="connsiteX839" fmla="*/ 6485692 w 12191990"/>
              <a:gd name="connsiteY839" fmla="*/ 4274939 h 4805312"/>
              <a:gd name="connsiteX840" fmla="*/ 6461171 w 12191990"/>
              <a:gd name="connsiteY840" fmla="*/ 4280379 h 4805312"/>
              <a:gd name="connsiteX841" fmla="*/ 6448722 w 12191990"/>
              <a:gd name="connsiteY841" fmla="*/ 4279991 h 4805312"/>
              <a:gd name="connsiteX842" fmla="*/ 6429267 w 12191990"/>
              <a:gd name="connsiteY842" fmla="*/ 4264836 h 4805312"/>
              <a:gd name="connsiteX843" fmla="*/ 6428101 w 12191990"/>
              <a:gd name="connsiteY843" fmla="*/ 4255510 h 4805312"/>
              <a:gd name="connsiteX844" fmla="*/ 6427712 w 12191990"/>
              <a:gd name="connsiteY844" fmla="*/ 4251623 h 4805312"/>
              <a:gd name="connsiteX845" fmla="*/ 6425768 w 12191990"/>
              <a:gd name="connsiteY845" fmla="*/ 4241131 h 4805312"/>
              <a:gd name="connsiteX846" fmla="*/ 6424600 w 12191990"/>
              <a:gd name="connsiteY846" fmla="*/ 4236079 h 4805312"/>
              <a:gd name="connsiteX847" fmla="*/ 6424989 w 12191990"/>
              <a:gd name="connsiteY847" fmla="*/ 4229472 h 4805312"/>
              <a:gd name="connsiteX848" fmla="*/ 6427712 w 12191990"/>
              <a:gd name="connsiteY848" fmla="*/ 4222866 h 4805312"/>
              <a:gd name="connsiteX849" fmla="*/ 6436272 w 12191990"/>
              <a:gd name="connsiteY849" fmla="*/ 4206933 h 4805312"/>
              <a:gd name="connsiteX850" fmla="*/ 6463893 w 12191990"/>
              <a:gd name="connsiteY850" fmla="*/ 4189447 h 4805312"/>
              <a:gd name="connsiteX851" fmla="*/ 9779048 w 12191990"/>
              <a:gd name="connsiteY851" fmla="*/ 4172896 h 4805312"/>
              <a:gd name="connsiteX852" fmla="*/ 9779265 w 12191990"/>
              <a:gd name="connsiteY852" fmla="*/ 4173259 h 4805312"/>
              <a:gd name="connsiteX853" fmla="*/ 9778794 w 12191990"/>
              <a:gd name="connsiteY853" fmla="*/ 4173148 h 4805312"/>
              <a:gd name="connsiteX854" fmla="*/ 2073167 w 12191990"/>
              <a:gd name="connsiteY854" fmla="*/ 4155761 h 4805312"/>
              <a:gd name="connsiteX855" fmla="*/ 2073421 w 12191990"/>
              <a:gd name="connsiteY855" fmla="*/ 4156013 h 4805312"/>
              <a:gd name="connsiteX856" fmla="*/ 2072950 w 12191990"/>
              <a:gd name="connsiteY856" fmla="*/ 4156124 h 4805312"/>
              <a:gd name="connsiteX857" fmla="*/ 7538711 w 12191990"/>
              <a:gd name="connsiteY857" fmla="*/ 4144962 h 4805312"/>
              <a:gd name="connsiteX858" fmla="*/ 7546574 w 12191990"/>
              <a:gd name="connsiteY858" fmla="*/ 4144962 h 4805312"/>
              <a:gd name="connsiteX859" fmla="*/ 7547754 w 12191990"/>
              <a:gd name="connsiteY859" fmla="*/ 4146527 h 4805312"/>
              <a:gd name="connsiteX860" fmla="*/ 7558766 w 12191990"/>
              <a:gd name="connsiteY860" fmla="*/ 4155140 h 4805312"/>
              <a:gd name="connsiteX861" fmla="*/ 7562304 w 12191990"/>
              <a:gd name="connsiteY861" fmla="*/ 4168449 h 4805312"/>
              <a:gd name="connsiteX862" fmla="*/ 7556800 w 12191990"/>
              <a:gd name="connsiteY862" fmla="*/ 4184108 h 4805312"/>
              <a:gd name="connsiteX863" fmla="*/ 7550901 w 12191990"/>
              <a:gd name="connsiteY863" fmla="*/ 4187631 h 4805312"/>
              <a:gd name="connsiteX864" fmla="*/ 7543430 w 12191990"/>
              <a:gd name="connsiteY864" fmla="*/ 4197027 h 4805312"/>
              <a:gd name="connsiteX865" fmla="*/ 7541071 w 12191990"/>
              <a:gd name="connsiteY865" fmla="*/ 4201333 h 4805312"/>
              <a:gd name="connsiteX866" fmla="*/ 7529274 w 12191990"/>
              <a:gd name="connsiteY866" fmla="*/ 4212294 h 4805312"/>
              <a:gd name="connsiteX867" fmla="*/ 7519049 w 12191990"/>
              <a:gd name="connsiteY867" fmla="*/ 4210728 h 4805312"/>
              <a:gd name="connsiteX868" fmla="*/ 7510399 w 12191990"/>
              <a:gd name="connsiteY868" fmla="*/ 4205248 h 4805312"/>
              <a:gd name="connsiteX869" fmla="*/ 7505679 w 12191990"/>
              <a:gd name="connsiteY869" fmla="*/ 4199767 h 4805312"/>
              <a:gd name="connsiteX870" fmla="*/ 7505679 w 12191990"/>
              <a:gd name="connsiteY870" fmla="*/ 4185674 h 4805312"/>
              <a:gd name="connsiteX871" fmla="*/ 7514332 w 12191990"/>
              <a:gd name="connsiteY871" fmla="*/ 4177062 h 4805312"/>
              <a:gd name="connsiteX872" fmla="*/ 7519835 w 12191990"/>
              <a:gd name="connsiteY872" fmla="*/ 4166884 h 4805312"/>
              <a:gd name="connsiteX873" fmla="*/ 7524161 w 12191990"/>
              <a:gd name="connsiteY873" fmla="*/ 4156314 h 4805312"/>
              <a:gd name="connsiteX874" fmla="*/ 7530059 w 12191990"/>
              <a:gd name="connsiteY874" fmla="*/ 4149267 h 4805312"/>
              <a:gd name="connsiteX875" fmla="*/ 7538711 w 12191990"/>
              <a:gd name="connsiteY875" fmla="*/ 4144962 h 4805312"/>
              <a:gd name="connsiteX876" fmla="*/ 5939678 w 12191990"/>
              <a:gd name="connsiteY876" fmla="*/ 4142832 h 4805312"/>
              <a:gd name="connsiteX877" fmla="*/ 5947546 w 12191990"/>
              <a:gd name="connsiteY877" fmla="*/ 4142832 h 4805312"/>
              <a:gd name="connsiteX878" fmla="*/ 5956193 w 12191990"/>
              <a:gd name="connsiteY878" fmla="*/ 4147138 h 4805312"/>
              <a:gd name="connsiteX879" fmla="*/ 5962093 w 12191990"/>
              <a:gd name="connsiteY879" fmla="*/ 4154184 h 4805312"/>
              <a:gd name="connsiteX880" fmla="*/ 5966418 w 12191990"/>
              <a:gd name="connsiteY880" fmla="*/ 4164755 h 4805312"/>
              <a:gd name="connsiteX881" fmla="*/ 5971923 w 12191990"/>
              <a:gd name="connsiteY881" fmla="*/ 4174933 h 4805312"/>
              <a:gd name="connsiteX882" fmla="*/ 5980573 w 12191990"/>
              <a:gd name="connsiteY882" fmla="*/ 4183545 h 4805312"/>
              <a:gd name="connsiteX883" fmla="*/ 5980573 w 12191990"/>
              <a:gd name="connsiteY883" fmla="*/ 4197638 h 4805312"/>
              <a:gd name="connsiteX884" fmla="*/ 5975853 w 12191990"/>
              <a:gd name="connsiteY884" fmla="*/ 4203119 h 4805312"/>
              <a:gd name="connsiteX885" fmla="*/ 5967206 w 12191990"/>
              <a:gd name="connsiteY885" fmla="*/ 4208599 h 4805312"/>
              <a:gd name="connsiteX886" fmla="*/ 5956980 w 12191990"/>
              <a:gd name="connsiteY886" fmla="*/ 4210165 h 4805312"/>
              <a:gd name="connsiteX887" fmla="*/ 5945184 w 12191990"/>
              <a:gd name="connsiteY887" fmla="*/ 4199204 h 4805312"/>
              <a:gd name="connsiteX888" fmla="*/ 5942824 w 12191990"/>
              <a:gd name="connsiteY888" fmla="*/ 4194898 h 4805312"/>
              <a:gd name="connsiteX889" fmla="*/ 5935354 w 12191990"/>
              <a:gd name="connsiteY889" fmla="*/ 4185502 h 4805312"/>
              <a:gd name="connsiteX890" fmla="*/ 5929452 w 12191990"/>
              <a:gd name="connsiteY890" fmla="*/ 4181979 h 4805312"/>
              <a:gd name="connsiteX891" fmla="*/ 5923951 w 12191990"/>
              <a:gd name="connsiteY891" fmla="*/ 4166320 h 4805312"/>
              <a:gd name="connsiteX892" fmla="*/ 5927489 w 12191990"/>
              <a:gd name="connsiteY892" fmla="*/ 4153011 h 4805312"/>
              <a:gd name="connsiteX893" fmla="*/ 5938500 w 12191990"/>
              <a:gd name="connsiteY893" fmla="*/ 4144398 h 4805312"/>
              <a:gd name="connsiteX894" fmla="*/ 5939678 w 12191990"/>
              <a:gd name="connsiteY894" fmla="*/ 4142832 h 4805312"/>
              <a:gd name="connsiteX895" fmla="*/ 2844261 w 12191990"/>
              <a:gd name="connsiteY895" fmla="*/ 4142832 h 4805312"/>
              <a:gd name="connsiteX896" fmla="*/ 2852124 w 12191990"/>
              <a:gd name="connsiteY896" fmla="*/ 4142832 h 4805312"/>
              <a:gd name="connsiteX897" fmla="*/ 2860779 w 12191990"/>
              <a:gd name="connsiteY897" fmla="*/ 4147138 h 4805312"/>
              <a:gd name="connsiteX898" fmla="*/ 2866676 w 12191990"/>
              <a:gd name="connsiteY898" fmla="*/ 4154184 h 4805312"/>
              <a:gd name="connsiteX899" fmla="*/ 2871001 w 12191990"/>
              <a:gd name="connsiteY899" fmla="*/ 4164755 h 4805312"/>
              <a:gd name="connsiteX900" fmla="*/ 2876506 w 12191990"/>
              <a:gd name="connsiteY900" fmla="*/ 4174933 h 4805312"/>
              <a:gd name="connsiteX901" fmla="*/ 2885156 w 12191990"/>
              <a:gd name="connsiteY901" fmla="*/ 4183545 h 4805312"/>
              <a:gd name="connsiteX902" fmla="*/ 2885156 w 12191990"/>
              <a:gd name="connsiteY902" fmla="*/ 4197638 h 4805312"/>
              <a:gd name="connsiteX903" fmla="*/ 2880438 w 12191990"/>
              <a:gd name="connsiteY903" fmla="*/ 4203119 h 4805312"/>
              <a:gd name="connsiteX904" fmla="*/ 2871785 w 12191990"/>
              <a:gd name="connsiteY904" fmla="*/ 4208599 h 4805312"/>
              <a:gd name="connsiteX905" fmla="*/ 2861564 w 12191990"/>
              <a:gd name="connsiteY905" fmla="*/ 4210165 h 4805312"/>
              <a:gd name="connsiteX906" fmla="*/ 2849765 w 12191990"/>
              <a:gd name="connsiteY906" fmla="*/ 4199204 h 4805312"/>
              <a:gd name="connsiteX907" fmla="*/ 2847406 w 12191990"/>
              <a:gd name="connsiteY907" fmla="*/ 4194898 h 4805312"/>
              <a:gd name="connsiteX908" fmla="*/ 2839933 w 12191990"/>
              <a:gd name="connsiteY908" fmla="*/ 4185502 h 4805312"/>
              <a:gd name="connsiteX909" fmla="*/ 2834035 w 12191990"/>
              <a:gd name="connsiteY909" fmla="*/ 4181979 h 4805312"/>
              <a:gd name="connsiteX910" fmla="*/ 2828532 w 12191990"/>
              <a:gd name="connsiteY910" fmla="*/ 4166320 h 4805312"/>
              <a:gd name="connsiteX911" fmla="*/ 2832069 w 12191990"/>
              <a:gd name="connsiteY911" fmla="*/ 4153011 h 4805312"/>
              <a:gd name="connsiteX912" fmla="*/ 2843080 w 12191990"/>
              <a:gd name="connsiteY912" fmla="*/ 4144398 h 4805312"/>
              <a:gd name="connsiteX913" fmla="*/ 2844261 w 12191990"/>
              <a:gd name="connsiteY913" fmla="*/ 4142832 h 4805312"/>
              <a:gd name="connsiteX914" fmla="*/ 7103159 w 12191990"/>
              <a:gd name="connsiteY914" fmla="*/ 4118673 h 4805312"/>
              <a:gd name="connsiteX915" fmla="*/ 7123780 w 12191990"/>
              <a:gd name="connsiteY915" fmla="*/ 4131726 h 4805312"/>
              <a:gd name="connsiteX916" fmla="*/ 7130169 w 12191990"/>
              <a:gd name="connsiteY916" fmla="*/ 4143617 h 4805312"/>
              <a:gd name="connsiteX917" fmla="*/ 7132202 w 12191990"/>
              <a:gd name="connsiteY917" fmla="*/ 4148549 h 4805312"/>
              <a:gd name="connsiteX918" fmla="*/ 7132492 w 12191990"/>
              <a:gd name="connsiteY918" fmla="*/ 4153480 h 4805312"/>
              <a:gd name="connsiteX919" fmla="*/ 7131620 w 12191990"/>
              <a:gd name="connsiteY919" fmla="*/ 4157251 h 4805312"/>
              <a:gd name="connsiteX920" fmla="*/ 7130169 w 12191990"/>
              <a:gd name="connsiteY920" fmla="*/ 4165082 h 4805312"/>
              <a:gd name="connsiteX921" fmla="*/ 7129878 w 12191990"/>
              <a:gd name="connsiteY921" fmla="*/ 4167983 h 4805312"/>
              <a:gd name="connsiteX922" fmla="*/ 7129006 w 12191990"/>
              <a:gd name="connsiteY922" fmla="*/ 4174944 h 4805312"/>
              <a:gd name="connsiteX923" fmla="*/ 7114485 w 12191990"/>
              <a:gd name="connsiteY923" fmla="*/ 4186256 h 4805312"/>
              <a:gd name="connsiteX924" fmla="*/ 7105193 w 12191990"/>
              <a:gd name="connsiteY924" fmla="*/ 4186546 h 4805312"/>
              <a:gd name="connsiteX925" fmla="*/ 7086896 w 12191990"/>
              <a:gd name="connsiteY925" fmla="*/ 4182485 h 4805312"/>
              <a:gd name="connsiteX926" fmla="*/ 7081959 w 12191990"/>
              <a:gd name="connsiteY926" fmla="*/ 4179875 h 4805312"/>
              <a:gd name="connsiteX927" fmla="*/ 7076440 w 12191990"/>
              <a:gd name="connsiteY927" fmla="*/ 4175234 h 4805312"/>
              <a:gd name="connsiteX928" fmla="*/ 7072956 w 12191990"/>
              <a:gd name="connsiteY928" fmla="*/ 4170593 h 4805312"/>
              <a:gd name="connsiteX929" fmla="*/ 7068891 w 12191990"/>
              <a:gd name="connsiteY929" fmla="*/ 4157831 h 4805312"/>
              <a:gd name="connsiteX930" fmla="*/ 7065985 w 12191990"/>
              <a:gd name="connsiteY930" fmla="*/ 4149999 h 4805312"/>
              <a:gd name="connsiteX931" fmla="*/ 7065985 w 12191990"/>
              <a:gd name="connsiteY931" fmla="*/ 4146518 h 4805312"/>
              <a:gd name="connsiteX932" fmla="*/ 7069470 w 12191990"/>
              <a:gd name="connsiteY932" fmla="*/ 4139557 h 4805312"/>
              <a:gd name="connsiteX933" fmla="*/ 7077312 w 12191990"/>
              <a:gd name="connsiteY933" fmla="*/ 4129115 h 4805312"/>
              <a:gd name="connsiteX934" fmla="*/ 7079346 w 12191990"/>
              <a:gd name="connsiteY934" fmla="*/ 4125054 h 4805312"/>
              <a:gd name="connsiteX935" fmla="*/ 7082829 w 12191990"/>
              <a:gd name="connsiteY935" fmla="*/ 4123604 h 4805312"/>
              <a:gd name="connsiteX936" fmla="*/ 7089510 w 12191990"/>
              <a:gd name="connsiteY936" fmla="*/ 4121573 h 4805312"/>
              <a:gd name="connsiteX937" fmla="*/ 7091833 w 12191990"/>
              <a:gd name="connsiteY937" fmla="*/ 4120414 h 4805312"/>
              <a:gd name="connsiteX938" fmla="*/ 7101126 w 12191990"/>
              <a:gd name="connsiteY938" fmla="*/ 4119253 h 4805312"/>
              <a:gd name="connsiteX939" fmla="*/ 7103159 w 12191990"/>
              <a:gd name="connsiteY939" fmla="*/ 4118673 h 4805312"/>
              <a:gd name="connsiteX940" fmla="*/ 9561287 w 12191990"/>
              <a:gd name="connsiteY940" fmla="*/ 4117302 h 4805312"/>
              <a:gd name="connsiteX941" fmla="*/ 9563894 w 12191990"/>
              <a:gd name="connsiteY941" fmla="*/ 4118837 h 4805312"/>
              <a:gd name="connsiteX942" fmla="*/ 9551864 w 12191990"/>
              <a:gd name="connsiteY942" fmla="*/ 4120181 h 4805312"/>
              <a:gd name="connsiteX943" fmla="*/ 9561287 w 12191990"/>
              <a:gd name="connsiteY943" fmla="*/ 4117302 h 4805312"/>
              <a:gd name="connsiteX944" fmla="*/ 9855664 w 12191990"/>
              <a:gd name="connsiteY944" fmla="*/ 4111025 h 4805312"/>
              <a:gd name="connsiteX945" fmla="*/ 9858753 w 12191990"/>
              <a:gd name="connsiteY945" fmla="*/ 4112131 h 4805312"/>
              <a:gd name="connsiteX946" fmla="*/ 9865548 w 12191990"/>
              <a:gd name="connsiteY946" fmla="*/ 4118099 h 4805312"/>
              <a:gd name="connsiteX947" fmla="*/ 9874609 w 12191990"/>
              <a:gd name="connsiteY947" fmla="*/ 4120158 h 4805312"/>
              <a:gd name="connsiteX948" fmla="*/ 9879963 w 12191990"/>
              <a:gd name="connsiteY948" fmla="*/ 4121804 h 4805312"/>
              <a:gd name="connsiteX949" fmla="*/ 9892524 w 12191990"/>
              <a:gd name="connsiteY949" fmla="*/ 4127774 h 4805312"/>
              <a:gd name="connsiteX950" fmla="*/ 9894584 w 12191990"/>
              <a:gd name="connsiteY950" fmla="*/ 4129419 h 4805312"/>
              <a:gd name="connsiteX951" fmla="*/ 9905497 w 12191990"/>
              <a:gd name="connsiteY951" fmla="*/ 4155971 h 4805312"/>
              <a:gd name="connsiteX952" fmla="*/ 9905703 w 12191990"/>
              <a:gd name="connsiteY952" fmla="*/ 4160910 h 4805312"/>
              <a:gd name="connsiteX953" fmla="*/ 9902821 w 12191990"/>
              <a:gd name="connsiteY953" fmla="*/ 4172848 h 4805312"/>
              <a:gd name="connsiteX954" fmla="*/ 9901173 w 12191990"/>
              <a:gd name="connsiteY954" fmla="*/ 4183139 h 4805312"/>
              <a:gd name="connsiteX955" fmla="*/ 9899526 w 12191990"/>
              <a:gd name="connsiteY955" fmla="*/ 4186432 h 4805312"/>
              <a:gd name="connsiteX956" fmla="*/ 9887376 w 12191990"/>
              <a:gd name="connsiteY956" fmla="*/ 4200840 h 4805312"/>
              <a:gd name="connsiteX957" fmla="*/ 9886140 w 12191990"/>
              <a:gd name="connsiteY957" fmla="*/ 4203104 h 4805312"/>
              <a:gd name="connsiteX958" fmla="*/ 9894790 w 12191990"/>
              <a:gd name="connsiteY958" fmla="*/ 4214424 h 4805312"/>
              <a:gd name="connsiteX959" fmla="*/ 9906321 w 12191990"/>
              <a:gd name="connsiteY959" fmla="*/ 4221216 h 4805312"/>
              <a:gd name="connsiteX960" fmla="*/ 9918471 w 12191990"/>
              <a:gd name="connsiteY960" fmla="*/ 4235211 h 4805312"/>
              <a:gd name="connsiteX961" fmla="*/ 9918265 w 12191990"/>
              <a:gd name="connsiteY961" fmla="*/ 4238300 h 4805312"/>
              <a:gd name="connsiteX962" fmla="*/ 9919089 w 12191990"/>
              <a:gd name="connsiteY962" fmla="*/ 4245915 h 4805312"/>
              <a:gd name="connsiteX963" fmla="*/ 9919706 w 12191990"/>
              <a:gd name="connsiteY963" fmla="*/ 4254971 h 4805312"/>
              <a:gd name="connsiteX964" fmla="*/ 9917030 w 12191990"/>
              <a:gd name="connsiteY964" fmla="*/ 4261351 h 4805312"/>
              <a:gd name="connsiteX965" fmla="*/ 9911469 w 12191990"/>
              <a:gd name="connsiteY965" fmla="*/ 4279875 h 4805312"/>
              <a:gd name="connsiteX966" fmla="*/ 9902409 w 12191990"/>
              <a:gd name="connsiteY966" fmla="*/ 4290783 h 4805312"/>
              <a:gd name="connsiteX967" fmla="*/ 9900349 w 12191990"/>
              <a:gd name="connsiteY967" fmla="*/ 4292224 h 4805312"/>
              <a:gd name="connsiteX968" fmla="*/ 9889641 w 12191990"/>
              <a:gd name="connsiteY968" fmla="*/ 4297164 h 4805312"/>
              <a:gd name="connsiteX969" fmla="*/ 9885935 w 12191990"/>
              <a:gd name="connsiteY969" fmla="*/ 4299016 h 4805312"/>
              <a:gd name="connsiteX970" fmla="*/ 9870284 w 12191990"/>
              <a:gd name="connsiteY970" fmla="*/ 4297988 h 4805312"/>
              <a:gd name="connsiteX971" fmla="*/ 9857723 w 12191990"/>
              <a:gd name="connsiteY971" fmla="*/ 4294694 h 4805312"/>
              <a:gd name="connsiteX972" fmla="*/ 9853604 w 12191990"/>
              <a:gd name="connsiteY972" fmla="*/ 4295311 h 4805312"/>
              <a:gd name="connsiteX973" fmla="*/ 9851545 w 12191990"/>
              <a:gd name="connsiteY973" fmla="*/ 4297988 h 4805312"/>
              <a:gd name="connsiteX974" fmla="*/ 9848250 w 12191990"/>
              <a:gd name="connsiteY974" fmla="*/ 4298810 h 4805312"/>
              <a:gd name="connsiteX975" fmla="*/ 9848044 w 12191990"/>
              <a:gd name="connsiteY975" fmla="*/ 4295106 h 4805312"/>
              <a:gd name="connsiteX976" fmla="*/ 9849075 w 12191990"/>
              <a:gd name="connsiteY976" fmla="*/ 4293460 h 4805312"/>
              <a:gd name="connsiteX977" fmla="*/ 9845574 w 12191990"/>
              <a:gd name="connsiteY977" fmla="*/ 4285021 h 4805312"/>
              <a:gd name="connsiteX978" fmla="*/ 9842690 w 12191990"/>
              <a:gd name="connsiteY978" fmla="*/ 4284609 h 4805312"/>
              <a:gd name="connsiteX979" fmla="*/ 9839189 w 12191990"/>
              <a:gd name="connsiteY979" fmla="*/ 4282346 h 4805312"/>
              <a:gd name="connsiteX980" fmla="*/ 9840837 w 12191990"/>
              <a:gd name="connsiteY980" fmla="*/ 4279053 h 4805312"/>
              <a:gd name="connsiteX981" fmla="*/ 9840631 w 12191990"/>
              <a:gd name="connsiteY981" fmla="*/ 4274113 h 4805312"/>
              <a:gd name="connsiteX982" fmla="*/ 9835277 w 12191990"/>
              <a:gd name="connsiteY982" fmla="*/ 4264850 h 4805312"/>
              <a:gd name="connsiteX983" fmla="*/ 9830953 w 12191990"/>
              <a:gd name="connsiteY983" fmla="*/ 4260734 h 4805312"/>
              <a:gd name="connsiteX984" fmla="*/ 9828687 w 12191990"/>
              <a:gd name="connsiteY984" fmla="*/ 4259499 h 4805312"/>
              <a:gd name="connsiteX985" fmla="*/ 9829923 w 12191990"/>
              <a:gd name="connsiteY985" fmla="*/ 4257235 h 4805312"/>
              <a:gd name="connsiteX986" fmla="*/ 9834041 w 12191990"/>
              <a:gd name="connsiteY986" fmla="*/ 4252707 h 4805312"/>
              <a:gd name="connsiteX987" fmla="*/ 9834041 w 12191990"/>
              <a:gd name="connsiteY987" fmla="*/ 4241387 h 4805312"/>
              <a:gd name="connsiteX988" fmla="*/ 9829511 w 12191990"/>
              <a:gd name="connsiteY988" fmla="*/ 4229655 h 4805312"/>
              <a:gd name="connsiteX989" fmla="*/ 9833629 w 12191990"/>
              <a:gd name="connsiteY989" fmla="*/ 4226980 h 4805312"/>
              <a:gd name="connsiteX990" fmla="*/ 9837954 w 12191990"/>
              <a:gd name="connsiteY990" fmla="*/ 4230478 h 4805312"/>
              <a:gd name="connsiteX991" fmla="*/ 9843514 w 12191990"/>
              <a:gd name="connsiteY991" fmla="*/ 4231713 h 4805312"/>
              <a:gd name="connsiteX992" fmla="*/ 9842484 w 12191990"/>
              <a:gd name="connsiteY992" fmla="*/ 4225333 h 4805312"/>
              <a:gd name="connsiteX993" fmla="*/ 9839602 w 12191990"/>
              <a:gd name="connsiteY993" fmla="*/ 4222657 h 4805312"/>
              <a:gd name="connsiteX994" fmla="*/ 9838983 w 12191990"/>
              <a:gd name="connsiteY994" fmla="*/ 4218953 h 4805312"/>
              <a:gd name="connsiteX995" fmla="*/ 9842484 w 12191990"/>
              <a:gd name="connsiteY995" fmla="*/ 4219363 h 4805312"/>
              <a:gd name="connsiteX996" fmla="*/ 9846191 w 12191990"/>
              <a:gd name="connsiteY996" fmla="*/ 4221834 h 4805312"/>
              <a:gd name="connsiteX997" fmla="*/ 9851545 w 12191990"/>
              <a:gd name="connsiteY997" fmla="*/ 4221216 h 4805312"/>
              <a:gd name="connsiteX998" fmla="*/ 9851545 w 12191990"/>
              <a:gd name="connsiteY998" fmla="*/ 4216688 h 4805312"/>
              <a:gd name="connsiteX999" fmla="*/ 9831159 w 12191990"/>
              <a:gd name="connsiteY999" fmla="*/ 4210720 h 4805312"/>
              <a:gd name="connsiteX1000" fmla="*/ 9826217 w 12191990"/>
              <a:gd name="connsiteY1000" fmla="*/ 4208867 h 4805312"/>
              <a:gd name="connsiteX1001" fmla="*/ 9817773 w 12191990"/>
              <a:gd name="connsiteY1001" fmla="*/ 4198164 h 4805312"/>
              <a:gd name="connsiteX1002" fmla="*/ 9814684 w 12191990"/>
              <a:gd name="connsiteY1002" fmla="*/ 4194460 h 4805312"/>
              <a:gd name="connsiteX1003" fmla="*/ 9811184 w 12191990"/>
              <a:gd name="connsiteY1003" fmla="*/ 4180875 h 4805312"/>
              <a:gd name="connsiteX1004" fmla="*/ 9810772 w 12191990"/>
              <a:gd name="connsiteY1004" fmla="*/ 4171202 h 4805312"/>
              <a:gd name="connsiteX1005" fmla="*/ 9806860 w 12191990"/>
              <a:gd name="connsiteY1005" fmla="*/ 4164204 h 4805312"/>
              <a:gd name="connsiteX1006" fmla="*/ 9806242 w 12191990"/>
              <a:gd name="connsiteY1006" fmla="*/ 4164204 h 4805312"/>
              <a:gd name="connsiteX1007" fmla="*/ 9802329 w 12191990"/>
              <a:gd name="connsiteY1007" fmla="*/ 4161734 h 4805312"/>
              <a:gd name="connsiteX1008" fmla="*/ 9805213 w 12191990"/>
              <a:gd name="connsiteY1008" fmla="*/ 4159470 h 4805312"/>
              <a:gd name="connsiteX1009" fmla="*/ 9813243 w 12191990"/>
              <a:gd name="connsiteY1009" fmla="*/ 4143622 h 4805312"/>
              <a:gd name="connsiteX1010" fmla="*/ 9815715 w 12191990"/>
              <a:gd name="connsiteY1010" fmla="*/ 4138682 h 4805312"/>
              <a:gd name="connsiteX1011" fmla="*/ 9819420 w 12191990"/>
              <a:gd name="connsiteY1011" fmla="*/ 4137035 h 4805312"/>
              <a:gd name="connsiteX1012" fmla="*/ 9821274 w 12191990"/>
              <a:gd name="connsiteY1012" fmla="*/ 4133124 h 4805312"/>
              <a:gd name="connsiteX1013" fmla="*/ 9820353 w 12191990"/>
              <a:gd name="connsiteY1013" fmla="*/ 4131817 h 4805312"/>
              <a:gd name="connsiteX1014" fmla="*/ 9836448 w 12191990"/>
              <a:gd name="connsiteY1014" fmla="*/ 4115811 h 4805312"/>
              <a:gd name="connsiteX1015" fmla="*/ 9836101 w 12191990"/>
              <a:gd name="connsiteY1015" fmla="*/ 4118923 h 4805312"/>
              <a:gd name="connsiteX1016" fmla="*/ 9837542 w 12191990"/>
              <a:gd name="connsiteY1016" fmla="*/ 4122422 h 4805312"/>
              <a:gd name="connsiteX1017" fmla="*/ 9841249 w 12191990"/>
              <a:gd name="connsiteY1017" fmla="*/ 4120982 h 4805312"/>
              <a:gd name="connsiteX1018" fmla="*/ 9842484 w 12191990"/>
              <a:gd name="connsiteY1018" fmla="*/ 4118305 h 4805312"/>
              <a:gd name="connsiteX1019" fmla="*/ 9848662 w 12191990"/>
              <a:gd name="connsiteY1019" fmla="*/ 4117277 h 4805312"/>
              <a:gd name="connsiteX1020" fmla="*/ 9851339 w 12191990"/>
              <a:gd name="connsiteY1020" fmla="*/ 4119129 h 4805312"/>
              <a:gd name="connsiteX1021" fmla="*/ 9853192 w 12191990"/>
              <a:gd name="connsiteY1021" fmla="*/ 4116248 h 4805312"/>
              <a:gd name="connsiteX1022" fmla="*/ 9853811 w 12191990"/>
              <a:gd name="connsiteY1022" fmla="*/ 4113777 h 4805312"/>
              <a:gd name="connsiteX1023" fmla="*/ 9855664 w 12191990"/>
              <a:gd name="connsiteY1023" fmla="*/ 4111025 h 4805312"/>
              <a:gd name="connsiteX1024" fmla="*/ 1996551 w 12191990"/>
              <a:gd name="connsiteY1024" fmla="*/ 4093889 h 4805312"/>
              <a:gd name="connsiteX1025" fmla="*/ 1998405 w 12191990"/>
              <a:gd name="connsiteY1025" fmla="*/ 4096642 h 4805312"/>
              <a:gd name="connsiteX1026" fmla="*/ 1999023 w 12191990"/>
              <a:gd name="connsiteY1026" fmla="*/ 4099112 h 4805312"/>
              <a:gd name="connsiteX1027" fmla="*/ 2000877 w 12191990"/>
              <a:gd name="connsiteY1027" fmla="*/ 4101994 h 4805312"/>
              <a:gd name="connsiteX1028" fmla="*/ 2003553 w 12191990"/>
              <a:gd name="connsiteY1028" fmla="*/ 4100142 h 4805312"/>
              <a:gd name="connsiteX1029" fmla="*/ 2009729 w 12191990"/>
              <a:gd name="connsiteY1029" fmla="*/ 4101170 h 4805312"/>
              <a:gd name="connsiteX1030" fmla="*/ 2010967 w 12191990"/>
              <a:gd name="connsiteY1030" fmla="*/ 4103846 h 4805312"/>
              <a:gd name="connsiteX1031" fmla="*/ 2014674 w 12191990"/>
              <a:gd name="connsiteY1031" fmla="*/ 4105287 h 4805312"/>
              <a:gd name="connsiteX1032" fmla="*/ 2016115 w 12191990"/>
              <a:gd name="connsiteY1032" fmla="*/ 4101788 h 4805312"/>
              <a:gd name="connsiteX1033" fmla="*/ 2015768 w 12191990"/>
              <a:gd name="connsiteY1033" fmla="*/ 4098675 h 4805312"/>
              <a:gd name="connsiteX1034" fmla="*/ 2031863 w 12191990"/>
              <a:gd name="connsiteY1034" fmla="*/ 4114682 h 4805312"/>
              <a:gd name="connsiteX1035" fmla="*/ 2030941 w 12191990"/>
              <a:gd name="connsiteY1035" fmla="*/ 4115989 h 4805312"/>
              <a:gd name="connsiteX1036" fmla="*/ 2032794 w 12191990"/>
              <a:gd name="connsiteY1036" fmla="*/ 4119900 h 4805312"/>
              <a:gd name="connsiteX1037" fmla="*/ 2036501 w 12191990"/>
              <a:gd name="connsiteY1037" fmla="*/ 4121547 h 4805312"/>
              <a:gd name="connsiteX1038" fmla="*/ 2038972 w 12191990"/>
              <a:gd name="connsiteY1038" fmla="*/ 4126487 h 4805312"/>
              <a:gd name="connsiteX1039" fmla="*/ 2047003 w 12191990"/>
              <a:gd name="connsiteY1039" fmla="*/ 4142335 h 4805312"/>
              <a:gd name="connsiteX1040" fmla="*/ 2049887 w 12191990"/>
              <a:gd name="connsiteY1040" fmla="*/ 4144598 h 4805312"/>
              <a:gd name="connsiteX1041" fmla="*/ 2045974 w 12191990"/>
              <a:gd name="connsiteY1041" fmla="*/ 4147069 h 4805312"/>
              <a:gd name="connsiteX1042" fmla="*/ 2045356 w 12191990"/>
              <a:gd name="connsiteY1042" fmla="*/ 4147069 h 4805312"/>
              <a:gd name="connsiteX1043" fmla="*/ 2041442 w 12191990"/>
              <a:gd name="connsiteY1043" fmla="*/ 4154067 h 4805312"/>
              <a:gd name="connsiteX1044" fmla="*/ 2041031 w 12191990"/>
              <a:gd name="connsiteY1044" fmla="*/ 4163740 h 4805312"/>
              <a:gd name="connsiteX1045" fmla="*/ 2037530 w 12191990"/>
              <a:gd name="connsiteY1045" fmla="*/ 4177324 h 4805312"/>
              <a:gd name="connsiteX1046" fmla="*/ 2034443 w 12191990"/>
              <a:gd name="connsiteY1046" fmla="*/ 4181029 h 4805312"/>
              <a:gd name="connsiteX1047" fmla="*/ 2025999 w 12191990"/>
              <a:gd name="connsiteY1047" fmla="*/ 4191731 h 4805312"/>
              <a:gd name="connsiteX1048" fmla="*/ 2021057 w 12191990"/>
              <a:gd name="connsiteY1048" fmla="*/ 4193584 h 4805312"/>
              <a:gd name="connsiteX1049" fmla="*/ 2000671 w 12191990"/>
              <a:gd name="connsiteY1049" fmla="*/ 4199553 h 4805312"/>
              <a:gd name="connsiteX1050" fmla="*/ 2000671 w 12191990"/>
              <a:gd name="connsiteY1050" fmla="*/ 4204081 h 4805312"/>
              <a:gd name="connsiteX1051" fmla="*/ 2006025 w 12191990"/>
              <a:gd name="connsiteY1051" fmla="*/ 4204698 h 4805312"/>
              <a:gd name="connsiteX1052" fmla="*/ 2009729 w 12191990"/>
              <a:gd name="connsiteY1052" fmla="*/ 4202228 h 4805312"/>
              <a:gd name="connsiteX1053" fmla="*/ 2013233 w 12191990"/>
              <a:gd name="connsiteY1053" fmla="*/ 4201817 h 4805312"/>
              <a:gd name="connsiteX1054" fmla="*/ 2012614 w 12191990"/>
              <a:gd name="connsiteY1054" fmla="*/ 4205522 h 4805312"/>
              <a:gd name="connsiteX1055" fmla="*/ 2009729 w 12191990"/>
              <a:gd name="connsiteY1055" fmla="*/ 4208197 h 4805312"/>
              <a:gd name="connsiteX1056" fmla="*/ 2008701 w 12191990"/>
              <a:gd name="connsiteY1056" fmla="*/ 4214577 h 4805312"/>
              <a:gd name="connsiteX1057" fmla="*/ 2014262 w 12191990"/>
              <a:gd name="connsiteY1057" fmla="*/ 4213343 h 4805312"/>
              <a:gd name="connsiteX1058" fmla="*/ 2018586 w 12191990"/>
              <a:gd name="connsiteY1058" fmla="*/ 4209844 h 4805312"/>
              <a:gd name="connsiteX1059" fmla="*/ 2022704 w 12191990"/>
              <a:gd name="connsiteY1059" fmla="*/ 4212520 h 4805312"/>
              <a:gd name="connsiteX1060" fmla="*/ 2018175 w 12191990"/>
              <a:gd name="connsiteY1060" fmla="*/ 4224251 h 4805312"/>
              <a:gd name="connsiteX1061" fmla="*/ 2018175 w 12191990"/>
              <a:gd name="connsiteY1061" fmla="*/ 4235571 h 4805312"/>
              <a:gd name="connsiteX1062" fmla="*/ 2022292 w 12191990"/>
              <a:gd name="connsiteY1062" fmla="*/ 4240100 h 4805312"/>
              <a:gd name="connsiteX1063" fmla="*/ 2023528 w 12191990"/>
              <a:gd name="connsiteY1063" fmla="*/ 4242363 h 4805312"/>
              <a:gd name="connsiteX1064" fmla="*/ 2021263 w 12191990"/>
              <a:gd name="connsiteY1064" fmla="*/ 4243599 h 4805312"/>
              <a:gd name="connsiteX1065" fmla="*/ 2016937 w 12191990"/>
              <a:gd name="connsiteY1065" fmla="*/ 4247715 h 4805312"/>
              <a:gd name="connsiteX1066" fmla="*/ 2011585 w 12191990"/>
              <a:gd name="connsiteY1066" fmla="*/ 4256977 h 4805312"/>
              <a:gd name="connsiteX1067" fmla="*/ 2011379 w 12191990"/>
              <a:gd name="connsiteY1067" fmla="*/ 4261917 h 4805312"/>
              <a:gd name="connsiteX1068" fmla="*/ 2013026 w 12191990"/>
              <a:gd name="connsiteY1068" fmla="*/ 4265210 h 4805312"/>
              <a:gd name="connsiteX1069" fmla="*/ 2009526 w 12191990"/>
              <a:gd name="connsiteY1069" fmla="*/ 4267474 h 4805312"/>
              <a:gd name="connsiteX1070" fmla="*/ 2006642 w 12191990"/>
              <a:gd name="connsiteY1070" fmla="*/ 4267886 h 4805312"/>
              <a:gd name="connsiteX1071" fmla="*/ 2003141 w 12191990"/>
              <a:gd name="connsiteY1071" fmla="*/ 4276324 h 4805312"/>
              <a:gd name="connsiteX1072" fmla="*/ 2004171 w 12191990"/>
              <a:gd name="connsiteY1072" fmla="*/ 4277970 h 4805312"/>
              <a:gd name="connsiteX1073" fmla="*/ 2003965 w 12191990"/>
              <a:gd name="connsiteY1073" fmla="*/ 4281675 h 4805312"/>
              <a:gd name="connsiteX1074" fmla="*/ 2000671 w 12191990"/>
              <a:gd name="connsiteY1074" fmla="*/ 4280853 h 4805312"/>
              <a:gd name="connsiteX1075" fmla="*/ 1998611 w 12191990"/>
              <a:gd name="connsiteY1075" fmla="*/ 4278176 h 4805312"/>
              <a:gd name="connsiteX1076" fmla="*/ 1994492 w 12191990"/>
              <a:gd name="connsiteY1076" fmla="*/ 4277559 h 4805312"/>
              <a:gd name="connsiteX1077" fmla="*/ 1981931 w 12191990"/>
              <a:gd name="connsiteY1077" fmla="*/ 4280853 h 4805312"/>
              <a:gd name="connsiteX1078" fmla="*/ 1966281 w 12191990"/>
              <a:gd name="connsiteY1078" fmla="*/ 4281881 h 4805312"/>
              <a:gd name="connsiteX1079" fmla="*/ 1962574 w 12191990"/>
              <a:gd name="connsiteY1079" fmla="*/ 4280029 h 4805312"/>
              <a:gd name="connsiteX1080" fmla="*/ 1951867 w 12191990"/>
              <a:gd name="connsiteY1080" fmla="*/ 4275089 h 4805312"/>
              <a:gd name="connsiteX1081" fmla="*/ 1949807 w 12191990"/>
              <a:gd name="connsiteY1081" fmla="*/ 4273648 h 4805312"/>
              <a:gd name="connsiteX1082" fmla="*/ 1940745 w 12191990"/>
              <a:gd name="connsiteY1082" fmla="*/ 4262740 h 4805312"/>
              <a:gd name="connsiteX1083" fmla="*/ 1935186 w 12191990"/>
              <a:gd name="connsiteY1083" fmla="*/ 4244216 h 4805312"/>
              <a:gd name="connsiteX1084" fmla="*/ 1932509 w 12191990"/>
              <a:gd name="connsiteY1084" fmla="*/ 4237835 h 4805312"/>
              <a:gd name="connsiteX1085" fmla="*/ 1933127 w 12191990"/>
              <a:gd name="connsiteY1085" fmla="*/ 4228780 h 4805312"/>
              <a:gd name="connsiteX1086" fmla="*/ 1933951 w 12191990"/>
              <a:gd name="connsiteY1086" fmla="*/ 4221164 h 4805312"/>
              <a:gd name="connsiteX1087" fmla="*/ 1933745 w 12191990"/>
              <a:gd name="connsiteY1087" fmla="*/ 4218076 h 4805312"/>
              <a:gd name="connsiteX1088" fmla="*/ 1945895 w 12191990"/>
              <a:gd name="connsiteY1088" fmla="*/ 4204081 h 4805312"/>
              <a:gd name="connsiteX1089" fmla="*/ 1957426 w 12191990"/>
              <a:gd name="connsiteY1089" fmla="*/ 4197289 h 4805312"/>
              <a:gd name="connsiteX1090" fmla="*/ 1966075 w 12191990"/>
              <a:gd name="connsiteY1090" fmla="*/ 4185969 h 4805312"/>
              <a:gd name="connsiteX1091" fmla="*/ 1964840 w 12191990"/>
              <a:gd name="connsiteY1091" fmla="*/ 4183704 h 4805312"/>
              <a:gd name="connsiteX1092" fmla="*/ 1952690 w 12191990"/>
              <a:gd name="connsiteY1092" fmla="*/ 4169297 h 4805312"/>
              <a:gd name="connsiteX1093" fmla="*/ 1951042 w 12191990"/>
              <a:gd name="connsiteY1093" fmla="*/ 4166004 h 4805312"/>
              <a:gd name="connsiteX1094" fmla="*/ 1949395 w 12191990"/>
              <a:gd name="connsiteY1094" fmla="*/ 4155712 h 4805312"/>
              <a:gd name="connsiteX1095" fmla="*/ 1946513 w 12191990"/>
              <a:gd name="connsiteY1095" fmla="*/ 4143775 h 4805312"/>
              <a:gd name="connsiteX1096" fmla="*/ 1946718 w 12191990"/>
              <a:gd name="connsiteY1096" fmla="*/ 4138836 h 4805312"/>
              <a:gd name="connsiteX1097" fmla="*/ 1957632 w 12191990"/>
              <a:gd name="connsiteY1097" fmla="*/ 4112284 h 4805312"/>
              <a:gd name="connsiteX1098" fmla="*/ 1959691 w 12191990"/>
              <a:gd name="connsiteY1098" fmla="*/ 4110638 h 4805312"/>
              <a:gd name="connsiteX1099" fmla="*/ 1972252 w 12191990"/>
              <a:gd name="connsiteY1099" fmla="*/ 4104669 h 4805312"/>
              <a:gd name="connsiteX1100" fmla="*/ 1977607 w 12191990"/>
              <a:gd name="connsiteY1100" fmla="*/ 4103023 h 4805312"/>
              <a:gd name="connsiteX1101" fmla="*/ 1986668 w 12191990"/>
              <a:gd name="connsiteY1101" fmla="*/ 4100964 h 4805312"/>
              <a:gd name="connsiteX1102" fmla="*/ 1993463 w 12191990"/>
              <a:gd name="connsiteY1102" fmla="*/ 4094996 h 4805312"/>
              <a:gd name="connsiteX1103" fmla="*/ 1996551 w 12191990"/>
              <a:gd name="connsiteY1103" fmla="*/ 4093889 h 4805312"/>
              <a:gd name="connsiteX1104" fmla="*/ 9283074 w 12191990"/>
              <a:gd name="connsiteY1104" fmla="*/ 4048181 h 4805312"/>
              <a:gd name="connsiteX1105" fmla="*/ 9303693 w 12191990"/>
              <a:gd name="connsiteY1105" fmla="*/ 4061234 h 4805312"/>
              <a:gd name="connsiteX1106" fmla="*/ 9310083 w 12191990"/>
              <a:gd name="connsiteY1106" fmla="*/ 4073125 h 4805312"/>
              <a:gd name="connsiteX1107" fmla="*/ 9312116 w 12191990"/>
              <a:gd name="connsiteY1107" fmla="*/ 4078057 h 4805312"/>
              <a:gd name="connsiteX1108" fmla="*/ 9312406 w 12191990"/>
              <a:gd name="connsiteY1108" fmla="*/ 4082988 h 4805312"/>
              <a:gd name="connsiteX1109" fmla="*/ 9311536 w 12191990"/>
              <a:gd name="connsiteY1109" fmla="*/ 4086759 h 4805312"/>
              <a:gd name="connsiteX1110" fmla="*/ 9310083 w 12191990"/>
              <a:gd name="connsiteY1110" fmla="*/ 4094590 h 4805312"/>
              <a:gd name="connsiteX1111" fmla="*/ 9309793 w 12191990"/>
              <a:gd name="connsiteY1111" fmla="*/ 4097491 h 4805312"/>
              <a:gd name="connsiteX1112" fmla="*/ 9308921 w 12191990"/>
              <a:gd name="connsiteY1112" fmla="*/ 4104452 h 4805312"/>
              <a:gd name="connsiteX1113" fmla="*/ 9294400 w 12191990"/>
              <a:gd name="connsiteY1113" fmla="*/ 4115764 h 4805312"/>
              <a:gd name="connsiteX1114" fmla="*/ 9285106 w 12191990"/>
              <a:gd name="connsiteY1114" fmla="*/ 4116054 h 4805312"/>
              <a:gd name="connsiteX1115" fmla="*/ 9266809 w 12191990"/>
              <a:gd name="connsiteY1115" fmla="*/ 4111994 h 4805312"/>
              <a:gd name="connsiteX1116" fmla="*/ 9261873 w 12191990"/>
              <a:gd name="connsiteY1116" fmla="*/ 4109383 h 4805312"/>
              <a:gd name="connsiteX1117" fmla="*/ 9256355 w 12191990"/>
              <a:gd name="connsiteY1117" fmla="*/ 4104742 h 4805312"/>
              <a:gd name="connsiteX1118" fmla="*/ 9252869 w 12191990"/>
              <a:gd name="connsiteY1118" fmla="*/ 4100101 h 4805312"/>
              <a:gd name="connsiteX1119" fmla="*/ 9248803 w 12191990"/>
              <a:gd name="connsiteY1119" fmla="*/ 4087339 h 4805312"/>
              <a:gd name="connsiteX1120" fmla="*/ 9245899 w 12191990"/>
              <a:gd name="connsiteY1120" fmla="*/ 4079507 h 4805312"/>
              <a:gd name="connsiteX1121" fmla="*/ 9245899 w 12191990"/>
              <a:gd name="connsiteY1121" fmla="*/ 4076026 h 4805312"/>
              <a:gd name="connsiteX1122" fmla="*/ 9249384 w 12191990"/>
              <a:gd name="connsiteY1122" fmla="*/ 4069065 h 4805312"/>
              <a:gd name="connsiteX1123" fmla="*/ 9257225 w 12191990"/>
              <a:gd name="connsiteY1123" fmla="*/ 4058623 h 4805312"/>
              <a:gd name="connsiteX1124" fmla="*/ 9259259 w 12191990"/>
              <a:gd name="connsiteY1124" fmla="*/ 4054562 h 4805312"/>
              <a:gd name="connsiteX1125" fmla="*/ 9262743 w 12191990"/>
              <a:gd name="connsiteY1125" fmla="*/ 4053112 h 4805312"/>
              <a:gd name="connsiteX1126" fmla="*/ 9269424 w 12191990"/>
              <a:gd name="connsiteY1126" fmla="*/ 4051081 h 4805312"/>
              <a:gd name="connsiteX1127" fmla="*/ 9271747 w 12191990"/>
              <a:gd name="connsiteY1127" fmla="*/ 4049922 h 4805312"/>
              <a:gd name="connsiteX1128" fmla="*/ 9281040 w 12191990"/>
              <a:gd name="connsiteY1128" fmla="*/ 4048761 h 4805312"/>
              <a:gd name="connsiteX1129" fmla="*/ 9283074 w 12191990"/>
              <a:gd name="connsiteY1129" fmla="*/ 4048181 h 4805312"/>
              <a:gd name="connsiteX1130" fmla="*/ 5818503 w 12191990"/>
              <a:gd name="connsiteY1130" fmla="*/ 4039446 h 4805312"/>
              <a:gd name="connsiteX1131" fmla="*/ 5818757 w 12191990"/>
              <a:gd name="connsiteY1131" fmla="*/ 4039698 h 4805312"/>
              <a:gd name="connsiteX1132" fmla="*/ 5818284 w 12191990"/>
              <a:gd name="connsiteY1132" fmla="*/ 4039809 h 4805312"/>
              <a:gd name="connsiteX1133" fmla="*/ 2723081 w 12191990"/>
              <a:gd name="connsiteY1133" fmla="*/ 4039446 h 4805312"/>
              <a:gd name="connsiteX1134" fmla="*/ 2723334 w 12191990"/>
              <a:gd name="connsiteY1134" fmla="*/ 4039698 h 4805312"/>
              <a:gd name="connsiteX1135" fmla="*/ 2722863 w 12191990"/>
              <a:gd name="connsiteY1135" fmla="*/ 4039809 h 4805312"/>
              <a:gd name="connsiteX1136" fmla="*/ 6912074 w 12191990"/>
              <a:gd name="connsiteY1136" fmla="*/ 4037358 h 4805312"/>
              <a:gd name="connsiteX1137" fmla="*/ 6912290 w 12191990"/>
              <a:gd name="connsiteY1137" fmla="*/ 4037572 h 4805312"/>
              <a:gd name="connsiteX1138" fmla="*/ 6911888 w 12191990"/>
              <a:gd name="connsiteY1138" fmla="*/ 4037668 h 4805312"/>
              <a:gd name="connsiteX1139" fmla="*/ 9484279 w 12191990"/>
              <a:gd name="connsiteY1139" fmla="*/ 4001927 h 4805312"/>
              <a:gd name="connsiteX1140" fmla="*/ 9492143 w 12191990"/>
              <a:gd name="connsiteY1140" fmla="*/ 4001927 h 4805312"/>
              <a:gd name="connsiteX1141" fmla="*/ 9493323 w 12191990"/>
              <a:gd name="connsiteY1141" fmla="*/ 4003492 h 4805312"/>
              <a:gd name="connsiteX1142" fmla="*/ 9504333 w 12191990"/>
              <a:gd name="connsiteY1142" fmla="*/ 4012105 h 4805312"/>
              <a:gd name="connsiteX1143" fmla="*/ 9507872 w 12191990"/>
              <a:gd name="connsiteY1143" fmla="*/ 4025414 h 4805312"/>
              <a:gd name="connsiteX1144" fmla="*/ 9502367 w 12191990"/>
              <a:gd name="connsiteY1144" fmla="*/ 4041073 h 4805312"/>
              <a:gd name="connsiteX1145" fmla="*/ 9496468 w 12191990"/>
              <a:gd name="connsiteY1145" fmla="*/ 4044596 h 4805312"/>
              <a:gd name="connsiteX1146" fmla="*/ 9488997 w 12191990"/>
              <a:gd name="connsiteY1146" fmla="*/ 4053992 h 4805312"/>
              <a:gd name="connsiteX1147" fmla="*/ 9486638 w 12191990"/>
              <a:gd name="connsiteY1147" fmla="*/ 4058298 h 4805312"/>
              <a:gd name="connsiteX1148" fmla="*/ 9474841 w 12191990"/>
              <a:gd name="connsiteY1148" fmla="*/ 4069259 h 4805312"/>
              <a:gd name="connsiteX1149" fmla="*/ 9464617 w 12191990"/>
              <a:gd name="connsiteY1149" fmla="*/ 4067693 h 4805312"/>
              <a:gd name="connsiteX1150" fmla="*/ 9455965 w 12191990"/>
              <a:gd name="connsiteY1150" fmla="*/ 4062213 h 4805312"/>
              <a:gd name="connsiteX1151" fmla="*/ 9451247 w 12191990"/>
              <a:gd name="connsiteY1151" fmla="*/ 4056732 h 4805312"/>
              <a:gd name="connsiteX1152" fmla="*/ 9451247 w 12191990"/>
              <a:gd name="connsiteY1152" fmla="*/ 4042639 h 4805312"/>
              <a:gd name="connsiteX1153" fmla="*/ 9459898 w 12191990"/>
              <a:gd name="connsiteY1153" fmla="*/ 4034027 h 4805312"/>
              <a:gd name="connsiteX1154" fmla="*/ 9465403 w 12191990"/>
              <a:gd name="connsiteY1154" fmla="*/ 4023849 h 4805312"/>
              <a:gd name="connsiteX1155" fmla="*/ 9469728 w 12191990"/>
              <a:gd name="connsiteY1155" fmla="*/ 4013279 h 4805312"/>
              <a:gd name="connsiteX1156" fmla="*/ 9475627 w 12191990"/>
              <a:gd name="connsiteY1156" fmla="*/ 4006233 h 4805312"/>
              <a:gd name="connsiteX1157" fmla="*/ 9484279 w 12191990"/>
              <a:gd name="connsiteY1157" fmla="*/ 4001927 h 4805312"/>
              <a:gd name="connsiteX1158" fmla="*/ 4780430 w 12191990"/>
              <a:gd name="connsiteY1158" fmla="*/ 3995202 h 4805312"/>
              <a:gd name="connsiteX1159" fmla="*/ 4788093 w 12191990"/>
              <a:gd name="connsiteY1159" fmla="*/ 3997389 h 4805312"/>
              <a:gd name="connsiteX1160" fmla="*/ 4823127 w 12191990"/>
              <a:gd name="connsiteY1160" fmla="*/ 4001763 h 4805312"/>
              <a:gd name="connsiteX1161" fmla="*/ 4831887 w 12191990"/>
              <a:gd name="connsiteY1161" fmla="*/ 4006136 h 4805312"/>
              <a:gd name="connsiteX1162" fmla="*/ 4857062 w 12191990"/>
              <a:gd name="connsiteY1162" fmla="*/ 4013789 h 4805312"/>
              <a:gd name="connsiteX1163" fmla="*/ 4870203 w 12191990"/>
              <a:gd name="connsiteY1163" fmla="*/ 4019257 h 4805312"/>
              <a:gd name="connsiteX1164" fmla="*/ 4877866 w 12191990"/>
              <a:gd name="connsiteY1164" fmla="*/ 4034565 h 4805312"/>
              <a:gd name="connsiteX1165" fmla="*/ 4907425 w 12191990"/>
              <a:gd name="connsiteY1165" fmla="*/ 4073926 h 4805312"/>
              <a:gd name="connsiteX1166" fmla="*/ 4920565 w 12191990"/>
              <a:gd name="connsiteY1166" fmla="*/ 4100167 h 4805312"/>
              <a:gd name="connsiteX1167" fmla="*/ 4920565 w 12191990"/>
              <a:gd name="connsiteY1167" fmla="*/ 4113288 h 4805312"/>
              <a:gd name="connsiteX1168" fmla="*/ 4909617 w 12191990"/>
              <a:gd name="connsiteY1168" fmla="*/ 4142810 h 4805312"/>
              <a:gd name="connsiteX1169" fmla="*/ 4894288 w 12191990"/>
              <a:gd name="connsiteY1169" fmla="*/ 4190919 h 4805312"/>
              <a:gd name="connsiteX1170" fmla="*/ 4881149 w 12191990"/>
              <a:gd name="connsiteY1170" fmla="*/ 4208413 h 4805312"/>
              <a:gd name="connsiteX1171" fmla="*/ 4876346 w 12191990"/>
              <a:gd name="connsiteY1171" fmla="*/ 4218201 h 4805312"/>
              <a:gd name="connsiteX1172" fmla="*/ 4880409 w 12191990"/>
              <a:gd name="connsiteY1172" fmla="*/ 4217278 h 4805312"/>
              <a:gd name="connsiteX1173" fmla="*/ 4887205 w 12191990"/>
              <a:gd name="connsiteY1173" fmla="*/ 4211310 h 4805312"/>
              <a:gd name="connsiteX1174" fmla="*/ 4890292 w 12191990"/>
              <a:gd name="connsiteY1174" fmla="*/ 4210203 h 4805312"/>
              <a:gd name="connsiteX1175" fmla="*/ 4892149 w 12191990"/>
              <a:gd name="connsiteY1175" fmla="*/ 4212956 h 4805312"/>
              <a:gd name="connsiteX1176" fmla="*/ 4892764 w 12191990"/>
              <a:gd name="connsiteY1176" fmla="*/ 4215426 h 4805312"/>
              <a:gd name="connsiteX1177" fmla="*/ 4894617 w 12191990"/>
              <a:gd name="connsiteY1177" fmla="*/ 4218307 h 4805312"/>
              <a:gd name="connsiteX1178" fmla="*/ 4897293 w 12191990"/>
              <a:gd name="connsiteY1178" fmla="*/ 4216456 h 4805312"/>
              <a:gd name="connsiteX1179" fmla="*/ 4903474 w 12191990"/>
              <a:gd name="connsiteY1179" fmla="*/ 4217484 h 4805312"/>
              <a:gd name="connsiteX1180" fmla="*/ 4904709 w 12191990"/>
              <a:gd name="connsiteY1180" fmla="*/ 4220160 h 4805312"/>
              <a:gd name="connsiteX1181" fmla="*/ 4908416 w 12191990"/>
              <a:gd name="connsiteY1181" fmla="*/ 4221600 h 4805312"/>
              <a:gd name="connsiteX1182" fmla="*/ 4909857 w 12191990"/>
              <a:gd name="connsiteY1182" fmla="*/ 4218102 h 4805312"/>
              <a:gd name="connsiteX1183" fmla="*/ 4909510 w 12191990"/>
              <a:gd name="connsiteY1183" fmla="*/ 4214989 h 4805312"/>
              <a:gd name="connsiteX1184" fmla="*/ 4925607 w 12191990"/>
              <a:gd name="connsiteY1184" fmla="*/ 4230996 h 4805312"/>
              <a:gd name="connsiteX1185" fmla="*/ 4924683 w 12191990"/>
              <a:gd name="connsiteY1185" fmla="*/ 4232303 h 4805312"/>
              <a:gd name="connsiteX1186" fmla="*/ 4926539 w 12191990"/>
              <a:gd name="connsiteY1186" fmla="*/ 4236213 h 4805312"/>
              <a:gd name="connsiteX1187" fmla="*/ 4930247 w 12191990"/>
              <a:gd name="connsiteY1187" fmla="*/ 4237860 h 4805312"/>
              <a:gd name="connsiteX1188" fmla="*/ 4932715 w 12191990"/>
              <a:gd name="connsiteY1188" fmla="*/ 4242800 h 4805312"/>
              <a:gd name="connsiteX1189" fmla="*/ 4940747 w 12191990"/>
              <a:gd name="connsiteY1189" fmla="*/ 4258649 h 4805312"/>
              <a:gd name="connsiteX1190" fmla="*/ 4943629 w 12191990"/>
              <a:gd name="connsiteY1190" fmla="*/ 4260912 h 4805312"/>
              <a:gd name="connsiteX1191" fmla="*/ 4939715 w 12191990"/>
              <a:gd name="connsiteY1191" fmla="*/ 4263383 h 4805312"/>
              <a:gd name="connsiteX1192" fmla="*/ 4939097 w 12191990"/>
              <a:gd name="connsiteY1192" fmla="*/ 4263383 h 4805312"/>
              <a:gd name="connsiteX1193" fmla="*/ 4935184 w 12191990"/>
              <a:gd name="connsiteY1193" fmla="*/ 4270380 h 4805312"/>
              <a:gd name="connsiteX1194" fmla="*/ 4934773 w 12191990"/>
              <a:gd name="connsiteY1194" fmla="*/ 4280054 h 4805312"/>
              <a:gd name="connsiteX1195" fmla="*/ 4931274 w 12191990"/>
              <a:gd name="connsiteY1195" fmla="*/ 4293638 h 4805312"/>
              <a:gd name="connsiteX1196" fmla="*/ 4928184 w 12191990"/>
              <a:gd name="connsiteY1196" fmla="*/ 4297343 h 4805312"/>
              <a:gd name="connsiteX1197" fmla="*/ 4919743 w 12191990"/>
              <a:gd name="connsiteY1197" fmla="*/ 4308045 h 4805312"/>
              <a:gd name="connsiteX1198" fmla="*/ 4914797 w 12191990"/>
              <a:gd name="connsiteY1198" fmla="*/ 4309898 h 4805312"/>
              <a:gd name="connsiteX1199" fmla="*/ 4894412 w 12191990"/>
              <a:gd name="connsiteY1199" fmla="*/ 4315866 h 4805312"/>
              <a:gd name="connsiteX1200" fmla="*/ 4894412 w 12191990"/>
              <a:gd name="connsiteY1200" fmla="*/ 4320395 h 4805312"/>
              <a:gd name="connsiteX1201" fmla="*/ 4899767 w 12191990"/>
              <a:gd name="connsiteY1201" fmla="*/ 4321012 h 4805312"/>
              <a:gd name="connsiteX1202" fmla="*/ 4903474 w 12191990"/>
              <a:gd name="connsiteY1202" fmla="*/ 4318543 h 4805312"/>
              <a:gd name="connsiteX1203" fmla="*/ 4906972 w 12191990"/>
              <a:gd name="connsiteY1203" fmla="*/ 4318131 h 4805312"/>
              <a:gd name="connsiteX1204" fmla="*/ 4906359 w 12191990"/>
              <a:gd name="connsiteY1204" fmla="*/ 4321836 h 4805312"/>
              <a:gd name="connsiteX1205" fmla="*/ 4903474 w 12191990"/>
              <a:gd name="connsiteY1205" fmla="*/ 4324511 h 4805312"/>
              <a:gd name="connsiteX1206" fmla="*/ 4902444 w 12191990"/>
              <a:gd name="connsiteY1206" fmla="*/ 4330892 h 4805312"/>
              <a:gd name="connsiteX1207" fmla="*/ 4908003 w 12191990"/>
              <a:gd name="connsiteY1207" fmla="*/ 4329657 h 4805312"/>
              <a:gd name="connsiteX1208" fmla="*/ 4912327 w 12191990"/>
              <a:gd name="connsiteY1208" fmla="*/ 4326158 h 4805312"/>
              <a:gd name="connsiteX1209" fmla="*/ 4916450 w 12191990"/>
              <a:gd name="connsiteY1209" fmla="*/ 4328833 h 4805312"/>
              <a:gd name="connsiteX1210" fmla="*/ 4911915 w 12191990"/>
              <a:gd name="connsiteY1210" fmla="*/ 4340565 h 4805312"/>
              <a:gd name="connsiteX1211" fmla="*/ 4911915 w 12191990"/>
              <a:gd name="connsiteY1211" fmla="*/ 4351885 h 4805312"/>
              <a:gd name="connsiteX1212" fmla="*/ 4916039 w 12191990"/>
              <a:gd name="connsiteY1212" fmla="*/ 4356413 h 4805312"/>
              <a:gd name="connsiteX1213" fmla="*/ 4917270 w 12191990"/>
              <a:gd name="connsiteY1213" fmla="*/ 4358677 h 4805312"/>
              <a:gd name="connsiteX1214" fmla="*/ 4915006 w 12191990"/>
              <a:gd name="connsiteY1214" fmla="*/ 4359912 h 4805312"/>
              <a:gd name="connsiteX1215" fmla="*/ 4910681 w 12191990"/>
              <a:gd name="connsiteY1215" fmla="*/ 4364029 h 4805312"/>
              <a:gd name="connsiteX1216" fmla="*/ 4905324 w 12191990"/>
              <a:gd name="connsiteY1216" fmla="*/ 4373291 h 4805312"/>
              <a:gd name="connsiteX1217" fmla="*/ 4905121 w 12191990"/>
              <a:gd name="connsiteY1217" fmla="*/ 4378231 h 4805312"/>
              <a:gd name="connsiteX1218" fmla="*/ 4906769 w 12191990"/>
              <a:gd name="connsiteY1218" fmla="*/ 4381524 h 4805312"/>
              <a:gd name="connsiteX1219" fmla="*/ 4903268 w 12191990"/>
              <a:gd name="connsiteY1219" fmla="*/ 4383787 h 4805312"/>
              <a:gd name="connsiteX1220" fmla="*/ 4900384 w 12191990"/>
              <a:gd name="connsiteY1220" fmla="*/ 4384199 h 4805312"/>
              <a:gd name="connsiteX1221" fmla="*/ 4896883 w 12191990"/>
              <a:gd name="connsiteY1221" fmla="*/ 4392638 h 4805312"/>
              <a:gd name="connsiteX1222" fmla="*/ 4897913 w 12191990"/>
              <a:gd name="connsiteY1222" fmla="*/ 4394284 h 4805312"/>
              <a:gd name="connsiteX1223" fmla="*/ 4897705 w 12191990"/>
              <a:gd name="connsiteY1223" fmla="*/ 4397989 h 4805312"/>
              <a:gd name="connsiteX1224" fmla="*/ 4894412 w 12191990"/>
              <a:gd name="connsiteY1224" fmla="*/ 4397166 h 4805312"/>
              <a:gd name="connsiteX1225" fmla="*/ 4892354 w 12191990"/>
              <a:gd name="connsiteY1225" fmla="*/ 4394490 h 4805312"/>
              <a:gd name="connsiteX1226" fmla="*/ 4888234 w 12191990"/>
              <a:gd name="connsiteY1226" fmla="*/ 4393872 h 4805312"/>
              <a:gd name="connsiteX1227" fmla="*/ 4875671 w 12191990"/>
              <a:gd name="connsiteY1227" fmla="*/ 4397166 h 4805312"/>
              <a:gd name="connsiteX1228" fmla="*/ 4860021 w 12191990"/>
              <a:gd name="connsiteY1228" fmla="*/ 4398195 h 4805312"/>
              <a:gd name="connsiteX1229" fmla="*/ 4856316 w 12191990"/>
              <a:gd name="connsiteY1229" fmla="*/ 4396343 h 4805312"/>
              <a:gd name="connsiteX1230" fmla="*/ 4845607 w 12191990"/>
              <a:gd name="connsiteY1230" fmla="*/ 4391403 h 4805312"/>
              <a:gd name="connsiteX1231" fmla="*/ 4843551 w 12191990"/>
              <a:gd name="connsiteY1231" fmla="*/ 4389962 h 4805312"/>
              <a:gd name="connsiteX1232" fmla="*/ 4834489 w 12191990"/>
              <a:gd name="connsiteY1232" fmla="*/ 4379053 h 4805312"/>
              <a:gd name="connsiteX1233" fmla="*/ 4828928 w 12191990"/>
              <a:gd name="connsiteY1233" fmla="*/ 4360530 h 4805312"/>
              <a:gd name="connsiteX1234" fmla="*/ 4826254 w 12191990"/>
              <a:gd name="connsiteY1234" fmla="*/ 4354150 h 4805312"/>
              <a:gd name="connsiteX1235" fmla="*/ 4826868 w 12191990"/>
              <a:gd name="connsiteY1235" fmla="*/ 4345093 h 4805312"/>
              <a:gd name="connsiteX1236" fmla="*/ 4827693 w 12191990"/>
              <a:gd name="connsiteY1236" fmla="*/ 4337478 h 4805312"/>
              <a:gd name="connsiteX1237" fmla="*/ 4827487 w 12191990"/>
              <a:gd name="connsiteY1237" fmla="*/ 4334391 h 4805312"/>
              <a:gd name="connsiteX1238" fmla="*/ 4839634 w 12191990"/>
              <a:gd name="connsiteY1238" fmla="*/ 4320395 h 4805312"/>
              <a:gd name="connsiteX1239" fmla="*/ 4851167 w 12191990"/>
              <a:gd name="connsiteY1239" fmla="*/ 4313603 h 4805312"/>
              <a:gd name="connsiteX1240" fmla="*/ 4859814 w 12191990"/>
              <a:gd name="connsiteY1240" fmla="*/ 4302283 h 4805312"/>
              <a:gd name="connsiteX1241" fmla="*/ 4858580 w 12191990"/>
              <a:gd name="connsiteY1241" fmla="*/ 4300018 h 4805312"/>
              <a:gd name="connsiteX1242" fmla="*/ 4846429 w 12191990"/>
              <a:gd name="connsiteY1242" fmla="*/ 4285611 h 4805312"/>
              <a:gd name="connsiteX1243" fmla="*/ 4844784 w 12191990"/>
              <a:gd name="connsiteY1243" fmla="*/ 4282318 h 4805312"/>
              <a:gd name="connsiteX1244" fmla="*/ 4843139 w 12191990"/>
              <a:gd name="connsiteY1244" fmla="*/ 4272027 h 4805312"/>
              <a:gd name="connsiteX1245" fmla="*/ 4840256 w 12191990"/>
              <a:gd name="connsiteY1245" fmla="*/ 4260090 h 4805312"/>
              <a:gd name="connsiteX1246" fmla="*/ 4840458 w 12191990"/>
              <a:gd name="connsiteY1246" fmla="*/ 4255150 h 4805312"/>
              <a:gd name="connsiteX1247" fmla="*/ 4850295 w 12191990"/>
              <a:gd name="connsiteY1247" fmla="*/ 4231224 h 4805312"/>
              <a:gd name="connsiteX1248" fmla="*/ 4841737 w 12191990"/>
              <a:gd name="connsiteY1248" fmla="*/ 4235749 h 4805312"/>
              <a:gd name="connsiteX1249" fmla="*/ 4772763 w 12191990"/>
              <a:gd name="connsiteY1249" fmla="*/ 4251056 h 4805312"/>
              <a:gd name="connsiteX1250" fmla="*/ 4737731 w 12191990"/>
              <a:gd name="connsiteY1250" fmla="*/ 4249963 h 4805312"/>
              <a:gd name="connsiteX1251" fmla="*/ 4682993 w 12191990"/>
              <a:gd name="connsiteY1251" fmla="*/ 4207320 h 4805312"/>
              <a:gd name="connsiteX1252" fmla="*/ 4679708 w 12191990"/>
              <a:gd name="connsiteY1252" fmla="*/ 4181078 h 4805312"/>
              <a:gd name="connsiteX1253" fmla="*/ 4678613 w 12191990"/>
              <a:gd name="connsiteY1253" fmla="*/ 4170145 h 4805312"/>
              <a:gd name="connsiteX1254" fmla="*/ 4673139 w 12191990"/>
              <a:gd name="connsiteY1254" fmla="*/ 4140623 h 4805312"/>
              <a:gd name="connsiteX1255" fmla="*/ 4669853 w 12191990"/>
              <a:gd name="connsiteY1255" fmla="*/ 4126409 h 4805312"/>
              <a:gd name="connsiteX1256" fmla="*/ 4670947 w 12191990"/>
              <a:gd name="connsiteY1256" fmla="*/ 4107821 h 4805312"/>
              <a:gd name="connsiteX1257" fmla="*/ 4678613 w 12191990"/>
              <a:gd name="connsiteY1257" fmla="*/ 4089234 h 4805312"/>
              <a:gd name="connsiteX1258" fmla="*/ 4702698 w 12191990"/>
              <a:gd name="connsiteY1258" fmla="*/ 4044405 h 4805312"/>
              <a:gd name="connsiteX1259" fmla="*/ 4780430 w 12191990"/>
              <a:gd name="connsiteY1259" fmla="*/ 3995202 h 4805312"/>
              <a:gd name="connsiteX1260" fmla="*/ 543892 w 12191990"/>
              <a:gd name="connsiteY1260" fmla="*/ 3985954 h 4805312"/>
              <a:gd name="connsiteX1261" fmla="*/ 555265 w 12191990"/>
              <a:gd name="connsiteY1261" fmla="*/ 3991039 h 4805312"/>
              <a:gd name="connsiteX1262" fmla="*/ 574945 w 12191990"/>
              <a:gd name="connsiteY1262" fmla="*/ 4006633 h 4805312"/>
              <a:gd name="connsiteX1263" fmla="*/ 579370 w 12191990"/>
              <a:gd name="connsiteY1263" fmla="*/ 4012668 h 4805312"/>
              <a:gd name="connsiteX1264" fmla="*/ 583307 w 12191990"/>
              <a:gd name="connsiteY1264" fmla="*/ 4021488 h 4805312"/>
              <a:gd name="connsiteX1265" fmla="*/ 584794 w 12191990"/>
              <a:gd name="connsiteY1265" fmla="*/ 4029120 h 4805312"/>
              <a:gd name="connsiteX1266" fmla="*/ 582233 w 12191990"/>
              <a:gd name="connsiteY1266" fmla="*/ 4046882 h 4805312"/>
              <a:gd name="connsiteX1267" fmla="*/ 581152 w 12191990"/>
              <a:gd name="connsiteY1267" fmla="*/ 4058020 h 4805312"/>
              <a:gd name="connsiteX1268" fmla="*/ 579118 w 12191990"/>
              <a:gd name="connsiteY1268" fmla="*/ 4062215 h 4805312"/>
              <a:gd name="connsiteX1269" fmla="*/ 570846 w 12191990"/>
              <a:gd name="connsiteY1269" fmla="*/ 4068569 h 4805312"/>
              <a:gd name="connsiteX1270" fmla="*/ 555289 w 12191990"/>
              <a:gd name="connsiteY1270" fmla="*/ 4076569 h 4805312"/>
              <a:gd name="connsiteX1271" fmla="*/ 550462 w 12191990"/>
              <a:gd name="connsiteY1271" fmla="*/ 4080276 h 4805312"/>
              <a:gd name="connsiteX1272" fmla="*/ 545413 w 12191990"/>
              <a:gd name="connsiteY1272" fmla="*/ 4079986 h 4805312"/>
              <a:gd name="connsiteX1273" fmla="*/ 536175 w 12191990"/>
              <a:gd name="connsiteY1273" fmla="*/ 4078527 h 4805312"/>
              <a:gd name="connsiteX1274" fmla="*/ 532696 w 12191990"/>
              <a:gd name="connsiteY1274" fmla="*/ 4078567 h 4805312"/>
              <a:gd name="connsiteX1275" fmla="*/ 520815 w 12191990"/>
              <a:gd name="connsiteY1275" fmla="*/ 4074531 h 4805312"/>
              <a:gd name="connsiteX1276" fmla="*/ 518025 w 12191990"/>
              <a:gd name="connsiteY1276" fmla="*/ 4074041 h 4805312"/>
              <a:gd name="connsiteX1277" fmla="*/ 500803 w 12191990"/>
              <a:gd name="connsiteY1277" fmla="*/ 4046250 h 4805312"/>
              <a:gd name="connsiteX1278" fmla="*/ 500055 w 12191990"/>
              <a:gd name="connsiteY1278" fmla="*/ 4028179 h 4805312"/>
              <a:gd name="connsiteX1279" fmla="*/ 500487 w 12191990"/>
              <a:gd name="connsiteY1279" fmla="*/ 4021046 h 4805312"/>
              <a:gd name="connsiteX1280" fmla="*/ 503020 w 12191990"/>
              <a:gd name="connsiteY1280" fmla="*/ 4014932 h 4805312"/>
              <a:gd name="connsiteX1281" fmla="*/ 506277 w 12191990"/>
              <a:gd name="connsiteY1281" fmla="*/ 4010897 h 4805312"/>
              <a:gd name="connsiteX1282" fmla="*/ 512606 w 12191990"/>
              <a:gd name="connsiteY1282" fmla="*/ 4002307 h 4805312"/>
              <a:gd name="connsiteX1283" fmla="*/ 514652 w 12191990"/>
              <a:gd name="connsiteY1283" fmla="*/ 3998979 h 4805312"/>
              <a:gd name="connsiteX1284" fmla="*/ 519774 w 12191990"/>
              <a:gd name="connsiteY1284" fmla="*/ 3991098 h 4805312"/>
              <a:gd name="connsiteX1285" fmla="*/ 543892 w 12191990"/>
              <a:gd name="connsiteY1285" fmla="*/ 3985954 h 4805312"/>
              <a:gd name="connsiteX1286" fmla="*/ 5741888 w 12191990"/>
              <a:gd name="connsiteY1286" fmla="*/ 3977575 h 4805312"/>
              <a:gd name="connsiteX1287" fmla="*/ 5743739 w 12191990"/>
              <a:gd name="connsiteY1287" fmla="*/ 3980327 h 4805312"/>
              <a:gd name="connsiteX1288" fmla="*/ 5744360 w 12191990"/>
              <a:gd name="connsiteY1288" fmla="*/ 3982798 h 4805312"/>
              <a:gd name="connsiteX1289" fmla="*/ 5746212 w 12191990"/>
              <a:gd name="connsiteY1289" fmla="*/ 3985679 h 4805312"/>
              <a:gd name="connsiteX1290" fmla="*/ 5748883 w 12191990"/>
              <a:gd name="connsiteY1290" fmla="*/ 3983827 h 4805312"/>
              <a:gd name="connsiteX1291" fmla="*/ 5755065 w 12191990"/>
              <a:gd name="connsiteY1291" fmla="*/ 3984855 h 4805312"/>
              <a:gd name="connsiteX1292" fmla="*/ 5756300 w 12191990"/>
              <a:gd name="connsiteY1292" fmla="*/ 3987532 h 4805312"/>
              <a:gd name="connsiteX1293" fmla="*/ 5760004 w 12191990"/>
              <a:gd name="connsiteY1293" fmla="*/ 3988972 h 4805312"/>
              <a:gd name="connsiteX1294" fmla="*/ 5761448 w 12191990"/>
              <a:gd name="connsiteY1294" fmla="*/ 3985473 h 4805312"/>
              <a:gd name="connsiteX1295" fmla="*/ 5761100 w 12191990"/>
              <a:gd name="connsiteY1295" fmla="*/ 3982361 h 4805312"/>
              <a:gd name="connsiteX1296" fmla="*/ 5777197 w 12191990"/>
              <a:gd name="connsiteY1296" fmla="*/ 3998367 h 4805312"/>
              <a:gd name="connsiteX1297" fmla="*/ 5776272 w 12191990"/>
              <a:gd name="connsiteY1297" fmla="*/ 3999674 h 4805312"/>
              <a:gd name="connsiteX1298" fmla="*/ 5778128 w 12191990"/>
              <a:gd name="connsiteY1298" fmla="*/ 4003585 h 4805312"/>
              <a:gd name="connsiteX1299" fmla="*/ 5781838 w 12191990"/>
              <a:gd name="connsiteY1299" fmla="*/ 4005232 h 4805312"/>
              <a:gd name="connsiteX1300" fmla="*/ 5784301 w 12191990"/>
              <a:gd name="connsiteY1300" fmla="*/ 4010172 h 4805312"/>
              <a:gd name="connsiteX1301" fmla="*/ 5792337 w 12191990"/>
              <a:gd name="connsiteY1301" fmla="*/ 4026020 h 4805312"/>
              <a:gd name="connsiteX1302" fmla="*/ 5795226 w 12191990"/>
              <a:gd name="connsiteY1302" fmla="*/ 4028284 h 4805312"/>
              <a:gd name="connsiteX1303" fmla="*/ 5791309 w 12191990"/>
              <a:gd name="connsiteY1303" fmla="*/ 4030754 h 4805312"/>
              <a:gd name="connsiteX1304" fmla="*/ 5790690 w 12191990"/>
              <a:gd name="connsiteY1304" fmla="*/ 4030754 h 4805312"/>
              <a:gd name="connsiteX1305" fmla="*/ 5786775 w 12191990"/>
              <a:gd name="connsiteY1305" fmla="*/ 4037752 h 4805312"/>
              <a:gd name="connsiteX1306" fmla="*/ 5786362 w 12191990"/>
              <a:gd name="connsiteY1306" fmla="*/ 4047425 h 4805312"/>
              <a:gd name="connsiteX1307" fmla="*/ 5782863 w 12191990"/>
              <a:gd name="connsiteY1307" fmla="*/ 4061009 h 4805312"/>
              <a:gd name="connsiteX1308" fmla="*/ 5779778 w 12191990"/>
              <a:gd name="connsiteY1308" fmla="*/ 4064714 h 4805312"/>
              <a:gd name="connsiteX1309" fmla="*/ 5771335 w 12191990"/>
              <a:gd name="connsiteY1309" fmla="*/ 4075417 h 4805312"/>
              <a:gd name="connsiteX1310" fmla="*/ 5766389 w 12191990"/>
              <a:gd name="connsiteY1310" fmla="*/ 4077269 h 4805312"/>
              <a:gd name="connsiteX1311" fmla="*/ 5746002 w 12191990"/>
              <a:gd name="connsiteY1311" fmla="*/ 4083238 h 4805312"/>
              <a:gd name="connsiteX1312" fmla="*/ 5746002 w 12191990"/>
              <a:gd name="connsiteY1312" fmla="*/ 4087766 h 4805312"/>
              <a:gd name="connsiteX1313" fmla="*/ 5751358 w 12191990"/>
              <a:gd name="connsiteY1313" fmla="*/ 4088384 h 4805312"/>
              <a:gd name="connsiteX1314" fmla="*/ 5755065 w 12191990"/>
              <a:gd name="connsiteY1314" fmla="*/ 4085913 h 4805312"/>
              <a:gd name="connsiteX1315" fmla="*/ 5758562 w 12191990"/>
              <a:gd name="connsiteY1315" fmla="*/ 4085502 h 4805312"/>
              <a:gd name="connsiteX1316" fmla="*/ 5757950 w 12191990"/>
              <a:gd name="connsiteY1316" fmla="*/ 4089207 h 4805312"/>
              <a:gd name="connsiteX1317" fmla="*/ 5755065 w 12191990"/>
              <a:gd name="connsiteY1317" fmla="*/ 4091882 h 4805312"/>
              <a:gd name="connsiteX1318" fmla="*/ 5754036 w 12191990"/>
              <a:gd name="connsiteY1318" fmla="*/ 4098262 h 4805312"/>
              <a:gd name="connsiteX1319" fmla="*/ 5759592 w 12191990"/>
              <a:gd name="connsiteY1319" fmla="*/ 4097028 h 4805312"/>
              <a:gd name="connsiteX1320" fmla="*/ 5763920 w 12191990"/>
              <a:gd name="connsiteY1320" fmla="*/ 4093529 h 4805312"/>
              <a:gd name="connsiteX1321" fmla="*/ 5768041 w 12191990"/>
              <a:gd name="connsiteY1321" fmla="*/ 4096205 h 4805312"/>
              <a:gd name="connsiteX1322" fmla="*/ 5763501 w 12191990"/>
              <a:gd name="connsiteY1322" fmla="*/ 4107937 h 4805312"/>
              <a:gd name="connsiteX1323" fmla="*/ 5763501 w 12191990"/>
              <a:gd name="connsiteY1323" fmla="*/ 4119257 h 4805312"/>
              <a:gd name="connsiteX1324" fmla="*/ 5767626 w 12191990"/>
              <a:gd name="connsiteY1324" fmla="*/ 4123785 h 4805312"/>
              <a:gd name="connsiteX1325" fmla="*/ 5768861 w 12191990"/>
              <a:gd name="connsiteY1325" fmla="*/ 4126048 h 4805312"/>
              <a:gd name="connsiteX1326" fmla="*/ 5766597 w 12191990"/>
              <a:gd name="connsiteY1326" fmla="*/ 4127284 h 4805312"/>
              <a:gd name="connsiteX1327" fmla="*/ 5762267 w 12191990"/>
              <a:gd name="connsiteY1327" fmla="*/ 4131400 h 4805312"/>
              <a:gd name="connsiteX1328" fmla="*/ 5756914 w 12191990"/>
              <a:gd name="connsiteY1328" fmla="*/ 4140662 h 4805312"/>
              <a:gd name="connsiteX1329" fmla="*/ 5756710 w 12191990"/>
              <a:gd name="connsiteY1329" fmla="*/ 4145601 h 4805312"/>
              <a:gd name="connsiteX1330" fmla="*/ 5758354 w 12191990"/>
              <a:gd name="connsiteY1330" fmla="*/ 4148894 h 4805312"/>
              <a:gd name="connsiteX1331" fmla="*/ 5754859 w 12191990"/>
              <a:gd name="connsiteY1331" fmla="*/ 4151159 h 4805312"/>
              <a:gd name="connsiteX1332" fmla="*/ 5751977 w 12191990"/>
              <a:gd name="connsiteY1332" fmla="*/ 4151571 h 4805312"/>
              <a:gd name="connsiteX1333" fmla="*/ 5748473 w 12191990"/>
              <a:gd name="connsiteY1333" fmla="*/ 4160010 h 4805312"/>
              <a:gd name="connsiteX1334" fmla="*/ 5749501 w 12191990"/>
              <a:gd name="connsiteY1334" fmla="*/ 4161655 h 4805312"/>
              <a:gd name="connsiteX1335" fmla="*/ 5749302 w 12191990"/>
              <a:gd name="connsiteY1335" fmla="*/ 4165360 h 4805312"/>
              <a:gd name="connsiteX1336" fmla="*/ 5746002 w 12191990"/>
              <a:gd name="connsiteY1336" fmla="*/ 4164537 h 4805312"/>
              <a:gd name="connsiteX1337" fmla="*/ 5743949 w 12191990"/>
              <a:gd name="connsiteY1337" fmla="*/ 4161861 h 4805312"/>
              <a:gd name="connsiteX1338" fmla="*/ 5739832 w 12191990"/>
              <a:gd name="connsiteY1338" fmla="*/ 4161244 h 4805312"/>
              <a:gd name="connsiteX1339" fmla="*/ 5727268 w 12191990"/>
              <a:gd name="connsiteY1339" fmla="*/ 4164537 h 4805312"/>
              <a:gd name="connsiteX1340" fmla="*/ 5711613 w 12191990"/>
              <a:gd name="connsiteY1340" fmla="*/ 4165566 h 4805312"/>
              <a:gd name="connsiteX1341" fmla="*/ 5707909 w 12191990"/>
              <a:gd name="connsiteY1341" fmla="*/ 4163714 h 4805312"/>
              <a:gd name="connsiteX1342" fmla="*/ 5697198 w 12191990"/>
              <a:gd name="connsiteY1342" fmla="*/ 4158774 h 4805312"/>
              <a:gd name="connsiteX1343" fmla="*/ 5695141 w 12191990"/>
              <a:gd name="connsiteY1343" fmla="*/ 4157333 h 4805312"/>
              <a:gd name="connsiteX1344" fmla="*/ 5686074 w 12191990"/>
              <a:gd name="connsiteY1344" fmla="*/ 4146425 h 4805312"/>
              <a:gd name="connsiteX1345" fmla="*/ 5680520 w 12191990"/>
              <a:gd name="connsiteY1345" fmla="*/ 4127901 h 4805312"/>
              <a:gd name="connsiteX1346" fmla="*/ 5677841 w 12191990"/>
              <a:gd name="connsiteY1346" fmla="*/ 4121520 h 4805312"/>
              <a:gd name="connsiteX1347" fmla="*/ 5678462 w 12191990"/>
              <a:gd name="connsiteY1347" fmla="*/ 4112465 h 4805312"/>
              <a:gd name="connsiteX1348" fmla="*/ 5679284 w 12191990"/>
              <a:gd name="connsiteY1348" fmla="*/ 4104849 h 4805312"/>
              <a:gd name="connsiteX1349" fmla="*/ 5679072 w 12191990"/>
              <a:gd name="connsiteY1349" fmla="*/ 4101761 h 4805312"/>
              <a:gd name="connsiteX1350" fmla="*/ 5691229 w 12191990"/>
              <a:gd name="connsiteY1350" fmla="*/ 4087766 h 4805312"/>
              <a:gd name="connsiteX1351" fmla="*/ 5702757 w 12191990"/>
              <a:gd name="connsiteY1351" fmla="*/ 4080974 h 4805312"/>
              <a:gd name="connsiteX1352" fmla="*/ 5711408 w 12191990"/>
              <a:gd name="connsiteY1352" fmla="*/ 4069654 h 4805312"/>
              <a:gd name="connsiteX1353" fmla="*/ 5710172 w 12191990"/>
              <a:gd name="connsiteY1353" fmla="*/ 4067389 h 4805312"/>
              <a:gd name="connsiteX1354" fmla="*/ 5698021 w 12191990"/>
              <a:gd name="connsiteY1354" fmla="*/ 4052982 h 4805312"/>
              <a:gd name="connsiteX1355" fmla="*/ 5696373 w 12191990"/>
              <a:gd name="connsiteY1355" fmla="*/ 4049689 h 4805312"/>
              <a:gd name="connsiteX1356" fmla="*/ 5694728 w 12191990"/>
              <a:gd name="connsiteY1356" fmla="*/ 4039398 h 4805312"/>
              <a:gd name="connsiteX1357" fmla="*/ 5691841 w 12191990"/>
              <a:gd name="connsiteY1357" fmla="*/ 4027460 h 4805312"/>
              <a:gd name="connsiteX1358" fmla="*/ 5692053 w 12191990"/>
              <a:gd name="connsiteY1358" fmla="*/ 4022521 h 4805312"/>
              <a:gd name="connsiteX1359" fmla="*/ 5702964 w 12191990"/>
              <a:gd name="connsiteY1359" fmla="*/ 3995969 h 4805312"/>
              <a:gd name="connsiteX1360" fmla="*/ 5705023 w 12191990"/>
              <a:gd name="connsiteY1360" fmla="*/ 3994324 h 4805312"/>
              <a:gd name="connsiteX1361" fmla="*/ 5717587 w 12191990"/>
              <a:gd name="connsiteY1361" fmla="*/ 3988354 h 4805312"/>
              <a:gd name="connsiteX1362" fmla="*/ 5722941 w 12191990"/>
              <a:gd name="connsiteY1362" fmla="*/ 3986708 h 4805312"/>
              <a:gd name="connsiteX1363" fmla="*/ 5732000 w 12191990"/>
              <a:gd name="connsiteY1363" fmla="*/ 3984649 h 4805312"/>
              <a:gd name="connsiteX1364" fmla="*/ 5738799 w 12191990"/>
              <a:gd name="connsiteY1364" fmla="*/ 3978681 h 4805312"/>
              <a:gd name="connsiteX1365" fmla="*/ 5741888 w 12191990"/>
              <a:gd name="connsiteY1365" fmla="*/ 3977575 h 4805312"/>
              <a:gd name="connsiteX1366" fmla="*/ 2646466 w 12191990"/>
              <a:gd name="connsiteY1366" fmla="*/ 3977575 h 4805312"/>
              <a:gd name="connsiteX1367" fmla="*/ 2648319 w 12191990"/>
              <a:gd name="connsiteY1367" fmla="*/ 3980327 h 4805312"/>
              <a:gd name="connsiteX1368" fmla="*/ 2648936 w 12191990"/>
              <a:gd name="connsiteY1368" fmla="*/ 3982798 h 4805312"/>
              <a:gd name="connsiteX1369" fmla="*/ 2650789 w 12191990"/>
              <a:gd name="connsiteY1369" fmla="*/ 3985679 h 4805312"/>
              <a:gd name="connsiteX1370" fmla="*/ 2653467 w 12191990"/>
              <a:gd name="connsiteY1370" fmla="*/ 3983827 h 4805312"/>
              <a:gd name="connsiteX1371" fmla="*/ 2659645 w 12191990"/>
              <a:gd name="connsiteY1371" fmla="*/ 3984855 h 4805312"/>
              <a:gd name="connsiteX1372" fmla="*/ 2660879 w 12191990"/>
              <a:gd name="connsiteY1372" fmla="*/ 3987532 h 4805312"/>
              <a:gd name="connsiteX1373" fmla="*/ 2664587 w 12191990"/>
              <a:gd name="connsiteY1373" fmla="*/ 3988972 h 4805312"/>
              <a:gd name="connsiteX1374" fmla="*/ 2666029 w 12191990"/>
              <a:gd name="connsiteY1374" fmla="*/ 3985473 h 4805312"/>
              <a:gd name="connsiteX1375" fmla="*/ 2665682 w 12191990"/>
              <a:gd name="connsiteY1375" fmla="*/ 3982361 h 4805312"/>
              <a:gd name="connsiteX1376" fmla="*/ 2681776 w 12191990"/>
              <a:gd name="connsiteY1376" fmla="*/ 3998367 h 4805312"/>
              <a:gd name="connsiteX1377" fmla="*/ 2680855 w 12191990"/>
              <a:gd name="connsiteY1377" fmla="*/ 3999674 h 4805312"/>
              <a:gd name="connsiteX1378" fmla="*/ 2682708 w 12191990"/>
              <a:gd name="connsiteY1378" fmla="*/ 4003585 h 4805312"/>
              <a:gd name="connsiteX1379" fmla="*/ 2686415 w 12191990"/>
              <a:gd name="connsiteY1379" fmla="*/ 4005232 h 4805312"/>
              <a:gd name="connsiteX1380" fmla="*/ 2688887 w 12191990"/>
              <a:gd name="connsiteY1380" fmla="*/ 4010172 h 4805312"/>
              <a:gd name="connsiteX1381" fmla="*/ 2696917 w 12191990"/>
              <a:gd name="connsiteY1381" fmla="*/ 4026020 h 4805312"/>
              <a:gd name="connsiteX1382" fmla="*/ 2699800 w 12191990"/>
              <a:gd name="connsiteY1382" fmla="*/ 4028284 h 4805312"/>
              <a:gd name="connsiteX1383" fmla="*/ 2695889 w 12191990"/>
              <a:gd name="connsiteY1383" fmla="*/ 4030754 h 4805312"/>
              <a:gd name="connsiteX1384" fmla="*/ 2695270 w 12191990"/>
              <a:gd name="connsiteY1384" fmla="*/ 4030754 h 4805312"/>
              <a:gd name="connsiteX1385" fmla="*/ 2691357 w 12191990"/>
              <a:gd name="connsiteY1385" fmla="*/ 4037752 h 4805312"/>
              <a:gd name="connsiteX1386" fmla="*/ 2690945 w 12191990"/>
              <a:gd name="connsiteY1386" fmla="*/ 4047425 h 4805312"/>
              <a:gd name="connsiteX1387" fmla="*/ 2687444 w 12191990"/>
              <a:gd name="connsiteY1387" fmla="*/ 4061009 h 4805312"/>
              <a:gd name="connsiteX1388" fmla="*/ 2684355 w 12191990"/>
              <a:gd name="connsiteY1388" fmla="*/ 4064714 h 4805312"/>
              <a:gd name="connsiteX1389" fmla="*/ 2675913 w 12191990"/>
              <a:gd name="connsiteY1389" fmla="*/ 4075417 h 4805312"/>
              <a:gd name="connsiteX1390" fmla="*/ 2670971 w 12191990"/>
              <a:gd name="connsiteY1390" fmla="*/ 4077269 h 4805312"/>
              <a:gd name="connsiteX1391" fmla="*/ 2650584 w 12191990"/>
              <a:gd name="connsiteY1391" fmla="*/ 4083238 h 4805312"/>
              <a:gd name="connsiteX1392" fmla="*/ 2650584 w 12191990"/>
              <a:gd name="connsiteY1392" fmla="*/ 4087766 h 4805312"/>
              <a:gd name="connsiteX1393" fmla="*/ 2655938 w 12191990"/>
              <a:gd name="connsiteY1393" fmla="*/ 4088384 h 4805312"/>
              <a:gd name="connsiteX1394" fmla="*/ 2659645 w 12191990"/>
              <a:gd name="connsiteY1394" fmla="*/ 4085913 h 4805312"/>
              <a:gd name="connsiteX1395" fmla="*/ 2663145 w 12191990"/>
              <a:gd name="connsiteY1395" fmla="*/ 4085502 h 4805312"/>
              <a:gd name="connsiteX1396" fmla="*/ 2662527 w 12191990"/>
              <a:gd name="connsiteY1396" fmla="*/ 4089207 h 4805312"/>
              <a:gd name="connsiteX1397" fmla="*/ 2659645 w 12191990"/>
              <a:gd name="connsiteY1397" fmla="*/ 4091882 h 4805312"/>
              <a:gd name="connsiteX1398" fmla="*/ 2658616 w 12191990"/>
              <a:gd name="connsiteY1398" fmla="*/ 4098262 h 4805312"/>
              <a:gd name="connsiteX1399" fmla="*/ 2664174 w 12191990"/>
              <a:gd name="connsiteY1399" fmla="*/ 4097028 h 4805312"/>
              <a:gd name="connsiteX1400" fmla="*/ 2668500 w 12191990"/>
              <a:gd name="connsiteY1400" fmla="*/ 4093529 h 4805312"/>
              <a:gd name="connsiteX1401" fmla="*/ 2672618 w 12191990"/>
              <a:gd name="connsiteY1401" fmla="*/ 4096205 h 4805312"/>
              <a:gd name="connsiteX1402" fmla="*/ 2668086 w 12191990"/>
              <a:gd name="connsiteY1402" fmla="*/ 4107937 h 4805312"/>
              <a:gd name="connsiteX1403" fmla="*/ 2668086 w 12191990"/>
              <a:gd name="connsiteY1403" fmla="*/ 4119257 h 4805312"/>
              <a:gd name="connsiteX1404" fmla="*/ 2672206 w 12191990"/>
              <a:gd name="connsiteY1404" fmla="*/ 4123785 h 4805312"/>
              <a:gd name="connsiteX1405" fmla="*/ 2673441 w 12191990"/>
              <a:gd name="connsiteY1405" fmla="*/ 4126048 h 4805312"/>
              <a:gd name="connsiteX1406" fmla="*/ 2671177 w 12191990"/>
              <a:gd name="connsiteY1406" fmla="*/ 4127284 h 4805312"/>
              <a:gd name="connsiteX1407" fmla="*/ 2666852 w 12191990"/>
              <a:gd name="connsiteY1407" fmla="*/ 4131400 h 4805312"/>
              <a:gd name="connsiteX1408" fmla="*/ 2661498 w 12191990"/>
              <a:gd name="connsiteY1408" fmla="*/ 4140662 h 4805312"/>
              <a:gd name="connsiteX1409" fmla="*/ 2661292 w 12191990"/>
              <a:gd name="connsiteY1409" fmla="*/ 4145601 h 4805312"/>
              <a:gd name="connsiteX1410" fmla="*/ 2662939 w 12191990"/>
              <a:gd name="connsiteY1410" fmla="*/ 4148894 h 4805312"/>
              <a:gd name="connsiteX1411" fmla="*/ 2659438 w 12191990"/>
              <a:gd name="connsiteY1411" fmla="*/ 4151159 h 4805312"/>
              <a:gd name="connsiteX1412" fmla="*/ 2656556 w 12191990"/>
              <a:gd name="connsiteY1412" fmla="*/ 4151571 h 4805312"/>
              <a:gd name="connsiteX1413" fmla="*/ 2653055 w 12191990"/>
              <a:gd name="connsiteY1413" fmla="*/ 4160010 h 4805312"/>
              <a:gd name="connsiteX1414" fmla="*/ 2654085 w 12191990"/>
              <a:gd name="connsiteY1414" fmla="*/ 4161655 h 4805312"/>
              <a:gd name="connsiteX1415" fmla="*/ 2653878 w 12191990"/>
              <a:gd name="connsiteY1415" fmla="*/ 4165360 h 4805312"/>
              <a:gd name="connsiteX1416" fmla="*/ 2650584 w 12191990"/>
              <a:gd name="connsiteY1416" fmla="*/ 4164537 h 4805312"/>
              <a:gd name="connsiteX1417" fmla="*/ 2648524 w 12191990"/>
              <a:gd name="connsiteY1417" fmla="*/ 4161861 h 4805312"/>
              <a:gd name="connsiteX1418" fmla="*/ 2644407 w 12191990"/>
              <a:gd name="connsiteY1418" fmla="*/ 4161244 h 4805312"/>
              <a:gd name="connsiteX1419" fmla="*/ 2631845 w 12191990"/>
              <a:gd name="connsiteY1419" fmla="*/ 4164537 h 4805312"/>
              <a:gd name="connsiteX1420" fmla="*/ 2620916 w 12191990"/>
              <a:gd name="connsiteY1420" fmla="*/ 4165256 h 4805312"/>
              <a:gd name="connsiteX1421" fmla="*/ 2621292 w 12191990"/>
              <a:gd name="connsiteY1421" fmla="*/ 4166009 h 4805312"/>
              <a:gd name="connsiteX1422" fmla="*/ 2621292 w 12191990"/>
              <a:gd name="connsiteY1422" fmla="*/ 4170671 h 4805312"/>
              <a:gd name="connsiteX1423" fmla="*/ 2617401 w 12191990"/>
              <a:gd name="connsiteY1423" fmla="*/ 4181163 h 4805312"/>
              <a:gd name="connsiteX1424" fmla="*/ 2611954 w 12191990"/>
              <a:gd name="connsiteY1424" fmla="*/ 4198262 h 4805312"/>
              <a:gd name="connsiteX1425" fmla="*/ 2607285 w 12191990"/>
              <a:gd name="connsiteY1425" fmla="*/ 4204479 h 4805312"/>
              <a:gd name="connsiteX1426" fmla="*/ 2599892 w 12191990"/>
              <a:gd name="connsiteY1426" fmla="*/ 4210698 h 4805312"/>
              <a:gd name="connsiteX1427" fmla="*/ 2593277 w 12191990"/>
              <a:gd name="connsiteY1427" fmla="*/ 4214195 h 4805312"/>
              <a:gd name="connsiteX1428" fmla="*/ 2568764 w 12191990"/>
              <a:gd name="connsiteY1428" fmla="*/ 4219635 h 4805312"/>
              <a:gd name="connsiteX1429" fmla="*/ 2556314 w 12191990"/>
              <a:gd name="connsiteY1429" fmla="*/ 4219246 h 4805312"/>
              <a:gd name="connsiteX1430" fmla="*/ 2536859 w 12191990"/>
              <a:gd name="connsiteY1430" fmla="*/ 4204092 h 4805312"/>
              <a:gd name="connsiteX1431" fmla="*/ 2535691 w 12191990"/>
              <a:gd name="connsiteY1431" fmla="*/ 4194765 h 4805312"/>
              <a:gd name="connsiteX1432" fmla="*/ 2535302 w 12191990"/>
              <a:gd name="connsiteY1432" fmla="*/ 4190879 h 4805312"/>
              <a:gd name="connsiteX1433" fmla="*/ 2533357 w 12191990"/>
              <a:gd name="connsiteY1433" fmla="*/ 4180387 h 4805312"/>
              <a:gd name="connsiteX1434" fmla="*/ 2532190 w 12191990"/>
              <a:gd name="connsiteY1434" fmla="*/ 4175335 h 4805312"/>
              <a:gd name="connsiteX1435" fmla="*/ 2532578 w 12191990"/>
              <a:gd name="connsiteY1435" fmla="*/ 4168728 h 4805312"/>
              <a:gd name="connsiteX1436" fmla="*/ 2535302 w 12191990"/>
              <a:gd name="connsiteY1436" fmla="*/ 4162122 h 4805312"/>
              <a:gd name="connsiteX1437" fmla="*/ 2543862 w 12191990"/>
              <a:gd name="connsiteY1437" fmla="*/ 4146189 h 4805312"/>
              <a:gd name="connsiteX1438" fmla="*/ 2571487 w 12191990"/>
              <a:gd name="connsiteY1438" fmla="*/ 4128703 h 4805312"/>
              <a:gd name="connsiteX1439" fmla="*/ 2574211 w 12191990"/>
              <a:gd name="connsiteY1439" fmla="*/ 4129480 h 4805312"/>
              <a:gd name="connsiteX1440" fmla="*/ 2580000 w 12191990"/>
              <a:gd name="connsiteY1440" fmla="*/ 4133463 h 4805312"/>
              <a:gd name="connsiteX1441" fmla="*/ 2586102 w 12191990"/>
              <a:gd name="connsiteY1441" fmla="*/ 4131238 h 4805312"/>
              <a:gd name="connsiteX1442" fmla="*/ 2585100 w 12191990"/>
              <a:gd name="connsiteY1442" fmla="*/ 4127901 h 4805312"/>
              <a:gd name="connsiteX1443" fmla="*/ 2582424 w 12191990"/>
              <a:gd name="connsiteY1443" fmla="*/ 4121520 h 4805312"/>
              <a:gd name="connsiteX1444" fmla="*/ 2583042 w 12191990"/>
              <a:gd name="connsiteY1444" fmla="*/ 4112465 h 4805312"/>
              <a:gd name="connsiteX1445" fmla="*/ 2583865 w 12191990"/>
              <a:gd name="connsiteY1445" fmla="*/ 4104849 h 4805312"/>
              <a:gd name="connsiteX1446" fmla="*/ 2583659 w 12191990"/>
              <a:gd name="connsiteY1446" fmla="*/ 4101761 h 4805312"/>
              <a:gd name="connsiteX1447" fmla="*/ 2595809 w 12191990"/>
              <a:gd name="connsiteY1447" fmla="*/ 4087766 h 4805312"/>
              <a:gd name="connsiteX1448" fmla="*/ 2607341 w 12191990"/>
              <a:gd name="connsiteY1448" fmla="*/ 4080974 h 4805312"/>
              <a:gd name="connsiteX1449" fmla="*/ 2615990 w 12191990"/>
              <a:gd name="connsiteY1449" fmla="*/ 4069654 h 4805312"/>
              <a:gd name="connsiteX1450" fmla="*/ 2614753 w 12191990"/>
              <a:gd name="connsiteY1450" fmla="*/ 4067389 h 4805312"/>
              <a:gd name="connsiteX1451" fmla="*/ 2602602 w 12191990"/>
              <a:gd name="connsiteY1451" fmla="*/ 4052982 h 4805312"/>
              <a:gd name="connsiteX1452" fmla="*/ 2600955 w 12191990"/>
              <a:gd name="connsiteY1452" fmla="*/ 4049689 h 4805312"/>
              <a:gd name="connsiteX1453" fmla="*/ 2599310 w 12191990"/>
              <a:gd name="connsiteY1453" fmla="*/ 4039398 h 4805312"/>
              <a:gd name="connsiteX1454" fmla="*/ 2596426 w 12191990"/>
              <a:gd name="connsiteY1454" fmla="*/ 4027460 h 4805312"/>
              <a:gd name="connsiteX1455" fmla="*/ 2596633 w 12191990"/>
              <a:gd name="connsiteY1455" fmla="*/ 4022521 h 4805312"/>
              <a:gd name="connsiteX1456" fmla="*/ 2607546 w 12191990"/>
              <a:gd name="connsiteY1456" fmla="*/ 3995969 h 4805312"/>
              <a:gd name="connsiteX1457" fmla="*/ 2609605 w 12191990"/>
              <a:gd name="connsiteY1457" fmla="*/ 3994324 h 4805312"/>
              <a:gd name="connsiteX1458" fmla="*/ 2622166 w 12191990"/>
              <a:gd name="connsiteY1458" fmla="*/ 3988354 h 4805312"/>
              <a:gd name="connsiteX1459" fmla="*/ 2627522 w 12191990"/>
              <a:gd name="connsiteY1459" fmla="*/ 3986708 h 4805312"/>
              <a:gd name="connsiteX1460" fmla="*/ 2636581 w 12191990"/>
              <a:gd name="connsiteY1460" fmla="*/ 3984649 h 4805312"/>
              <a:gd name="connsiteX1461" fmla="*/ 2643376 w 12191990"/>
              <a:gd name="connsiteY1461" fmla="*/ 3978681 h 4805312"/>
              <a:gd name="connsiteX1462" fmla="*/ 2646466 w 12191990"/>
              <a:gd name="connsiteY1462" fmla="*/ 3977575 h 4805312"/>
              <a:gd name="connsiteX1463" fmla="*/ 5139470 w 12191990"/>
              <a:gd name="connsiteY1463" fmla="*/ 3917001 h 4805312"/>
              <a:gd name="connsiteX1464" fmla="*/ 5147137 w 12191990"/>
              <a:gd name="connsiteY1464" fmla="*/ 3919188 h 4805312"/>
              <a:gd name="connsiteX1465" fmla="*/ 5182166 w 12191990"/>
              <a:gd name="connsiteY1465" fmla="*/ 3923562 h 4805312"/>
              <a:gd name="connsiteX1466" fmla="*/ 5190924 w 12191990"/>
              <a:gd name="connsiteY1466" fmla="*/ 3927935 h 4805312"/>
              <a:gd name="connsiteX1467" fmla="*/ 5216108 w 12191990"/>
              <a:gd name="connsiteY1467" fmla="*/ 3935589 h 4805312"/>
              <a:gd name="connsiteX1468" fmla="*/ 5229246 w 12191990"/>
              <a:gd name="connsiteY1468" fmla="*/ 3941056 h 4805312"/>
              <a:gd name="connsiteX1469" fmla="*/ 5236909 w 12191990"/>
              <a:gd name="connsiteY1469" fmla="*/ 3956364 h 4805312"/>
              <a:gd name="connsiteX1470" fmla="*/ 5266470 w 12191990"/>
              <a:gd name="connsiteY1470" fmla="*/ 3995725 h 4805312"/>
              <a:gd name="connsiteX1471" fmla="*/ 5279605 w 12191990"/>
              <a:gd name="connsiteY1471" fmla="*/ 4021966 h 4805312"/>
              <a:gd name="connsiteX1472" fmla="*/ 5279605 w 12191990"/>
              <a:gd name="connsiteY1472" fmla="*/ 4035087 h 4805312"/>
              <a:gd name="connsiteX1473" fmla="*/ 5268656 w 12191990"/>
              <a:gd name="connsiteY1473" fmla="*/ 4064610 h 4805312"/>
              <a:gd name="connsiteX1474" fmla="*/ 5253331 w 12191990"/>
              <a:gd name="connsiteY1474" fmla="*/ 4112718 h 4805312"/>
              <a:gd name="connsiteX1475" fmla="*/ 5240194 w 12191990"/>
              <a:gd name="connsiteY1475" fmla="*/ 4130212 h 4805312"/>
              <a:gd name="connsiteX1476" fmla="*/ 5219391 w 12191990"/>
              <a:gd name="connsiteY1476" fmla="*/ 4147707 h 4805312"/>
              <a:gd name="connsiteX1477" fmla="*/ 5200780 w 12191990"/>
              <a:gd name="connsiteY1477" fmla="*/ 4157548 h 4805312"/>
              <a:gd name="connsiteX1478" fmla="*/ 5131808 w 12191990"/>
              <a:gd name="connsiteY1478" fmla="*/ 4172855 h 4805312"/>
              <a:gd name="connsiteX1479" fmla="*/ 5096773 w 12191990"/>
              <a:gd name="connsiteY1479" fmla="*/ 4171761 h 4805312"/>
              <a:gd name="connsiteX1480" fmla="*/ 5042035 w 12191990"/>
              <a:gd name="connsiteY1480" fmla="*/ 4129119 h 4805312"/>
              <a:gd name="connsiteX1481" fmla="*/ 5038751 w 12191990"/>
              <a:gd name="connsiteY1481" fmla="*/ 4102878 h 4805312"/>
              <a:gd name="connsiteX1482" fmla="*/ 5037656 w 12191990"/>
              <a:gd name="connsiteY1482" fmla="*/ 4091944 h 4805312"/>
              <a:gd name="connsiteX1483" fmla="*/ 5032181 w 12191990"/>
              <a:gd name="connsiteY1483" fmla="*/ 4062422 h 4805312"/>
              <a:gd name="connsiteX1484" fmla="*/ 5028896 w 12191990"/>
              <a:gd name="connsiteY1484" fmla="*/ 4048209 h 4805312"/>
              <a:gd name="connsiteX1485" fmla="*/ 5029991 w 12191990"/>
              <a:gd name="connsiteY1485" fmla="*/ 4029620 h 4805312"/>
              <a:gd name="connsiteX1486" fmla="*/ 5037656 w 12191990"/>
              <a:gd name="connsiteY1486" fmla="*/ 4011033 h 4805312"/>
              <a:gd name="connsiteX1487" fmla="*/ 5061741 w 12191990"/>
              <a:gd name="connsiteY1487" fmla="*/ 3966204 h 4805312"/>
              <a:gd name="connsiteX1488" fmla="*/ 5139470 w 12191990"/>
              <a:gd name="connsiteY1488" fmla="*/ 3917001 h 4805312"/>
              <a:gd name="connsiteX1489" fmla="*/ 3743894 w 12191990"/>
              <a:gd name="connsiteY1489" fmla="*/ 3858441 h 4805312"/>
              <a:gd name="connsiteX1490" fmla="*/ 3744323 w 12191990"/>
              <a:gd name="connsiteY1490" fmla="*/ 3860213 h 4805312"/>
              <a:gd name="connsiteX1491" fmla="*/ 3766530 w 12191990"/>
              <a:gd name="connsiteY1491" fmla="*/ 3861925 h 4805312"/>
              <a:gd name="connsiteX1492" fmla="*/ 3750567 w 12191990"/>
              <a:gd name="connsiteY1492" fmla="*/ 3858752 h 4805312"/>
              <a:gd name="connsiteX1493" fmla="*/ 3749975 w 12191990"/>
              <a:gd name="connsiteY1493" fmla="*/ 3858778 h 4805312"/>
              <a:gd name="connsiteX1494" fmla="*/ 9788957 w 12191990"/>
              <a:gd name="connsiteY1494" fmla="*/ 3851437 h 4805312"/>
              <a:gd name="connsiteX1495" fmla="*/ 9808145 w 12191990"/>
              <a:gd name="connsiteY1495" fmla="*/ 3863583 h 4805312"/>
              <a:gd name="connsiteX1496" fmla="*/ 9814092 w 12191990"/>
              <a:gd name="connsiteY1496" fmla="*/ 3874650 h 4805312"/>
              <a:gd name="connsiteX1497" fmla="*/ 9815983 w 12191990"/>
              <a:gd name="connsiteY1497" fmla="*/ 3879239 h 4805312"/>
              <a:gd name="connsiteX1498" fmla="*/ 9816253 w 12191990"/>
              <a:gd name="connsiteY1498" fmla="*/ 3883827 h 4805312"/>
              <a:gd name="connsiteX1499" fmla="*/ 9815443 w 12191990"/>
              <a:gd name="connsiteY1499" fmla="*/ 3887336 h 4805312"/>
              <a:gd name="connsiteX1500" fmla="*/ 9814092 w 12191990"/>
              <a:gd name="connsiteY1500" fmla="*/ 3894624 h 4805312"/>
              <a:gd name="connsiteX1501" fmla="*/ 9813821 w 12191990"/>
              <a:gd name="connsiteY1501" fmla="*/ 3897323 h 4805312"/>
              <a:gd name="connsiteX1502" fmla="*/ 9813011 w 12191990"/>
              <a:gd name="connsiteY1502" fmla="*/ 3903801 h 4805312"/>
              <a:gd name="connsiteX1503" fmla="*/ 9799497 w 12191990"/>
              <a:gd name="connsiteY1503" fmla="*/ 3914328 h 4805312"/>
              <a:gd name="connsiteX1504" fmla="*/ 9790848 w 12191990"/>
              <a:gd name="connsiteY1504" fmla="*/ 3914598 h 4805312"/>
              <a:gd name="connsiteX1505" fmla="*/ 9773822 w 12191990"/>
              <a:gd name="connsiteY1505" fmla="*/ 3910819 h 4805312"/>
              <a:gd name="connsiteX1506" fmla="*/ 9769228 w 12191990"/>
              <a:gd name="connsiteY1506" fmla="*/ 3908390 h 4805312"/>
              <a:gd name="connsiteX1507" fmla="*/ 9764093 w 12191990"/>
              <a:gd name="connsiteY1507" fmla="*/ 3904072 h 4805312"/>
              <a:gd name="connsiteX1508" fmla="*/ 9760850 w 12191990"/>
              <a:gd name="connsiteY1508" fmla="*/ 3899753 h 4805312"/>
              <a:gd name="connsiteX1509" fmla="*/ 9757066 w 12191990"/>
              <a:gd name="connsiteY1509" fmla="*/ 3887877 h 4805312"/>
              <a:gd name="connsiteX1510" fmla="*/ 9754363 w 12191990"/>
              <a:gd name="connsiteY1510" fmla="*/ 3880588 h 4805312"/>
              <a:gd name="connsiteX1511" fmla="*/ 9754363 w 12191990"/>
              <a:gd name="connsiteY1511" fmla="*/ 3877349 h 4805312"/>
              <a:gd name="connsiteX1512" fmla="*/ 9757606 w 12191990"/>
              <a:gd name="connsiteY1512" fmla="*/ 3870871 h 4805312"/>
              <a:gd name="connsiteX1513" fmla="*/ 9764903 w 12191990"/>
              <a:gd name="connsiteY1513" fmla="*/ 3861154 h 4805312"/>
              <a:gd name="connsiteX1514" fmla="*/ 9766795 w 12191990"/>
              <a:gd name="connsiteY1514" fmla="*/ 3857376 h 4805312"/>
              <a:gd name="connsiteX1515" fmla="*/ 9770038 w 12191990"/>
              <a:gd name="connsiteY1515" fmla="*/ 3856026 h 4805312"/>
              <a:gd name="connsiteX1516" fmla="*/ 9776254 w 12191990"/>
              <a:gd name="connsiteY1516" fmla="*/ 3854137 h 4805312"/>
              <a:gd name="connsiteX1517" fmla="*/ 9778416 w 12191990"/>
              <a:gd name="connsiteY1517" fmla="*/ 3853057 h 4805312"/>
              <a:gd name="connsiteX1518" fmla="*/ 9787064 w 12191990"/>
              <a:gd name="connsiteY1518" fmla="*/ 3851977 h 4805312"/>
              <a:gd name="connsiteX1519" fmla="*/ 9788957 w 12191990"/>
              <a:gd name="connsiteY1519" fmla="*/ 3851437 h 4805312"/>
              <a:gd name="connsiteX1520" fmla="*/ 6356851 w 12191990"/>
              <a:gd name="connsiteY1520" fmla="*/ 3842244 h 4805312"/>
              <a:gd name="connsiteX1521" fmla="*/ 6364513 w 12191990"/>
              <a:gd name="connsiteY1521" fmla="*/ 3844431 h 4805312"/>
              <a:gd name="connsiteX1522" fmla="*/ 6399548 w 12191990"/>
              <a:gd name="connsiteY1522" fmla="*/ 3848805 h 4805312"/>
              <a:gd name="connsiteX1523" fmla="*/ 6408306 w 12191990"/>
              <a:gd name="connsiteY1523" fmla="*/ 3853178 h 4805312"/>
              <a:gd name="connsiteX1524" fmla="*/ 6433485 w 12191990"/>
              <a:gd name="connsiteY1524" fmla="*/ 3860832 h 4805312"/>
              <a:gd name="connsiteX1525" fmla="*/ 6446622 w 12191990"/>
              <a:gd name="connsiteY1525" fmla="*/ 3866299 h 4805312"/>
              <a:gd name="connsiteX1526" fmla="*/ 6454286 w 12191990"/>
              <a:gd name="connsiteY1526" fmla="*/ 3881607 h 4805312"/>
              <a:gd name="connsiteX1527" fmla="*/ 6483845 w 12191990"/>
              <a:gd name="connsiteY1527" fmla="*/ 3920968 h 4805312"/>
              <a:gd name="connsiteX1528" fmla="*/ 6496982 w 12191990"/>
              <a:gd name="connsiteY1528" fmla="*/ 3947209 h 4805312"/>
              <a:gd name="connsiteX1529" fmla="*/ 6496982 w 12191990"/>
              <a:gd name="connsiteY1529" fmla="*/ 3960330 h 4805312"/>
              <a:gd name="connsiteX1530" fmla="*/ 6486035 w 12191990"/>
              <a:gd name="connsiteY1530" fmla="*/ 3989853 h 4805312"/>
              <a:gd name="connsiteX1531" fmla="*/ 6470707 w 12191990"/>
              <a:gd name="connsiteY1531" fmla="*/ 4037961 h 4805312"/>
              <a:gd name="connsiteX1532" fmla="*/ 6457573 w 12191990"/>
              <a:gd name="connsiteY1532" fmla="*/ 4055455 h 4805312"/>
              <a:gd name="connsiteX1533" fmla="*/ 6436772 w 12191990"/>
              <a:gd name="connsiteY1533" fmla="*/ 4072950 h 4805312"/>
              <a:gd name="connsiteX1534" fmla="*/ 6418158 w 12191990"/>
              <a:gd name="connsiteY1534" fmla="*/ 4082791 h 4805312"/>
              <a:gd name="connsiteX1535" fmla="*/ 6349187 w 12191990"/>
              <a:gd name="connsiteY1535" fmla="*/ 4098098 h 4805312"/>
              <a:gd name="connsiteX1536" fmla="*/ 6333831 w 12191990"/>
              <a:gd name="connsiteY1536" fmla="*/ 4100243 h 4805312"/>
              <a:gd name="connsiteX1537" fmla="*/ 6326932 w 12191990"/>
              <a:gd name="connsiteY1537" fmla="*/ 4103660 h 4805312"/>
              <a:gd name="connsiteX1538" fmla="*/ 6314092 w 12191990"/>
              <a:gd name="connsiteY1538" fmla="*/ 4103320 h 4805312"/>
              <a:gd name="connsiteX1539" fmla="*/ 6301640 w 12191990"/>
              <a:gd name="connsiteY1539" fmla="*/ 4102932 h 4805312"/>
              <a:gd name="connsiteX1540" fmla="*/ 6282188 w 12191990"/>
              <a:gd name="connsiteY1540" fmla="*/ 4087777 h 4805312"/>
              <a:gd name="connsiteX1541" fmla="*/ 6281021 w 12191990"/>
              <a:gd name="connsiteY1541" fmla="*/ 4078450 h 4805312"/>
              <a:gd name="connsiteX1542" fmla="*/ 6280822 w 12191990"/>
              <a:gd name="connsiteY1542" fmla="*/ 4076482 h 4805312"/>
              <a:gd name="connsiteX1543" fmla="*/ 6269353 w 12191990"/>
              <a:gd name="connsiteY1543" fmla="*/ 4070404 h 4805312"/>
              <a:gd name="connsiteX1544" fmla="*/ 6259414 w 12191990"/>
              <a:gd name="connsiteY1544" fmla="*/ 4054362 h 4805312"/>
              <a:gd name="connsiteX1545" fmla="*/ 6256130 w 12191990"/>
              <a:gd name="connsiteY1545" fmla="*/ 4028121 h 4805312"/>
              <a:gd name="connsiteX1546" fmla="*/ 6255037 w 12191990"/>
              <a:gd name="connsiteY1546" fmla="*/ 4017187 h 4805312"/>
              <a:gd name="connsiteX1547" fmla="*/ 6249563 w 12191990"/>
              <a:gd name="connsiteY1547" fmla="*/ 3987665 h 4805312"/>
              <a:gd name="connsiteX1548" fmla="*/ 6246278 w 12191990"/>
              <a:gd name="connsiteY1548" fmla="*/ 3973452 h 4805312"/>
              <a:gd name="connsiteX1549" fmla="*/ 6247370 w 12191990"/>
              <a:gd name="connsiteY1549" fmla="*/ 3954863 h 4805312"/>
              <a:gd name="connsiteX1550" fmla="*/ 6255037 w 12191990"/>
              <a:gd name="connsiteY1550" fmla="*/ 3936276 h 4805312"/>
              <a:gd name="connsiteX1551" fmla="*/ 6279123 w 12191990"/>
              <a:gd name="connsiteY1551" fmla="*/ 3891447 h 4805312"/>
              <a:gd name="connsiteX1552" fmla="*/ 6356851 w 12191990"/>
              <a:gd name="connsiteY1552" fmla="*/ 3842244 h 4805312"/>
              <a:gd name="connsiteX1553" fmla="*/ 1263894 w 12191990"/>
              <a:gd name="connsiteY1553" fmla="*/ 3820417 h 4805312"/>
              <a:gd name="connsiteX1554" fmla="*/ 1271759 w 12191990"/>
              <a:gd name="connsiteY1554" fmla="*/ 3820417 h 4805312"/>
              <a:gd name="connsiteX1555" fmla="*/ 1280410 w 12191990"/>
              <a:gd name="connsiteY1555" fmla="*/ 3824723 h 4805312"/>
              <a:gd name="connsiteX1556" fmla="*/ 1286307 w 12191990"/>
              <a:gd name="connsiteY1556" fmla="*/ 3831769 h 4805312"/>
              <a:gd name="connsiteX1557" fmla="*/ 1290635 w 12191990"/>
              <a:gd name="connsiteY1557" fmla="*/ 3842339 h 4805312"/>
              <a:gd name="connsiteX1558" fmla="*/ 1296139 w 12191990"/>
              <a:gd name="connsiteY1558" fmla="*/ 3852517 h 4805312"/>
              <a:gd name="connsiteX1559" fmla="*/ 1304790 w 12191990"/>
              <a:gd name="connsiteY1559" fmla="*/ 3861129 h 4805312"/>
              <a:gd name="connsiteX1560" fmla="*/ 1304790 w 12191990"/>
              <a:gd name="connsiteY1560" fmla="*/ 3875222 h 4805312"/>
              <a:gd name="connsiteX1561" fmla="*/ 1300072 w 12191990"/>
              <a:gd name="connsiteY1561" fmla="*/ 3880703 h 4805312"/>
              <a:gd name="connsiteX1562" fmla="*/ 1291421 w 12191990"/>
              <a:gd name="connsiteY1562" fmla="*/ 3886183 h 4805312"/>
              <a:gd name="connsiteX1563" fmla="*/ 1281198 w 12191990"/>
              <a:gd name="connsiteY1563" fmla="*/ 3887749 h 4805312"/>
              <a:gd name="connsiteX1564" fmla="*/ 1269400 w 12191990"/>
              <a:gd name="connsiteY1564" fmla="*/ 3876788 h 4805312"/>
              <a:gd name="connsiteX1565" fmla="*/ 1267041 w 12191990"/>
              <a:gd name="connsiteY1565" fmla="*/ 3872482 h 4805312"/>
              <a:gd name="connsiteX1566" fmla="*/ 1259570 w 12191990"/>
              <a:gd name="connsiteY1566" fmla="*/ 3863086 h 4805312"/>
              <a:gd name="connsiteX1567" fmla="*/ 1253672 w 12191990"/>
              <a:gd name="connsiteY1567" fmla="*/ 3859563 h 4805312"/>
              <a:gd name="connsiteX1568" fmla="*/ 1248166 w 12191990"/>
              <a:gd name="connsiteY1568" fmla="*/ 3843904 h 4805312"/>
              <a:gd name="connsiteX1569" fmla="*/ 1251704 w 12191990"/>
              <a:gd name="connsiteY1569" fmla="*/ 3830595 h 4805312"/>
              <a:gd name="connsiteX1570" fmla="*/ 1262716 w 12191990"/>
              <a:gd name="connsiteY1570" fmla="*/ 3821982 h 4805312"/>
              <a:gd name="connsiteX1571" fmla="*/ 1263894 w 12191990"/>
              <a:gd name="connsiteY1571" fmla="*/ 3820417 h 4805312"/>
              <a:gd name="connsiteX1572" fmla="*/ 2665362 w 12191990"/>
              <a:gd name="connsiteY1572" fmla="*/ 3806517 h 4805312"/>
              <a:gd name="connsiteX1573" fmla="*/ 2659314 w 12191990"/>
              <a:gd name="connsiteY1573" fmla="*/ 3808977 h 4805312"/>
              <a:gd name="connsiteX1574" fmla="*/ 2664990 w 12191990"/>
              <a:gd name="connsiteY1574" fmla="*/ 3811560 h 4805312"/>
              <a:gd name="connsiteX1575" fmla="*/ 897550 w 12191990"/>
              <a:gd name="connsiteY1575" fmla="*/ 3780012 h 4805312"/>
              <a:gd name="connsiteX1576" fmla="*/ 905472 w 12191990"/>
              <a:gd name="connsiteY1576" fmla="*/ 3784117 h 4805312"/>
              <a:gd name="connsiteX1577" fmla="*/ 913134 w 12191990"/>
              <a:gd name="connsiteY1577" fmla="*/ 3788135 h 4805312"/>
              <a:gd name="connsiteX1578" fmla="*/ 920698 w 12191990"/>
              <a:gd name="connsiteY1578" fmla="*/ 3803505 h 4805312"/>
              <a:gd name="connsiteX1579" fmla="*/ 918600 w 12191990"/>
              <a:gd name="connsiteY1579" fmla="*/ 3809687 h 4805312"/>
              <a:gd name="connsiteX1580" fmla="*/ 917665 w 12191990"/>
              <a:gd name="connsiteY1580" fmla="*/ 3812233 h 4805312"/>
              <a:gd name="connsiteX1581" fmla="*/ 915699 w 12191990"/>
              <a:gd name="connsiteY1581" fmla="*/ 3819380 h 4805312"/>
              <a:gd name="connsiteX1582" fmla="*/ 914897 w 12191990"/>
              <a:gd name="connsiteY1582" fmla="*/ 3822891 h 4805312"/>
              <a:gd name="connsiteX1583" fmla="*/ 912652 w 12191990"/>
              <a:gd name="connsiteY1583" fmla="*/ 3826901 h 4805312"/>
              <a:gd name="connsiteX1584" fmla="*/ 908946 w 12191990"/>
              <a:gd name="connsiteY1584" fmla="*/ 3830204 h 4805312"/>
              <a:gd name="connsiteX1585" fmla="*/ 898767 w 12191990"/>
              <a:gd name="connsiteY1585" fmla="*/ 3837565 h 4805312"/>
              <a:gd name="connsiteX1586" fmla="*/ 876200 w 12191990"/>
              <a:gd name="connsiteY1586" fmla="*/ 3840118 h 4805312"/>
              <a:gd name="connsiteX1587" fmla="*/ 874734 w 12191990"/>
              <a:gd name="connsiteY1587" fmla="*/ 3838807 h 4805312"/>
              <a:gd name="connsiteX1588" fmla="*/ 867425 w 12191990"/>
              <a:gd name="connsiteY1588" fmla="*/ 3834061 h 4805312"/>
              <a:gd name="connsiteX1589" fmla="*/ 865951 w 12191990"/>
              <a:gd name="connsiteY1589" fmla="*/ 3832145 h 4805312"/>
              <a:gd name="connsiteX1590" fmla="*/ 861183 w 12191990"/>
              <a:gd name="connsiteY1590" fmla="*/ 3827733 h 4805312"/>
              <a:gd name="connsiteX1591" fmla="*/ 858854 w 12191990"/>
              <a:gd name="connsiteY1591" fmla="*/ 3825102 h 4805312"/>
              <a:gd name="connsiteX1592" fmla="*/ 858801 w 12191990"/>
              <a:gd name="connsiteY1592" fmla="*/ 3820877 h 4805312"/>
              <a:gd name="connsiteX1593" fmla="*/ 856477 w 12191990"/>
              <a:gd name="connsiteY1593" fmla="*/ 3808949 h 4805312"/>
              <a:gd name="connsiteX1594" fmla="*/ 856387 w 12191990"/>
              <a:gd name="connsiteY1594" fmla="*/ 3801706 h 4805312"/>
              <a:gd name="connsiteX1595" fmla="*/ 857800 w 12191990"/>
              <a:gd name="connsiteY1595" fmla="*/ 3798792 h 4805312"/>
              <a:gd name="connsiteX1596" fmla="*/ 863413 w 12191990"/>
              <a:gd name="connsiteY1596" fmla="*/ 3793414 h 4805312"/>
              <a:gd name="connsiteX1597" fmla="*/ 872001 w 12191990"/>
              <a:gd name="connsiteY1597" fmla="*/ 3784380 h 4805312"/>
              <a:gd name="connsiteX1598" fmla="*/ 876804 w 12191990"/>
              <a:gd name="connsiteY1598" fmla="*/ 3781910 h 4805312"/>
              <a:gd name="connsiteX1599" fmla="*/ 883310 w 12191990"/>
              <a:gd name="connsiteY1599" fmla="*/ 3780266 h 4805312"/>
              <a:gd name="connsiteX1600" fmla="*/ 888503 w 12191990"/>
              <a:gd name="connsiteY1600" fmla="*/ 3780085 h 4805312"/>
              <a:gd name="connsiteX1601" fmla="*/ 897550 w 12191990"/>
              <a:gd name="connsiteY1601" fmla="*/ 3780012 h 4805312"/>
              <a:gd name="connsiteX1602" fmla="*/ 6426774 w 12191990"/>
              <a:gd name="connsiteY1602" fmla="*/ 3769382 h 4805312"/>
              <a:gd name="connsiteX1603" fmla="*/ 6430402 w 12191990"/>
              <a:gd name="connsiteY1603" fmla="*/ 3769382 h 4805312"/>
              <a:gd name="connsiteX1604" fmla="*/ 6434029 w 12191990"/>
              <a:gd name="connsiteY1604" fmla="*/ 3769382 h 4805312"/>
              <a:gd name="connsiteX1605" fmla="*/ 6430842 w 12191990"/>
              <a:gd name="connsiteY1605" fmla="*/ 3772568 h 4805312"/>
              <a:gd name="connsiteX1606" fmla="*/ 11061411 w 12191990"/>
              <a:gd name="connsiteY1606" fmla="*/ 3759264 h 4805312"/>
              <a:gd name="connsiteX1607" fmla="*/ 11064133 w 12191990"/>
              <a:gd name="connsiteY1607" fmla="*/ 3760041 h 4805312"/>
              <a:gd name="connsiteX1608" fmla="*/ 11076585 w 12191990"/>
              <a:gd name="connsiteY1608" fmla="*/ 3761596 h 4805312"/>
              <a:gd name="connsiteX1609" fmla="*/ 11079698 w 12191990"/>
              <a:gd name="connsiteY1609" fmla="*/ 3763151 h 4805312"/>
              <a:gd name="connsiteX1610" fmla="*/ 11088647 w 12191990"/>
              <a:gd name="connsiteY1610" fmla="*/ 3765870 h 4805312"/>
              <a:gd name="connsiteX1611" fmla="*/ 11093316 w 12191990"/>
              <a:gd name="connsiteY1611" fmla="*/ 3767813 h 4805312"/>
              <a:gd name="connsiteX1612" fmla="*/ 11096040 w 12191990"/>
              <a:gd name="connsiteY1612" fmla="*/ 3773254 h 4805312"/>
              <a:gd name="connsiteX1613" fmla="*/ 11106546 w 12191990"/>
              <a:gd name="connsiteY1613" fmla="*/ 3787244 h 4805312"/>
              <a:gd name="connsiteX1614" fmla="*/ 11111215 w 12191990"/>
              <a:gd name="connsiteY1614" fmla="*/ 3796570 h 4805312"/>
              <a:gd name="connsiteX1615" fmla="*/ 11111215 w 12191990"/>
              <a:gd name="connsiteY1615" fmla="*/ 3801233 h 4805312"/>
              <a:gd name="connsiteX1616" fmla="*/ 11107324 w 12191990"/>
              <a:gd name="connsiteY1616" fmla="*/ 3811725 h 4805312"/>
              <a:gd name="connsiteX1617" fmla="*/ 11101876 w 12191990"/>
              <a:gd name="connsiteY1617" fmla="*/ 3828824 h 4805312"/>
              <a:gd name="connsiteX1618" fmla="*/ 11097207 w 12191990"/>
              <a:gd name="connsiteY1618" fmla="*/ 3835041 h 4805312"/>
              <a:gd name="connsiteX1619" fmla="*/ 11089814 w 12191990"/>
              <a:gd name="connsiteY1619" fmla="*/ 3841259 h 4805312"/>
              <a:gd name="connsiteX1620" fmla="*/ 11083200 w 12191990"/>
              <a:gd name="connsiteY1620" fmla="*/ 3844757 h 4805312"/>
              <a:gd name="connsiteX1621" fmla="*/ 11058687 w 12191990"/>
              <a:gd name="connsiteY1621" fmla="*/ 3850196 h 4805312"/>
              <a:gd name="connsiteX1622" fmla="*/ 11046235 w 12191990"/>
              <a:gd name="connsiteY1622" fmla="*/ 3849808 h 4805312"/>
              <a:gd name="connsiteX1623" fmla="*/ 11026780 w 12191990"/>
              <a:gd name="connsiteY1623" fmla="*/ 3834653 h 4805312"/>
              <a:gd name="connsiteX1624" fmla="*/ 11025613 w 12191990"/>
              <a:gd name="connsiteY1624" fmla="*/ 3825326 h 4805312"/>
              <a:gd name="connsiteX1625" fmla="*/ 11025225 w 12191990"/>
              <a:gd name="connsiteY1625" fmla="*/ 3821441 h 4805312"/>
              <a:gd name="connsiteX1626" fmla="*/ 11023279 w 12191990"/>
              <a:gd name="connsiteY1626" fmla="*/ 3810948 h 4805312"/>
              <a:gd name="connsiteX1627" fmla="*/ 11022111 w 12191990"/>
              <a:gd name="connsiteY1627" fmla="*/ 3805896 h 4805312"/>
              <a:gd name="connsiteX1628" fmla="*/ 11022501 w 12191990"/>
              <a:gd name="connsiteY1628" fmla="*/ 3799289 h 4805312"/>
              <a:gd name="connsiteX1629" fmla="*/ 11025225 w 12191990"/>
              <a:gd name="connsiteY1629" fmla="*/ 3792684 h 4805312"/>
              <a:gd name="connsiteX1630" fmla="*/ 11033785 w 12191990"/>
              <a:gd name="connsiteY1630" fmla="*/ 3776751 h 4805312"/>
              <a:gd name="connsiteX1631" fmla="*/ 11061411 w 12191990"/>
              <a:gd name="connsiteY1631" fmla="*/ 3759264 h 4805312"/>
              <a:gd name="connsiteX1632" fmla="*/ 655040 w 12191990"/>
              <a:gd name="connsiteY1632" fmla="*/ 3742991 h 4805312"/>
              <a:gd name="connsiteX1633" fmla="*/ 662961 w 12191990"/>
              <a:gd name="connsiteY1633" fmla="*/ 3747096 h 4805312"/>
              <a:gd name="connsiteX1634" fmla="*/ 670625 w 12191990"/>
              <a:gd name="connsiteY1634" fmla="*/ 3751114 h 4805312"/>
              <a:gd name="connsiteX1635" fmla="*/ 678187 w 12191990"/>
              <a:gd name="connsiteY1635" fmla="*/ 3766484 h 4805312"/>
              <a:gd name="connsiteX1636" fmla="*/ 676090 w 12191990"/>
              <a:gd name="connsiteY1636" fmla="*/ 3772666 h 4805312"/>
              <a:gd name="connsiteX1637" fmla="*/ 675155 w 12191990"/>
              <a:gd name="connsiteY1637" fmla="*/ 3775213 h 4805312"/>
              <a:gd name="connsiteX1638" fmla="*/ 673190 w 12191990"/>
              <a:gd name="connsiteY1638" fmla="*/ 3782359 h 4805312"/>
              <a:gd name="connsiteX1639" fmla="*/ 672388 w 12191990"/>
              <a:gd name="connsiteY1639" fmla="*/ 3785870 h 4805312"/>
              <a:gd name="connsiteX1640" fmla="*/ 670141 w 12191990"/>
              <a:gd name="connsiteY1640" fmla="*/ 3789881 h 4805312"/>
              <a:gd name="connsiteX1641" fmla="*/ 666437 w 12191990"/>
              <a:gd name="connsiteY1641" fmla="*/ 3793183 h 4805312"/>
              <a:gd name="connsiteX1642" fmla="*/ 656257 w 12191990"/>
              <a:gd name="connsiteY1642" fmla="*/ 3800544 h 4805312"/>
              <a:gd name="connsiteX1643" fmla="*/ 633691 w 12191990"/>
              <a:gd name="connsiteY1643" fmla="*/ 3803098 h 4805312"/>
              <a:gd name="connsiteX1644" fmla="*/ 632225 w 12191990"/>
              <a:gd name="connsiteY1644" fmla="*/ 3801786 h 4805312"/>
              <a:gd name="connsiteX1645" fmla="*/ 624914 w 12191990"/>
              <a:gd name="connsiteY1645" fmla="*/ 3797040 h 4805312"/>
              <a:gd name="connsiteX1646" fmla="*/ 623440 w 12191990"/>
              <a:gd name="connsiteY1646" fmla="*/ 3795124 h 4805312"/>
              <a:gd name="connsiteX1647" fmla="*/ 618672 w 12191990"/>
              <a:gd name="connsiteY1647" fmla="*/ 3790712 h 4805312"/>
              <a:gd name="connsiteX1648" fmla="*/ 616342 w 12191990"/>
              <a:gd name="connsiteY1648" fmla="*/ 3788082 h 4805312"/>
              <a:gd name="connsiteX1649" fmla="*/ 616290 w 12191990"/>
              <a:gd name="connsiteY1649" fmla="*/ 3783856 h 4805312"/>
              <a:gd name="connsiteX1650" fmla="*/ 613967 w 12191990"/>
              <a:gd name="connsiteY1650" fmla="*/ 3771928 h 4805312"/>
              <a:gd name="connsiteX1651" fmla="*/ 613876 w 12191990"/>
              <a:gd name="connsiteY1651" fmla="*/ 3764685 h 4805312"/>
              <a:gd name="connsiteX1652" fmla="*/ 615291 w 12191990"/>
              <a:gd name="connsiteY1652" fmla="*/ 3761771 h 4805312"/>
              <a:gd name="connsiteX1653" fmla="*/ 620902 w 12191990"/>
              <a:gd name="connsiteY1653" fmla="*/ 3756393 h 4805312"/>
              <a:gd name="connsiteX1654" fmla="*/ 629491 w 12191990"/>
              <a:gd name="connsiteY1654" fmla="*/ 3747360 h 4805312"/>
              <a:gd name="connsiteX1655" fmla="*/ 634293 w 12191990"/>
              <a:gd name="connsiteY1655" fmla="*/ 3744889 h 4805312"/>
              <a:gd name="connsiteX1656" fmla="*/ 640799 w 12191990"/>
              <a:gd name="connsiteY1656" fmla="*/ 3743245 h 4805312"/>
              <a:gd name="connsiteX1657" fmla="*/ 645993 w 12191990"/>
              <a:gd name="connsiteY1657" fmla="*/ 3743065 h 4805312"/>
              <a:gd name="connsiteX1658" fmla="*/ 655040 w 12191990"/>
              <a:gd name="connsiteY1658" fmla="*/ 3742991 h 4805312"/>
              <a:gd name="connsiteX1659" fmla="*/ 1142718 w 12191990"/>
              <a:gd name="connsiteY1659" fmla="*/ 3717030 h 4805312"/>
              <a:gd name="connsiteX1660" fmla="*/ 1142972 w 12191990"/>
              <a:gd name="connsiteY1660" fmla="*/ 3717283 h 4805312"/>
              <a:gd name="connsiteX1661" fmla="*/ 1142501 w 12191990"/>
              <a:gd name="connsiteY1661" fmla="*/ 3717394 h 4805312"/>
              <a:gd name="connsiteX1662" fmla="*/ 4117349 w 12191990"/>
              <a:gd name="connsiteY1662" fmla="*/ 3691058 h 4805312"/>
              <a:gd name="connsiteX1663" fmla="*/ 4108808 w 12191990"/>
              <a:gd name="connsiteY1663" fmla="*/ 3692160 h 4805312"/>
              <a:gd name="connsiteX1664" fmla="*/ 4092481 w 12191990"/>
              <a:gd name="connsiteY1664" fmla="*/ 3697455 h 4805312"/>
              <a:gd name="connsiteX1665" fmla="*/ 4087385 w 12191990"/>
              <a:gd name="connsiteY1665" fmla="*/ 3699108 h 4805312"/>
              <a:gd name="connsiteX1666" fmla="*/ 4099562 w 12191990"/>
              <a:gd name="connsiteY1666" fmla="*/ 3714640 h 4805312"/>
              <a:gd name="connsiteX1667" fmla="*/ 4127161 w 12191990"/>
              <a:gd name="connsiteY1667" fmla="*/ 3716282 h 4805312"/>
              <a:gd name="connsiteX1668" fmla="*/ 4135793 w 12191990"/>
              <a:gd name="connsiteY1668" fmla="*/ 3714710 h 4805312"/>
              <a:gd name="connsiteX1669" fmla="*/ 4134057 w 12191990"/>
              <a:gd name="connsiteY1669" fmla="*/ 3713851 h 4805312"/>
              <a:gd name="connsiteX1670" fmla="*/ 4129463 w 12191990"/>
              <a:gd name="connsiteY1670" fmla="*/ 3711421 h 4805312"/>
              <a:gd name="connsiteX1671" fmla="*/ 4124327 w 12191990"/>
              <a:gd name="connsiteY1671" fmla="*/ 3707103 h 4805312"/>
              <a:gd name="connsiteX1672" fmla="*/ 4121083 w 12191990"/>
              <a:gd name="connsiteY1672" fmla="*/ 3702784 h 4805312"/>
              <a:gd name="connsiteX1673" fmla="*/ 5779491 w 12191990"/>
              <a:gd name="connsiteY1673" fmla="*/ 3690746 h 4805312"/>
              <a:gd name="connsiteX1674" fmla="*/ 5787350 w 12191990"/>
              <a:gd name="connsiteY1674" fmla="*/ 3690746 h 4805312"/>
              <a:gd name="connsiteX1675" fmla="*/ 5796008 w 12191990"/>
              <a:gd name="connsiteY1675" fmla="*/ 3695052 h 4805312"/>
              <a:gd name="connsiteX1676" fmla="*/ 5801904 w 12191990"/>
              <a:gd name="connsiteY1676" fmla="*/ 3702098 h 4805312"/>
              <a:gd name="connsiteX1677" fmla="*/ 5806232 w 12191990"/>
              <a:gd name="connsiteY1677" fmla="*/ 3712668 h 4805312"/>
              <a:gd name="connsiteX1678" fmla="*/ 5811735 w 12191990"/>
              <a:gd name="connsiteY1678" fmla="*/ 3722847 h 4805312"/>
              <a:gd name="connsiteX1679" fmla="*/ 5820383 w 12191990"/>
              <a:gd name="connsiteY1679" fmla="*/ 3731458 h 4805312"/>
              <a:gd name="connsiteX1680" fmla="*/ 5820383 w 12191990"/>
              <a:gd name="connsiteY1680" fmla="*/ 3745552 h 4805312"/>
              <a:gd name="connsiteX1681" fmla="*/ 5815667 w 12191990"/>
              <a:gd name="connsiteY1681" fmla="*/ 3751032 h 4805312"/>
              <a:gd name="connsiteX1682" fmla="*/ 5807013 w 12191990"/>
              <a:gd name="connsiteY1682" fmla="*/ 3756513 h 4805312"/>
              <a:gd name="connsiteX1683" fmla="*/ 5796792 w 12191990"/>
              <a:gd name="connsiteY1683" fmla="*/ 3758078 h 4805312"/>
              <a:gd name="connsiteX1684" fmla="*/ 5784989 w 12191990"/>
              <a:gd name="connsiteY1684" fmla="*/ 3747117 h 4805312"/>
              <a:gd name="connsiteX1685" fmla="*/ 5782631 w 12191990"/>
              <a:gd name="connsiteY1685" fmla="*/ 3742811 h 4805312"/>
              <a:gd name="connsiteX1686" fmla="*/ 5775162 w 12191990"/>
              <a:gd name="connsiteY1686" fmla="*/ 3733416 h 4805312"/>
              <a:gd name="connsiteX1687" fmla="*/ 5769262 w 12191990"/>
              <a:gd name="connsiteY1687" fmla="*/ 3729893 h 4805312"/>
              <a:gd name="connsiteX1688" fmla="*/ 5763752 w 12191990"/>
              <a:gd name="connsiteY1688" fmla="*/ 3714234 h 4805312"/>
              <a:gd name="connsiteX1689" fmla="*/ 5767299 w 12191990"/>
              <a:gd name="connsiteY1689" fmla="*/ 3700925 h 4805312"/>
              <a:gd name="connsiteX1690" fmla="*/ 5778310 w 12191990"/>
              <a:gd name="connsiteY1690" fmla="*/ 3692312 h 4805312"/>
              <a:gd name="connsiteX1691" fmla="*/ 5779491 w 12191990"/>
              <a:gd name="connsiteY1691" fmla="*/ 3690746 h 4805312"/>
              <a:gd name="connsiteX1692" fmla="*/ 9919193 w 12191990"/>
              <a:gd name="connsiteY1692" fmla="*/ 3686704 h 4805312"/>
              <a:gd name="connsiteX1693" fmla="*/ 9889125 w 12191990"/>
              <a:gd name="connsiteY1693" fmla="*/ 3693905 h 4805312"/>
              <a:gd name="connsiteX1694" fmla="*/ 9885667 w 12191990"/>
              <a:gd name="connsiteY1694" fmla="*/ 3697159 h 4805312"/>
              <a:gd name="connsiteX1695" fmla="*/ 9886778 w 12191990"/>
              <a:gd name="connsiteY1695" fmla="*/ 3698381 h 4805312"/>
              <a:gd name="connsiteX1696" fmla="*/ 9888204 w 12191990"/>
              <a:gd name="connsiteY1696" fmla="*/ 3700994 h 4805312"/>
              <a:gd name="connsiteX1697" fmla="*/ 9885590 w 12191990"/>
              <a:gd name="connsiteY1697" fmla="*/ 3702419 h 4805312"/>
              <a:gd name="connsiteX1698" fmla="*/ 9880600 w 12191990"/>
              <a:gd name="connsiteY1698" fmla="*/ 3707168 h 4805312"/>
              <a:gd name="connsiteX1699" fmla="*/ 9874422 w 12191990"/>
              <a:gd name="connsiteY1699" fmla="*/ 3717855 h 4805312"/>
              <a:gd name="connsiteX1700" fmla="*/ 9874184 w 12191990"/>
              <a:gd name="connsiteY1700" fmla="*/ 3723556 h 4805312"/>
              <a:gd name="connsiteX1701" fmla="*/ 9876085 w 12191990"/>
              <a:gd name="connsiteY1701" fmla="*/ 3727355 h 4805312"/>
              <a:gd name="connsiteX1702" fmla="*/ 9872046 w 12191990"/>
              <a:gd name="connsiteY1702" fmla="*/ 3729968 h 4805312"/>
              <a:gd name="connsiteX1703" fmla="*/ 9868719 w 12191990"/>
              <a:gd name="connsiteY1703" fmla="*/ 3730443 h 4805312"/>
              <a:gd name="connsiteX1704" fmla="*/ 9864679 w 12191990"/>
              <a:gd name="connsiteY1704" fmla="*/ 3740180 h 4805312"/>
              <a:gd name="connsiteX1705" fmla="*/ 9865867 w 12191990"/>
              <a:gd name="connsiteY1705" fmla="*/ 3742080 h 4805312"/>
              <a:gd name="connsiteX1706" fmla="*/ 9865630 w 12191990"/>
              <a:gd name="connsiteY1706" fmla="*/ 3746355 h 4805312"/>
              <a:gd name="connsiteX1707" fmla="*/ 9861828 w 12191990"/>
              <a:gd name="connsiteY1707" fmla="*/ 3745405 h 4805312"/>
              <a:gd name="connsiteX1708" fmla="*/ 9859452 w 12191990"/>
              <a:gd name="connsiteY1708" fmla="*/ 3742317 h 4805312"/>
              <a:gd name="connsiteX1709" fmla="*/ 9854699 w 12191990"/>
              <a:gd name="connsiteY1709" fmla="*/ 3741605 h 4805312"/>
              <a:gd name="connsiteX1710" fmla="*/ 9847583 w 12191990"/>
              <a:gd name="connsiteY1710" fmla="*/ 3743471 h 4805312"/>
              <a:gd name="connsiteX1711" fmla="*/ 9837930 w 12191990"/>
              <a:gd name="connsiteY1711" fmla="*/ 3781269 h 4805312"/>
              <a:gd name="connsiteX1712" fmla="*/ 9762641 w 12191990"/>
              <a:gd name="connsiteY1712" fmla="*/ 3826458 h 4805312"/>
              <a:gd name="connsiteX1713" fmla="*/ 9711444 w 12191990"/>
              <a:gd name="connsiteY1713" fmla="*/ 3844533 h 4805312"/>
              <a:gd name="connsiteX1714" fmla="*/ 9627121 w 12191990"/>
              <a:gd name="connsiteY1714" fmla="*/ 3895746 h 4805312"/>
              <a:gd name="connsiteX1715" fmla="*/ 9600017 w 12191990"/>
              <a:gd name="connsiteY1715" fmla="*/ 3919847 h 4805312"/>
              <a:gd name="connsiteX1716" fmla="*/ 9612063 w 12191990"/>
              <a:gd name="connsiteY1716" fmla="*/ 3995161 h 4805312"/>
              <a:gd name="connsiteX1717" fmla="*/ 9609052 w 12191990"/>
              <a:gd name="connsiteY1717" fmla="*/ 4097588 h 4805312"/>
              <a:gd name="connsiteX1718" fmla="*/ 9603264 w 12191990"/>
              <a:gd name="connsiteY1718" fmla="*/ 4097588 h 4805312"/>
              <a:gd name="connsiteX1719" fmla="*/ 9597807 w 12191990"/>
              <a:gd name="connsiteY1719" fmla="*/ 4108962 h 4805312"/>
              <a:gd name="connsiteX1720" fmla="*/ 9582610 w 12191990"/>
              <a:gd name="connsiteY1720" fmla="*/ 4122836 h 4805312"/>
              <a:gd name="connsiteX1721" fmla="*/ 9602927 w 12191990"/>
              <a:gd name="connsiteY1721" fmla="*/ 4119349 h 4805312"/>
              <a:gd name="connsiteX1722" fmla="*/ 9621900 w 12191990"/>
              <a:gd name="connsiteY1722" fmla="*/ 4103835 h 4805312"/>
              <a:gd name="connsiteX1723" fmla="*/ 9795336 w 12191990"/>
              <a:gd name="connsiteY1723" fmla="*/ 3988258 h 4805312"/>
              <a:gd name="connsiteX1724" fmla="*/ 9823394 w 12191990"/>
              <a:gd name="connsiteY1724" fmla="*/ 3966858 h 4805312"/>
              <a:gd name="connsiteX1725" fmla="*/ 9865080 w 12191990"/>
              <a:gd name="connsiteY1725" fmla="*/ 3936629 h 4805312"/>
              <a:gd name="connsiteX1726" fmla="*/ 9866679 w 12191990"/>
              <a:gd name="connsiteY1726" fmla="*/ 3929144 h 4805312"/>
              <a:gd name="connsiteX1727" fmla="*/ 9933481 w 12191990"/>
              <a:gd name="connsiteY1727" fmla="*/ 3872970 h 4805312"/>
              <a:gd name="connsiteX1728" fmla="*/ 9994140 w 12191990"/>
              <a:gd name="connsiteY1728" fmla="*/ 3827225 h 4805312"/>
              <a:gd name="connsiteX1729" fmla="*/ 9979966 w 12191990"/>
              <a:gd name="connsiteY1729" fmla="*/ 3820285 h 4805312"/>
              <a:gd name="connsiteX1730" fmla="*/ 9986108 w 12191990"/>
              <a:gd name="connsiteY1730" fmla="*/ 3809855 h 4805312"/>
              <a:gd name="connsiteX1731" fmla="*/ 10033937 w 12191990"/>
              <a:gd name="connsiteY1731" fmla="*/ 3769198 h 4805312"/>
              <a:gd name="connsiteX1732" fmla="*/ 10041425 w 12191990"/>
              <a:gd name="connsiteY1732" fmla="*/ 3770797 h 4805312"/>
              <a:gd name="connsiteX1733" fmla="*/ 10029140 w 12191990"/>
              <a:gd name="connsiteY1733" fmla="*/ 3791654 h 4805312"/>
              <a:gd name="connsiteX1734" fmla="*/ 10058418 w 12191990"/>
              <a:gd name="connsiteY1734" fmla="*/ 3768822 h 4805312"/>
              <a:gd name="connsiteX1735" fmla="*/ 10029915 w 12191990"/>
              <a:gd name="connsiteY1735" fmla="*/ 3747002 h 4805312"/>
              <a:gd name="connsiteX1736" fmla="*/ 9997542 w 12191990"/>
              <a:gd name="connsiteY1736" fmla="*/ 3721018 h 4805312"/>
              <a:gd name="connsiteX1737" fmla="*/ 9919193 w 12191990"/>
              <a:gd name="connsiteY1737" fmla="*/ 3686704 h 4805312"/>
              <a:gd name="connsiteX1738" fmla="*/ 10158902 w 12191990"/>
              <a:gd name="connsiteY1738" fmla="*/ 3676151 h 4805312"/>
              <a:gd name="connsiteX1739" fmla="*/ 10102946 w 12191990"/>
              <a:gd name="connsiteY1739" fmla="*/ 3680349 h 4805312"/>
              <a:gd name="connsiteX1740" fmla="*/ 10072547 w 12191990"/>
              <a:gd name="connsiteY1740" fmla="*/ 3681760 h 4805312"/>
              <a:gd name="connsiteX1741" fmla="*/ 10045781 w 12191990"/>
              <a:gd name="connsiteY1741" fmla="*/ 3676439 h 4805312"/>
              <a:gd name="connsiteX1742" fmla="*/ 10043251 w 12191990"/>
              <a:gd name="connsiteY1742" fmla="*/ 3678042 h 4805312"/>
              <a:gd name="connsiteX1743" fmla="*/ 10054760 w 12191990"/>
              <a:gd name="connsiteY1743" fmla="*/ 3725536 h 4805312"/>
              <a:gd name="connsiteX1744" fmla="*/ 10064034 w 12191990"/>
              <a:gd name="connsiteY1744" fmla="*/ 3763799 h 4805312"/>
              <a:gd name="connsiteX1745" fmla="*/ 10091397 w 12191990"/>
              <a:gd name="connsiteY1745" fmla="*/ 3738424 h 4805312"/>
              <a:gd name="connsiteX1746" fmla="*/ 10149113 w 12191990"/>
              <a:gd name="connsiteY1746" fmla="*/ 3688137 h 4805312"/>
              <a:gd name="connsiteX1747" fmla="*/ 1066102 w 12191990"/>
              <a:gd name="connsiteY1747" fmla="*/ 3655159 h 4805312"/>
              <a:gd name="connsiteX1748" fmla="*/ 1067955 w 12191990"/>
              <a:gd name="connsiteY1748" fmla="*/ 3657911 h 4805312"/>
              <a:gd name="connsiteX1749" fmla="*/ 1068573 w 12191990"/>
              <a:gd name="connsiteY1749" fmla="*/ 3660382 h 4805312"/>
              <a:gd name="connsiteX1750" fmla="*/ 1070427 w 12191990"/>
              <a:gd name="connsiteY1750" fmla="*/ 3663263 h 4805312"/>
              <a:gd name="connsiteX1751" fmla="*/ 1073102 w 12191990"/>
              <a:gd name="connsiteY1751" fmla="*/ 3661411 h 4805312"/>
              <a:gd name="connsiteX1752" fmla="*/ 1079282 w 12191990"/>
              <a:gd name="connsiteY1752" fmla="*/ 3662440 h 4805312"/>
              <a:gd name="connsiteX1753" fmla="*/ 1080516 w 12191990"/>
              <a:gd name="connsiteY1753" fmla="*/ 3665116 h 4805312"/>
              <a:gd name="connsiteX1754" fmla="*/ 1084223 w 12191990"/>
              <a:gd name="connsiteY1754" fmla="*/ 3666556 h 4805312"/>
              <a:gd name="connsiteX1755" fmla="*/ 1085665 w 12191990"/>
              <a:gd name="connsiteY1755" fmla="*/ 3663057 h 4805312"/>
              <a:gd name="connsiteX1756" fmla="*/ 1085318 w 12191990"/>
              <a:gd name="connsiteY1756" fmla="*/ 3659945 h 4805312"/>
              <a:gd name="connsiteX1757" fmla="*/ 1101413 w 12191990"/>
              <a:gd name="connsiteY1757" fmla="*/ 3675952 h 4805312"/>
              <a:gd name="connsiteX1758" fmla="*/ 1100490 w 12191990"/>
              <a:gd name="connsiteY1758" fmla="*/ 3677258 h 4805312"/>
              <a:gd name="connsiteX1759" fmla="*/ 1102345 w 12191990"/>
              <a:gd name="connsiteY1759" fmla="*/ 3681169 h 4805312"/>
              <a:gd name="connsiteX1760" fmla="*/ 1106051 w 12191990"/>
              <a:gd name="connsiteY1760" fmla="*/ 3682816 h 4805312"/>
              <a:gd name="connsiteX1761" fmla="*/ 1108522 w 12191990"/>
              <a:gd name="connsiteY1761" fmla="*/ 3687756 h 4805312"/>
              <a:gd name="connsiteX1762" fmla="*/ 1116553 w 12191990"/>
              <a:gd name="connsiteY1762" fmla="*/ 3703604 h 4805312"/>
              <a:gd name="connsiteX1763" fmla="*/ 1119437 w 12191990"/>
              <a:gd name="connsiteY1763" fmla="*/ 3705868 h 4805312"/>
              <a:gd name="connsiteX1764" fmla="*/ 1115524 w 12191990"/>
              <a:gd name="connsiteY1764" fmla="*/ 3708338 h 4805312"/>
              <a:gd name="connsiteX1765" fmla="*/ 1114906 w 12191990"/>
              <a:gd name="connsiteY1765" fmla="*/ 3708338 h 4805312"/>
              <a:gd name="connsiteX1766" fmla="*/ 1110994 w 12191990"/>
              <a:gd name="connsiteY1766" fmla="*/ 3715336 h 4805312"/>
              <a:gd name="connsiteX1767" fmla="*/ 1110582 w 12191990"/>
              <a:gd name="connsiteY1767" fmla="*/ 3725009 h 4805312"/>
              <a:gd name="connsiteX1768" fmla="*/ 1107081 w 12191990"/>
              <a:gd name="connsiteY1768" fmla="*/ 3738594 h 4805312"/>
              <a:gd name="connsiteX1769" fmla="*/ 1103991 w 12191990"/>
              <a:gd name="connsiteY1769" fmla="*/ 3742298 h 4805312"/>
              <a:gd name="connsiteX1770" fmla="*/ 1095549 w 12191990"/>
              <a:gd name="connsiteY1770" fmla="*/ 3753001 h 4805312"/>
              <a:gd name="connsiteX1771" fmla="*/ 1090607 w 12191990"/>
              <a:gd name="connsiteY1771" fmla="*/ 3754854 h 4805312"/>
              <a:gd name="connsiteX1772" fmla="*/ 1070221 w 12191990"/>
              <a:gd name="connsiteY1772" fmla="*/ 3760822 h 4805312"/>
              <a:gd name="connsiteX1773" fmla="*/ 1070221 w 12191990"/>
              <a:gd name="connsiteY1773" fmla="*/ 3765350 h 4805312"/>
              <a:gd name="connsiteX1774" fmla="*/ 1075575 w 12191990"/>
              <a:gd name="connsiteY1774" fmla="*/ 3765968 h 4805312"/>
              <a:gd name="connsiteX1775" fmla="*/ 1079282 w 12191990"/>
              <a:gd name="connsiteY1775" fmla="*/ 3763497 h 4805312"/>
              <a:gd name="connsiteX1776" fmla="*/ 1082782 w 12191990"/>
              <a:gd name="connsiteY1776" fmla="*/ 3763087 h 4805312"/>
              <a:gd name="connsiteX1777" fmla="*/ 1082165 w 12191990"/>
              <a:gd name="connsiteY1777" fmla="*/ 3766791 h 4805312"/>
              <a:gd name="connsiteX1778" fmla="*/ 1079282 w 12191990"/>
              <a:gd name="connsiteY1778" fmla="*/ 3769467 h 4805312"/>
              <a:gd name="connsiteX1779" fmla="*/ 1078252 w 12191990"/>
              <a:gd name="connsiteY1779" fmla="*/ 3775847 h 4805312"/>
              <a:gd name="connsiteX1780" fmla="*/ 1083811 w 12191990"/>
              <a:gd name="connsiteY1780" fmla="*/ 3774613 h 4805312"/>
              <a:gd name="connsiteX1781" fmla="*/ 1088137 w 12191990"/>
              <a:gd name="connsiteY1781" fmla="*/ 3771114 h 4805312"/>
              <a:gd name="connsiteX1782" fmla="*/ 1092254 w 12191990"/>
              <a:gd name="connsiteY1782" fmla="*/ 3773789 h 4805312"/>
              <a:gd name="connsiteX1783" fmla="*/ 1087724 w 12191990"/>
              <a:gd name="connsiteY1783" fmla="*/ 3785521 h 4805312"/>
              <a:gd name="connsiteX1784" fmla="*/ 1087724 w 12191990"/>
              <a:gd name="connsiteY1784" fmla="*/ 3796841 h 4805312"/>
              <a:gd name="connsiteX1785" fmla="*/ 1091842 w 12191990"/>
              <a:gd name="connsiteY1785" fmla="*/ 3801369 h 4805312"/>
              <a:gd name="connsiteX1786" fmla="*/ 1093079 w 12191990"/>
              <a:gd name="connsiteY1786" fmla="*/ 3803633 h 4805312"/>
              <a:gd name="connsiteX1787" fmla="*/ 1090813 w 12191990"/>
              <a:gd name="connsiteY1787" fmla="*/ 3804868 h 4805312"/>
              <a:gd name="connsiteX1788" fmla="*/ 1086488 w 12191990"/>
              <a:gd name="connsiteY1788" fmla="*/ 3808984 h 4805312"/>
              <a:gd name="connsiteX1789" fmla="*/ 1081135 w 12191990"/>
              <a:gd name="connsiteY1789" fmla="*/ 3818247 h 4805312"/>
              <a:gd name="connsiteX1790" fmla="*/ 1080928 w 12191990"/>
              <a:gd name="connsiteY1790" fmla="*/ 3823186 h 4805312"/>
              <a:gd name="connsiteX1791" fmla="*/ 1082577 w 12191990"/>
              <a:gd name="connsiteY1791" fmla="*/ 3826479 h 4805312"/>
              <a:gd name="connsiteX1792" fmla="*/ 1079076 w 12191990"/>
              <a:gd name="connsiteY1792" fmla="*/ 3828743 h 4805312"/>
              <a:gd name="connsiteX1793" fmla="*/ 1076191 w 12191990"/>
              <a:gd name="connsiteY1793" fmla="*/ 3829155 h 4805312"/>
              <a:gd name="connsiteX1794" fmla="*/ 1072691 w 12191990"/>
              <a:gd name="connsiteY1794" fmla="*/ 3837594 h 4805312"/>
              <a:gd name="connsiteX1795" fmla="*/ 1073720 w 12191990"/>
              <a:gd name="connsiteY1795" fmla="*/ 3839240 h 4805312"/>
              <a:gd name="connsiteX1796" fmla="*/ 1073516 w 12191990"/>
              <a:gd name="connsiteY1796" fmla="*/ 3842944 h 4805312"/>
              <a:gd name="connsiteX1797" fmla="*/ 1070221 w 12191990"/>
              <a:gd name="connsiteY1797" fmla="*/ 3842121 h 4805312"/>
              <a:gd name="connsiteX1798" fmla="*/ 1068161 w 12191990"/>
              <a:gd name="connsiteY1798" fmla="*/ 3839446 h 4805312"/>
              <a:gd name="connsiteX1799" fmla="*/ 1064043 w 12191990"/>
              <a:gd name="connsiteY1799" fmla="*/ 3838828 h 4805312"/>
              <a:gd name="connsiteX1800" fmla="*/ 1051481 w 12191990"/>
              <a:gd name="connsiteY1800" fmla="*/ 3842121 h 4805312"/>
              <a:gd name="connsiteX1801" fmla="*/ 1035830 w 12191990"/>
              <a:gd name="connsiteY1801" fmla="*/ 3843150 h 4805312"/>
              <a:gd name="connsiteX1802" fmla="*/ 1032123 w 12191990"/>
              <a:gd name="connsiteY1802" fmla="*/ 3841299 h 4805312"/>
              <a:gd name="connsiteX1803" fmla="*/ 1021416 w 12191990"/>
              <a:gd name="connsiteY1803" fmla="*/ 3836359 h 4805312"/>
              <a:gd name="connsiteX1804" fmla="*/ 1019357 w 12191990"/>
              <a:gd name="connsiteY1804" fmla="*/ 3834917 h 4805312"/>
              <a:gd name="connsiteX1805" fmla="*/ 1010297 w 12191990"/>
              <a:gd name="connsiteY1805" fmla="*/ 3824009 h 4805312"/>
              <a:gd name="connsiteX1806" fmla="*/ 1004737 w 12191990"/>
              <a:gd name="connsiteY1806" fmla="*/ 3805486 h 4805312"/>
              <a:gd name="connsiteX1807" fmla="*/ 1002060 w 12191990"/>
              <a:gd name="connsiteY1807" fmla="*/ 3799104 h 4805312"/>
              <a:gd name="connsiteX1808" fmla="*/ 1002677 w 12191990"/>
              <a:gd name="connsiteY1808" fmla="*/ 3790049 h 4805312"/>
              <a:gd name="connsiteX1809" fmla="*/ 1003500 w 12191990"/>
              <a:gd name="connsiteY1809" fmla="*/ 3782434 h 4805312"/>
              <a:gd name="connsiteX1810" fmla="*/ 1003295 w 12191990"/>
              <a:gd name="connsiteY1810" fmla="*/ 3779346 h 4805312"/>
              <a:gd name="connsiteX1811" fmla="*/ 1015445 w 12191990"/>
              <a:gd name="connsiteY1811" fmla="*/ 3765350 h 4805312"/>
              <a:gd name="connsiteX1812" fmla="*/ 1026976 w 12191990"/>
              <a:gd name="connsiteY1812" fmla="*/ 3758558 h 4805312"/>
              <a:gd name="connsiteX1813" fmla="*/ 1035624 w 12191990"/>
              <a:gd name="connsiteY1813" fmla="*/ 3747238 h 4805312"/>
              <a:gd name="connsiteX1814" fmla="*/ 1034389 w 12191990"/>
              <a:gd name="connsiteY1814" fmla="*/ 3744974 h 4805312"/>
              <a:gd name="connsiteX1815" fmla="*/ 1022240 w 12191990"/>
              <a:gd name="connsiteY1815" fmla="*/ 3730567 h 4805312"/>
              <a:gd name="connsiteX1816" fmla="*/ 1020593 w 12191990"/>
              <a:gd name="connsiteY1816" fmla="*/ 3727274 h 4805312"/>
              <a:gd name="connsiteX1817" fmla="*/ 1018946 w 12191990"/>
              <a:gd name="connsiteY1817" fmla="*/ 3716982 h 4805312"/>
              <a:gd name="connsiteX1818" fmla="*/ 1016063 w 12191990"/>
              <a:gd name="connsiteY1818" fmla="*/ 3705044 h 4805312"/>
              <a:gd name="connsiteX1819" fmla="*/ 1016269 w 12191990"/>
              <a:gd name="connsiteY1819" fmla="*/ 3700105 h 4805312"/>
              <a:gd name="connsiteX1820" fmla="*/ 1027182 w 12191990"/>
              <a:gd name="connsiteY1820" fmla="*/ 3673554 h 4805312"/>
              <a:gd name="connsiteX1821" fmla="*/ 1029242 w 12191990"/>
              <a:gd name="connsiteY1821" fmla="*/ 3671908 h 4805312"/>
              <a:gd name="connsiteX1822" fmla="*/ 1041803 w 12191990"/>
              <a:gd name="connsiteY1822" fmla="*/ 3665938 h 4805312"/>
              <a:gd name="connsiteX1823" fmla="*/ 1047157 w 12191990"/>
              <a:gd name="connsiteY1823" fmla="*/ 3664293 h 4805312"/>
              <a:gd name="connsiteX1824" fmla="*/ 1056217 w 12191990"/>
              <a:gd name="connsiteY1824" fmla="*/ 3662234 h 4805312"/>
              <a:gd name="connsiteX1825" fmla="*/ 1063013 w 12191990"/>
              <a:gd name="connsiteY1825" fmla="*/ 3656265 h 4805312"/>
              <a:gd name="connsiteX1826" fmla="*/ 1066102 w 12191990"/>
              <a:gd name="connsiteY1826" fmla="*/ 3655159 h 4805312"/>
              <a:gd name="connsiteX1827" fmla="*/ 7814306 w 12191990"/>
              <a:gd name="connsiteY1827" fmla="*/ 3641363 h 4805312"/>
              <a:gd name="connsiteX1828" fmla="*/ 7818480 w 12191990"/>
              <a:gd name="connsiteY1828" fmla="*/ 3641633 h 4805312"/>
              <a:gd name="connsiteX1829" fmla="*/ 7814035 w 12191990"/>
              <a:gd name="connsiteY1829" fmla="*/ 3641633 h 4805312"/>
              <a:gd name="connsiteX1830" fmla="*/ 4498605 w 12191990"/>
              <a:gd name="connsiteY1830" fmla="*/ 3640317 h 4805312"/>
              <a:gd name="connsiteX1831" fmla="*/ 4464672 w 12191990"/>
              <a:gd name="connsiteY1831" fmla="*/ 3648909 h 4805312"/>
              <a:gd name="connsiteX1832" fmla="*/ 4468751 w 12191990"/>
              <a:gd name="connsiteY1832" fmla="*/ 3647586 h 4805312"/>
              <a:gd name="connsiteX1833" fmla="*/ 4472832 w 12191990"/>
              <a:gd name="connsiteY1833" fmla="*/ 3646262 h 4805312"/>
              <a:gd name="connsiteX1834" fmla="*/ 4489159 w 12191990"/>
              <a:gd name="connsiteY1834" fmla="*/ 3640967 h 4805312"/>
              <a:gd name="connsiteX1835" fmla="*/ 7818479 w 12191990"/>
              <a:gd name="connsiteY1835" fmla="*/ 3637188 h 4805312"/>
              <a:gd name="connsiteX1836" fmla="*/ 7822925 w 12191990"/>
              <a:gd name="connsiteY1836" fmla="*/ 3637188 h 4805312"/>
              <a:gd name="connsiteX1837" fmla="*/ 7822924 w 12191990"/>
              <a:gd name="connsiteY1837" fmla="*/ 3637397 h 4805312"/>
              <a:gd name="connsiteX1838" fmla="*/ 458285 w 12191990"/>
              <a:gd name="connsiteY1838" fmla="*/ 3631960 h 4805312"/>
              <a:gd name="connsiteX1839" fmla="*/ 466800 w 12191990"/>
              <a:gd name="connsiteY1839" fmla="*/ 3637831 h 4805312"/>
              <a:gd name="connsiteX1840" fmla="*/ 472191 w 12191990"/>
              <a:gd name="connsiteY1840" fmla="*/ 3646539 h 4805312"/>
              <a:gd name="connsiteX1841" fmla="*/ 474045 w 12191990"/>
              <a:gd name="connsiteY1841" fmla="*/ 3653528 h 4805312"/>
              <a:gd name="connsiteX1842" fmla="*/ 467892 w 12191990"/>
              <a:gd name="connsiteY1842" fmla="*/ 3666208 h 4805312"/>
              <a:gd name="connsiteX1843" fmla="*/ 456351 w 12191990"/>
              <a:gd name="connsiteY1843" fmla="*/ 3670180 h 4805312"/>
              <a:gd name="connsiteX1844" fmla="*/ 446955 w 12191990"/>
              <a:gd name="connsiteY1844" fmla="*/ 3676935 h 4805312"/>
              <a:gd name="connsiteX1845" fmla="*/ 438450 w 12191990"/>
              <a:gd name="connsiteY1845" fmla="*/ 3684557 h 4805312"/>
              <a:gd name="connsiteX1846" fmla="*/ 430067 w 12191990"/>
              <a:gd name="connsiteY1846" fmla="*/ 3688322 h 4805312"/>
              <a:gd name="connsiteX1847" fmla="*/ 420403 w 12191990"/>
              <a:gd name="connsiteY1847" fmla="*/ 3688420 h 4805312"/>
              <a:gd name="connsiteX1848" fmla="*/ 413328 w 12191990"/>
              <a:gd name="connsiteY1848" fmla="*/ 3684987 h 4805312"/>
              <a:gd name="connsiteX1849" fmla="*/ 412951 w 12191990"/>
              <a:gd name="connsiteY1849" fmla="*/ 3683064 h 4805312"/>
              <a:gd name="connsiteX1850" fmla="*/ 406804 w 12191990"/>
              <a:gd name="connsiteY1850" fmla="*/ 3670510 h 4805312"/>
              <a:gd name="connsiteX1851" fmla="*/ 409429 w 12191990"/>
              <a:gd name="connsiteY1851" fmla="*/ 3656990 h 4805312"/>
              <a:gd name="connsiteX1852" fmla="*/ 421216 w 12191990"/>
              <a:gd name="connsiteY1852" fmla="*/ 3645304 h 4805312"/>
              <a:gd name="connsiteX1853" fmla="*/ 428060 w 12191990"/>
              <a:gd name="connsiteY1853" fmla="*/ 3644709 h 4805312"/>
              <a:gd name="connsiteX1854" fmla="*/ 438883 w 12191990"/>
              <a:gd name="connsiteY1854" fmla="*/ 3639517 h 4805312"/>
              <a:gd name="connsiteX1855" fmla="*/ 442887 w 12191990"/>
              <a:gd name="connsiteY1855" fmla="*/ 3636673 h 4805312"/>
              <a:gd name="connsiteX1856" fmla="*/ 458285 w 12191990"/>
              <a:gd name="connsiteY1856" fmla="*/ 3631960 h 4805312"/>
              <a:gd name="connsiteX1857" fmla="*/ 8027369 w 12191990"/>
              <a:gd name="connsiteY1857" fmla="*/ 3628300 h 4805312"/>
              <a:gd name="connsiteX1858" fmla="*/ 8031813 w 12191990"/>
              <a:gd name="connsiteY1858" fmla="*/ 3628300 h 4805312"/>
              <a:gd name="connsiteX1859" fmla="*/ 8027369 w 12191990"/>
              <a:gd name="connsiteY1859" fmla="*/ 3632745 h 4805312"/>
              <a:gd name="connsiteX1860" fmla="*/ 8027369 w 12191990"/>
              <a:gd name="connsiteY1860" fmla="*/ 3628300 h 4805312"/>
              <a:gd name="connsiteX1861" fmla="*/ 8018481 w 12191990"/>
              <a:gd name="connsiteY1861" fmla="*/ 3628300 h 4805312"/>
              <a:gd name="connsiteX1862" fmla="*/ 8018480 w 12191990"/>
              <a:gd name="connsiteY1862" fmla="*/ 3632745 h 4805312"/>
              <a:gd name="connsiteX1863" fmla="*/ 8022924 w 12191990"/>
              <a:gd name="connsiteY1863" fmla="*/ 3632745 h 4805312"/>
              <a:gd name="connsiteX1864" fmla="*/ 8027369 w 12191990"/>
              <a:gd name="connsiteY1864" fmla="*/ 3632745 h 4805312"/>
              <a:gd name="connsiteX1865" fmla="*/ 8031813 w 12191990"/>
              <a:gd name="connsiteY1865" fmla="*/ 3632744 h 4805312"/>
              <a:gd name="connsiteX1866" fmla="*/ 8036259 w 12191990"/>
              <a:gd name="connsiteY1866" fmla="*/ 3632745 h 4805312"/>
              <a:gd name="connsiteX1867" fmla="*/ 8045146 w 12191990"/>
              <a:gd name="connsiteY1867" fmla="*/ 3637188 h 4805312"/>
              <a:gd name="connsiteX1868" fmla="*/ 8054036 w 12191990"/>
              <a:gd name="connsiteY1868" fmla="*/ 3632745 h 4805312"/>
              <a:gd name="connsiteX1869" fmla="*/ 8080702 w 12191990"/>
              <a:gd name="connsiteY1869" fmla="*/ 3637188 h 4805312"/>
              <a:gd name="connsiteX1870" fmla="*/ 8000703 w 12191990"/>
              <a:gd name="connsiteY1870" fmla="*/ 3641633 h 4805312"/>
              <a:gd name="connsiteX1871" fmla="*/ 7965146 w 12191990"/>
              <a:gd name="connsiteY1871" fmla="*/ 3654966 h 4805312"/>
              <a:gd name="connsiteX1872" fmla="*/ 7920702 w 12191990"/>
              <a:gd name="connsiteY1872" fmla="*/ 3659411 h 4805312"/>
              <a:gd name="connsiteX1873" fmla="*/ 7845145 w 12191990"/>
              <a:gd name="connsiteY1873" fmla="*/ 3650523 h 4805312"/>
              <a:gd name="connsiteX1874" fmla="*/ 7849590 w 12191990"/>
              <a:gd name="connsiteY1874" fmla="*/ 3646077 h 4805312"/>
              <a:gd name="connsiteX1875" fmla="*/ 7845145 w 12191990"/>
              <a:gd name="connsiteY1875" fmla="*/ 3646078 h 4805312"/>
              <a:gd name="connsiteX1876" fmla="*/ 7827368 w 12191990"/>
              <a:gd name="connsiteY1876" fmla="*/ 3641633 h 4805312"/>
              <a:gd name="connsiteX1877" fmla="*/ 7822924 w 12191990"/>
              <a:gd name="connsiteY1877" fmla="*/ 3641633 h 4805312"/>
              <a:gd name="connsiteX1878" fmla="*/ 7822924 w 12191990"/>
              <a:gd name="connsiteY1878" fmla="*/ 3637397 h 4805312"/>
              <a:gd name="connsiteX1879" fmla="*/ 7830215 w 12191990"/>
              <a:gd name="connsiteY1879" fmla="*/ 3637744 h 4805312"/>
              <a:gd name="connsiteX1880" fmla="*/ 7849591 w 12191990"/>
              <a:gd name="connsiteY1880" fmla="*/ 3632745 h 4805312"/>
              <a:gd name="connsiteX1881" fmla="*/ 7854036 w 12191990"/>
              <a:gd name="connsiteY1881" fmla="*/ 3637188 h 4805312"/>
              <a:gd name="connsiteX1882" fmla="*/ 7858479 w 12191990"/>
              <a:gd name="connsiteY1882" fmla="*/ 3637188 h 4805312"/>
              <a:gd name="connsiteX1883" fmla="*/ 7862924 w 12191990"/>
              <a:gd name="connsiteY1883" fmla="*/ 3641633 h 4805312"/>
              <a:gd name="connsiteX1884" fmla="*/ 7867368 w 12191990"/>
              <a:gd name="connsiteY1884" fmla="*/ 3641633 h 4805312"/>
              <a:gd name="connsiteX1885" fmla="*/ 7867368 w 12191990"/>
              <a:gd name="connsiteY1885" fmla="*/ 3637188 h 4805312"/>
              <a:gd name="connsiteX1886" fmla="*/ 7902924 w 12191990"/>
              <a:gd name="connsiteY1886" fmla="*/ 3632745 h 4805312"/>
              <a:gd name="connsiteX1887" fmla="*/ 7902924 w 12191990"/>
              <a:gd name="connsiteY1887" fmla="*/ 3637188 h 4805312"/>
              <a:gd name="connsiteX1888" fmla="*/ 7911814 w 12191990"/>
              <a:gd name="connsiteY1888" fmla="*/ 3637188 h 4805312"/>
              <a:gd name="connsiteX1889" fmla="*/ 7916257 w 12191990"/>
              <a:gd name="connsiteY1889" fmla="*/ 3637188 h 4805312"/>
              <a:gd name="connsiteX1890" fmla="*/ 7960702 w 12191990"/>
              <a:gd name="connsiteY1890" fmla="*/ 3641633 h 4805312"/>
              <a:gd name="connsiteX1891" fmla="*/ 7960703 w 12191990"/>
              <a:gd name="connsiteY1891" fmla="*/ 3637188 h 4805312"/>
              <a:gd name="connsiteX1892" fmla="*/ 7965146 w 12191990"/>
              <a:gd name="connsiteY1892" fmla="*/ 3641633 h 4805312"/>
              <a:gd name="connsiteX1893" fmla="*/ 7969591 w 12191990"/>
              <a:gd name="connsiteY1893" fmla="*/ 3637187 h 4805312"/>
              <a:gd name="connsiteX1894" fmla="*/ 7996258 w 12191990"/>
              <a:gd name="connsiteY1894" fmla="*/ 3637188 h 4805312"/>
              <a:gd name="connsiteX1895" fmla="*/ 8009591 w 12191990"/>
              <a:gd name="connsiteY1895" fmla="*/ 3632745 h 4805312"/>
              <a:gd name="connsiteX1896" fmla="*/ 8014036 w 12191990"/>
              <a:gd name="connsiteY1896" fmla="*/ 3637188 h 4805312"/>
              <a:gd name="connsiteX1897" fmla="*/ 8018481 w 12191990"/>
              <a:gd name="connsiteY1897" fmla="*/ 3628300 h 4805312"/>
              <a:gd name="connsiteX1898" fmla="*/ 8965196 w 12191990"/>
              <a:gd name="connsiteY1898" fmla="*/ 3614799 h 4805312"/>
              <a:gd name="connsiteX1899" fmla="*/ 8920705 w 12191990"/>
              <a:gd name="connsiteY1899" fmla="*/ 3632745 h 4805312"/>
              <a:gd name="connsiteX1900" fmla="*/ 8885151 w 12191990"/>
              <a:gd name="connsiteY1900" fmla="*/ 3650523 h 4805312"/>
              <a:gd name="connsiteX1901" fmla="*/ 8889596 w 12191990"/>
              <a:gd name="connsiteY1901" fmla="*/ 3646078 h 4805312"/>
              <a:gd name="connsiteX1902" fmla="*/ 8840706 w 12191990"/>
              <a:gd name="connsiteY1902" fmla="*/ 3663857 h 4805312"/>
              <a:gd name="connsiteX1903" fmla="*/ 8827373 w 12191990"/>
              <a:gd name="connsiteY1903" fmla="*/ 3663857 h 4805312"/>
              <a:gd name="connsiteX1904" fmla="*/ 8685150 w 12191990"/>
              <a:gd name="connsiteY1904" fmla="*/ 3708300 h 4805312"/>
              <a:gd name="connsiteX1905" fmla="*/ 8685150 w 12191990"/>
              <a:gd name="connsiteY1905" fmla="*/ 3703856 h 4805312"/>
              <a:gd name="connsiteX1906" fmla="*/ 8680705 w 12191990"/>
              <a:gd name="connsiteY1906" fmla="*/ 3703856 h 4805312"/>
              <a:gd name="connsiteX1907" fmla="*/ 8676260 w 12191990"/>
              <a:gd name="connsiteY1907" fmla="*/ 3708299 h 4805312"/>
              <a:gd name="connsiteX1908" fmla="*/ 8627371 w 12191990"/>
              <a:gd name="connsiteY1908" fmla="*/ 3721634 h 4805312"/>
              <a:gd name="connsiteX1909" fmla="*/ 8622927 w 12191990"/>
              <a:gd name="connsiteY1909" fmla="*/ 3721634 h 4805312"/>
              <a:gd name="connsiteX1910" fmla="*/ 8618482 w 12191990"/>
              <a:gd name="connsiteY1910" fmla="*/ 3721634 h 4805312"/>
              <a:gd name="connsiteX1911" fmla="*/ 8618482 w 12191990"/>
              <a:gd name="connsiteY1911" fmla="*/ 3726079 h 4805312"/>
              <a:gd name="connsiteX1912" fmla="*/ 8622927 w 12191990"/>
              <a:gd name="connsiteY1912" fmla="*/ 3726079 h 4805312"/>
              <a:gd name="connsiteX1913" fmla="*/ 8605149 w 12191990"/>
              <a:gd name="connsiteY1913" fmla="*/ 3730523 h 4805312"/>
              <a:gd name="connsiteX1914" fmla="*/ 8605150 w 12191990"/>
              <a:gd name="connsiteY1914" fmla="*/ 3739412 h 4805312"/>
              <a:gd name="connsiteX1915" fmla="*/ 8618482 w 12191990"/>
              <a:gd name="connsiteY1915" fmla="*/ 3734967 h 4805312"/>
              <a:gd name="connsiteX1916" fmla="*/ 8618482 w 12191990"/>
              <a:gd name="connsiteY1916" fmla="*/ 3739412 h 4805312"/>
              <a:gd name="connsiteX1917" fmla="*/ 8654038 w 12191990"/>
              <a:gd name="connsiteY1917" fmla="*/ 3721634 h 4805312"/>
              <a:gd name="connsiteX1918" fmla="*/ 8662927 w 12191990"/>
              <a:gd name="connsiteY1918" fmla="*/ 3721634 h 4805312"/>
              <a:gd name="connsiteX1919" fmla="*/ 8667371 w 12191990"/>
              <a:gd name="connsiteY1919" fmla="*/ 3721634 h 4805312"/>
              <a:gd name="connsiteX1920" fmla="*/ 8671817 w 12191990"/>
              <a:gd name="connsiteY1920" fmla="*/ 3721634 h 4805312"/>
              <a:gd name="connsiteX1921" fmla="*/ 8671816 w 12191990"/>
              <a:gd name="connsiteY1921" fmla="*/ 3717188 h 4805312"/>
              <a:gd name="connsiteX1922" fmla="*/ 8680705 w 12191990"/>
              <a:gd name="connsiteY1922" fmla="*/ 3717189 h 4805312"/>
              <a:gd name="connsiteX1923" fmla="*/ 8676259 w 12191990"/>
              <a:gd name="connsiteY1923" fmla="*/ 3726079 h 4805312"/>
              <a:gd name="connsiteX1924" fmla="*/ 8689594 w 12191990"/>
              <a:gd name="connsiteY1924" fmla="*/ 3721634 h 4805312"/>
              <a:gd name="connsiteX1925" fmla="*/ 8694040 w 12191990"/>
              <a:gd name="connsiteY1925" fmla="*/ 3721634 h 4805312"/>
              <a:gd name="connsiteX1926" fmla="*/ 8698483 w 12191990"/>
              <a:gd name="connsiteY1926" fmla="*/ 3721634 h 4805312"/>
              <a:gd name="connsiteX1927" fmla="*/ 8702927 w 12191990"/>
              <a:gd name="connsiteY1927" fmla="*/ 3721634 h 4805312"/>
              <a:gd name="connsiteX1928" fmla="*/ 8720705 w 12191990"/>
              <a:gd name="connsiteY1928" fmla="*/ 3717188 h 4805312"/>
              <a:gd name="connsiteX1929" fmla="*/ 8725149 w 12191990"/>
              <a:gd name="connsiteY1929" fmla="*/ 3712744 h 4805312"/>
              <a:gd name="connsiteX1930" fmla="*/ 8729595 w 12191990"/>
              <a:gd name="connsiteY1930" fmla="*/ 3712744 h 4805312"/>
              <a:gd name="connsiteX1931" fmla="*/ 8725149 w 12191990"/>
              <a:gd name="connsiteY1931" fmla="*/ 3712744 h 4805312"/>
              <a:gd name="connsiteX1932" fmla="*/ 8769594 w 12191990"/>
              <a:gd name="connsiteY1932" fmla="*/ 3699412 h 4805312"/>
              <a:gd name="connsiteX1933" fmla="*/ 8778483 w 12191990"/>
              <a:gd name="connsiteY1933" fmla="*/ 3699411 h 4805312"/>
              <a:gd name="connsiteX1934" fmla="*/ 8778484 w 12191990"/>
              <a:gd name="connsiteY1934" fmla="*/ 3694967 h 4805312"/>
              <a:gd name="connsiteX1935" fmla="*/ 8818483 w 12191990"/>
              <a:gd name="connsiteY1935" fmla="*/ 3681634 h 4805312"/>
              <a:gd name="connsiteX1936" fmla="*/ 8818483 w 12191990"/>
              <a:gd name="connsiteY1936" fmla="*/ 3677189 h 4805312"/>
              <a:gd name="connsiteX1937" fmla="*/ 8822927 w 12191990"/>
              <a:gd name="connsiteY1937" fmla="*/ 3677189 h 4805312"/>
              <a:gd name="connsiteX1938" fmla="*/ 8822927 w 12191990"/>
              <a:gd name="connsiteY1938" fmla="*/ 3681634 h 4805312"/>
              <a:gd name="connsiteX1939" fmla="*/ 8827373 w 12191990"/>
              <a:gd name="connsiteY1939" fmla="*/ 3681634 h 4805312"/>
              <a:gd name="connsiteX1940" fmla="*/ 8831817 w 12191990"/>
              <a:gd name="connsiteY1940" fmla="*/ 3677189 h 4805312"/>
              <a:gd name="connsiteX1941" fmla="*/ 8956261 w 12191990"/>
              <a:gd name="connsiteY1941" fmla="*/ 3637188 h 4805312"/>
              <a:gd name="connsiteX1942" fmla="*/ 8963616 w 12191990"/>
              <a:gd name="connsiteY1942" fmla="*/ 3636138 h 4805312"/>
              <a:gd name="connsiteX1943" fmla="*/ 8378481 w 12191990"/>
              <a:gd name="connsiteY1943" fmla="*/ 3592744 h 4805312"/>
              <a:gd name="connsiteX1944" fmla="*/ 8396260 w 12191990"/>
              <a:gd name="connsiteY1944" fmla="*/ 3592744 h 4805312"/>
              <a:gd name="connsiteX1945" fmla="*/ 8382926 w 12191990"/>
              <a:gd name="connsiteY1945" fmla="*/ 3597188 h 4805312"/>
              <a:gd name="connsiteX1946" fmla="*/ 8378481 w 12191990"/>
              <a:gd name="connsiteY1946" fmla="*/ 3597188 h 4805312"/>
              <a:gd name="connsiteX1947" fmla="*/ 8374038 w 12191990"/>
              <a:gd name="connsiteY1947" fmla="*/ 3597188 h 4805312"/>
              <a:gd name="connsiteX1948" fmla="*/ 8369593 w 12191990"/>
              <a:gd name="connsiteY1948" fmla="*/ 3597188 h 4805312"/>
              <a:gd name="connsiteX1949" fmla="*/ 8378481 w 12191990"/>
              <a:gd name="connsiteY1949" fmla="*/ 3592744 h 4805312"/>
              <a:gd name="connsiteX1950" fmla="*/ 10711260 w 12191990"/>
              <a:gd name="connsiteY1950" fmla="*/ 3589297 h 4805312"/>
              <a:gd name="connsiteX1951" fmla="*/ 10722335 w 12191990"/>
              <a:gd name="connsiteY1951" fmla="*/ 3589297 h 4805312"/>
              <a:gd name="connsiteX1952" fmla="*/ 10723997 w 12191990"/>
              <a:gd name="connsiteY1952" fmla="*/ 3591502 h 4805312"/>
              <a:gd name="connsiteX1953" fmla="*/ 10739501 w 12191990"/>
              <a:gd name="connsiteY1953" fmla="*/ 3603630 h 4805312"/>
              <a:gd name="connsiteX1954" fmla="*/ 10744486 w 12191990"/>
              <a:gd name="connsiteY1954" fmla="*/ 3622373 h 4805312"/>
              <a:gd name="connsiteX1955" fmla="*/ 10736733 w 12191990"/>
              <a:gd name="connsiteY1955" fmla="*/ 3644424 h 4805312"/>
              <a:gd name="connsiteX1956" fmla="*/ 10728427 w 12191990"/>
              <a:gd name="connsiteY1956" fmla="*/ 3649384 h 4805312"/>
              <a:gd name="connsiteX1957" fmla="*/ 10717905 w 12191990"/>
              <a:gd name="connsiteY1957" fmla="*/ 3662616 h 4805312"/>
              <a:gd name="connsiteX1958" fmla="*/ 10714582 w 12191990"/>
              <a:gd name="connsiteY1958" fmla="*/ 3668680 h 4805312"/>
              <a:gd name="connsiteX1959" fmla="*/ 10697970 w 12191990"/>
              <a:gd name="connsiteY1959" fmla="*/ 3684115 h 4805312"/>
              <a:gd name="connsiteX1960" fmla="*/ 10683572 w 12191990"/>
              <a:gd name="connsiteY1960" fmla="*/ 3681910 h 4805312"/>
              <a:gd name="connsiteX1961" fmla="*/ 10671390 w 12191990"/>
              <a:gd name="connsiteY1961" fmla="*/ 3674192 h 4805312"/>
              <a:gd name="connsiteX1962" fmla="*/ 10664744 w 12191990"/>
              <a:gd name="connsiteY1962" fmla="*/ 3666475 h 4805312"/>
              <a:gd name="connsiteX1963" fmla="*/ 10664744 w 12191990"/>
              <a:gd name="connsiteY1963" fmla="*/ 3646629 h 4805312"/>
              <a:gd name="connsiteX1964" fmla="*/ 10676928 w 12191990"/>
              <a:gd name="connsiteY1964" fmla="*/ 3634501 h 4805312"/>
              <a:gd name="connsiteX1965" fmla="*/ 10684679 w 12191990"/>
              <a:gd name="connsiteY1965" fmla="*/ 3620167 h 4805312"/>
              <a:gd name="connsiteX1966" fmla="*/ 10690771 w 12191990"/>
              <a:gd name="connsiteY1966" fmla="*/ 3605284 h 4805312"/>
              <a:gd name="connsiteX1967" fmla="*/ 10699078 w 12191990"/>
              <a:gd name="connsiteY1967" fmla="*/ 3595361 h 4805312"/>
              <a:gd name="connsiteX1968" fmla="*/ 10711260 w 12191990"/>
              <a:gd name="connsiteY1968" fmla="*/ 3589297 h 4805312"/>
              <a:gd name="connsiteX1969" fmla="*/ 5658306 w 12191990"/>
              <a:gd name="connsiteY1969" fmla="*/ 3587360 h 4805312"/>
              <a:gd name="connsiteX1970" fmla="*/ 5658561 w 12191990"/>
              <a:gd name="connsiteY1970" fmla="*/ 3587612 h 4805312"/>
              <a:gd name="connsiteX1971" fmla="*/ 5658093 w 12191990"/>
              <a:gd name="connsiteY1971" fmla="*/ 3587723 h 4805312"/>
              <a:gd name="connsiteX1972" fmla="*/ 167689 w 12191990"/>
              <a:gd name="connsiteY1972" fmla="*/ 3580967 h 4805312"/>
              <a:gd name="connsiteX1973" fmla="*/ 179093 w 12191990"/>
              <a:gd name="connsiteY1973" fmla="*/ 3586877 h 4805312"/>
              <a:gd name="connsiteX1974" fmla="*/ 190124 w 12191990"/>
              <a:gd name="connsiteY1974" fmla="*/ 3592661 h 4805312"/>
              <a:gd name="connsiteX1975" fmla="*/ 201013 w 12191990"/>
              <a:gd name="connsiteY1975" fmla="*/ 3614788 h 4805312"/>
              <a:gd name="connsiteX1976" fmla="*/ 197994 w 12191990"/>
              <a:gd name="connsiteY1976" fmla="*/ 3623689 h 4805312"/>
              <a:gd name="connsiteX1977" fmla="*/ 196647 w 12191990"/>
              <a:gd name="connsiteY1977" fmla="*/ 3627355 h 4805312"/>
              <a:gd name="connsiteX1978" fmla="*/ 193818 w 12191990"/>
              <a:gd name="connsiteY1978" fmla="*/ 3637644 h 4805312"/>
              <a:gd name="connsiteX1979" fmla="*/ 192662 w 12191990"/>
              <a:gd name="connsiteY1979" fmla="*/ 3642699 h 4805312"/>
              <a:gd name="connsiteX1980" fmla="*/ 189430 w 12191990"/>
              <a:gd name="connsiteY1980" fmla="*/ 3648473 h 4805312"/>
              <a:gd name="connsiteX1981" fmla="*/ 184094 w 12191990"/>
              <a:gd name="connsiteY1981" fmla="*/ 3653228 h 4805312"/>
              <a:gd name="connsiteX1982" fmla="*/ 169440 w 12191990"/>
              <a:gd name="connsiteY1982" fmla="*/ 3663827 h 4805312"/>
              <a:gd name="connsiteX1983" fmla="*/ 136952 w 12191990"/>
              <a:gd name="connsiteY1983" fmla="*/ 3667502 h 4805312"/>
              <a:gd name="connsiteX1984" fmla="*/ 134841 w 12191990"/>
              <a:gd name="connsiteY1984" fmla="*/ 3665614 h 4805312"/>
              <a:gd name="connsiteX1985" fmla="*/ 124317 w 12191990"/>
              <a:gd name="connsiteY1985" fmla="*/ 3658780 h 4805312"/>
              <a:gd name="connsiteX1986" fmla="*/ 122194 w 12191990"/>
              <a:gd name="connsiteY1986" fmla="*/ 3656023 h 4805312"/>
              <a:gd name="connsiteX1987" fmla="*/ 115328 w 12191990"/>
              <a:gd name="connsiteY1987" fmla="*/ 3649670 h 4805312"/>
              <a:gd name="connsiteX1988" fmla="*/ 111976 w 12191990"/>
              <a:gd name="connsiteY1988" fmla="*/ 3645883 h 4805312"/>
              <a:gd name="connsiteX1989" fmla="*/ 111901 w 12191990"/>
              <a:gd name="connsiteY1989" fmla="*/ 3639800 h 4805312"/>
              <a:gd name="connsiteX1990" fmla="*/ 108555 w 12191990"/>
              <a:gd name="connsiteY1990" fmla="*/ 3622628 h 4805312"/>
              <a:gd name="connsiteX1991" fmla="*/ 108426 w 12191990"/>
              <a:gd name="connsiteY1991" fmla="*/ 3612199 h 4805312"/>
              <a:gd name="connsiteX1992" fmla="*/ 110459 w 12191990"/>
              <a:gd name="connsiteY1992" fmla="*/ 3608003 h 4805312"/>
              <a:gd name="connsiteX1993" fmla="*/ 118541 w 12191990"/>
              <a:gd name="connsiteY1993" fmla="*/ 3600261 h 4805312"/>
              <a:gd name="connsiteX1994" fmla="*/ 130905 w 12191990"/>
              <a:gd name="connsiteY1994" fmla="*/ 3587255 h 4805312"/>
              <a:gd name="connsiteX1995" fmla="*/ 137819 w 12191990"/>
              <a:gd name="connsiteY1995" fmla="*/ 3583699 h 4805312"/>
              <a:gd name="connsiteX1996" fmla="*/ 147183 w 12191990"/>
              <a:gd name="connsiteY1996" fmla="*/ 3581332 h 4805312"/>
              <a:gd name="connsiteX1997" fmla="*/ 154663 w 12191990"/>
              <a:gd name="connsiteY1997" fmla="*/ 3581072 h 4805312"/>
              <a:gd name="connsiteX1998" fmla="*/ 167689 w 12191990"/>
              <a:gd name="connsiteY1998" fmla="*/ 3580967 h 4805312"/>
              <a:gd name="connsiteX1999" fmla="*/ 4700127 w 12191990"/>
              <a:gd name="connsiteY1999" fmla="*/ 3572537 h 4805312"/>
              <a:gd name="connsiteX2000" fmla="*/ 4688313 w 12191990"/>
              <a:gd name="connsiteY2000" fmla="*/ 3576368 h 4805312"/>
              <a:gd name="connsiteX2001" fmla="*/ 4599359 w 12191990"/>
              <a:gd name="connsiteY2001" fmla="*/ 3605223 h 4805312"/>
              <a:gd name="connsiteX2002" fmla="*/ 4592630 w 12191990"/>
              <a:gd name="connsiteY2002" fmla="*/ 3598385 h 4805312"/>
              <a:gd name="connsiteX2003" fmla="*/ 4588549 w 12191990"/>
              <a:gd name="connsiteY2003" fmla="*/ 3599708 h 4805312"/>
              <a:gd name="connsiteX2004" fmla="*/ 4589872 w 12191990"/>
              <a:gd name="connsiteY2004" fmla="*/ 3603790 h 4805312"/>
              <a:gd name="connsiteX2005" fmla="*/ 4504161 w 12191990"/>
              <a:gd name="connsiteY2005" fmla="*/ 3631590 h 4805312"/>
              <a:gd name="connsiteX2006" fmla="*/ 4505485 w 12191990"/>
              <a:gd name="connsiteY2006" fmla="*/ 3635671 h 4805312"/>
              <a:gd name="connsiteX2007" fmla="*/ 4487835 w 12191990"/>
              <a:gd name="connsiteY2007" fmla="*/ 3636884 h 4805312"/>
              <a:gd name="connsiteX2008" fmla="*/ 4479672 w 12191990"/>
              <a:gd name="connsiteY2008" fmla="*/ 3639532 h 4805312"/>
              <a:gd name="connsiteX2009" fmla="*/ 4478457 w 12191990"/>
              <a:gd name="connsiteY2009" fmla="*/ 3621884 h 4805312"/>
              <a:gd name="connsiteX2010" fmla="*/ 4494784 w 12191990"/>
              <a:gd name="connsiteY2010" fmla="*/ 3616588 h 4805312"/>
              <a:gd name="connsiteX2011" fmla="*/ 4519274 w 12191990"/>
              <a:gd name="connsiteY2011" fmla="*/ 3608645 h 4805312"/>
              <a:gd name="connsiteX2012" fmla="*/ 4523355 w 12191990"/>
              <a:gd name="connsiteY2012" fmla="*/ 3607321 h 4805312"/>
              <a:gd name="connsiteX2013" fmla="*/ 4527437 w 12191990"/>
              <a:gd name="connsiteY2013" fmla="*/ 3605998 h 4805312"/>
              <a:gd name="connsiteX2014" fmla="*/ 4535599 w 12191990"/>
              <a:gd name="connsiteY2014" fmla="*/ 3603350 h 4805312"/>
              <a:gd name="connsiteX2015" fmla="*/ 4539681 w 12191990"/>
              <a:gd name="connsiteY2015" fmla="*/ 3602026 h 4805312"/>
              <a:gd name="connsiteX2016" fmla="*/ 4538805 w 12191990"/>
              <a:gd name="connsiteY2016" fmla="*/ 3601580 h 4805312"/>
              <a:gd name="connsiteX2017" fmla="*/ 4460531 w 12191990"/>
              <a:gd name="connsiteY2017" fmla="*/ 3624265 h 4805312"/>
              <a:gd name="connsiteX2018" fmla="*/ 4448587 w 12191990"/>
              <a:gd name="connsiteY2018" fmla="*/ 3627080 h 4805312"/>
              <a:gd name="connsiteX2019" fmla="*/ 4453970 w 12191990"/>
              <a:gd name="connsiteY2019" fmla="*/ 3629826 h 4805312"/>
              <a:gd name="connsiteX2020" fmla="*/ 4470294 w 12191990"/>
              <a:gd name="connsiteY2020" fmla="*/ 3624532 h 4805312"/>
              <a:gd name="connsiteX2021" fmla="*/ 4467427 w 12191990"/>
              <a:gd name="connsiteY2021" fmla="*/ 3643504 h 4805312"/>
              <a:gd name="connsiteX2022" fmla="*/ 4459264 w 12191990"/>
              <a:gd name="connsiteY2022" fmla="*/ 3646151 h 4805312"/>
              <a:gd name="connsiteX2023" fmla="*/ 4455181 w 12191990"/>
              <a:gd name="connsiteY2023" fmla="*/ 3647475 h 4805312"/>
              <a:gd name="connsiteX2024" fmla="*/ 4457940 w 12191990"/>
              <a:gd name="connsiteY2024" fmla="*/ 3642071 h 4805312"/>
              <a:gd name="connsiteX2025" fmla="*/ 4452535 w 12191990"/>
              <a:gd name="connsiteY2025" fmla="*/ 3639313 h 4805312"/>
              <a:gd name="connsiteX2026" fmla="*/ 4445695 w 12191990"/>
              <a:gd name="connsiteY2026" fmla="*/ 3646042 h 4805312"/>
              <a:gd name="connsiteX2027" fmla="*/ 4441613 w 12191990"/>
              <a:gd name="connsiteY2027" fmla="*/ 3647366 h 4805312"/>
              <a:gd name="connsiteX2028" fmla="*/ 4423964 w 12191990"/>
              <a:gd name="connsiteY2028" fmla="*/ 3648580 h 4805312"/>
              <a:gd name="connsiteX2029" fmla="*/ 4413154 w 12191990"/>
              <a:gd name="connsiteY2029" fmla="*/ 3643065 h 4805312"/>
              <a:gd name="connsiteX2030" fmla="*/ 4383260 w 12191990"/>
              <a:gd name="connsiteY2030" fmla="*/ 3648249 h 4805312"/>
              <a:gd name="connsiteX2031" fmla="*/ 4381827 w 12191990"/>
              <a:gd name="connsiteY2031" fmla="*/ 3657736 h 4805312"/>
              <a:gd name="connsiteX2032" fmla="*/ 4375098 w 12191990"/>
              <a:gd name="connsiteY2032" fmla="*/ 3650897 h 4805312"/>
              <a:gd name="connsiteX2033" fmla="*/ 4351931 w 12191990"/>
              <a:gd name="connsiteY2033" fmla="*/ 3662922 h 4805312"/>
              <a:gd name="connsiteX2034" fmla="*/ 4322039 w 12191990"/>
              <a:gd name="connsiteY2034" fmla="*/ 3668107 h 4805312"/>
              <a:gd name="connsiteX2035" fmla="*/ 4317957 w 12191990"/>
              <a:gd name="connsiteY2035" fmla="*/ 3669431 h 4805312"/>
              <a:gd name="connsiteX2036" fmla="*/ 4303063 w 12191990"/>
              <a:gd name="connsiteY2036" fmla="*/ 3665239 h 4805312"/>
              <a:gd name="connsiteX2037" fmla="*/ 4271736 w 12191990"/>
              <a:gd name="connsiteY2037" fmla="*/ 3679912 h 4805312"/>
              <a:gd name="connsiteX2038" fmla="*/ 4236435 w 12191990"/>
              <a:gd name="connsiteY2038" fmla="*/ 3682339 h 4805312"/>
              <a:gd name="connsiteX2039" fmla="*/ 4218786 w 12191990"/>
              <a:gd name="connsiteY2039" fmla="*/ 3683553 h 4805312"/>
              <a:gd name="connsiteX2040" fmla="*/ 4194407 w 12191990"/>
              <a:gd name="connsiteY2040" fmla="*/ 3677928 h 4805312"/>
              <a:gd name="connsiteX2041" fmla="*/ 4177372 w 12191990"/>
              <a:gd name="connsiteY2041" fmla="*/ 3684510 h 4805312"/>
              <a:gd name="connsiteX2042" fmla="*/ 4176355 w 12191990"/>
              <a:gd name="connsiteY2042" fmla="*/ 3684593 h 4805312"/>
              <a:gd name="connsiteX2043" fmla="*/ 4176487 w 12191990"/>
              <a:gd name="connsiteY2043" fmla="*/ 3686859 h 4805312"/>
              <a:gd name="connsiteX2044" fmla="*/ 4175676 w 12191990"/>
              <a:gd name="connsiteY2044" fmla="*/ 3690368 h 4805312"/>
              <a:gd name="connsiteX2045" fmla="*/ 4174323 w 12191990"/>
              <a:gd name="connsiteY2045" fmla="*/ 3697656 h 4805312"/>
              <a:gd name="connsiteX2046" fmla="*/ 4174054 w 12191990"/>
              <a:gd name="connsiteY2046" fmla="*/ 3700354 h 4805312"/>
              <a:gd name="connsiteX2047" fmla="*/ 4173243 w 12191990"/>
              <a:gd name="connsiteY2047" fmla="*/ 3706832 h 4805312"/>
              <a:gd name="connsiteX2048" fmla="*/ 4171875 w 12191990"/>
              <a:gd name="connsiteY2048" fmla="*/ 3708139 h 4805312"/>
              <a:gd name="connsiteX2049" fmla="*/ 4369125 w 12191990"/>
              <a:gd name="connsiteY2049" fmla="*/ 3672220 h 4805312"/>
              <a:gd name="connsiteX2050" fmla="*/ 4393030 w 12191990"/>
              <a:gd name="connsiteY2050" fmla="*/ 3666730 h 4805312"/>
              <a:gd name="connsiteX2051" fmla="*/ 4396500 w 12191990"/>
              <a:gd name="connsiteY2051" fmla="*/ 3665170 h 4805312"/>
              <a:gd name="connsiteX2052" fmla="*/ 4433452 w 12191990"/>
              <a:gd name="connsiteY2052" fmla="*/ 3650013 h 4805312"/>
              <a:gd name="connsiteX2053" fmla="*/ 4437532 w 12191990"/>
              <a:gd name="connsiteY2053" fmla="*/ 3648689 h 4805312"/>
              <a:gd name="connsiteX2054" fmla="*/ 4455181 w 12191990"/>
              <a:gd name="connsiteY2054" fmla="*/ 3647475 h 4805312"/>
              <a:gd name="connsiteX2055" fmla="*/ 4456507 w 12191990"/>
              <a:gd name="connsiteY2055" fmla="*/ 3651557 h 4805312"/>
              <a:gd name="connsiteX2056" fmla="*/ 4456686 w 12191990"/>
              <a:gd name="connsiteY2056" fmla="*/ 3652109 h 4805312"/>
              <a:gd name="connsiteX2057" fmla="*/ 4488894 w 12191990"/>
              <a:gd name="connsiteY2057" fmla="*/ 3644712 h 4805312"/>
              <a:gd name="connsiteX2058" fmla="*/ 4505199 w 12191990"/>
              <a:gd name="connsiteY2058" fmla="*/ 3639863 h 4805312"/>
              <a:gd name="connsiteX2059" fmla="*/ 4498605 w 12191990"/>
              <a:gd name="connsiteY2059" fmla="*/ 3640317 h 4805312"/>
              <a:gd name="connsiteX2060" fmla="*/ 4532742 w 12191990"/>
              <a:gd name="connsiteY2060" fmla="*/ 3631672 h 4805312"/>
              <a:gd name="connsiteX2061" fmla="*/ 4567495 w 12191990"/>
              <a:gd name="connsiteY2061" fmla="*/ 3621339 h 4805312"/>
              <a:gd name="connsiteX2062" fmla="*/ 4580526 w 12191990"/>
              <a:gd name="connsiteY2062" fmla="*/ 3616477 h 4805312"/>
              <a:gd name="connsiteX2063" fmla="*/ 4596602 w 12191990"/>
              <a:gd name="connsiteY2063" fmla="*/ 3610629 h 4805312"/>
              <a:gd name="connsiteX2064" fmla="*/ 4600684 w 12191990"/>
              <a:gd name="connsiteY2064" fmla="*/ 3609305 h 4805312"/>
              <a:gd name="connsiteX2065" fmla="*/ 4644141 w 12191990"/>
              <a:gd name="connsiteY2065" fmla="*/ 3594806 h 4805312"/>
              <a:gd name="connsiteX2066" fmla="*/ 8964100 w 12191990"/>
              <a:gd name="connsiteY2066" fmla="*/ 3560421 h 4805312"/>
              <a:gd name="connsiteX2067" fmla="*/ 8960705 w 12191990"/>
              <a:gd name="connsiteY2067" fmla="*/ 3561633 h 4805312"/>
              <a:gd name="connsiteX2068" fmla="*/ 8956262 w 12191990"/>
              <a:gd name="connsiteY2068" fmla="*/ 3561632 h 4805312"/>
              <a:gd name="connsiteX2069" fmla="*/ 8947374 w 12191990"/>
              <a:gd name="connsiteY2069" fmla="*/ 3561632 h 4805312"/>
              <a:gd name="connsiteX2070" fmla="*/ 8947373 w 12191990"/>
              <a:gd name="connsiteY2070" fmla="*/ 3566077 h 4805312"/>
              <a:gd name="connsiteX2071" fmla="*/ 8880706 w 12191990"/>
              <a:gd name="connsiteY2071" fmla="*/ 3597188 h 4805312"/>
              <a:gd name="connsiteX2072" fmla="*/ 8791817 w 12191990"/>
              <a:gd name="connsiteY2072" fmla="*/ 3632745 h 4805312"/>
              <a:gd name="connsiteX2073" fmla="*/ 8742928 w 12191990"/>
              <a:gd name="connsiteY2073" fmla="*/ 3650523 h 4805312"/>
              <a:gd name="connsiteX2074" fmla="*/ 8738482 w 12191990"/>
              <a:gd name="connsiteY2074" fmla="*/ 3650523 h 4805312"/>
              <a:gd name="connsiteX2075" fmla="*/ 8734039 w 12191990"/>
              <a:gd name="connsiteY2075" fmla="*/ 3650523 h 4805312"/>
              <a:gd name="connsiteX2076" fmla="*/ 8729594 w 12191990"/>
              <a:gd name="connsiteY2076" fmla="*/ 3650523 h 4805312"/>
              <a:gd name="connsiteX2077" fmla="*/ 8729594 w 12191990"/>
              <a:gd name="connsiteY2077" fmla="*/ 3654966 h 4805312"/>
              <a:gd name="connsiteX2078" fmla="*/ 8725149 w 12191990"/>
              <a:gd name="connsiteY2078" fmla="*/ 3663857 h 4805312"/>
              <a:gd name="connsiteX2079" fmla="*/ 8694039 w 12191990"/>
              <a:gd name="connsiteY2079" fmla="*/ 3672743 h 4805312"/>
              <a:gd name="connsiteX2080" fmla="*/ 8685150 w 12191990"/>
              <a:gd name="connsiteY2080" fmla="*/ 3681634 h 4805312"/>
              <a:gd name="connsiteX2081" fmla="*/ 8738482 w 12191990"/>
              <a:gd name="connsiteY2081" fmla="*/ 3659411 h 4805312"/>
              <a:gd name="connsiteX2082" fmla="*/ 8747372 w 12191990"/>
              <a:gd name="connsiteY2082" fmla="*/ 3659411 h 4805312"/>
              <a:gd name="connsiteX2083" fmla="*/ 8751817 w 12191990"/>
              <a:gd name="connsiteY2083" fmla="*/ 3654966 h 4805312"/>
              <a:gd name="connsiteX2084" fmla="*/ 8822927 w 12191990"/>
              <a:gd name="connsiteY2084" fmla="*/ 3632744 h 4805312"/>
              <a:gd name="connsiteX2085" fmla="*/ 8966929 w 12191990"/>
              <a:gd name="connsiteY2085" fmla="*/ 3578258 h 4805312"/>
              <a:gd name="connsiteX2086" fmla="*/ 11374026 w 12191990"/>
              <a:gd name="connsiteY2086" fmla="*/ 3560338 h 4805312"/>
              <a:gd name="connsiteX2087" fmla="*/ 11381891 w 12191990"/>
              <a:gd name="connsiteY2087" fmla="*/ 3560338 h 4805312"/>
              <a:gd name="connsiteX2088" fmla="*/ 11383070 w 12191990"/>
              <a:gd name="connsiteY2088" fmla="*/ 3561904 h 4805312"/>
              <a:gd name="connsiteX2089" fmla="*/ 11394081 w 12191990"/>
              <a:gd name="connsiteY2089" fmla="*/ 3570516 h 4805312"/>
              <a:gd name="connsiteX2090" fmla="*/ 11397620 w 12191990"/>
              <a:gd name="connsiteY2090" fmla="*/ 3583826 h 4805312"/>
              <a:gd name="connsiteX2091" fmla="*/ 11392114 w 12191990"/>
              <a:gd name="connsiteY2091" fmla="*/ 3599485 h 4805312"/>
              <a:gd name="connsiteX2092" fmla="*/ 11386217 w 12191990"/>
              <a:gd name="connsiteY2092" fmla="*/ 3603008 h 4805312"/>
              <a:gd name="connsiteX2093" fmla="*/ 11378744 w 12191990"/>
              <a:gd name="connsiteY2093" fmla="*/ 3612403 h 4805312"/>
              <a:gd name="connsiteX2094" fmla="*/ 11376385 w 12191990"/>
              <a:gd name="connsiteY2094" fmla="*/ 3616709 h 4805312"/>
              <a:gd name="connsiteX2095" fmla="*/ 11364588 w 12191990"/>
              <a:gd name="connsiteY2095" fmla="*/ 3627670 h 4805312"/>
              <a:gd name="connsiteX2096" fmla="*/ 11354365 w 12191990"/>
              <a:gd name="connsiteY2096" fmla="*/ 3626105 h 4805312"/>
              <a:gd name="connsiteX2097" fmla="*/ 11345714 w 12191990"/>
              <a:gd name="connsiteY2097" fmla="*/ 3620624 h 4805312"/>
              <a:gd name="connsiteX2098" fmla="*/ 11340995 w 12191990"/>
              <a:gd name="connsiteY2098" fmla="*/ 3615144 h 4805312"/>
              <a:gd name="connsiteX2099" fmla="*/ 11340995 w 12191990"/>
              <a:gd name="connsiteY2099" fmla="*/ 3601050 h 4805312"/>
              <a:gd name="connsiteX2100" fmla="*/ 11349646 w 12191990"/>
              <a:gd name="connsiteY2100" fmla="*/ 3592439 h 4805312"/>
              <a:gd name="connsiteX2101" fmla="*/ 11355151 w 12191990"/>
              <a:gd name="connsiteY2101" fmla="*/ 3582260 h 4805312"/>
              <a:gd name="connsiteX2102" fmla="*/ 11359477 w 12191990"/>
              <a:gd name="connsiteY2102" fmla="*/ 3571690 h 4805312"/>
              <a:gd name="connsiteX2103" fmla="*/ 11365376 w 12191990"/>
              <a:gd name="connsiteY2103" fmla="*/ 3564644 h 4805312"/>
              <a:gd name="connsiteX2104" fmla="*/ 11374026 w 12191990"/>
              <a:gd name="connsiteY2104" fmla="*/ 3560338 h 4805312"/>
              <a:gd name="connsiteX2105" fmla="*/ 4728635 w 12191990"/>
              <a:gd name="connsiteY2105" fmla="*/ 3558779 h 4805312"/>
              <a:gd name="connsiteX2106" fmla="*/ 4720471 w 12191990"/>
              <a:gd name="connsiteY2106" fmla="*/ 3561427 h 4805312"/>
              <a:gd name="connsiteX2107" fmla="*/ 4721340 w 12191990"/>
              <a:gd name="connsiteY2107" fmla="*/ 3564100 h 4805312"/>
              <a:gd name="connsiteX2108" fmla="*/ 4727087 w 12191990"/>
              <a:gd name="connsiteY2108" fmla="*/ 3561812 h 4805312"/>
              <a:gd name="connsiteX2109" fmla="*/ 4928572 w 12191990"/>
              <a:gd name="connsiteY2109" fmla="*/ 3548696 h 4805312"/>
              <a:gd name="connsiteX2110" fmla="*/ 4864415 w 12191990"/>
              <a:gd name="connsiteY2110" fmla="*/ 3581170 h 4805312"/>
              <a:gd name="connsiteX2111" fmla="*/ 4875950 w 12191990"/>
              <a:gd name="connsiteY2111" fmla="*/ 3576404 h 4805312"/>
              <a:gd name="connsiteX2112" fmla="*/ 4906884 w 12191990"/>
              <a:gd name="connsiteY2112" fmla="*/ 3560733 h 4805312"/>
              <a:gd name="connsiteX2113" fmla="*/ 1007481 w 12191990"/>
              <a:gd name="connsiteY2113" fmla="*/ 3546235 h 4805312"/>
              <a:gd name="connsiteX2114" fmla="*/ 1007953 w 12191990"/>
              <a:gd name="connsiteY2114" fmla="*/ 3546340 h 4805312"/>
              <a:gd name="connsiteX2115" fmla="*/ 1007599 w 12191990"/>
              <a:gd name="connsiteY2115" fmla="*/ 3546572 h 4805312"/>
              <a:gd name="connsiteX2116" fmla="*/ 7307368 w 12191990"/>
              <a:gd name="connsiteY2116" fmla="*/ 3526076 h 4805312"/>
              <a:gd name="connsiteX2117" fmla="*/ 7311810 w 12191990"/>
              <a:gd name="connsiteY2117" fmla="*/ 3526076 h 4805312"/>
              <a:gd name="connsiteX2118" fmla="*/ 7316256 w 12191990"/>
              <a:gd name="connsiteY2118" fmla="*/ 3526076 h 4805312"/>
              <a:gd name="connsiteX2119" fmla="*/ 7317481 w 12191990"/>
              <a:gd name="connsiteY2119" fmla="*/ 3526690 h 4805312"/>
              <a:gd name="connsiteX2120" fmla="*/ 678780 w 12191990"/>
              <a:gd name="connsiteY2120" fmla="*/ 3503982 h 4805312"/>
              <a:gd name="connsiteX2121" fmla="*/ 688662 w 12191990"/>
              <a:gd name="connsiteY2121" fmla="*/ 3507037 h 4805312"/>
              <a:gd name="connsiteX2122" fmla="*/ 694490 w 12191990"/>
              <a:gd name="connsiteY2122" fmla="*/ 3522047 h 4805312"/>
              <a:gd name="connsiteX2123" fmla="*/ 694735 w 12191990"/>
              <a:gd name="connsiteY2123" fmla="*/ 3526952 h 4805312"/>
              <a:gd name="connsiteX2124" fmla="*/ 697356 w 12191990"/>
              <a:gd name="connsiteY2124" fmla="*/ 3538666 h 4805312"/>
              <a:gd name="connsiteX2125" fmla="*/ 701125 w 12191990"/>
              <a:gd name="connsiteY2125" fmla="*/ 3544410 h 4805312"/>
              <a:gd name="connsiteX2126" fmla="*/ 699243 w 12191990"/>
              <a:gd name="connsiteY2126" fmla="*/ 3560901 h 4805312"/>
              <a:gd name="connsiteX2127" fmla="*/ 690249 w 12191990"/>
              <a:gd name="connsiteY2127" fmla="*/ 3571331 h 4805312"/>
              <a:gd name="connsiteX2128" fmla="*/ 676584 w 12191990"/>
              <a:gd name="connsiteY2128" fmla="*/ 3574274 h 4805312"/>
              <a:gd name="connsiteX2129" fmla="*/ 674839 w 12191990"/>
              <a:gd name="connsiteY2129" fmla="*/ 3575168 h 4805312"/>
              <a:gd name="connsiteX2130" fmla="*/ 667764 w 12191990"/>
              <a:gd name="connsiteY2130" fmla="*/ 3571735 h 4805312"/>
              <a:gd name="connsiteX2131" fmla="*/ 661860 w 12191990"/>
              <a:gd name="connsiteY2131" fmla="*/ 3564085 h 4805312"/>
              <a:gd name="connsiteX2132" fmla="*/ 659629 w 12191990"/>
              <a:gd name="connsiteY2132" fmla="*/ 3555170 h 4805312"/>
              <a:gd name="connsiteX2133" fmla="*/ 660350 w 12191990"/>
              <a:gd name="connsiteY2133" fmla="*/ 3543773 h 4805312"/>
              <a:gd name="connsiteX2134" fmla="*/ 659840 w 12191990"/>
              <a:gd name="connsiteY2134" fmla="*/ 3532213 h 4805312"/>
              <a:gd name="connsiteX2135" fmla="*/ 655815 w 12191990"/>
              <a:gd name="connsiteY2135" fmla="*/ 3520688 h 4805312"/>
              <a:gd name="connsiteX2136" fmla="*/ 661966 w 12191990"/>
              <a:gd name="connsiteY2136" fmla="*/ 3508009 h 4805312"/>
              <a:gd name="connsiteX2137" fmla="*/ 668604 w 12191990"/>
              <a:gd name="connsiteY2137" fmla="*/ 3505137 h 4805312"/>
              <a:gd name="connsiteX2138" fmla="*/ 678780 w 12191990"/>
              <a:gd name="connsiteY2138" fmla="*/ 3503982 h 4805312"/>
              <a:gd name="connsiteX2139" fmla="*/ 1294363 w 12191990"/>
              <a:gd name="connsiteY2139" fmla="*/ 3501505 h 4805312"/>
              <a:gd name="connsiteX2140" fmla="*/ 1302027 w 12191990"/>
              <a:gd name="connsiteY2140" fmla="*/ 3503692 h 4805312"/>
              <a:gd name="connsiteX2141" fmla="*/ 1337060 w 12191990"/>
              <a:gd name="connsiteY2141" fmla="*/ 3508066 h 4805312"/>
              <a:gd name="connsiteX2142" fmla="*/ 1345820 w 12191990"/>
              <a:gd name="connsiteY2142" fmla="*/ 3512439 h 4805312"/>
              <a:gd name="connsiteX2143" fmla="*/ 1371001 w 12191990"/>
              <a:gd name="connsiteY2143" fmla="*/ 3520093 h 4805312"/>
              <a:gd name="connsiteX2144" fmla="*/ 1384137 w 12191990"/>
              <a:gd name="connsiteY2144" fmla="*/ 3525560 h 4805312"/>
              <a:gd name="connsiteX2145" fmla="*/ 1391801 w 12191990"/>
              <a:gd name="connsiteY2145" fmla="*/ 3540868 h 4805312"/>
              <a:gd name="connsiteX2146" fmla="*/ 1421359 w 12191990"/>
              <a:gd name="connsiteY2146" fmla="*/ 3580229 h 4805312"/>
              <a:gd name="connsiteX2147" fmla="*/ 1434497 w 12191990"/>
              <a:gd name="connsiteY2147" fmla="*/ 3606470 h 4805312"/>
              <a:gd name="connsiteX2148" fmla="*/ 1434497 w 12191990"/>
              <a:gd name="connsiteY2148" fmla="*/ 3619592 h 4805312"/>
              <a:gd name="connsiteX2149" fmla="*/ 1423549 w 12191990"/>
              <a:gd name="connsiteY2149" fmla="*/ 3649114 h 4805312"/>
              <a:gd name="connsiteX2150" fmla="*/ 1408223 w 12191990"/>
              <a:gd name="connsiteY2150" fmla="*/ 3697222 h 4805312"/>
              <a:gd name="connsiteX2151" fmla="*/ 1395085 w 12191990"/>
              <a:gd name="connsiteY2151" fmla="*/ 3714716 h 4805312"/>
              <a:gd name="connsiteX2152" fmla="*/ 1374285 w 12191990"/>
              <a:gd name="connsiteY2152" fmla="*/ 3732212 h 4805312"/>
              <a:gd name="connsiteX2153" fmla="*/ 1355672 w 12191990"/>
              <a:gd name="connsiteY2153" fmla="*/ 3742052 h 4805312"/>
              <a:gd name="connsiteX2154" fmla="*/ 1286699 w 12191990"/>
              <a:gd name="connsiteY2154" fmla="*/ 3757360 h 4805312"/>
              <a:gd name="connsiteX2155" fmla="*/ 1251668 w 12191990"/>
              <a:gd name="connsiteY2155" fmla="*/ 3756265 h 4805312"/>
              <a:gd name="connsiteX2156" fmla="*/ 1196928 w 12191990"/>
              <a:gd name="connsiteY2156" fmla="*/ 3713623 h 4805312"/>
              <a:gd name="connsiteX2157" fmla="*/ 1193642 w 12191990"/>
              <a:gd name="connsiteY2157" fmla="*/ 3687382 h 4805312"/>
              <a:gd name="connsiteX2158" fmla="*/ 1192549 w 12191990"/>
              <a:gd name="connsiteY2158" fmla="*/ 3676448 h 4805312"/>
              <a:gd name="connsiteX2159" fmla="*/ 1187075 w 12191990"/>
              <a:gd name="connsiteY2159" fmla="*/ 3646926 h 4805312"/>
              <a:gd name="connsiteX2160" fmla="*/ 1183791 w 12191990"/>
              <a:gd name="connsiteY2160" fmla="*/ 3632713 h 4805312"/>
              <a:gd name="connsiteX2161" fmla="*/ 1184885 w 12191990"/>
              <a:gd name="connsiteY2161" fmla="*/ 3614124 h 4805312"/>
              <a:gd name="connsiteX2162" fmla="*/ 1192549 w 12191990"/>
              <a:gd name="connsiteY2162" fmla="*/ 3595537 h 4805312"/>
              <a:gd name="connsiteX2163" fmla="*/ 1216635 w 12191990"/>
              <a:gd name="connsiteY2163" fmla="*/ 3550708 h 4805312"/>
              <a:gd name="connsiteX2164" fmla="*/ 1294363 w 12191990"/>
              <a:gd name="connsiteY2164" fmla="*/ 3501505 h 4805312"/>
              <a:gd name="connsiteX2165" fmla="*/ 10310366 w 12191990"/>
              <a:gd name="connsiteY2165" fmla="*/ 3483026 h 4805312"/>
              <a:gd name="connsiteX2166" fmla="*/ 10286650 w 12191990"/>
              <a:gd name="connsiteY2166" fmla="*/ 3507127 h 4805312"/>
              <a:gd name="connsiteX2167" fmla="*/ 10271592 w 12191990"/>
              <a:gd name="connsiteY2167" fmla="*/ 3552315 h 4805312"/>
              <a:gd name="connsiteX2168" fmla="*/ 10265528 w 12191990"/>
              <a:gd name="connsiteY2168" fmla="*/ 3563234 h 4805312"/>
              <a:gd name="connsiteX2169" fmla="*/ 10265598 w 12191990"/>
              <a:gd name="connsiteY2169" fmla="*/ 3564307 h 4805312"/>
              <a:gd name="connsiteX2170" fmla="*/ 10314482 w 12191990"/>
              <a:gd name="connsiteY2170" fmla="*/ 3500393 h 4805312"/>
              <a:gd name="connsiteX2171" fmla="*/ 10327307 w 12191990"/>
              <a:gd name="connsiteY2171" fmla="*/ 3485714 h 4805312"/>
              <a:gd name="connsiteX2172" fmla="*/ 10325188 w 12191990"/>
              <a:gd name="connsiteY2172" fmla="*/ 3484250 h 4805312"/>
              <a:gd name="connsiteX2173" fmla="*/ 10310366 w 12191990"/>
              <a:gd name="connsiteY2173" fmla="*/ 3483026 h 4805312"/>
              <a:gd name="connsiteX2174" fmla="*/ 5051406 w 12191990"/>
              <a:gd name="connsiteY2174" fmla="*/ 3480346 h 4805312"/>
              <a:gd name="connsiteX2175" fmla="*/ 5016940 w 12191990"/>
              <a:gd name="connsiteY2175" fmla="*/ 3500250 h 4805312"/>
              <a:gd name="connsiteX2176" fmla="*/ 5022228 w 12191990"/>
              <a:gd name="connsiteY2176" fmla="*/ 3497384 h 4805312"/>
              <a:gd name="connsiteX2177" fmla="*/ 5044802 w 12191990"/>
              <a:gd name="connsiteY2177" fmla="*/ 3484846 h 4805312"/>
              <a:gd name="connsiteX2178" fmla="*/ 1124820 w 12191990"/>
              <a:gd name="connsiteY2178" fmla="*/ 3463490 h 4805312"/>
              <a:gd name="connsiteX2179" fmla="*/ 1127425 w 12191990"/>
              <a:gd name="connsiteY2179" fmla="*/ 3465669 h 4805312"/>
              <a:gd name="connsiteX2180" fmla="*/ 1128109 w 12191990"/>
              <a:gd name="connsiteY2180" fmla="*/ 3468975 h 4805312"/>
              <a:gd name="connsiteX2181" fmla="*/ 1131546 w 12191990"/>
              <a:gd name="connsiteY2181" fmla="*/ 3471328 h 4805312"/>
              <a:gd name="connsiteX2182" fmla="*/ 1144285 w 12191990"/>
              <a:gd name="connsiteY2182" fmla="*/ 3473848 h 4805312"/>
              <a:gd name="connsiteX2183" fmla="*/ 1158815 w 12191990"/>
              <a:gd name="connsiteY2183" fmla="*/ 3479754 h 4805312"/>
              <a:gd name="connsiteX2184" fmla="*/ 1161341 w 12191990"/>
              <a:gd name="connsiteY2184" fmla="*/ 3483038 h 4805312"/>
              <a:gd name="connsiteX2185" fmla="*/ 1168819 w 12191990"/>
              <a:gd name="connsiteY2185" fmla="*/ 3492156 h 4805312"/>
              <a:gd name="connsiteX2186" fmla="*/ 1170043 w 12191990"/>
              <a:gd name="connsiteY2186" fmla="*/ 3494351 h 4805312"/>
              <a:gd name="connsiteX2187" fmla="*/ 1173434 w 12191990"/>
              <a:gd name="connsiteY2187" fmla="*/ 3508121 h 4805312"/>
              <a:gd name="connsiteX2188" fmla="*/ 1170352 w 12191990"/>
              <a:gd name="connsiteY2188" fmla="*/ 3527214 h 4805312"/>
              <a:gd name="connsiteX2189" fmla="*/ 1169975 w 12191990"/>
              <a:gd name="connsiteY2189" fmla="*/ 3534122 h 4805312"/>
              <a:gd name="connsiteX2190" fmla="*/ 1165467 w 12191990"/>
              <a:gd name="connsiteY2190" fmla="*/ 3542001 h 4805312"/>
              <a:gd name="connsiteX2191" fmla="*/ 1161401 w 12191990"/>
              <a:gd name="connsiteY2191" fmla="*/ 3548493 h 4805312"/>
              <a:gd name="connsiteX2192" fmla="*/ 1160239 w 12191990"/>
              <a:gd name="connsiteY2192" fmla="*/ 3551361 h 4805312"/>
              <a:gd name="connsiteX2193" fmla="*/ 1143199 w 12191990"/>
              <a:gd name="connsiteY2193" fmla="*/ 3558650 h 4805312"/>
              <a:gd name="connsiteX2194" fmla="*/ 1129858 w 12191990"/>
              <a:gd name="connsiteY2194" fmla="*/ 3559727 h 4805312"/>
              <a:gd name="connsiteX2195" fmla="*/ 1117137 w 12191990"/>
              <a:gd name="connsiteY2195" fmla="*/ 3566137 h 4805312"/>
              <a:gd name="connsiteX2196" fmla="*/ 1117260 w 12191990"/>
              <a:gd name="connsiteY2196" fmla="*/ 3568713 h 4805312"/>
              <a:gd name="connsiteX2197" fmla="*/ 1121902 w 12191990"/>
              <a:gd name="connsiteY2197" fmla="*/ 3586979 h 4805312"/>
              <a:gd name="connsiteX2198" fmla="*/ 1121948 w 12191990"/>
              <a:gd name="connsiteY2198" fmla="*/ 3590661 h 4805312"/>
              <a:gd name="connsiteX2199" fmla="*/ 1118938 w 12191990"/>
              <a:gd name="connsiteY2199" fmla="*/ 3600640 h 4805312"/>
              <a:gd name="connsiteX2200" fmla="*/ 1116321 w 12191990"/>
              <a:gd name="connsiteY2200" fmla="*/ 3612638 h 4805312"/>
              <a:gd name="connsiteX2201" fmla="*/ 1113980 w 12191990"/>
              <a:gd name="connsiteY2201" fmla="*/ 3616992 h 4805312"/>
              <a:gd name="connsiteX2202" fmla="*/ 1092571 w 12191990"/>
              <a:gd name="connsiteY2202" fmla="*/ 3636117 h 4805312"/>
              <a:gd name="connsiteX2203" fmla="*/ 1089998 w 12191990"/>
              <a:gd name="connsiteY2203" fmla="*/ 3636699 h 4805312"/>
              <a:gd name="connsiteX2204" fmla="*/ 1076093 w 12191990"/>
              <a:gd name="connsiteY2204" fmla="*/ 3636587 h 4805312"/>
              <a:gd name="connsiteX2205" fmla="*/ 1070558 w 12191990"/>
              <a:gd name="connsiteY2205" fmla="*/ 3635732 h 4805312"/>
              <a:gd name="connsiteX2206" fmla="*/ 1061507 w 12191990"/>
              <a:gd name="connsiteY2206" fmla="*/ 3633629 h 4805312"/>
              <a:gd name="connsiteX2207" fmla="*/ 1052787 w 12191990"/>
              <a:gd name="connsiteY2207" fmla="*/ 3636032 h 4805312"/>
              <a:gd name="connsiteX2208" fmla="*/ 1049525 w 12191990"/>
              <a:gd name="connsiteY2208" fmla="*/ 3635680 h 4805312"/>
              <a:gd name="connsiteX2209" fmla="*/ 1049059 w 12191990"/>
              <a:gd name="connsiteY2209" fmla="*/ 3632393 h 4805312"/>
              <a:gd name="connsiteX2210" fmla="*/ 1049582 w 12191990"/>
              <a:gd name="connsiteY2210" fmla="*/ 3629902 h 4805312"/>
              <a:gd name="connsiteX2211" fmla="*/ 1049172 w 12191990"/>
              <a:gd name="connsiteY2211" fmla="*/ 3626501 h 4805312"/>
              <a:gd name="connsiteX2212" fmla="*/ 1045955 w 12191990"/>
              <a:gd name="connsiteY2212" fmla="*/ 3626999 h 4805312"/>
              <a:gd name="connsiteX2213" fmla="*/ 1040846 w 12191990"/>
              <a:gd name="connsiteY2213" fmla="*/ 3623377 h 4805312"/>
              <a:gd name="connsiteX2214" fmla="*/ 1040902 w 12191990"/>
              <a:gd name="connsiteY2214" fmla="*/ 3620429 h 4805312"/>
              <a:gd name="connsiteX2215" fmla="*/ 1038196 w 12191990"/>
              <a:gd name="connsiteY2215" fmla="*/ 3617515 h 4805312"/>
              <a:gd name="connsiteX2216" fmla="*/ 1035372 w 12191990"/>
              <a:gd name="connsiteY2216" fmla="*/ 3620034 h 4805312"/>
              <a:gd name="connsiteX2217" fmla="*/ 1034325 w 12191990"/>
              <a:gd name="connsiteY2217" fmla="*/ 3622987 h 4805312"/>
              <a:gd name="connsiteX2218" fmla="*/ 1026831 w 12191990"/>
              <a:gd name="connsiteY2218" fmla="*/ 3601560 h 4805312"/>
              <a:gd name="connsiteX2219" fmla="*/ 1028230 w 12191990"/>
              <a:gd name="connsiteY2219" fmla="*/ 3600786 h 4805312"/>
              <a:gd name="connsiteX2220" fmla="*/ 1028270 w 12191990"/>
              <a:gd name="connsiteY2220" fmla="*/ 3596458 h 4805312"/>
              <a:gd name="connsiteX2221" fmla="*/ 1025654 w 12191990"/>
              <a:gd name="connsiteY2221" fmla="*/ 3593359 h 4805312"/>
              <a:gd name="connsiteX2222" fmla="*/ 1025587 w 12191990"/>
              <a:gd name="connsiteY2222" fmla="*/ 3587836 h 4805312"/>
              <a:gd name="connsiteX2223" fmla="*/ 1025279 w 12191990"/>
              <a:gd name="connsiteY2223" fmla="*/ 3570072 h 4805312"/>
              <a:gd name="connsiteX2224" fmla="*/ 1023674 w 12191990"/>
              <a:gd name="connsiteY2224" fmla="*/ 3566777 h 4805312"/>
              <a:gd name="connsiteX2225" fmla="*/ 1028271 w 12191990"/>
              <a:gd name="connsiteY2225" fmla="*/ 3566262 h 4805312"/>
              <a:gd name="connsiteX2226" fmla="*/ 1028826 w 12191990"/>
              <a:gd name="connsiteY2226" fmla="*/ 3566532 h 4805312"/>
              <a:gd name="connsiteX2227" fmla="*/ 1035401 w 12191990"/>
              <a:gd name="connsiteY2227" fmla="*/ 3561943 h 4805312"/>
              <a:gd name="connsiteX2228" fmla="*/ 1039994 w 12191990"/>
              <a:gd name="connsiteY2228" fmla="*/ 3553420 h 4805312"/>
              <a:gd name="connsiteX2229" fmla="*/ 1049074 w 12191990"/>
              <a:gd name="connsiteY2229" fmla="*/ 3542726 h 4805312"/>
              <a:gd name="connsiteX2230" fmla="*/ 1053469 w 12191990"/>
              <a:gd name="connsiteY2230" fmla="*/ 3540741 h 4805312"/>
              <a:gd name="connsiteX2231" fmla="*/ 1065737 w 12191990"/>
              <a:gd name="connsiteY2231" fmla="*/ 3534797 h 4805312"/>
              <a:gd name="connsiteX2232" fmla="*/ 1070991 w 12191990"/>
              <a:gd name="connsiteY2232" fmla="*/ 3535287 h 4805312"/>
              <a:gd name="connsiteX2233" fmla="*/ 1091938 w 12191990"/>
              <a:gd name="connsiteY2233" fmla="*/ 3538816 h 4805312"/>
              <a:gd name="connsiteX2234" fmla="*/ 1093916 w 12191990"/>
              <a:gd name="connsiteY2234" fmla="*/ 3534741 h 4805312"/>
              <a:gd name="connsiteX2235" fmla="*/ 1089369 w 12191990"/>
              <a:gd name="connsiteY2235" fmla="*/ 3531849 h 4805312"/>
              <a:gd name="connsiteX2236" fmla="*/ 1084956 w 12191990"/>
              <a:gd name="connsiteY2236" fmla="*/ 3532453 h 4805312"/>
              <a:gd name="connsiteX2237" fmla="*/ 1081627 w 12191990"/>
              <a:gd name="connsiteY2237" fmla="*/ 3531295 h 4805312"/>
              <a:gd name="connsiteX2238" fmla="*/ 1083798 w 12191990"/>
              <a:gd name="connsiteY2238" fmla="*/ 3528232 h 4805312"/>
              <a:gd name="connsiteX2239" fmla="*/ 1087561 w 12191990"/>
              <a:gd name="connsiteY2239" fmla="*/ 3527083 h 4805312"/>
              <a:gd name="connsiteX2240" fmla="*/ 1091272 w 12191990"/>
              <a:gd name="connsiteY2240" fmla="*/ 3521792 h 4805312"/>
              <a:gd name="connsiteX2241" fmla="*/ 1085731 w 12191990"/>
              <a:gd name="connsiteY2241" fmla="*/ 3520476 h 4805312"/>
              <a:gd name="connsiteX2242" fmla="*/ 1080312 w 12191990"/>
              <a:gd name="connsiteY2242" fmla="*/ 3521736 h 4805312"/>
              <a:gd name="connsiteX2243" fmla="*/ 1077775 w 12191990"/>
              <a:gd name="connsiteY2243" fmla="*/ 3517532 h 4805312"/>
              <a:gd name="connsiteX2244" fmla="*/ 1086972 w 12191990"/>
              <a:gd name="connsiteY2244" fmla="*/ 3508953 h 4805312"/>
              <a:gd name="connsiteX2245" fmla="*/ 1091913 w 12191990"/>
              <a:gd name="connsiteY2245" fmla="*/ 3498768 h 4805312"/>
              <a:gd name="connsiteX2246" fmla="*/ 1090183 w 12191990"/>
              <a:gd name="connsiteY2246" fmla="*/ 3492897 h 4805312"/>
              <a:gd name="connsiteX2247" fmla="*/ 1090060 w 12191990"/>
              <a:gd name="connsiteY2247" fmla="*/ 3490321 h 4805312"/>
              <a:gd name="connsiteX2248" fmla="*/ 1092637 w 12191990"/>
              <a:gd name="connsiteY2248" fmla="*/ 3490199 h 4805312"/>
              <a:gd name="connsiteX2249" fmla="*/ 1098325 w 12191990"/>
              <a:gd name="connsiteY2249" fmla="*/ 3488382 h 4805312"/>
              <a:gd name="connsiteX2250" fmla="*/ 1107184 w 12191990"/>
              <a:gd name="connsiteY2250" fmla="*/ 3482386 h 4805312"/>
              <a:gd name="connsiteX2251" fmla="*/ 1109526 w 12191990"/>
              <a:gd name="connsiteY2251" fmla="*/ 3478032 h 4805312"/>
              <a:gd name="connsiteX2252" fmla="*/ 1109481 w 12191990"/>
              <a:gd name="connsiteY2252" fmla="*/ 3474350 h 4805312"/>
              <a:gd name="connsiteX2253" fmla="*/ 1113619 w 12191990"/>
              <a:gd name="connsiteY2253" fmla="*/ 3473841 h 4805312"/>
              <a:gd name="connsiteX2254" fmla="*/ 1116393 w 12191990"/>
              <a:gd name="connsiteY2254" fmla="*/ 3474729 h 4805312"/>
              <a:gd name="connsiteX2255" fmla="*/ 1123225 w 12191990"/>
              <a:gd name="connsiteY2255" fmla="*/ 3468665 h 4805312"/>
              <a:gd name="connsiteX2256" fmla="*/ 1123017 w 12191990"/>
              <a:gd name="connsiteY2256" fmla="*/ 3466734 h 4805312"/>
              <a:gd name="connsiteX2257" fmla="*/ 1124820 w 12191990"/>
              <a:gd name="connsiteY2257" fmla="*/ 3463490 h 4805312"/>
              <a:gd name="connsiteX2258" fmla="*/ 4773040 w 12191990"/>
              <a:gd name="connsiteY2258" fmla="*/ 3456764 h 4805312"/>
              <a:gd name="connsiteX2259" fmla="*/ 4769112 w 12191990"/>
              <a:gd name="connsiteY2259" fmla="*/ 3458306 h 4805312"/>
              <a:gd name="connsiteX2260" fmla="*/ 4769313 w 12191990"/>
              <a:gd name="connsiteY2260" fmla="*/ 3457904 h 4805312"/>
              <a:gd name="connsiteX2261" fmla="*/ 4773040 w 12191990"/>
              <a:gd name="connsiteY2261" fmla="*/ 3456764 h 4805312"/>
              <a:gd name="connsiteX2262" fmla="*/ 5109486 w 12191990"/>
              <a:gd name="connsiteY2262" fmla="*/ 3445778 h 4805312"/>
              <a:gd name="connsiteX2263" fmla="*/ 5104249 w 12191990"/>
              <a:gd name="connsiteY2263" fmla="*/ 3449200 h 4805312"/>
              <a:gd name="connsiteX2264" fmla="*/ 5108101 w 12191990"/>
              <a:gd name="connsiteY2264" fmla="*/ 3449232 h 4805312"/>
              <a:gd name="connsiteX2265" fmla="*/ 10989540 w 12191990"/>
              <a:gd name="connsiteY2265" fmla="*/ 3429894 h 4805312"/>
              <a:gd name="connsiteX2266" fmla="*/ 11008729 w 12191990"/>
              <a:gd name="connsiteY2266" fmla="*/ 3442039 h 4805312"/>
              <a:gd name="connsiteX2267" fmla="*/ 11014674 w 12191990"/>
              <a:gd name="connsiteY2267" fmla="*/ 3453106 h 4805312"/>
              <a:gd name="connsiteX2268" fmla="*/ 11016567 w 12191990"/>
              <a:gd name="connsiteY2268" fmla="*/ 3457695 h 4805312"/>
              <a:gd name="connsiteX2269" fmla="*/ 11016836 w 12191990"/>
              <a:gd name="connsiteY2269" fmla="*/ 3462284 h 4805312"/>
              <a:gd name="connsiteX2270" fmla="*/ 11016026 w 12191990"/>
              <a:gd name="connsiteY2270" fmla="*/ 3465793 h 4805312"/>
              <a:gd name="connsiteX2271" fmla="*/ 11014674 w 12191990"/>
              <a:gd name="connsiteY2271" fmla="*/ 3473081 h 4805312"/>
              <a:gd name="connsiteX2272" fmla="*/ 11014404 w 12191990"/>
              <a:gd name="connsiteY2272" fmla="*/ 3475779 h 4805312"/>
              <a:gd name="connsiteX2273" fmla="*/ 11013593 w 12191990"/>
              <a:gd name="connsiteY2273" fmla="*/ 3482257 h 4805312"/>
              <a:gd name="connsiteX2274" fmla="*/ 11000080 w 12191990"/>
              <a:gd name="connsiteY2274" fmla="*/ 3492785 h 4805312"/>
              <a:gd name="connsiteX2275" fmla="*/ 10991432 w 12191990"/>
              <a:gd name="connsiteY2275" fmla="*/ 3493054 h 4805312"/>
              <a:gd name="connsiteX2276" fmla="*/ 10974406 w 12191990"/>
              <a:gd name="connsiteY2276" fmla="*/ 3489276 h 4805312"/>
              <a:gd name="connsiteX2277" fmla="*/ 10969810 w 12191990"/>
              <a:gd name="connsiteY2277" fmla="*/ 3486846 h 4805312"/>
              <a:gd name="connsiteX2278" fmla="*/ 10964675 w 12191990"/>
              <a:gd name="connsiteY2278" fmla="*/ 3482528 h 4805312"/>
              <a:gd name="connsiteX2279" fmla="*/ 10961433 w 12191990"/>
              <a:gd name="connsiteY2279" fmla="*/ 3478209 h 4805312"/>
              <a:gd name="connsiteX2280" fmla="*/ 10957649 w 12191990"/>
              <a:gd name="connsiteY2280" fmla="*/ 3466333 h 4805312"/>
              <a:gd name="connsiteX2281" fmla="*/ 10954946 w 12191990"/>
              <a:gd name="connsiteY2281" fmla="*/ 3459045 h 4805312"/>
              <a:gd name="connsiteX2282" fmla="*/ 10954946 w 12191990"/>
              <a:gd name="connsiteY2282" fmla="*/ 3455806 h 4805312"/>
              <a:gd name="connsiteX2283" fmla="*/ 10958190 w 12191990"/>
              <a:gd name="connsiteY2283" fmla="*/ 3449328 h 4805312"/>
              <a:gd name="connsiteX2284" fmla="*/ 10965487 w 12191990"/>
              <a:gd name="connsiteY2284" fmla="*/ 3439611 h 4805312"/>
              <a:gd name="connsiteX2285" fmla="*/ 10967378 w 12191990"/>
              <a:gd name="connsiteY2285" fmla="*/ 3435832 h 4805312"/>
              <a:gd name="connsiteX2286" fmla="*/ 10970622 w 12191990"/>
              <a:gd name="connsiteY2286" fmla="*/ 3434483 h 4805312"/>
              <a:gd name="connsiteX2287" fmla="*/ 10976838 w 12191990"/>
              <a:gd name="connsiteY2287" fmla="*/ 3432593 h 4805312"/>
              <a:gd name="connsiteX2288" fmla="*/ 10979000 w 12191990"/>
              <a:gd name="connsiteY2288" fmla="*/ 3431513 h 4805312"/>
              <a:gd name="connsiteX2289" fmla="*/ 10987648 w 12191990"/>
              <a:gd name="connsiteY2289" fmla="*/ 3430433 h 4805312"/>
              <a:gd name="connsiteX2290" fmla="*/ 10989540 w 12191990"/>
              <a:gd name="connsiteY2290" fmla="*/ 3429894 h 4805312"/>
              <a:gd name="connsiteX2291" fmla="*/ 7054031 w 12191990"/>
              <a:gd name="connsiteY2291" fmla="*/ 3423854 h 4805312"/>
              <a:gd name="connsiteX2292" fmla="*/ 7058477 w 12191990"/>
              <a:gd name="connsiteY2292" fmla="*/ 3428298 h 4805312"/>
              <a:gd name="connsiteX2293" fmla="*/ 7054031 w 12191990"/>
              <a:gd name="connsiteY2293" fmla="*/ 3423854 h 4805312"/>
              <a:gd name="connsiteX2294" fmla="*/ 7138476 w 12191990"/>
              <a:gd name="connsiteY2294" fmla="*/ 3406076 h 4805312"/>
              <a:gd name="connsiteX2295" fmla="*/ 7145526 w 12191990"/>
              <a:gd name="connsiteY2295" fmla="*/ 3409659 h 4805312"/>
              <a:gd name="connsiteX2296" fmla="*/ 7138477 w 12191990"/>
              <a:gd name="connsiteY2296" fmla="*/ 3406846 h 4805312"/>
              <a:gd name="connsiteX2297" fmla="*/ 10507044 w 12191990"/>
              <a:gd name="connsiteY2297" fmla="*/ 3403583 h 4805312"/>
              <a:gd name="connsiteX2298" fmla="*/ 10527663 w 12191990"/>
              <a:gd name="connsiteY2298" fmla="*/ 3416636 h 4805312"/>
              <a:gd name="connsiteX2299" fmla="*/ 10534052 w 12191990"/>
              <a:gd name="connsiteY2299" fmla="*/ 3428527 h 4805312"/>
              <a:gd name="connsiteX2300" fmla="*/ 10536086 w 12191990"/>
              <a:gd name="connsiteY2300" fmla="*/ 3433459 h 4805312"/>
              <a:gd name="connsiteX2301" fmla="*/ 10536376 w 12191990"/>
              <a:gd name="connsiteY2301" fmla="*/ 3438390 h 4805312"/>
              <a:gd name="connsiteX2302" fmla="*/ 10535504 w 12191990"/>
              <a:gd name="connsiteY2302" fmla="*/ 3442161 h 4805312"/>
              <a:gd name="connsiteX2303" fmla="*/ 10534052 w 12191990"/>
              <a:gd name="connsiteY2303" fmla="*/ 3449992 h 4805312"/>
              <a:gd name="connsiteX2304" fmla="*/ 10533763 w 12191990"/>
              <a:gd name="connsiteY2304" fmla="*/ 3452893 h 4805312"/>
              <a:gd name="connsiteX2305" fmla="*/ 10532891 w 12191990"/>
              <a:gd name="connsiteY2305" fmla="*/ 3459854 h 4805312"/>
              <a:gd name="connsiteX2306" fmla="*/ 10518369 w 12191990"/>
              <a:gd name="connsiteY2306" fmla="*/ 3471166 h 4805312"/>
              <a:gd name="connsiteX2307" fmla="*/ 10509076 w 12191990"/>
              <a:gd name="connsiteY2307" fmla="*/ 3471456 h 4805312"/>
              <a:gd name="connsiteX2308" fmla="*/ 10490779 w 12191990"/>
              <a:gd name="connsiteY2308" fmla="*/ 3467396 h 4805312"/>
              <a:gd name="connsiteX2309" fmla="*/ 10485843 w 12191990"/>
              <a:gd name="connsiteY2309" fmla="*/ 3464785 h 4805312"/>
              <a:gd name="connsiteX2310" fmla="*/ 10480325 w 12191990"/>
              <a:gd name="connsiteY2310" fmla="*/ 3460144 h 4805312"/>
              <a:gd name="connsiteX2311" fmla="*/ 10476839 w 12191990"/>
              <a:gd name="connsiteY2311" fmla="*/ 3455503 h 4805312"/>
              <a:gd name="connsiteX2312" fmla="*/ 10472773 w 12191990"/>
              <a:gd name="connsiteY2312" fmla="*/ 3442741 h 4805312"/>
              <a:gd name="connsiteX2313" fmla="*/ 10469869 w 12191990"/>
              <a:gd name="connsiteY2313" fmla="*/ 3434909 h 4805312"/>
              <a:gd name="connsiteX2314" fmla="*/ 10469869 w 12191990"/>
              <a:gd name="connsiteY2314" fmla="*/ 3431428 h 4805312"/>
              <a:gd name="connsiteX2315" fmla="*/ 10473354 w 12191990"/>
              <a:gd name="connsiteY2315" fmla="*/ 3424467 h 4805312"/>
              <a:gd name="connsiteX2316" fmla="*/ 10481195 w 12191990"/>
              <a:gd name="connsiteY2316" fmla="*/ 3414025 h 4805312"/>
              <a:gd name="connsiteX2317" fmla="*/ 10483228 w 12191990"/>
              <a:gd name="connsiteY2317" fmla="*/ 3409964 h 4805312"/>
              <a:gd name="connsiteX2318" fmla="*/ 10486713 w 12191990"/>
              <a:gd name="connsiteY2318" fmla="*/ 3408514 h 4805312"/>
              <a:gd name="connsiteX2319" fmla="*/ 10493393 w 12191990"/>
              <a:gd name="connsiteY2319" fmla="*/ 3406483 h 4805312"/>
              <a:gd name="connsiteX2320" fmla="*/ 10495717 w 12191990"/>
              <a:gd name="connsiteY2320" fmla="*/ 3405324 h 4805312"/>
              <a:gd name="connsiteX2321" fmla="*/ 10505010 w 12191990"/>
              <a:gd name="connsiteY2321" fmla="*/ 3404163 h 4805312"/>
              <a:gd name="connsiteX2322" fmla="*/ 10507044 w 12191990"/>
              <a:gd name="connsiteY2322" fmla="*/ 3403583 h 4805312"/>
              <a:gd name="connsiteX2323" fmla="*/ 7123345 w 12191990"/>
              <a:gd name="connsiteY2323" fmla="*/ 3399832 h 4805312"/>
              <a:gd name="connsiteX2324" fmla="*/ 7129589 w 12191990"/>
              <a:gd name="connsiteY2324" fmla="*/ 3403297 h 4805312"/>
              <a:gd name="connsiteX2325" fmla="*/ 7138477 w 12191990"/>
              <a:gd name="connsiteY2325" fmla="*/ 3406846 h 4805312"/>
              <a:gd name="connsiteX2326" fmla="*/ 7138476 w 12191990"/>
              <a:gd name="connsiteY2326" fmla="*/ 3410520 h 4805312"/>
              <a:gd name="connsiteX2327" fmla="*/ 7125143 w 12191990"/>
              <a:gd name="connsiteY2327" fmla="*/ 3401631 h 4805312"/>
              <a:gd name="connsiteX2328" fmla="*/ 149620 w 12191990"/>
              <a:gd name="connsiteY2328" fmla="*/ 3397880 h 4805312"/>
              <a:gd name="connsiteX2329" fmla="*/ 149940 w 12191990"/>
              <a:gd name="connsiteY2329" fmla="*/ 3398141 h 4805312"/>
              <a:gd name="connsiteX2330" fmla="*/ 149652 w 12191990"/>
              <a:gd name="connsiteY2330" fmla="*/ 3398240 h 4805312"/>
              <a:gd name="connsiteX2331" fmla="*/ 7115043 w 12191990"/>
              <a:gd name="connsiteY2331" fmla="*/ 3394358 h 4805312"/>
              <a:gd name="connsiteX2332" fmla="*/ 7120699 w 12191990"/>
              <a:gd name="connsiteY2332" fmla="*/ 3397187 h 4805312"/>
              <a:gd name="connsiteX2333" fmla="*/ 7123345 w 12191990"/>
              <a:gd name="connsiteY2333" fmla="*/ 3399832 h 4805312"/>
              <a:gd name="connsiteX2334" fmla="*/ 7115698 w 12191990"/>
              <a:gd name="connsiteY2334" fmla="*/ 3395589 h 4805312"/>
              <a:gd name="connsiteX2335" fmla="*/ 8520189 w 12191990"/>
              <a:gd name="connsiteY2335" fmla="*/ 3391298 h 4805312"/>
              <a:gd name="connsiteX2336" fmla="*/ 8524083 w 12191990"/>
              <a:gd name="connsiteY2336" fmla="*/ 3391489 h 4805312"/>
              <a:gd name="connsiteX2337" fmla="*/ 8519863 w 12191990"/>
              <a:gd name="connsiteY2337" fmla="*/ 3391606 h 4805312"/>
              <a:gd name="connsiteX2338" fmla="*/ 7102921 w 12191990"/>
              <a:gd name="connsiteY2338" fmla="*/ 3388297 h 4805312"/>
              <a:gd name="connsiteX2339" fmla="*/ 7111811 w 12191990"/>
              <a:gd name="connsiteY2339" fmla="*/ 3388297 h 4805312"/>
              <a:gd name="connsiteX2340" fmla="*/ 7115043 w 12191990"/>
              <a:gd name="connsiteY2340" fmla="*/ 3394358 h 4805312"/>
              <a:gd name="connsiteX2341" fmla="*/ 7111809 w 12191990"/>
              <a:gd name="connsiteY2341" fmla="*/ 3392742 h 4805312"/>
              <a:gd name="connsiteX2342" fmla="*/ 7107366 w 12191990"/>
              <a:gd name="connsiteY2342" fmla="*/ 3392742 h 4805312"/>
              <a:gd name="connsiteX2343" fmla="*/ 7102921 w 12191990"/>
              <a:gd name="connsiteY2343" fmla="*/ 3388297 h 4805312"/>
              <a:gd name="connsiteX2344" fmla="*/ 11273033 w 12191990"/>
              <a:gd name="connsiteY2344" fmla="*/ 3379538 h 4805312"/>
              <a:gd name="connsiteX2345" fmla="*/ 11275756 w 12191990"/>
              <a:gd name="connsiteY2345" fmla="*/ 3380316 h 4805312"/>
              <a:gd name="connsiteX2346" fmla="*/ 11288207 w 12191990"/>
              <a:gd name="connsiteY2346" fmla="*/ 3381870 h 4805312"/>
              <a:gd name="connsiteX2347" fmla="*/ 11291320 w 12191990"/>
              <a:gd name="connsiteY2347" fmla="*/ 3383425 h 4805312"/>
              <a:gd name="connsiteX2348" fmla="*/ 11300270 w 12191990"/>
              <a:gd name="connsiteY2348" fmla="*/ 3386144 h 4805312"/>
              <a:gd name="connsiteX2349" fmla="*/ 11304939 w 12191990"/>
              <a:gd name="connsiteY2349" fmla="*/ 3388087 h 4805312"/>
              <a:gd name="connsiteX2350" fmla="*/ 11307662 w 12191990"/>
              <a:gd name="connsiteY2350" fmla="*/ 3393528 h 4805312"/>
              <a:gd name="connsiteX2351" fmla="*/ 11318168 w 12191990"/>
              <a:gd name="connsiteY2351" fmla="*/ 3407518 h 4805312"/>
              <a:gd name="connsiteX2352" fmla="*/ 11322837 w 12191990"/>
              <a:gd name="connsiteY2352" fmla="*/ 3416844 h 4805312"/>
              <a:gd name="connsiteX2353" fmla="*/ 11322837 w 12191990"/>
              <a:gd name="connsiteY2353" fmla="*/ 3421507 h 4805312"/>
              <a:gd name="connsiteX2354" fmla="*/ 11318946 w 12191990"/>
              <a:gd name="connsiteY2354" fmla="*/ 3431999 h 4805312"/>
              <a:gd name="connsiteX2355" fmla="*/ 11313499 w 12191990"/>
              <a:gd name="connsiteY2355" fmla="*/ 3449098 h 4805312"/>
              <a:gd name="connsiteX2356" fmla="*/ 11308829 w 12191990"/>
              <a:gd name="connsiteY2356" fmla="*/ 3455315 h 4805312"/>
              <a:gd name="connsiteX2357" fmla="*/ 11301437 w 12191990"/>
              <a:gd name="connsiteY2357" fmla="*/ 3461533 h 4805312"/>
              <a:gd name="connsiteX2358" fmla="*/ 11294822 w 12191990"/>
              <a:gd name="connsiteY2358" fmla="*/ 3465031 h 4805312"/>
              <a:gd name="connsiteX2359" fmla="*/ 11270309 w 12191990"/>
              <a:gd name="connsiteY2359" fmla="*/ 3470471 h 4805312"/>
              <a:gd name="connsiteX2360" fmla="*/ 11257857 w 12191990"/>
              <a:gd name="connsiteY2360" fmla="*/ 3470082 h 4805312"/>
              <a:gd name="connsiteX2361" fmla="*/ 11238402 w 12191990"/>
              <a:gd name="connsiteY2361" fmla="*/ 3454927 h 4805312"/>
              <a:gd name="connsiteX2362" fmla="*/ 11237235 w 12191990"/>
              <a:gd name="connsiteY2362" fmla="*/ 3445600 h 4805312"/>
              <a:gd name="connsiteX2363" fmla="*/ 11236847 w 12191990"/>
              <a:gd name="connsiteY2363" fmla="*/ 3441715 h 4805312"/>
              <a:gd name="connsiteX2364" fmla="*/ 11234901 w 12191990"/>
              <a:gd name="connsiteY2364" fmla="*/ 3431223 h 4805312"/>
              <a:gd name="connsiteX2365" fmla="*/ 11233733 w 12191990"/>
              <a:gd name="connsiteY2365" fmla="*/ 3426170 h 4805312"/>
              <a:gd name="connsiteX2366" fmla="*/ 11234123 w 12191990"/>
              <a:gd name="connsiteY2366" fmla="*/ 3419563 h 4805312"/>
              <a:gd name="connsiteX2367" fmla="*/ 11236847 w 12191990"/>
              <a:gd name="connsiteY2367" fmla="*/ 3412958 h 4805312"/>
              <a:gd name="connsiteX2368" fmla="*/ 11245407 w 12191990"/>
              <a:gd name="connsiteY2368" fmla="*/ 3397025 h 4805312"/>
              <a:gd name="connsiteX2369" fmla="*/ 11273033 w 12191990"/>
              <a:gd name="connsiteY2369" fmla="*/ 3379538 h 4805312"/>
              <a:gd name="connsiteX2370" fmla="*/ 529866 w 12191990"/>
              <a:gd name="connsiteY2370" fmla="*/ 3377706 h 4805312"/>
              <a:gd name="connsiteX2371" fmla="*/ 538379 w 12191990"/>
              <a:gd name="connsiteY2371" fmla="*/ 3382118 h 4805312"/>
              <a:gd name="connsiteX2372" fmla="*/ 546613 w 12191990"/>
              <a:gd name="connsiteY2372" fmla="*/ 3386436 h 4805312"/>
              <a:gd name="connsiteX2373" fmla="*/ 554741 w 12191990"/>
              <a:gd name="connsiteY2373" fmla="*/ 3402951 h 4805312"/>
              <a:gd name="connsiteX2374" fmla="*/ 552487 w 12191990"/>
              <a:gd name="connsiteY2374" fmla="*/ 3409595 h 4805312"/>
              <a:gd name="connsiteX2375" fmla="*/ 551483 w 12191990"/>
              <a:gd name="connsiteY2375" fmla="*/ 3412331 h 4805312"/>
              <a:gd name="connsiteX2376" fmla="*/ 549370 w 12191990"/>
              <a:gd name="connsiteY2376" fmla="*/ 3420012 h 4805312"/>
              <a:gd name="connsiteX2377" fmla="*/ 548507 w 12191990"/>
              <a:gd name="connsiteY2377" fmla="*/ 3423785 h 4805312"/>
              <a:gd name="connsiteX2378" fmla="*/ 546095 w 12191990"/>
              <a:gd name="connsiteY2378" fmla="*/ 3428094 h 4805312"/>
              <a:gd name="connsiteX2379" fmla="*/ 542114 w 12191990"/>
              <a:gd name="connsiteY2379" fmla="*/ 3431643 h 4805312"/>
              <a:gd name="connsiteX2380" fmla="*/ 531175 w 12191990"/>
              <a:gd name="connsiteY2380" fmla="*/ 3439555 h 4805312"/>
              <a:gd name="connsiteX2381" fmla="*/ 506924 w 12191990"/>
              <a:gd name="connsiteY2381" fmla="*/ 3442297 h 4805312"/>
              <a:gd name="connsiteX2382" fmla="*/ 505347 w 12191990"/>
              <a:gd name="connsiteY2382" fmla="*/ 3440888 h 4805312"/>
              <a:gd name="connsiteX2383" fmla="*/ 497494 w 12191990"/>
              <a:gd name="connsiteY2383" fmla="*/ 3435788 h 4805312"/>
              <a:gd name="connsiteX2384" fmla="*/ 495910 w 12191990"/>
              <a:gd name="connsiteY2384" fmla="*/ 3433729 h 4805312"/>
              <a:gd name="connsiteX2385" fmla="*/ 490785 w 12191990"/>
              <a:gd name="connsiteY2385" fmla="*/ 3428988 h 4805312"/>
              <a:gd name="connsiteX2386" fmla="*/ 488282 w 12191990"/>
              <a:gd name="connsiteY2386" fmla="*/ 3426161 h 4805312"/>
              <a:gd name="connsiteX2387" fmla="*/ 488226 w 12191990"/>
              <a:gd name="connsiteY2387" fmla="*/ 3421621 h 4805312"/>
              <a:gd name="connsiteX2388" fmla="*/ 485729 w 12191990"/>
              <a:gd name="connsiteY2388" fmla="*/ 3408803 h 4805312"/>
              <a:gd name="connsiteX2389" fmla="*/ 485633 w 12191990"/>
              <a:gd name="connsiteY2389" fmla="*/ 3401019 h 4805312"/>
              <a:gd name="connsiteX2390" fmla="*/ 487151 w 12191990"/>
              <a:gd name="connsiteY2390" fmla="*/ 3397887 h 4805312"/>
              <a:gd name="connsiteX2391" fmla="*/ 493183 w 12191990"/>
              <a:gd name="connsiteY2391" fmla="*/ 3392109 h 4805312"/>
              <a:gd name="connsiteX2392" fmla="*/ 502412 w 12191990"/>
              <a:gd name="connsiteY2392" fmla="*/ 3382401 h 4805312"/>
              <a:gd name="connsiteX2393" fmla="*/ 507573 w 12191990"/>
              <a:gd name="connsiteY2393" fmla="*/ 3379746 h 4805312"/>
              <a:gd name="connsiteX2394" fmla="*/ 514563 w 12191990"/>
              <a:gd name="connsiteY2394" fmla="*/ 3377979 h 4805312"/>
              <a:gd name="connsiteX2395" fmla="*/ 520144 w 12191990"/>
              <a:gd name="connsiteY2395" fmla="*/ 3377786 h 4805312"/>
              <a:gd name="connsiteX2396" fmla="*/ 529866 w 12191990"/>
              <a:gd name="connsiteY2396" fmla="*/ 3377706 h 4805312"/>
              <a:gd name="connsiteX2397" fmla="*/ 633024 w 12191990"/>
              <a:gd name="connsiteY2397" fmla="*/ 3364220 h 4805312"/>
              <a:gd name="connsiteX2398" fmla="*/ 631429 w 12191990"/>
              <a:gd name="connsiteY2398" fmla="*/ 3366074 h 4805312"/>
              <a:gd name="connsiteX2399" fmla="*/ 629098 w 12191990"/>
              <a:gd name="connsiteY2399" fmla="*/ 3364514 h 4805312"/>
              <a:gd name="connsiteX2400" fmla="*/ 631061 w 12191990"/>
              <a:gd name="connsiteY2400" fmla="*/ 3364366 h 4805312"/>
              <a:gd name="connsiteX2401" fmla="*/ 633024 w 12191990"/>
              <a:gd name="connsiteY2401" fmla="*/ 3364220 h 4805312"/>
              <a:gd name="connsiteX2402" fmla="*/ 11391064 w 12191990"/>
              <a:gd name="connsiteY2402" fmla="*/ 3361851 h 4805312"/>
              <a:gd name="connsiteX2403" fmla="*/ 11391282 w 12191990"/>
              <a:gd name="connsiteY2403" fmla="*/ 3362215 h 4805312"/>
              <a:gd name="connsiteX2404" fmla="*/ 11390811 w 12191990"/>
              <a:gd name="connsiteY2404" fmla="*/ 3362104 h 4805312"/>
              <a:gd name="connsiteX2405" fmla="*/ 287357 w 12191990"/>
              <a:gd name="connsiteY2405" fmla="*/ 3340686 h 4805312"/>
              <a:gd name="connsiteX2406" fmla="*/ 295869 w 12191990"/>
              <a:gd name="connsiteY2406" fmla="*/ 3345097 h 4805312"/>
              <a:gd name="connsiteX2407" fmla="*/ 304104 w 12191990"/>
              <a:gd name="connsiteY2407" fmla="*/ 3349415 h 4805312"/>
              <a:gd name="connsiteX2408" fmla="*/ 312231 w 12191990"/>
              <a:gd name="connsiteY2408" fmla="*/ 3365930 h 4805312"/>
              <a:gd name="connsiteX2409" fmla="*/ 309976 w 12191990"/>
              <a:gd name="connsiteY2409" fmla="*/ 3372575 h 4805312"/>
              <a:gd name="connsiteX2410" fmla="*/ 308972 w 12191990"/>
              <a:gd name="connsiteY2410" fmla="*/ 3375311 h 4805312"/>
              <a:gd name="connsiteX2411" fmla="*/ 306860 w 12191990"/>
              <a:gd name="connsiteY2411" fmla="*/ 3382991 h 4805312"/>
              <a:gd name="connsiteX2412" fmla="*/ 305997 w 12191990"/>
              <a:gd name="connsiteY2412" fmla="*/ 3386764 h 4805312"/>
              <a:gd name="connsiteX2413" fmla="*/ 303585 w 12191990"/>
              <a:gd name="connsiteY2413" fmla="*/ 3391073 h 4805312"/>
              <a:gd name="connsiteX2414" fmla="*/ 299603 w 12191990"/>
              <a:gd name="connsiteY2414" fmla="*/ 3394622 h 4805312"/>
              <a:gd name="connsiteX2415" fmla="*/ 288663 w 12191990"/>
              <a:gd name="connsiteY2415" fmla="*/ 3402534 h 4805312"/>
              <a:gd name="connsiteX2416" fmla="*/ 264414 w 12191990"/>
              <a:gd name="connsiteY2416" fmla="*/ 3405276 h 4805312"/>
              <a:gd name="connsiteX2417" fmla="*/ 262838 w 12191990"/>
              <a:gd name="connsiteY2417" fmla="*/ 3403867 h 4805312"/>
              <a:gd name="connsiteX2418" fmla="*/ 254984 w 12191990"/>
              <a:gd name="connsiteY2418" fmla="*/ 3398768 h 4805312"/>
              <a:gd name="connsiteX2419" fmla="*/ 253399 w 12191990"/>
              <a:gd name="connsiteY2419" fmla="*/ 3396709 h 4805312"/>
              <a:gd name="connsiteX2420" fmla="*/ 248275 w 12191990"/>
              <a:gd name="connsiteY2420" fmla="*/ 3391967 h 4805312"/>
              <a:gd name="connsiteX2421" fmla="*/ 245773 w 12191990"/>
              <a:gd name="connsiteY2421" fmla="*/ 3389141 h 4805312"/>
              <a:gd name="connsiteX2422" fmla="*/ 245716 w 12191990"/>
              <a:gd name="connsiteY2422" fmla="*/ 3384600 h 4805312"/>
              <a:gd name="connsiteX2423" fmla="*/ 243220 w 12191990"/>
              <a:gd name="connsiteY2423" fmla="*/ 3371782 h 4805312"/>
              <a:gd name="connsiteX2424" fmla="*/ 243122 w 12191990"/>
              <a:gd name="connsiteY2424" fmla="*/ 3363998 h 4805312"/>
              <a:gd name="connsiteX2425" fmla="*/ 244641 w 12191990"/>
              <a:gd name="connsiteY2425" fmla="*/ 3360866 h 4805312"/>
              <a:gd name="connsiteX2426" fmla="*/ 250673 w 12191990"/>
              <a:gd name="connsiteY2426" fmla="*/ 3355088 h 4805312"/>
              <a:gd name="connsiteX2427" fmla="*/ 259902 w 12191990"/>
              <a:gd name="connsiteY2427" fmla="*/ 3345380 h 4805312"/>
              <a:gd name="connsiteX2428" fmla="*/ 265063 w 12191990"/>
              <a:gd name="connsiteY2428" fmla="*/ 3342726 h 4805312"/>
              <a:gd name="connsiteX2429" fmla="*/ 272053 w 12191990"/>
              <a:gd name="connsiteY2429" fmla="*/ 3340959 h 4805312"/>
              <a:gd name="connsiteX2430" fmla="*/ 277635 w 12191990"/>
              <a:gd name="connsiteY2430" fmla="*/ 3340765 h 4805312"/>
              <a:gd name="connsiteX2431" fmla="*/ 287357 w 12191990"/>
              <a:gd name="connsiteY2431" fmla="*/ 3340686 h 4805312"/>
              <a:gd name="connsiteX2432" fmla="*/ 7014033 w 12191990"/>
              <a:gd name="connsiteY2432" fmla="*/ 3321630 h 4805312"/>
              <a:gd name="connsiteX2433" fmla="*/ 7022668 w 12191990"/>
              <a:gd name="connsiteY2433" fmla="*/ 3327117 h 4805312"/>
              <a:gd name="connsiteX2434" fmla="*/ 7022365 w 12191990"/>
              <a:gd name="connsiteY2434" fmla="*/ 3327186 h 4805312"/>
              <a:gd name="connsiteX2435" fmla="*/ 7014033 w 12191990"/>
              <a:gd name="connsiteY2435" fmla="*/ 3321630 h 4805312"/>
              <a:gd name="connsiteX2436" fmla="*/ 5530390 w 12191990"/>
              <a:gd name="connsiteY2436" fmla="*/ 3302490 h 4805312"/>
              <a:gd name="connsiteX2437" fmla="*/ 5529929 w 12191990"/>
              <a:gd name="connsiteY2437" fmla="*/ 3303391 h 4805312"/>
              <a:gd name="connsiteX2438" fmla="*/ 5525848 w 12191990"/>
              <a:gd name="connsiteY2438" fmla="*/ 3304715 h 4805312"/>
              <a:gd name="connsiteX2439" fmla="*/ 11467681 w 12191990"/>
              <a:gd name="connsiteY2439" fmla="*/ 3299980 h 4805312"/>
              <a:gd name="connsiteX2440" fmla="*/ 11470769 w 12191990"/>
              <a:gd name="connsiteY2440" fmla="*/ 3301086 h 4805312"/>
              <a:gd name="connsiteX2441" fmla="*/ 11477565 w 12191990"/>
              <a:gd name="connsiteY2441" fmla="*/ 3307055 h 4805312"/>
              <a:gd name="connsiteX2442" fmla="*/ 11486626 w 12191990"/>
              <a:gd name="connsiteY2442" fmla="*/ 3309113 h 4805312"/>
              <a:gd name="connsiteX2443" fmla="*/ 11491980 w 12191990"/>
              <a:gd name="connsiteY2443" fmla="*/ 3310759 h 4805312"/>
              <a:gd name="connsiteX2444" fmla="*/ 11504541 w 12191990"/>
              <a:gd name="connsiteY2444" fmla="*/ 3316729 h 4805312"/>
              <a:gd name="connsiteX2445" fmla="*/ 11506601 w 12191990"/>
              <a:gd name="connsiteY2445" fmla="*/ 3318375 h 4805312"/>
              <a:gd name="connsiteX2446" fmla="*/ 11517514 w 12191990"/>
              <a:gd name="connsiteY2446" fmla="*/ 3344926 h 4805312"/>
              <a:gd name="connsiteX2447" fmla="*/ 11517720 w 12191990"/>
              <a:gd name="connsiteY2447" fmla="*/ 3349865 h 4805312"/>
              <a:gd name="connsiteX2448" fmla="*/ 11514837 w 12191990"/>
              <a:gd name="connsiteY2448" fmla="*/ 3361803 h 4805312"/>
              <a:gd name="connsiteX2449" fmla="*/ 11513190 w 12191990"/>
              <a:gd name="connsiteY2449" fmla="*/ 3372095 h 4805312"/>
              <a:gd name="connsiteX2450" fmla="*/ 11511543 w 12191990"/>
              <a:gd name="connsiteY2450" fmla="*/ 3375388 h 4805312"/>
              <a:gd name="connsiteX2451" fmla="*/ 11499393 w 12191990"/>
              <a:gd name="connsiteY2451" fmla="*/ 3389795 h 4805312"/>
              <a:gd name="connsiteX2452" fmla="*/ 11498157 w 12191990"/>
              <a:gd name="connsiteY2452" fmla="*/ 3392059 h 4805312"/>
              <a:gd name="connsiteX2453" fmla="*/ 11506806 w 12191990"/>
              <a:gd name="connsiteY2453" fmla="*/ 3403379 h 4805312"/>
              <a:gd name="connsiteX2454" fmla="*/ 11518338 w 12191990"/>
              <a:gd name="connsiteY2454" fmla="*/ 3410171 h 4805312"/>
              <a:gd name="connsiteX2455" fmla="*/ 11530488 w 12191990"/>
              <a:gd name="connsiteY2455" fmla="*/ 3424167 h 4805312"/>
              <a:gd name="connsiteX2456" fmla="*/ 11530282 w 12191990"/>
              <a:gd name="connsiteY2456" fmla="*/ 3427255 h 4805312"/>
              <a:gd name="connsiteX2457" fmla="*/ 11531106 w 12191990"/>
              <a:gd name="connsiteY2457" fmla="*/ 3434870 h 4805312"/>
              <a:gd name="connsiteX2458" fmla="*/ 11531723 w 12191990"/>
              <a:gd name="connsiteY2458" fmla="*/ 3443925 h 4805312"/>
              <a:gd name="connsiteX2459" fmla="*/ 11529046 w 12191990"/>
              <a:gd name="connsiteY2459" fmla="*/ 3450307 h 4805312"/>
              <a:gd name="connsiteX2460" fmla="*/ 11523486 w 12191990"/>
              <a:gd name="connsiteY2460" fmla="*/ 3468830 h 4805312"/>
              <a:gd name="connsiteX2461" fmla="*/ 11514425 w 12191990"/>
              <a:gd name="connsiteY2461" fmla="*/ 3479738 h 4805312"/>
              <a:gd name="connsiteX2462" fmla="*/ 11512366 w 12191990"/>
              <a:gd name="connsiteY2462" fmla="*/ 3481180 h 4805312"/>
              <a:gd name="connsiteX2463" fmla="*/ 11501658 w 12191990"/>
              <a:gd name="connsiteY2463" fmla="*/ 3486119 h 4805312"/>
              <a:gd name="connsiteX2464" fmla="*/ 11497951 w 12191990"/>
              <a:gd name="connsiteY2464" fmla="*/ 3487971 h 4805312"/>
              <a:gd name="connsiteX2465" fmla="*/ 11482301 w 12191990"/>
              <a:gd name="connsiteY2465" fmla="*/ 3486942 h 4805312"/>
              <a:gd name="connsiteX2466" fmla="*/ 11469739 w 12191990"/>
              <a:gd name="connsiteY2466" fmla="*/ 3483649 h 4805312"/>
              <a:gd name="connsiteX2467" fmla="*/ 11465621 w 12191990"/>
              <a:gd name="connsiteY2467" fmla="*/ 3484267 h 4805312"/>
              <a:gd name="connsiteX2468" fmla="*/ 11463562 w 12191990"/>
              <a:gd name="connsiteY2468" fmla="*/ 3486942 h 4805312"/>
              <a:gd name="connsiteX2469" fmla="*/ 11460267 w 12191990"/>
              <a:gd name="connsiteY2469" fmla="*/ 3487765 h 4805312"/>
              <a:gd name="connsiteX2470" fmla="*/ 11460061 w 12191990"/>
              <a:gd name="connsiteY2470" fmla="*/ 3484061 h 4805312"/>
              <a:gd name="connsiteX2471" fmla="*/ 11461090 w 12191990"/>
              <a:gd name="connsiteY2471" fmla="*/ 3482415 h 4805312"/>
              <a:gd name="connsiteX2472" fmla="*/ 11457590 w 12191990"/>
              <a:gd name="connsiteY2472" fmla="*/ 3473976 h 4805312"/>
              <a:gd name="connsiteX2473" fmla="*/ 11454707 w 12191990"/>
              <a:gd name="connsiteY2473" fmla="*/ 3473564 h 4805312"/>
              <a:gd name="connsiteX2474" fmla="*/ 11451206 w 12191990"/>
              <a:gd name="connsiteY2474" fmla="*/ 3471300 h 4805312"/>
              <a:gd name="connsiteX2475" fmla="*/ 11452854 w 12191990"/>
              <a:gd name="connsiteY2475" fmla="*/ 3468007 h 4805312"/>
              <a:gd name="connsiteX2476" fmla="*/ 11452648 w 12191990"/>
              <a:gd name="connsiteY2476" fmla="*/ 3463068 h 4805312"/>
              <a:gd name="connsiteX2477" fmla="*/ 11447293 w 12191990"/>
              <a:gd name="connsiteY2477" fmla="*/ 3453805 h 4805312"/>
              <a:gd name="connsiteX2478" fmla="*/ 11442970 w 12191990"/>
              <a:gd name="connsiteY2478" fmla="*/ 3449689 h 4805312"/>
              <a:gd name="connsiteX2479" fmla="*/ 11440704 w 12191990"/>
              <a:gd name="connsiteY2479" fmla="*/ 3448454 h 4805312"/>
              <a:gd name="connsiteX2480" fmla="*/ 11441939 w 12191990"/>
              <a:gd name="connsiteY2480" fmla="*/ 3446190 h 4805312"/>
              <a:gd name="connsiteX2481" fmla="*/ 11446058 w 12191990"/>
              <a:gd name="connsiteY2481" fmla="*/ 3441662 h 4805312"/>
              <a:gd name="connsiteX2482" fmla="*/ 11446058 w 12191990"/>
              <a:gd name="connsiteY2482" fmla="*/ 3430342 h 4805312"/>
              <a:gd name="connsiteX2483" fmla="*/ 11441528 w 12191990"/>
              <a:gd name="connsiteY2483" fmla="*/ 3418610 h 4805312"/>
              <a:gd name="connsiteX2484" fmla="*/ 11445646 w 12191990"/>
              <a:gd name="connsiteY2484" fmla="*/ 3415935 h 4805312"/>
              <a:gd name="connsiteX2485" fmla="*/ 11449971 w 12191990"/>
              <a:gd name="connsiteY2485" fmla="*/ 3419434 h 4805312"/>
              <a:gd name="connsiteX2486" fmla="*/ 11455531 w 12191990"/>
              <a:gd name="connsiteY2486" fmla="*/ 3420668 h 4805312"/>
              <a:gd name="connsiteX2487" fmla="*/ 11454501 w 12191990"/>
              <a:gd name="connsiteY2487" fmla="*/ 3414288 h 4805312"/>
              <a:gd name="connsiteX2488" fmla="*/ 11451618 w 12191990"/>
              <a:gd name="connsiteY2488" fmla="*/ 3411612 h 4805312"/>
              <a:gd name="connsiteX2489" fmla="*/ 11451000 w 12191990"/>
              <a:gd name="connsiteY2489" fmla="*/ 3407908 h 4805312"/>
              <a:gd name="connsiteX2490" fmla="*/ 11454501 w 12191990"/>
              <a:gd name="connsiteY2490" fmla="*/ 3408318 h 4805312"/>
              <a:gd name="connsiteX2491" fmla="*/ 11458208 w 12191990"/>
              <a:gd name="connsiteY2491" fmla="*/ 3410789 h 4805312"/>
              <a:gd name="connsiteX2492" fmla="*/ 11463562 w 12191990"/>
              <a:gd name="connsiteY2492" fmla="*/ 3410171 h 4805312"/>
              <a:gd name="connsiteX2493" fmla="*/ 11463562 w 12191990"/>
              <a:gd name="connsiteY2493" fmla="*/ 3405643 h 4805312"/>
              <a:gd name="connsiteX2494" fmla="*/ 11443176 w 12191990"/>
              <a:gd name="connsiteY2494" fmla="*/ 3399675 h 4805312"/>
              <a:gd name="connsiteX2495" fmla="*/ 11438233 w 12191990"/>
              <a:gd name="connsiteY2495" fmla="*/ 3397822 h 4805312"/>
              <a:gd name="connsiteX2496" fmla="*/ 11429790 w 12191990"/>
              <a:gd name="connsiteY2496" fmla="*/ 3387119 h 4805312"/>
              <a:gd name="connsiteX2497" fmla="*/ 11426701 w 12191990"/>
              <a:gd name="connsiteY2497" fmla="*/ 3383415 h 4805312"/>
              <a:gd name="connsiteX2498" fmla="*/ 11423200 w 12191990"/>
              <a:gd name="connsiteY2498" fmla="*/ 3369830 h 4805312"/>
              <a:gd name="connsiteX2499" fmla="*/ 11422788 w 12191990"/>
              <a:gd name="connsiteY2499" fmla="*/ 3360157 h 4805312"/>
              <a:gd name="connsiteX2500" fmla="*/ 11418876 w 12191990"/>
              <a:gd name="connsiteY2500" fmla="*/ 3353159 h 4805312"/>
              <a:gd name="connsiteX2501" fmla="*/ 11418258 w 12191990"/>
              <a:gd name="connsiteY2501" fmla="*/ 3353159 h 4805312"/>
              <a:gd name="connsiteX2502" fmla="*/ 11414346 w 12191990"/>
              <a:gd name="connsiteY2502" fmla="*/ 3350689 h 4805312"/>
              <a:gd name="connsiteX2503" fmla="*/ 11417228 w 12191990"/>
              <a:gd name="connsiteY2503" fmla="*/ 3348425 h 4805312"/>
              <a:gd name="connsiteX2504" fmla="*/ 11425260 w 12191990"/>
              <a:gd name="connsiteY2504" fmla="*/ 3332577 h 4805312"/>
              <a:gd name="connsiteX2505" fmla="*/ 11427730 w 12191990"/>
              <a:gd name="connsiteY2505" fmla="*/ 3327637 h 4805312"/>
              <a:gd name="connsiteX2506" fmla="*/ 11431437 w 12191990"/>
              <a:gd name="connsiteY2506" fmla="*/ 3325990 h 4805312"/>
              <a:gd name="connsiteX2507" fmla="*/ 11433291 w 12191990"/>
              <a:gd name="connsiteY2507" fmla="*/ 3322079 h 4805312"/>
              <a:gd name="connsiteX2508" fmla="*/ 11432370 w 12191990"/>
              <a:gd name="connsiteY2508" fmla="*/ 3320773 h 4805312"/>
              <a:gd name="connsiteX2509" fmla="*/ 11448465 w 12191990"/>
              <a:gd name="connsiteY2509" fmla="*/ 3304766 h 4805312"/>
              <a:gd name="connsiteX2510" fmla="*/ 11448118 w 12191990"/>
              <a:gd name="connsiteY2510" fmla="*/ 3307878 h 4805312"/>
              <a:gd name="connsiteX2511" fmla="*/ 11449559 w 12191990"/>
              <a:gd name="connsiteY2511" fmla="*/ 3311377 h 4805312"/>
              <a:gd name="connsiteX2512" fmla="*/ 11453266 w 12191990"/>
              <a:gd name="connsiteY2512" fmla="*/ 3309937 h 4805312"/>
              <a:gd name="connsiteX2513" fmla="*/ 11454501 w 12191990"/>
              <a:gd name="connsiteY2513" fmla="*/ 3307261 h 4805312"/>
              <a:gd name="connsiteX2514" fmla="*/ 11460679 w 12191990"/>
              <a:gd name="connsiteY2514" fmla="*/ 3306232 h 4805312"/>
              <a:gd name="connsiteX2515" fmla="*/ 11463356 w 12191990"/>
              <a:gd name="connsiteY2515" fmla="*/ 3308084 h 4805312"/>
              <a:gd name="connsiteX2516" fmla="*/ 11465209 w 12191990"/>
              <a:gd name="connsiteY2516" fmla="*/ 3305203 h 4805312"/>
              <a:gd name="connsiteX2517" fmla="*/ 11465827 w 12191990"/>
              <a:gd name="connsiteY2517" fmla="*/ 3302732 h 4805312"/>
              <a:gd name="connsiteX2518" fmla="*/ 11467681 w 12191990"/>
              <a:gd name="connsiteY2518" fmla="*/ 3299980 h 4805312"/>
              <a:gd name="connsiteX2519" fmla="*/ 1923452 w 12191990"/>
              <a:gd name="connsiteY2519" fmla="*/ 3273227 h 4805312"/>
              <a:gd name="connsiteX2520" fmla="*/ 1909140 w 12191990"/>
              <a:gd name="connsiteY2520" fmla="*/ 3278959 h 4805312"/>
              <a:gd name="connsiteX2521" fmla="*/ 1913717 w 12191990"/>
              <a:gd name="connsiteY2521" fmla="*/ 3283876 h 4805312"/>
              <a:gd name="connsiteX2522" fmla="*/ 1929045 w 12191990"/>
              <a:gd name="connsiteY2522" fmla="*/ 3278338 h 4805312"/>
              <a:gd name="connsiteX2523" fmla="*/ 101027 w 12191990"/>
              <a:gd name="connsiteY2523" fmla="*/ 3261614 h 4805312"/>
              <a:gd name="connsiteX2524" fmla="*/ 111076 w 12191990"/>
              <a:gd name="connsiteY2524" fmla="*/ 3261809 h 4805312"/>
              <a:gd name="connsiteX2525" fmla="*/ 114607 w 12191990"/>
              <a:gd name="connsiteY2525" fmla="*/ 3261768 h 4805312"/>
              <a:gd name="connsiteX2526" fmla="*/ 126224 w 12191990"/>
              <a:gd name="connsiteY2526" fmla="*/ 3268378 h 4805312"/>
              <a:gd name="connsiteX2527" fmla="*/ 134632 w 12191990"/>
              <a:gd name="connsiteY2527" fmla="*/ 3275577 h 4805312"/>
              <a:gd name="connsiteX2528" fmla="*/ 138018 w 12191990"/>
              <a:gd name="connsiteY2528" fmla="*/ 3276635 h 4805312"/>
              <a:gd name="connsiteX2529" fmla="*/ 140593 w 12191990"/>
              <a:gd name="connsiteY2529" fmla="*/ 3275349 h 4805312"/>
              <a:gd name="connsiteX2530" fmla="*/ 143427 w 12191990"/>
              <a:gd name="connsiteY2530" fmla="*/ 3275944 h 4805312"/>
              <a:gd name="connsiteX2531" fmla="*/ 142207 w 12191990"/>
              <a:gd name="connsiteY2531" fmla="*/ 3278861 h 4805312"/>
              <a:gd name="connsiteX2532" fmla="*/ 140803 w 12191990"/>
              <a:gd name="connsiteY2532" fmla="*/ 3279741 h 4805312"/>
              <a:gd name="connsiteX2533" fmla="*/ 140350 w 12191990"/>
              <a:gd name="connsiteY2533" fmla="*/ 3287514 h 4805312"/>
              <a:gd name="connsiteX2534" fmla="*/ 142408 w 12191990"/>
              <a:gd name="connsiteY2534" fmla="*/ 3288902 h 4805312"/>
              <a:gd name="connsiteX2535" fmla="*/ 144249 w 12191990"/>
              <a:gd name="connsiteY2535" fmla="*/ 3291941 h 4805312"/>
              <a:gd name="connsiteX2536" fmla="*/ 141760 w 12191990"/>
              <a:gd name="connsiteY2536" fmla="*/ 3293853 h 4805312"/>
              <a:gd name="connsiteX2537" fmla="*/ 140081 w 12191990"/>
              <a:gd name="connsiteY2537" fmla="*/ 3297717 h 4805312"/>
              <a:gd name="connsiteX2538" fmla="*/ 140742 w 12191990"/>
              <a:gd name="connsiteY2538" fmla="*/ 3306811 h 4805312"/>
              <a:gd name="connsiteX2539" fmla="*/ 142526 w 12191990"/>
              <a:gd name="connsiteY2539" fmla="*/ 3311576 h 4805312"/>
              <a:gd name="connsiteX2540" fmla="*/ 143804 w 12191990"/>
              <a:gd name="connsiteY2540" fmla="*/ 3313366 h 4805312"/>
              <a:gd name="connsiteX2541" fmla="*/ 142015 w 12191990"/>
              <a:gd name="connsiteY2541" fmla="*/ 3314642 h 4805312"/>
              <a:gd name="connsiteX2542" fmla="*/ 137171 w 12191990"/>
              <a:gd name="connsiteY2542" fmla="*/ 3316582 h 4805312"/>
              <a:gd name="connsiteX2543" fmla="*/ 132960 w 12191990"/>
              <a:gd name="connsiteY2543" fmla="*/ 3325263 h 4805312"/>
              <a:gd name="connsiteX2544" fmla="*/ 132071 w 12191990"/>
              <a:gd name="connsiteY2544" fmla="*/ 3335945 h 4805312"/>
              <a:gd name="connsiteX2545" fmla="*/ 127916 w 12191990"/>
              <a:gd name="connsiteY2545" fmla="*/ 3336464 h 4805312"/>
              <a:gd name="connsiteX2546" fmla="*/ 125902 w 12191990"/>
              <a:gd name="connsiteY2546" fmla="*/ 3332172 h 4805312"/>
              <a:gd name="connsiteX2547" fmla="*/ 122098 w 12191990"/>
              <a:gd name="connsiteY2547" fmla="*/ 3329157 h 4805312"/>
              <a:gd name="connsiteX2548" fmla="*/ 120513 w 12191990"/>
              <a:gd name="connsiteY2548" fmla="*/ 3334432 h 4805312"/>
              <a:gd name="connsiteX2549" fmla="*/ 121728 w 12191990"/>
              <a:gd name="connsiteY2549" fmla="*/ 3337557 h 4805312"/>
              <a:gd name="connsiteX2550" fmla="*/ 120826 w 12191990"/>
              <a:gd name="connsiteY2550" fmla="*/ 3340627 h 4805312"/>
              <a:gd name="connsiteX2551" fmla="*/ 118295 w 12191990"/>
              <a:gd name="connsiteY2551" fmla="*/ 3339010 h 4805312"/>
              <a:gd name="connsiteX2552" fmla="*/ 116370 w 12191990"/>
              <a:gd name="connsiteY2552" fmla="*/ 3335737 h 4805312"/>
              <a:gd name="connsiteX2553" fmla="*/ 112035 w 12191990"/>
              <a:gd name="connsiteY2553" fmla="*/ 3334219 h 4805312"/>
              <a:gd name="connsiteX2554" fmla="*/ 110351 w 12191990"/>
              <a:gd name="connsiteY2554" fmla="*/ 3337691 h 4805312"/>
              <a:gd name="connsiteX2555" fmla="*/ 123763 w 12191990"/>
              <a:gd name="connsiteY2555" fmla="*/ 3349851 h 4805312"/>
              <a:gd name="connsiteX2556" fmla="*/ 126863 w 12191990"/>
              <a:gd name="connsiteY2556" fmla="*/ 3353111 h 4805312"/>
              <a:gd name="connsiteX2557" fmla="*/ 129357 w 12191990"/>
              <a:gd name="connsiteY2557" fmla="*/ 3364458 h 4805312"/>
              <a:gd name="connsiteX2558" fmla="*/ 130347 w 12191990"/>
              <a:gd name="connsiteY2558" fmla="*/ 3368448 h 4805312"/>
              <a:gd name="connsiteX2559" fmla="*/ 127977 w 12191990"/>
              <a:gd name="connsiteY2559" fmla="*/ 3380167 h 4805312"/>
              <a:gd name="connsiteX2560" fmla="*/ 124695 w 12191990"/>
              <a:gd name="connsiteY2560" fmla="*/ 3387738 h 4805312"/>
              <a:gd name="connsiteX2561" fmla="*/ 125092 w 12191990"/>
              <a:gd name="connsiteY2561" fmla="*/ 3394560 h 4805312"/>
              <a:gd name="connsiteX2562" fmla="*/ 125566 w 12191990"/>
              <a:gd name="connsiteY2562" fmla="*/ 3394789 h 4805312"/>
              <a:gd name="connsiteX2563" fmla="*/ 127647 w 12191990"/>
              <a:gd name="connsiteY2563" fmla="*/ 3398139 h 4805312"/>
              <a:gd name="connsiteX2564" fmla="*/ 124594 w 12191990"/>
              <a:gd name="connsiteY2564" fmla="*/ 3398802 h 4805312"/>
              <a:gd name="connsiteX2565" fmla="*/ 112541 w 12191990"/>
              <a:gd name="connsiteY2565" fmla="*/ 3407967 h 4805312"/>
              <a:gd name="connsiteX2566" fmla="*/ 108808 w 12191990"/>
              <a:gd name="connsiteY2566" fmla="*/ 3410835 h 4805312"/>
              <a:gd name="connsiteX2567" fmla="*/ 105353 w 12191990"/>
              <a:gd name="connsiteY2567" fmla="*/ 3410719 h 4805312"/>
              <a:gd name="connsiteX2568" fmla="*/ 102476 w 12191990"/>
              <a:gd name="connsiteY2568" fmla="*/ 3413028 h 4805312"/>
              <a:gd name="connsiteX2569" fmla="*/ 102697 w 12191990"/>
              <a:gd name="connsiteY2569" fmla="*/ 3414374 h 4805312"/>
              <a:gd name="connsiteX2570" fmla="*/ 84402 w 12191990"/>
              <a:gd name="connsiteY2570" fmla="*/ 3420661 h 4805312"/>
              <a:gd name="connsiteX2571" fmla="*/ 85825 w 12191990"/>
              <a:gd name="connsiteY2571" fmla="*/ 3418403 h 4805312"/>
              <a:gd name="connsiteX2572" fmla="*/ 86021 w 12191990"/>
              <a:gd name="connsiteY2572" fmla="*/ 3415184 h 4805312"/>
              <a:gd name="connsiteX2573" fmla="*/ 82643 w 12191990"/>
              <a:gd name="connsiteY2573" fmla="*/ 3414910 h 4805312"/>
              <a:gd name="connsiteX2574" fmla="*/ 80699 w 12191990"/>
              <a:gd name="connsiteY2574" fmla="*/ 3416502 h 4805312"/>
              <a:gd name="connsiteX2575" fmla="*/ 75581 w 12191990"/>
              <a:gd name="connsiteY2575" fmla="*/ 3414992 h 4805312"/>
              <a:gd name="connsiteX2576" fmla="*/ 74217 w 12191990"/>
              <a:gd name="connsiteY2576" fmla="*/ 3412577 h 4805312"/>
              <a:gd name="connsiteX2577" fmla="*/ 71722 w 12191990"/>
              <a:gd name="connsiteY2577" fmla="*/ 3414096 h 4805312"/>
              <a:gd name="connsiteX2578" fmla="*/ 70331 w 12191990"/>
              <a:gd name="connsiteY2578" fmla="*/ 3415761 h 4805312"/>
              <a:gd name="connsiteX2579" fmla="*/ 67886 w 12191990"/>
              <a:gd name="connsiteY2579" fmla="*/ 3417182 h 4805312"/>
              <a:gd name="connsiteX2580" fmla="*/ 65929 w 12191990"/>
              <a:gd name="connsiteY2580" fmla="*/ 3415185 h 4805312"/>
              <a:gd name="connsiteX2581" fmla="*/ 62938 w 12191990"/>
              <a:gd name="connsiteY2581" fmla="*/ 3408079 h 4805312"/>
              <a:gd name="connsiteX2582" fmla="*/ 56757 w 12191990"/>
              <a:gd name="connsiteY2582" fmla="*/ 3403131 h 4805312"/>
              <a:gd name="connsiteX2583" fmla="*/ 53262 w 12191990"/>
              <a:gd name="connsiteY2583" fmla="*/ 3399876 h 4805312"/>
              <a:gd name="connsiteX2584" fmla="*/ 45852 w 12191990"/>
              <a:gd name="connsiteY2584" fmla="*/ 3390627 h 4805312"/>
              <a:gd name="connsiteX2585" fmla="*/ 44885 w 12191990"/>
              <a:gd name="connsiteY2585" fmla="*/ 3388598 h 4805312"/>
              <a:gd name="connsiteX2586" fmla="*/ 46392 w 12191990"/>
              <a:gd name="connsiteY2586" fmla="*/ 3364179 h 4805312"/>
              <a:gd name="connsiteX2587" fmla="*/ 48071 w 12191990"/>
              <a:gd name="connsiteY2587" fmla="*/ 3360314 h 4805312"/>
              <a:gd name="connsiteX2588" fmla="*/ 54724 w 12191990"/>
              <a:gd name="connsiteY2588" fmla="*/ 3352232 h 4805312"/>
              <a:gd name="connsiteX2589" fmla="*/ 59815 w 12191990"/>
              <a:gd name="connsiteY2589" fmla="*/ 3344954 h 4805312"/>
              <a:gd name="connsiteX2590" fmla="*/ 62303 w 12191990"/>
              <a:gd name="connsiteY2590" fmla="*/ 3343042 h 4805312"/>
              <a:gd name="connsiteX2591" fmla="*/ 76979 w 12191990"/>
              <a:gd name="connsiteY2591" fmla="*/ 3336514 h 4805312"/>
              <a:gd name="connsiteX2592" fmla="*/ 78768 w 12191990"/>
              <a:gd name="connsiteY2592" fmla="*/ 3335238 h 4805312"/>
              <a:gd name="connsiteX2593" fmla="*/ 76348 w 12191990"/>
              <a:gd name="connsiteY2593" fmla="*/ 3323340 h 4805312"/>
              <a:gd name="connsiteX2594" fmla="*/ 70032 w 12191990"/>
              <a:gd name="connsiteY2594" fmla="*/ 3313842 h 4805312"/>
              <a:gd name="connsiteX2595" fmla="*/ 65922 w 12191990"/>
              <a:gd name="connsiteY2595" fmla="*/ 3298589 h 4805312"/>
              <a:gd name="connsiteX2596" fmla="*/ 67229 w 12191990"/>
              <a:gd name="connsiteY2596" fmla="*/ 3296299 h 4805312"/>
              <a:gd name="connsiteX2597" fmla="*/ 69430 w 12191990"/>
              <a:gd name="connsiteY2597" fmla="*/ 3290153 h 4805312"/>
              <a:gd name="connsiteX2598" fmla="*/ 72324 w 12191990"/>
              <a:gd name="connsiteY2598" fmla="*/ 3282979 h 4805312"/>
              <a:gd name="connsiteX2599" fmla="*/ 76752 w 12191990"/>
              <a:gd name="connsiteY2599" fmla="*/ 3279083 h 4805312"/>
              <a:gd name="connsiteX2600" fmla="*/ 87905 w 12191990"/>
              <a:gd name="connsiteY2600" fmla="*/ 3266946 h 4805312"/>
              <a:gd name="connsiteX2601" fmla="*/ 98912 w 12191990"/>
              <a:gd name="connsiteY2601" fmla="*/ 3261952 h 4805312"/>
              <a:gd name="connsiteX2602" fmla="*/ 101027 w 12191990"/>
              <a:gd name="connsiteY2602" fmla="*/ 3261614 h 4805312"/>
              <a:gd name="connsiteX2603" fmla="*/ 9131008 w 12191990"/>
              <a:gd name="connsiteY2603" fmla="*/ 3260431 h 4805312"/>
              <a:gd name="connsiteX2604" fmla="*/ 9125529 w 12191990"/>
              <a:gd name="connsiteY2604" fmla="*/ 3261692 h 4805312"/>
              <a:gd name="connsiteX2605" fmla="*/ 9125666 w 12191990"/>
              <a:gd name="connsiteY2605" fmla="*/ 3261609 h 4805312"/>
              <a:gd name="connsiteX2606" fmla="*/ 9131008 w 12191990"/>
              <a:gd name="connsiteY2606" fmla="*/ 3260431 h 4805312"/>
              <a:gd name="connsiteX2607" fmla="*/ 1838033 w 12191990"/>
              <a:gd name="connsiteY2607" fmla="*/ 3242150 h 4805312"/>
              <a:gd name="connsiteX2608" fmla="*/ 1826131 w 12191990"/>
              <a:gd name="connsiteY2608" fmla="*/ 3245391 h 4805312"/>
              <a:gd name="connsiteX2609" fmla="*/ 1818579 w 12191990"/>
              <a:gd name="connsiteY2609" fmla="*/ 3249586 h 4805312"/>
              <a:gd name="connsiteX2610" fmla="*/ 1816173 w 12191990"/>
              <a:gd name="connsiteY2610" fmla="*/ 3249765 h 4805312"/>
              <a:gd name="connsiteX2611" fmla="*/ 1813767 w 12191990"/>
              <a:gd name="connsiteY2611" fmla="*/ 3249946 h 4805312"/>
              <a:gd name="connsiteX2612" fmla="*/ 1813948 w 12191990"/>
              <a:gd name="connsiteY2612" fmla="*/ 3252353 h 4805312"/>
              <a:gd name="connsiteX2613" fmla="*/ 1816354 w 12191990"/>
              <a:gd name="connsiteY2613" fmla="*/ 3252172 h 4805312"/>
              <a:gd name="connsiteX2614" fmla="*/ 1806908 w 12191990"/>
              <a:gd name="connsiteY2614" fmla="*/ 3255298 h 4805312"/>
              <a:gd name="connsiteX2615" fmla="*/ 1807269 w 12191990"/>
              <a:gd name="connsiteY2615" fmla="*/ 3260110 h 4805312"/>
              <a:gd name="connsiteX2616" fmla="*/ 1814308 w 12191990"/>
              <a:gd name="connsiteY2616" fmla="*/ 3257165 h 4805312"/>
              <a:gd name="connsiteX2617" fmla="*/ 1814487 w 12191990"/>
              <a:gd name="connsiteY2617" fmla="*/ 3259571 h 4805312"/>
              <a:gd name="connsiteX2618" fmla="*/ 1833017 w 12191990"/>
              <a:gd name="connsiteY2618" fmla="*/ 3248507 h 4805312"/>
              <a:gd name="connsiteX2619" fmla="*/ 1837830 w 12191990"/>
              <a:gd name="connsiteY2619" fmla="*/ 3248147 h 4805312"/>
              <a:gd name="connsiteX2620" fmla="*/ 1840236 w 12191990"/>
              <a:gd name="connsiteY2620" fmla="*/ 3247966 h 4805312"/>
              <a:gd name="connsiteX2621" fmla="*/ 1842643 w 12191990"/>
              <a:gd name="connsiteY2621" fmla="*/ 3247787 h 4805312"/>
              <a:gd name="connsiteX2622" fmla="*/ 1842616 w 12191990"/>
              <a:gd name="connsiteY2622" fmla="*/ 3247434 h 4805312"/>
              <a:gd name="connsiteX2623" fmla="*/ 1377405 w 12191990"/>
              <a:gd name="connsiteY2623" fmla="*/ 3239016 h 4805312"/>
              <a:gd name="connsiteX2624" fmla="*/ 1374997 w 12191990"/>
              <a:gd name="connsiteY2624" fmla="*/ 3239195 h 4805312"/>
              <a:gd name="connsiteX2625" fmla="*/ 1375131 w 12191990"/>
              <a:gd name="connsiteY2625" fmla="*/ 3239039 h 4805312"/>
              <a:gd name="connsiteX2626" fmla="*/ 1379630 w 12191990"/>
              <a:gd name="connsiteY2626" fmla="*/ 3236430 h 4805312"/>
              <a:gd name="connsiteX2627" fmla="*/ 1379638 w 12191990"/>
              <a:gd name="connsiteY2627" fmla="*/ 3236543 h 4805312"/>
              <a:gd name="connsiteX2628" fmla="*/ 1377223 w 12191990"/>
              <a:gd name="connsiteY2628" fmla="*/ 3236609 h 4805312"/>
              <a:gd name="connsiteX2629" fmla="*/ 1379630 w 12191990"/>
              <a:gd name="connsiteY2629" fmla="*/ 3236430 h 4805312"/>
              <a:gd name="connsiteX2630" fmla="*/ 1875700 w 12191990"/>
              <a:gd name="connsiteY2630" fmla="*/ 3229568 h 4805312"/>
              <a:gd name="connsiteX2631" fmla="*/ 1866529 w 12191990"/>
              <a:gd name="connsiteY2631" fmla="*/ 3233205 h 4805312"/>
              <a:gd name="connsiteX2632" fmla="*/ 1872876 w 12191990"/>
              <a:gd name="connsiteY2632" fmla="*/ 3240020 h 4805312"/>
              <a:gd name="connsiteX2633" fmla="*/ 1882342 w 12191990"/>
              <a:gd name="connsiteY2633" fmla="*/ 3235640 h 4805312"/>
              <a:gd name="connsiteX2634" fmla="*/ 1485145 w 12191990"/>
              <a:gd name="connsiteY2634" fmla="*/ 3223701 h 4805312"/>
              <a:gd name="connsiteX2635" fmla="*/ 1485325 w 12191990"/>
              <a:gd name="connsiteY2635" fmla="*/ 3226108 h 4805312"/>
              <a:gd name="connsiteX2636" fmla="*/ 1487732 w 12191990"/>
              <a:gd name="connsiteY2636" fmla="*/ 3225928 h 4805312"/>
              <a:gd name="connsiteX2637" fmla="*/ 1490137 w 12191990"/>
              <a:gd name="connsiteY2637" fmla="*/ 3225748 h 4805312"/>
              <a:gd name="connsiteX2638" fmla="*/ 1492544 w 12191990"/>
              <a:gd name="connsiteY2638" fmla="*/ 3225568 h 4805312"/>
              <a:gd name="connsiteX2639" fmla="*/ 1494951 w 12191990"/>
              <a:gd name="connsiteY2639" fmla="*/ 3225388 h 4805312"/>
              <a:gd name="connsiteX2640" fmla="*/ 1499942 w 12191990"/>
              <a:gd name="connsiteY2640" fmla="*/ 3227434 h 4805312"/>
              <a:gd name="connsiteX2641" fmla="*/ 1504575 w 12191990"/>
              <a:gd name="connsiteY2641" fmla="*/ 3224668 h 4805312"/>
              <a:gd name="connsiteX2642" fmla="*/ 1519192 w 12191990"/>
              <a:gd name="connsiteY2642" fmla="*/ 3225995 h 4805312"/>
              <a:gd name="connsiteX2643" fmla="*/ 1476060 w 12191990"/>
              <a:gd name="connsiteY2643" fmla="*/ 3231639 h 4805312"/>
              <a:gd name="connsiteX2644" fmla="*/ 1457350 w 12191990"/>
              <a:gd name="connsiteY2644" fmla="*/ 3240297 h 4805312"/>
              <a:gd name="connsiteX2645" fmla="*/ 1433467 w 12191990"/>
              <a:gd name="connsiteY2645" fmla="*/ 3244503 h 4805312"/>
              <a:gd name="connsiteX2646" fmla="*/ 1392200 w 12191990"/>
              <a:gd name="connsiteY2646" fmla="*/ 3242749 h 4805312"/>
              <a:gd name="connsiteX2647" fmla="*/ 1394427 w 12191990"/>
              <a:gd name="connsiteY2647" fmla="*/ 3240162 h 4805312"/>
              <a:gd name="connsiteX2648" fmla="*/ 1392020 w 12191990"/>
              <a:gd name="connsiteY2648" fmla="*/ 3240342 h 4805312"/>
              <a:gd name="connsiteX2649" fmla="*/ 1382217 w 12191990"/>
              <a:gd name="connsiteY2649" fmla="*/ 3238656 h 4805312"/>
              <a:gd name="connsiteX2650" fmla="*/ 1379808 w 12191990"/>
              <a:gd name="connsiteY2650" fmla="*/ 3238836 h 4805312"/>
              <a:gd name="connsiteX2651" fmla="*/ 1379638 w 12191990"/>
              <a:gd name="connsiteY2651" fmla="*/ 3236543 h 4805312"/>
              <a:gd name="connsiteX2652" fmla="*/ 1383601 w 12191990"/>
              <a:gd name="connsiteY2652" fmla="*/ 3236435 h 4805312"/>
              <a:gd name="connsiteX2653" fmla="*/ 1393887 w 12191990"/>
              <a:gd name="connsiteY2653" fmla="*/ 3232944 h 4805312"/>
              <a:gd name="connsiteX2654" fmla="*/ 1396473 w 12191990"/>
              <a:gd name="connsiteY2654" fmla="*/ 3235170 h 4805312"/>
              <a:gd name="connsiteX2655" fmla="*/ 1398879 w 12191990"/>
              <a:gd name="connsiteY2655" fmla="*/ 3234989 h 4805312"/>
              <a:gd name="connsiteX2656" fmla="*/ 1401467 w 12191990"/>
              <a:gd name="connsiteY2656" fmla="*/ 3237217 h 4805312"/>
              <a:gd name="connsiteX2657" fmla="*/ 1403872 w 12191990"/>
              <a:gd name="connsiteY2657" fmla="*/ 3237037 h 4805312"/>
              <a:gd name="connsiteX2658" fmla="*/ 1403692 w 12191990"/>
              <a:gd name="connsiteY2658" fmla="*/ 3234631 h 4805312"/>
              <a:gd name="connsiteX2659" fmla="*/ 1422762 w 12191990"/>
              <a:gd name="connsiteY2659" fmla="*/ 3230785 h 4805312"/>
              <a:gd name="connsiteX2660" fmla="*/ 1422941 w 12191990"/>
              <a:gd name="connsiteY2660" fmla="*/ 3233191 h 4805312"/>
              <a:gd name="connsiteX2661" fmla="*/ 1427756 w 12191990"/>
              <a:gd name="connsiteY2661" fmla="*/ 3232832 h 4805312"/>
              <a:gd name="connsiteX2662" fmla="*/ 1430160 w 12191990"/>
              <a:gd name="connsiteY2662" fmla="*/ 3232651 h 4805312"/>
              <a:gd name="connsiteX2663" fmla="*/ 1454403 w 12191990"/>
              <a:gd name="connsiteY2663" fmla="*/ 3233259 h 4805312"/>
              <a:gd name="connsiteX2664" fmla="*/ 1454224 w 12191990"/>
              <a:gd name="connsiteY2664" fmla="*/ 3230852 h 4805312"/>
              <a:gd name="connsiteX2665" fmla="*/ 1456810 w 12191990"/>
              <a:gd name="connsiteY2665" fmla="*/ 3233079 h 4805312"/>
              <a:gd name="connsiteX2666" fmla="*/ 1459036 w 12191990"/>
              <a:gd name="connsiteY2666" fmla="*/ 3230492 h 4805312"/>
              <a:gd name="connsiteX2667" fmla="*/ 1473473 w 12191990"/>
              <a:gd name="connsiteY2667" fmla="*/ 3229413 h 4805312"/>
              <a:gd name="connsiteX2668" fmla="*/ 1480513 w 12191990"/>
              <a:gd name="connsiteY2668" fmla="*/ 3226467 h 4805312"/>
              <a:gd name="connsiteX2669" fmla="*/ 1483099 w 12191990"/>
              <a:gd name="connsiteY2669" fmla="*/ 3228693 h 4805312"/>
              <a:gd name="connsiteX2670" fmla="*/ 1485145 w 12191990"/>
              <a:gd name="connsiteY2670" fmla="*/ 3223701 h 4805312"/>
              <a:gd name="connsiteX2671" fmla="*/ 1492363 w 12191990"/>
              <a:gd name="connsiteY2671" fmla="*/ 3223162 h 4805312"/>
              <a:gd name="connsiteX2672" fmla="*/ 1490137 w 12191990"/>
              <a:gd name="connsiteY2672" fmla="*/ 3225748 h 4805312"/>
              <a:gd name="connsiteX2673" fmla="*/ 1489958 w 12191990"/>
              <a:gd name="connsiteY2673" fmla="*/ 3223341 h 4805312"/>
              <a:gd name="connsiteX2674" fmla="*/ 1492363 w 12191990"/>
              <a:gd name="connsiteY2674" fmla="*/ 3223162 h 4805312"/>
              <a:gd name="connsiteX2675" fmla="*/ 7467953 w 12191990"/>
              <a:gd name="connsiteY2675" fmla="*/ 3220366 h 4805312"/>
              <a:gd name="connsiteX2676" fmla="*/ 7472177 w 12191990"/>
              <a:gd name="connsiteY2676" fmla="*/ 3224267 h 4805312"/>
              <a:gd name="connsiteX2677" fmla="*/ 7508887 w 12191990"/>
              <a:gd name="connsiteY2677" fmla="*/ 3240597 h 4805312"/>
              <a:gd name="connsiteX2678" fmla="*/ 7585027 w 12191990"/>
              <a:gd name="connsiteY2678" fmla="*/ 3258739 h 4805312"/>
              <a:gd name="connsiteX2679" fmla="*/ 7581977 w 12191990"/>
              <a:gd name="connsiteY2679" fmla="*/ 3257360 h 4805312"/>
              <a:gd name="connsiteX2680" fmla="*/ 7512310 w 12191990"/>
              <a:gd name="connsiteY2680" fmla="*/ 3237702 h 4805312"/>
              <a:gd name="connsiteX2681" fmla="*/ 1863625 w 12191990"/>
              <a:gd name="connsiteY2681" fmla="*/ 3215896 h 4805312"/>
              <a:gd name="connsiteX2682" fmla="*/ 1861772 w 12191990"/>
              <a:gd name="connsiteY2682" fmla="*/ 3216413 h 4805312"/>
              <a:gd name="connsiteX2683" fmla="*/ 1852696 w 12191990"/>
              <a:gd name="connsiteY2683" fmla="*/ 3220418 h 4805312"/>
              <a:gd name="connsiteX2684" fmla="*/ 1852364 w 12191990"/>
              <a:gd name="connsiteY2684" fmla="*/ 3220801 h 4805312"/>
              <a:gd name="connsiteX2685" fmla="*/ 1854647 w 12191990"/>
              <a:gd name="connsiteY2685" fmla="*/ 3222791 h 4805312"/>
              <a:gd name="connsiteX2686" fmla="*/ 1864937 w 12191990"/>
              <a:gd name="connsiteY2686" fmla="*/ 3218294 h 4805312"/>
              <a:gd name="connsiteX2687" fmla="*/ 1865338 w 12191990"/>
              <a:gd name="connsiteY2687" fmla="*/ 3218047 h 4805312"/>
              <a:gd name="connsiteX2688" fmla="*/ 1100820 w 12191990"/>
              <a:gd name="connsiteY2688" fmla="*/ 3196782 h 4805312"/>
              <a:gd name="connsiteX2689" fmla="*/ 1101509 w 12191990"/>
              <a:gd name="connsiteY2689" fmla="*/ 3197064 h 4805312"/>
              <a:gd name="connsiteX2690" fmla="*/ 1096008 w 12191990"/>
              <a:gd name="connsiteY2690" fmla="*/ 3197141 h 4805312"/>
              <a:gd name="connsiteX2691" fmla="*/ 1098413 w 12191990"/>
              <a:gd name="connsiteY2691" fmla="*/ 3196961 h 4805312"/>
              <a:gd name="connsiteX2692" fmla="*/ 1100820 w 12191990"/>
              <a:gd name="connsiteY2692" fmla="*/ 3196782 h 4805312"/>
              <a:gd name="connsiteX2693" fmla="*/ 7406910 w 12191990"/>
              <a:gd name="connsiteY2693" fmla="*/ 3196507 h 4805312"/>
              <a:gd name="connsiteX2694" fmla="*/ 7415978 w 12191990"/>
              <a:gd name="connsiteY2694" fmla="*/ 3201588 h 4805312"/>
              <a:gd name="connsiteX2695" fmla="*/ 7428385 w 12191990"/>
              <a:gd name="connsiteY2695" fmla="*/ 3206010 h 4805312"/>
              <a:gd name="connsiteX2696" fmla="*/ 7430223 w 12191990"/>
              <a:gd name="connsiteY2696" fmla="*/ 3205618 h 4805312"/>
              <a:gd name="connsiteX2697" fmla="*/ 11096295 w 12191990"/>
              <a:gd name="connsiteY2697" fmla="*/ 3190882 h 4805312"/>
              <a:gd name="connsiteX2698" fmla="*/ 11104160 w 12191990"/>
              <a:gd name="connsiteY2698" fmla="*/ 3190882 h 4805312"/>
              <a:gd name="connsiteX2699" fmla="*/ 11105339 w 12191990"/>
              <a:gd name="connsiteY2699" fmla="*/ 3192448 h 4805312"/>
              <a:gd name="connsiteX2700" fmla="*/ 11116350 w 12191990"/>
              <a:gd name="connsiteY2700" fmla="*/ 3201060 h 4805312"/>
              <a:gd name="connsiteX2701" fmla="*/ 11119889 w 12191990"/>
              <a:gd name="connsiteY2701" fmla="*/ 3214370 h 4805312"/>
              <a:gd name="connsiteX2702" fmla="*/ 11114383 w 12191990"/>
              <a:gd name="connsiteY2702" fmla="*/ 3230029 h 4805312"/>
              <a:gd name="connsiteX2703" fmla="*/ 11108485 w 12191990"/>
              <a:gd name="connsiteY2703" fmla="*/ 3233552 h 4805312"/>
              <a:gd name="connsiteX2704" fmla="*/ 11101013 w 12191990"/>
              <a:gd name="connsiteY2704" fmla="*/ 3242947 h 4805312"/>
              <a:gd name="connsiteX2705" fmla="*/ 11098654 w 12191990"/>
              <a:gd name="connsiteY2705" fmla="*/ 3247253 h 4805312"/>
              <a:gd name="connsiteX2706" fmla="*/ 11086857 w 12191990"/>
              <a:gd name="connsiteY2706" fmla="*/ 3258214 h 4805312"/>
              <a:gd name="connsiteX2707" fmla="*/ 11076634 w 12191990"/>
              <a:gd name="connsiteY2707" fmla="*/ 3256649 h 4805312"/>
              <a:gd name="connsiteX2708" fmla="*/ 11067982 w 12191990"/>
              <a:gd name="connsiteY2708" fmla="*/ 3251168 h 4805312"/>
              <a:gd name="connsiteX2709" fmla="*/ 11063264 w 12191990"/>
              <a:gd name="connsiteY2709" fmla="*/ 3245687 h 4805312"/>
              <a:gd name="connsiteX2710" fmla="*/ 11063264 w 12191990"/>
              <a:gd name="connsiteY2710" fmla="*/ 3231594 h 4805312"/>
              <a:gd name="connsiteX2711" fmla="*/ 11071915 w 12191990"/>
              <a:gd name="connsiteY2711" fmla="*/ 3222982 h 4805312"/>
              <a:gd name="connsiteX2712" fmla="*/ 11077420 w 12191990"/>
              <a:gd name="connsiteY2712" fmla="*/ 3212804 h 4805312"/>
              <a:gd name="connsiteX2713" fmla="*/ 11081745 w 12191990"/>
              <a:gd name="connsiteY2713" fmla="*/ 3202234 h 4805312"/>
              <a:gd name="connsiteX2714" fmla="*/ 11087644 w 12191990"/>
              <a:gd name="connsiteY2714" fmla="*/ 3195188 h 4805312"/>
              <a:gd name="connsiteX2715" fmla="*/ 11096295 w 12191990"/>
              <a:gd name="connsiteY2715" fmla="*/ 3190882 h 4805312"/>
              <a:gd name="connsiteX2716" fmla="*/ 7338476 w 12191990"/>
              <a:gd name="connsiteY2716" fmla="*/ 3189794 h 4805312"/>
              <a:gd name="connsiteX2717" fmla="*/ 7338476 w 12191990"/>
              <a:gd name="connsiteY2717" fmla="*/ 3190701 h 4805312"/>
              <a:gd name="connsiteX2718" fmla="*/ 7334851 w 12191990"/>
              <a:gd name="connsiteY2718" fmla="*/ 3189795 h 4805312"/>
              <a:gd name="connsiteX2719" fmla="*/ 7338476 w 12191990"/>
              <a:gd name="connsiteY2719" fmla="*/ 3189794 h 4805312"/>
              <a:gd name="connsiteX2720" fmla="*/ 1688239 w 12191990"/>
              <a:gd name="connsiteY2720" fmla="*/ 3189159 h 4805312"/>
              <a:gd name="connsiteX2721" fmla="*/ 1681199 w 12191990"/>
              <a:gd name="connsiteY2721" fmla="*/ 3192105 h 4805312"/>
              <a:gd name="connsiteX2722" fmla="*/ 1678792 w 12191990"/>
              <a:gd name="connsiteY2722" fmla="*/ 3192285 h 4805312"/>
              <a:gd name="connsiteX2723" fmla="*/ 1676387 w 12191990"/>
              <a:gd name="connsiteY2723" fmla="*/ 3192465 h 4805312"/>
              <a:gd name="connsiteX2724" fmla="*/ 1673980 w 12191990"/>
              <a:gd name="connsiteY2724" fmla="*/ 3192645 h 4805312"/>
              <a:gd name="connsiteX2725" fmla="*/ 1678613 w 12191990"/>
              <a:gd name="connsiteY2725" fmla="*/ 3189879 h 4805312"/>
              <a:gd name="connsiteX2726" fmla="*/ 1688239 w 12191990"/>
              <a:gd name="connsiteY2726" fmla="*/ 3189159 h 4805312"/>
              <a:gd name="connsiteX2727" fmla="*/ 9328277 w 12191990"/>
              <a:gd name="connsiteY2727" fmla="*/ 3187253 h 4805312"/>
              <a:gd name="connsiteX2728" fmla="*/ 9320707 w 12191990"/>
              <a:gd name="connsiteY2728" fmla="*/ 3193383 h 4805312"/>
              <a:gd name="connsiteX2729" fmla="*/ 9317448 w 12191990"/>
              <a:gd name="connsiteY2729" fmla="*/ 3191301 h 4805312"/>
              <a:gd name="connsiteX2730" fmla="*/ 7371108 w 12191990"/>
              <a:gd name="connsiteY2730" fmla="*/ 3182512 h 4805312"/>
              <a:gd name="connsiteX2731" fmla="*/ 7371108 w 12191990"/>
              <a:gd name="connsiteY2731" fmla="*/ 3182538 h 4805312"/>
              <a:gd name="connsiteX2732" fmla="*/ 7371172 w 12191990"/>
              <a:gd name="connsiteY2732" fmla="*/ 3182538 h 4805312"/>
              <a:gd name="connsiteX2733" fmla="*/ 385820 w 12191990"/>
              <a:gd name="connsiteY2733" fmla="*/ 3173290 h 4805312"/>
              <a:gd name="connsiteX2734" fmla="*/ 461923 w 12191990"/>
              <a:gd name="connsiteY2734" fmla="*/ 3240697 h 4805312"/>
              <a:gd name="connsiteX2735" fmla="*/ 474141 w 12191990"/>
              <a:gd name="connsiteY2735" fmla="*/ 3245711 h 4805312"/>
              <a:gd name="connsiteX2736" fmla="*/ 493424 w 12191990"/>
              <a:gd name="connsiteY2736" fmla="*/ 3266000 h 4805312"/>
              <a:gd name="connsiteX2737" fmla="*/ 513935 w 12191990"/>
              <a:gd name="connsiteY2737" fmla="*/ 3276319 h 4805312"/>
              <a:gd name="connsiteX2738" fmla="*/ 533364 w 12191990"/>
              <a:gd name="connsiteY2738" fmla="*/ 3298574 h 4805312"/>
              <a:gd name="connsiteX2739" fmla="*/ 529733 w 12191990"/>
              <a:gd name="connsiteY2739" fmla="*/ 3302797 h 4805312"/>
              <a:gd name="connsiteX2740" fmla="*/ 546465 w 12191990"/>
              <a:gd name="connsiteY2740" fmla="*/ 3315375 h 4805312"/>
              <a:gd name="connsiteX2741" fmla="*/ 546318 w 12191990"/>
              <a:gd name="connsiteY2741" fmla="*/ 3313411 h 4805312"/>
              <a:gd name="connsiteX2742" fmla="*/ 544208 w 12191990"/>
              <a:gd name="connsiteY2742" fmla="*/ 3311593 h 4805312"/>
              <a:gd name="connsiteX2743" fmla="*/ 546171 w 12191990"/>
              <a:gd name="connsiteY2743" fmla="*/ 3311445 h 4805312"/>
              <a:gd name="connsiteX2744" fmla="*/ 543767 w 12191990"/>
              <a:gd name="connsiteY2744" fmla="*/ 3305698 h 4805312"/>
              <a:gd name="connsiteX2745" fmla="*/ 556280 w 12191990"/>
              <a:gd name="connsiteY2745" fmla="*/ 3314641 h 4805312"/>
              <a:gd name="connsiteX2746" fmla="*/ 558244 w 12191990"/>
              <a:gd name="connsiteY2746" fmla="*/ 3314494 h 4805312"/>
              <a:gd name="connsiteX2747" fmla="*/ 558390 w 12191990"/>
              <a:gd name="connsiteY2747" fmla="*/ 3316459 h 4805312"/>
              <a:gd name="connsiteX2748" fmla="*/ 562464 w 12191990"/>
              <a:gd name="connsiteY2748" fmla="*/ 3318130 h 4805312"/>
              <a:gd name="connsiteX2749" fmla="*/ 562609 w 12191990"/>
              <a:gd name="connsiteY2749" fmla="*/ 3320094 h 4805312"/>
              <a:gd name="connsiteX2750" fmla="*/ 587193 w 12191990"/>
              <a:gd name="connsiteY2750" fmla="*/ 3332085 h 4805312"/>
              <a:gd name="connsiteX2751" fmla="*/ 602257 w 12191990"/>
              <a:gd name="connsiteY2751" fmla="*/ 3348740 h 4805312"/>
              <a:gd name="connsiteX2752" fmla="*/ 604367 w 12191990"/>
              <a:gd name="connsiteY2752" fmla="*/ 3350558 h 4805312"/>
              <a:gd name="connsiteX2753" fmla="*/ 608587 w 12191990"/>
              <a:gd name="connsiteY2753" fmla="*/ 3354193 h 4805312"/>
              <a:gd name="connsiteX2754" fmla="*/ 606623 w 12191990"/>
              <a:gd name="connsiteY2754" fmla="*/ 3354340 h 4805312"/>
              <a:gd name="connsiteX2755" fmla="*/ 604513 w 12191990"/>
              <a:gd name="connsiteY2755" fmla="*/ 3352522 h 4805312"/>
              <a:gd name="connsiteX2756" fmla="*/ 602551 w 12191990"/>
              <a:gd name="connsiteY2756" fmla="*/ 3352668 h 4805312"/>
              <a:gd name="connsiteX2757" fmla="*/ 616880 w 12191990"/>
              <a:gd name="connsiteY2757" fmla="*/ 3359500 h 4805312"/>
              <a:gd name="connsiteX2758" fmla="*/ 614770 w 12191990"/>
              <a:gd name="connsiteY2758" fmla="*/ 3357682 h 4805312"/>
              <a:gd name="connsiteX2759" fmla="*/ 616732 w 12191990"/>
              <a:gd name="connsiteY2759" fmla="*/ 3357535 h 4805312"/>
              <a:gd name="connsiteX2760" fmla="*/ 618696 w 12191990"/>
              <a:gd name="connsiteY2760" fmla="*/ 3357388 h 4805312"/>
              <a:gd name="connsiteX2761" fmla="*/ 616439 w 12191990"/>
              <a:gd name="connsiteY2761" fmla="*/ 3353606 h 4805312"/>
              <a:gd name="connsiteX2762" fmla="*/ 626988 w 12191990"/>
              <a:gd name="connsiteY2762" fmla="*/ 3362695 h 4805312"/>
              <a:gd name="connsiteX2763" fmla="*/ 629098 w 12191990"/>
              <a:gd name="connsiteY2763" fmla="*/ 3364514 h 4805312"/>
              <a:gd name="connsiteX2764" fmla="*/ 631208 w 12191990"/>
              <a:gd name="connsiteY2764" fmla="*/ 3366331 h 4805312"/>
              <a:gd name="connsiteX2765" fmla="*/ 631429 w 12191990"/>
              <a:gd name="connsiteY2765" fmla="*/ 3366074 h 4805312"/>
              <a:gd name="connsiteX2766" fmla="*/ 676890 w 12191990"/>
              <a:gd name="connsiteY2766" fmla="*/ 3396501 h 4805312"/>
              <a:gd name="connsiteX2767" fmla="*/ 679001 w 12191990"/>
              <a:gd name="connsiteY2767" fmla="*/ 3398318 h 4805312"/>
              <a:gd name="connsiteX2768" fmla="*/ 683074 w 12191990"/>
              <a:gd name="connsiteY2768" fmla="*/ 3399988 h 4805312"/>
              <a:gd name="connsiteX2769" fmla="*/ 681111 w 12191990"/>
              <a:gd name="connsiteY2769" fmla="*/ 3400136 h 4805312"/>
              <a:gd name="connsiteX2770" fmla="*/ 701182 w 12191990"/>
              <a:gd name="connsiteY2770" fmla="*/ 3404562 h 4805312"/>
              <a:gd name="connsiteX2771" fmla="*/ 697109 w 12191990"/>
              <a:gd name="connsiteY2771" fmla="*/ 3402891 h 4805312"/>
              <a:gd name="connsiteX2772" fmla="*/ 696962 w 12191990"/>
              <a:gd name="connsiteY2772" fmla="*/ 3400927 h 4805312"/>
              <a:gd name="connsiteX2773" fmla="*/ 701034 w 12191990"/>
              <a:gd name="connsiteY2773" fmla="*/ 3402598 h 4805312"/>
              <a:gd name="connsiteX2774" fmla="*/ 701749 w 12191990"/>
              <a:gd name="connsiteY2774" fmla="*/ 3402544 h 4805312"/>
              <a:gd name="connsiteX2775" fmla="*/ 702807 w 12191990"/>
              <a:gd name="connsiteY2775" fmla="*/ 3403205 h 4805312"/>
              <a:gd name="connsiteX2776" fmla="*/ 705108 w 12191990"/>
              <a:gd name="connsiteY2776" fmla="*/ 3404268 h 4805312"/>
              <a:gd name="connsiteX2777" fmla="*/ 702997 w 12191990"/>
              <a:gd name="connsiteY2777" fmla="*/ 3402450 h 4805312"/>
              <a:gd name="connsiteX2778" fmla="*/ 701749 w 12191990"/>
              <a:gd name="connsiteY2778" fmla="*/ 3402544 h 4805312"/>
              <a:gd name="connsiteX2779" fmla="*/ 698925 w 12191990"/>
              <a:gd name="connsiteY2779" fmla="*/ 3400780 h 4805312"/>
              <a:gd name="connsiteX2780" fmla="*/ 780382 w 12191990"/>
              <a:gd name="connsiteY2780" fmla="*/ 3434201 h 4805312"/>
              <a:gd name="connsiteX2781" fmla="*/ 790785 w 12191990"/>
              <a:gd name="connsiteY2781" fmla="*/ 3441326 h 4805312"/>
              <a:gd name="connsiteX2782" fmla="*/ 794564 w 12191990"/>
              <a:gd name="connsiteY2782" fmla="*/ 3439068 h 4805312"/>
              <a:gd name="connsiteX2783" fmla="*/ 796674 w 12191990"/>
              <a:gd name="connsiteY2783" fmla="*/ 3440886 h 4805312"/>
              <a:gd name="connsiteX2784" fmla="*/ 800747 w 12191990"/>
              <a:gd name="connsiteY2784" fmla="*/ 3442556 h 4805312"/>
              <a:gd name="connsiteX2785" fmla="*/ 835586 w 12191990"/>
              <a:gd name="connsiteY2785" fmla="*/ 3459706 h 4805312"/>
              <a:gd name="connsiteX2786" fmla="*/ 833476 w 12191990"/>
              <a:gd name="connsiteY2786" fmla="*/ 3457889 h 4805312"/>
              <a:gd name="connsiteX2787" fmla="*/ 835294 w 12191990"/>
              <a:gd name="connsiteY2787" fmla="*/ 3455778 h 4805312"/>
              <a:gd name="connsiteX2788" fmla="*/ 837403 w 12191990"/>
              <a:gd name="connsiteY2788" fmla="*/ 3457595 h 4805312"/>
              <a:gd name="connsiteX2789" fmla="*/ 839366 w 12191990"/>
              <a:gd name="connsiteY2789" fmla="*/ 3457450 h 4805312"/>
              <a:gd name="connsiteX2790" fmla="*/ 872096 w 12191990"/>
              <a:gd name="connsiteY2790" fmla="*/ 3472783 h 4805312"/>
              <a:gd name="connsiteX2791" fmla="*/ 920531 w 12191990"/>
              <a:gd name="connsiteY2791" fmla="*/ 3486941 h 4805312"/>
              <a:gd name="connsiteX2792" fmla="*/ 878573 w 12191990"/>
              <a:gd name="connsiteY2792" fmla="*/ 3480200 h 4805312"/>
              <a:gd name="connsiteX2793" fmla="*/ 847806 w 12191990"/>
              <a:gd name="connsiteY2793" fmla="*/ 3464720 h 4805312"/>
              <a:gd name="connsiteX2794" fmla="*/ 845989 w 12191990"/>
              <a:gd name="connsiteY2794" fmla="*/ 3466832 h 4805312"/>
              <a:gd name="connsiteX2795" fmla="*/ 839807 w 12191990"/>
              <a:gd name="connsiteY2795" fmla="*/ 3463343 h 4805312"/>
              <a:gd name="connsiteX2796" fmla="*/ 837698 w 12191990"/>
              <a:gd name="connsiteY2796" fmla="*/ 3461525 h 4805312"/>
              <a:gd name="connsiteX2797" fmla="*/ 837844 w 12191990"/>
              <a:gd name="connsiteY2797" fmla="*/ 3463489 h 4805312"/>
              <a:gd name="connsiteX2798" fmla="*/ 807518 w 12191990"/>
              <a:gd name="connsiteY2798" fmla="*/ 3453903 h 4805312"/>
              <a:gd name="connsiteX2799" fmla="*/ 805554 w 12191990"/>
              <a:gd name="connsiteY2799" fmla="*/ 3454050 h 4805312"/>
              <a:gd name="connsiteX2800" fmla="*/ 803592 w 12191990"/>
              <a:gd name="connsiteY2800" fmla="*/ 3454197 h 4805312"/>
              <a:gd name="connsiteX2801" fmla="*/ 801629 w 12191990"/>
              <a:gd name="connsiteY2801" fmla="*/ 3454344 h 4805312"/>
              <a:gd name="connsiteX2802" fmla="*/ 801482 w 12191990"/>
              <a:gd name="connsiteY2802" fmla="*/ 3452380 h 4805312"/>
              <a:gd name="connsiteX2803" fmla="*/ 799666 w 12191990"/>
              <a:gd name="connsiteY2803" fmla="*/ 3454490 h 4805312"/>
              <a:gd name="connsiteX2804" fmla="*/ 783668 w 12191990"/>
              <a:gd name="connsiteY2804" fmla="*/ 3451736 h 4805312"/>
              <a:gd name="connsiteX2805" fmla="*/ 790290 w 12191990"/>
              <a:gd name="connsiteY2805" fmla="*/ 3461118 h 4805312"/>
              <a:gd name="connsiteX2806" fmla="*/ 786291 w 12191990"/>
              <a:gd name="connsiteY2806" fmla="*/ 3460430 h 4805312"/>
              <a:gd name="connsiteX2807" fmla="*/ 784291 w 12191990"/>
              <a:gd name="connsiteY2807" fmla="*/ 3460085 h 4805312"/>
              <a:gd name="connsiteX2808" fmla="*/ 784255 w 12191990"/>
              <a:gd name="connsiteY2808" fmla="*/ 3459594 h 4805312"/>
              <a:gd name="connsiteX2809" fmla="*/ 782292 w 12191990"/>
              <a:gd name="connsiteY2809" fmla="*/ 3459741 h 4805312"/>
              <a:gd name="connsiteX2810" fmla="*/ 784291 w 12191990"/>
              <a:gd name="connsiteY2810" fmla="*/ 3460085 h 4805312"/>
              <a:gd name="connsiteX2811" fmla="*/ 784402 w 12191990"/>
              <a:gd name="connsiteY2811" fmla="*/ 3461558 h 4805312"/>
              <a:gd name="connsiteX2812" fmla="*/ 782439 w 12191990"/>
              <a:gd name="connsiteY2812" fmla="*/ 3461705 h 4805312"/>
              <a:gd name="connsiteX2813" fmla="*/ 780476 w 12191990"/>
              <a:gd name="connsiteY2813" fmla="*/ 3461852 h 4805312"/>
              <a:gd name="connsiteX2814" fmla="*/ 770220 w 12191990"/>
              <a:gd name="connsiteY2814" fmla="*/ 3456692 h 4805312"/>
              <a:gd name="connsiteX2815" fmla="*/ 768111 w 12191990"/>
              <a:gd name="connsiteY2815" fmla="*/ 3454874 h 4805312"/>
              <a:gd name="connsiteX2816" fmla="*/ 764037 w 12191990"/>
              <a:gd name="connsiteY2816" fmla="*/ 3453203 h 4805312"/>
              <a:gd name="connsiteX2817" fmla="*/ 761927 w 12191990"/>
              <a:gd name="connsiteY2817" fmla="*/ 3451385 h 4805312"/>
              <a:gd name="connsiteX2818" fmla="*/ 765999 w 12191990"/>
              <a:gd name="connsiteY2818" fmla="*/ 3453057 h 4805312"/>
              <a:gd name="connsiteX2819" fmla="*/ 770074 w 12191990"/>
              <a:gd name="connsiteY2819" fmla="*/ 3454728 h 4805312"/>
              <a:gd name="connsiteX2820" fmla="*/ 759524 w 12191990"/>
              <a:gd name="connsiteY2820" fmla="*/ 3445638 h 4805312"/>
              <a:gd name="connsiteX2821" fmla="*/ 764972 w 12191990"/>
              <a:gd name="connsiteY2821" fmla="*/ 3439305 h 4805312"/>
              <a:gd name="connsiteX2822" fmla="*/ 681257 w 12191990"/>
              <a:gd name="connsiteY2822" fmla="*/ 3402101 h 4805312"/>
              <a:gd name="connsiteX2823" fmla="*/ 677184 w 12191990"/>
              <a:gd name="connsiteY2823" fmla="*/ 3400429 h 4805312"/>
              <a:gd name="connsiteX2824" fmla="*/ 675074 w 12191990"/>
              <a:gd name="connsiteY2824" fmla="*/ 3398611 h 4805312"/>
              <a:gd name="connsiteX2825" fmla="*/ 642198 w 12191990"/>
              <a:gd name="connsiteY2825" fmla="*/ 3381314 h 4805312"/>
              <a:gd name="connsiteX2826" fmla="*/ 601173 w 12191990"/>
              <a:gd name="connsiteY2826" fmla="*/ 3360674 h 4805312"/>
              <a:gd name="connsiteX2827" fmla="*/ 561676 w 12191990"/>
              <a:gd name="connsiteY2827" fmla="*/ 3333994 h 4805312"/>
              <a:gd name="connsiteX2828" fmla="*/ 503478 w 12191990"/>
              <a:gd name="connsiteY2828" fmla="*/ 3294881 h 4805312"/>
              <a:gd name="connsiteX2829" fmla="*/ 465060 w 12191990"/>
              <a:gd name="connsiteY2829" fmla="*/ 3256267 h 4805312"/>
              <a:gd name="connsiteX2830" fmla="*/ 471390 w 12191990"/>
              <a:gd name="connsiteY2830" fmla="*/ 3261721 h 4805312"/>
              <a:gd name="connsiteX2831" fmla="*/ 469134 w 12191990"/>
              <a:gd name="connsiteY2831" fmla="*/ 3257938 h 4805312"/>
              <a:gd name="connsiteX2832" fmla="*/ 467024 w 12191990"/>
              <a:gd name="connsiteY2832" fmla="*/ 3256120 h 4805312"/>
              <a:gd name="connsiteX2833" fmla="*/ 471097 w 12191990"/>
              <a:gd name="connsiteY2833" fmla="*/ 3257791 h 4805312"/>
              <a:gd name="connsiteX2834" fmla="*/ 473060 w 12191990"/>
              <a:gd name="connsiteY2834" fmla="*/ 3257645 h 4805312"/>
              <a:gd name="connsiteX2835" fmla="*/ 424826 w 12191990"/>
              <a:gd name="connsiteY2835" fmla="*/ 3219763 h 4805312"/>
              <a:gd name="connsiteX2836" fmla="*/ 385820 w 12191990"/>
              <a:gd name="connsiteY2836" fmla="*/ 3173290 h 4805312"/>
              <a:gd name="connsiteX2837" fmla="*/ 1825961 w 12191990"/>
              <a:gd name="connsiteY2837" fmla="*/ 3168642 h 4805312"/>
              <a:gd name="connsiteX2838" fmla="*/ 1803046 w 12191990"/>
              <a:gd name="connsiteY2838" fmla="*/ 3175593 h 4805312"/>
              <a:gd name="connsiteX2839" fmla="*/ 1816733 w 12191990"/>
              <a:gd name="connsiteY2839" fmla="*/ 3189411 h 4805312"/>
              <a:gd name="connsiteX2840" fmla="*/ 1817090 w 12191990"/>
              <a:gd name="connsiteY2840" fmla="*/ 3189204 h 4805312"/>
              <a:gd name="connsiteX2841" fmla="*/ 1837026 w 12191990"/>
              <a:gd name="connsiteY2841" fmla="*/ 3182523 h 4805312"/>
              <a:gd name="connsiteX2842" fmla="*/ 10660741 w 12191990"/>
              <a:gd name="connsiteY2842" fmla="*/ 3164593 h 4805312"/>
              <a:gd name="connsiteX2843" fmla="*/ 10681361 w 12191990"/>
              <a:gd name="connsiteY2843" fmla="*/ 3177646 h 4805312"/>
              <a:gd name="connsiteX2844" fmla="*/ 10687750 w 12191990"/>
              <a:gd name="connsiteY2844" fmla="*/ 3189538 h 4805312"/>
              <a:gd name="connsiteX2845" fmla="*/ 10689783 w 12191990"/>
              <a:gd name="connsiteY2845" fmla="*/ 3194469 h 4805312"/>
              <a:gd name="connsiteX2846" fmla="*/ 10690074 w 12191990"/>
              <a:gd name="connsiteY2846" fmla="*/ 3199400 h 4805312"/>
              <a:gd name="connsiteX2847" fmla="*/ 10689202 w 12191990"/>
              <a:gd name="connsiteY2847" fmla="*/ 3203171 h 4805312"/>
              <a:gd name="connsiteX2848" fmla="*/ 10687750 w 12191990"/>
              <a:gd name="connsiteY2848" fmla="*/ 3211002 h 4805312"/>
              <a:gd name="connsiteX2849" fmla="*/ 10687460 w 12191990"/>
              <a:gd name="connsiteY2849" fmla="*/ 3213903 h 4805312"/>
              <a:gd name="connsiteX2850" fmla="*/ 10686588 w 12191990"/>
              <a:gd name="connsiteY2850" fmla="*/ 3220864 h 4805312"/>
              <a:gd name="connsiteX2851" fmla="*/ 10672067 w 12191990"/>
              <a:gd name="connsiteY2851" fmla="*/ 3232177 h 4805312"/>
              <a:gd name="connsiteX2852" fmla="*/ 10662774 w 12191990"/>
              <a:gd name="connsiteY2852" fmla="*/ 3232466 h 4805312"/>
              <a:gd name="connsiteX2853" fmla="*/ 10644477 w 12191990"/>
              <a:gd name="connsiteY2853" fmla="*/ 3228406 h 4805312"/>
              <a:gd name="connsiteX2854" fmla="*/ 10639540 w 12191990"/>
              <a:gd name="connsiteY2854" fmla="*/ 3225795 h 4805312"/>
              <a:gd name="connsiteX2855" fmla="*/ 10634022 w 12191990"/>
              <a:gd name="connsiteY2855" fmla="*/ 3221154 h 4805312"/>
              <a:gd name="connsiteX2856" fmla="*/ 10630537 w 12191990"/>
              <a:gd name="connsiteY2856" fmla="*/ 3216513 h 4805312"/>
              <a:gd name="connsiteX2857" fmla="*/ 10626471 w 12191990"/>
              <a:gd name="connsiteY2857" fmla="*/ 3203751 h 4805312"/>
              <a:gd name="connsiteX2858" fmla="*/ 10623567 w 12191990"/>
              <a:gd name="connsiteY2858" fmla="*/ 3195919 h 4805312"/>
              <a:gd name="connsiteX2859" fmla="*/ 10623567 w 12191990"/>
              <a:gd name="connsiteY2859" fmla="*/ 3192439 h 4805312"/>
              <a:gd name="connsiteX2860" fmla="*/ 10627052 w 12191990"/>
              <a:gd name="connsiteY2860" fmla="*/ 3185477 h 4805312"/>
              <a:gd name="connsiteX2861" fmla="*/ 10634893 w 12191990"/>
              <a:gd name="connsiteY2861" fmla="*/ 3175035 h 4805312"/>
              <a:gd name="connsiteX2862" fmla="*/ 10636926 w 12191990"/>
              <a:gd name="connsiteY2862" fmla="*/ 3170974 h 4805312"/>
              <a:gd name="connsiteX2863" fmla="*/ 10640411 w 12191990"/>
              <a:gd name="connsiteY2863" fmla="*/ 3169525 h 4805312"/>
              <a:gd name="connsiteX2864" fmla="*/ 10647091 w 12191990"/>
              <a:gd name="connsiteY2864" fmla="*/ 3167493 h 4805312"/>
              <a:gd name="connsiteX2865" fmla="*/ 10649415 w 12191990"/>
              <a:gd name="connsiteY2865" fmla="*/ 3166334 h 4805312"/>
              <a:gd name="connsiteX2866" fmla="*/ 10658708 w 12191990"/>
              <a:gd name="connsiteY2866" fmla="*/ 3165174 h 4805312"/>
              <a:gd name="connsiteX2867" fmla="*/ 10660741 w 12191990"/>
              <a:gd name="connsiteY2867" fmla="*/ 3164593 h 4805312"/>
              <a:gd name="connsiteX2868" fmla="*/ 7305337 w 12191990"/>
              <a:gd name="connsiteY2868" fmla="*/ 3151403 h 4805312"/>
              <a:gd name="connsiteX2869" fmla="*/ 7303126 w 12191990"/>
              <a:gd name="connsiteY2869" fmla="*/ 3158043 h 4805312"/>
              <a:gd name="connsiteX2870" fmla="*/ 7294968 w 12191990"/>
              <a:gd name="connsiteY2870" fmla="*/ 3160765 h 4805312"/>
              <a:gd name="connsiteX2871" fmla="*/ 7313096 w 12191990"/>
              <a:gd name="connsiteY2871" fmla="*/ 3178908 h 4805312"/>
              <a:gd name="connsiteX2872" fmla="*/ 7305846 w 12191990"/>
              <a:gd name="connsiteY2872" fmla="*/ 3175280 h 4805312"/>
              <a:gd name="connsiteX2873" fmla="*/ 7298593 w 12191990"/>
              <a:gd name="connsiteY2873" fmla="*/ 3171650 h 4805312"/>
              <a:gd name="connsiteX2874" fmla="*/ 7302220 w 12191990"/>
              <a:gd name="connsiteY2874" fmla="*/ 3175280 h 4805312"/>
              <a:gd name="connsiteX2875" fmla="*/ 7309470 w 12191990"/>
              <a:gd name="connsiteY2875" fmla="*/ 3178908 h 4805312"/>
              <a:gd name="connsiteX2876" fmla="*/ 7313096 w 12191990"/>
              <a:gd name="connsiteY2876" fmla="*/ 3182537 h 4805312"/>
              <a:gd name="connsiteX2877" fmla="*/ 7331225 w 12191990"/>
              <a:gd name="connsiteY2877" fmla="*/ 3193423 h 4805312"/>
              <a:gd name="connsiteX2878" fmla="*/ 7334851 w 12191990"/>
              <a:gd name="connsiteY2878" fmla="*/ 3193423 h 4805312"/>
              <a:gd name="connsiteX2879" fmla="*/ 7338476 w 12191990"/>
              <a:gd name="connsiteY2879" fmla="*/ 3193423 h 4805312"/>
              <a:gd name="connsiteX2880" fmla="*/ 7338476 w 12191990"/>
              <a:gd name="connsiteY2880" fmla="*/ 3190701 h 4805312"/>
              <a:gd name="connsiteX2881" fmla="*/ 7342103 w 12191990"/>
              <a:gd name="connsiteY2881" fmla="*/ 3191609 h 4805312"/>
              <a:gd name="connsiteX2882" fmla="*/ 7349355 w 12191990"/>
              <a:gd name="connsiteY2882" fmla="*/ 3193424 h 4805312"/>
              <a:gd name="connsiteX2883" fmla="*/ 7338476 w 12191990"/>
              <a:gd name="connsiteY2883" fmla="*/ 3175280 h 4805312"/>
              <a:gd name="connsiteX2884" fmla="*/ 7367482 w 12191990"/>
              <a:gd name="connsiteY2884" fmla="*/ 3182537 h 4805312"/>
              <a:gd name="connsiteX2885" fmla="*/ 7368518 w 12191990"/>
              <a:gd name="connsiteY2885" fmla="*/ 3181501 h 4805312"/>
              <a:gd name="connsiteX2886" fmla="*/ 7346909 w 12191990"/>
              <a:gd name="connsiteY2886" fmla="*/ 3173054 h 4805312"/>
              <a:gd name="connsiteX2887" fmla="*/ 1811697 w 12191990"/>
              <a:gd name="connsiteY2887" fmla="*/ 3150747 h 4805312"/>
              <a:gd name="connsiteX2888" fmla="*/ 1811204 w 12191990"/>
              <a:gd name="connsiteY2888" fmla="*/ 3150928 h 4805312"/>
              <a:gd name="connsiteX2889" fmla="*/ 1787502 w 12191990"/>
              <a:gd name="connsiteY2889" fmla="*/ 3157541 h 4805312"/>
              <a:gd name="connsiteX2890" fmla="*/ 1773734 w 12191990"/>
              <a:gd name="connsiteY2890" fmla="*/ 3163302 h 4805312"/>
              <a:gd name="connsiteX2891" fmla="*/ 1788698 w 12191990"/>
              <a:gd name="connsiteY2891" fmla="*/ 3167739 h 4805312"/>
              <a:gd name="connsiteX2892" fmla="*/ 1817982 w 12191990"/>
              <a:gd name="connsiteY2892" fmla="*/ 3158631 h 4805312"/>
              <a:gd name="connsiteX2893" fmla="*/ 999712 w 12191990"/>
              <a:gd name="connsiteY2893" fmla="*/ 3139008 h 4805312"/>
              <a:gd name="connsiteX2894" fmla="*/ 1003674 w 12191990"/>
              <a:gd name="connsiteY2894" fmla="*/ 3140664 h 4805312"/>
              <a:gd name="connsiteX2895" fmla="*/ 999743 w 12191990"/>
              <a:gd name="connsiteY2895" fmla="*/ 3139427 h 4805312"/>
              <a:gd name="connsiteX2896" fmla="*/ 991267 w 12191990"/>
              <a:gd name="connsiteY2896" fmla="*/ 3136242 h 4805312"/>
              <a:gd name="connsiteX2897" fmla="*/ 994788 w 12191990"/>
              <a:gd name="connsiteY2897" fmla="*/ 3137864 h 4805312"/>
              <a:gd name="connsiteX2898" fmla="*/ 999743 w 12191990"/>
              <a:gd name="connsiteY2898" fmla="*/ 3139427 h 4805312"/>
              <a:gd name="connsiteX2899" fmla="*/ 999892 w 12191990"/>
              <a:gd name="connsiteY2899" fmla="*/ 3141415 h 4805312"/>
              <a:gd name="connsiteX2900" fmla="*/ 992313 w 12191990"/>
              <a:gd name="connsiteY2900" fmla="*/ 3137142 h 4805312"/>
              <a:gd name="connsiteX2901" fmla="*/ 986550 w 12191990"/>
              <a:gd name="connsiteY2901" fmla="*/ 3133614 h 4805312"/>
              <a:gd name="connsiteX2902" fmla="*/ 989728 w 12191990"/>
              <a:gd name="connsiteY2902" fmla="*/ 3134916 h 4805312"/>
              <a:gd name="connsiteX2903" fmla="*/ 991267 w 12191990"/>
              <a:gd name="connsiteY2903" fmla="*/ 3136242 h 4805312"/>
              <a:gd name="connsiteX2904" fmla="*/ 986956 w 12191990"/>
              <a:gd name="connsiteY2904" fmla="*/ 3134253 h 4805312"/>
              <a:gd name="connsiteX2905" fmla="*/ 984556 w 12191990"/>
              <a:gd name="connsiteY2905" fmla="*/ 3130463 h 4805312"/>
              <a:gd name="connsiteX2906" fmla="*/ 986550 w 12191990"/>
              <a:gd name="connsiteY2906" fmla="*/ 3133614 h 4805312"/>
              <a:gd name="connsiteX2907" fmla="*/ 984735 w 12191990"/>
              <a:gd name="connsiteY2907" fmla="*/ 3132869 h 4805312"/>
              <a:gd name="connsiteX2908" fmla="*/ 982329 w 12191990"/>
              <a:gd name="connsiteY2908" fmla="*/ 3133049 h 4805312"/>
              <a:gd name="connsiteX2909" fmla="*/ 979742 w 12191990"/>
              <a:gd name="connsiteY2909" fmla="*/ 3130823 h 4805312"/>
              <a:gd name="connsiteX2910" fmla="*/ 984556 w 12191990"/>
              <a:gd name="connsiteY2910" fmla="*/ 3130463 h 4805312"/>
              <a:gd name="connsiteX2911" fmla="*/ 5299470 w 12191990"/>
              <a:gd name="connsiteY2911" fmla="*/ 3127514 h 4805312"/>
              <a:gd name="connsiteX2912" fmla="*/ 5294745 w 12191990"/>
              <a:gd name="connsiteY2912" fmla="*/ 3130560 h 4805312"/>
              <a:gd name="connsiteX2913" fmla="*/ 5294845 w 12191990"/>
              <a:gd name="connsiteY2913" fmla="*/ 3130435 h 4805312"/>
              <a:gd name="connsiteX2914" fmla="*/ 5299470 w 12191990"/>
              <a:gd name="connsiteY2914" fmla="*/ 3127514 h 4805312"/>
              <a:gd name="connsiteX2915" fmla="*/ 7208292 w 12191990"/>
              <a:gd name="connsiteY2915" fmla="*/ 3100861 h 4805312"/>
              <a:gd name="connsiteX2916" fmla="*/ 7230157 w 12191990"/>
              <a:gd name="connsiteY2916" fmla="*/ 3114045 h 4805312"/>
              <a:gd name="connsiteX2917" fmla="*/ 7268088 w 12191990"/>
              <a:gd name="connsiteY2917" fmla="*/ 3132004 h 4805312"/>
              <a:gd name="connsiteX2918" fmla="*/ 928919 w 12191990"/>
              <a:gd name="connsiteY2918" fmla="*/ 3098327 h 4805312"/>
              <a:gd name="connsiteX2919" fmla="*/ 933817 w 12191990"/>
              <a:gd name="connsiteY2919" fmla="*/ 3100948 h 4805312"/>
              <a:gd name="connsiteX2920" fmla="*/ 933655 w 12191990"/>
              <a:gd name="connsiteY2920" fmla="*/ 3100997 h 4805312"/>
              <a:gd name="connsiteX2921" fmla="*/ 928919 w 12191990"/>
              <a:gd name="connsiteY2921" fmla="*/ 3098327 h 4805312"/>
              <a:gd name="connsiteX2922" fmla="*/ 1978074 w 12191990"/>
              <a:gd name="connsiteY2922" fmla="*/ 3086485 h 4805312"/>
              <a:gd name="connsiteX2923" fmla="*/ 1974885 w 12191990"/>
              <a:gd name="connsiteY2923" fmla="*/ 3087935 h 4805312"/>
              <a:gd name="connsiteX2924" fmla="*/ 1975140 w 12191990"/>
              <a:gd name="connsiteY2924" fmla="*/ 3088237 h 4805312"/>
              <a:gd name="connsiteX2925" fmla="*/ 1982503 w 12191990"/>
              <a:gd name="connsiteY2925" fmla="*/ 3085686 h 4805312"/>
              <a:gd name="connsiteX2926" fmla="*/ 1975840 w 12191990"/>
              <a:gd name="connsiteY2926" fmla="*/ 3089066 h 4805312"/>
              <a:gd name="connsiteX2927" fmla="*/ 1981967 w 12191990"/>
              <a:gd name="connsiteY2927" fmla="*/ 3096322 h 4805312"/>
              <a:gd name="connsiteX2928" fmla="*/ 1982148 w 12191990"/>
              <a:gd name="connsiteY2928" fmla="*/ 3096250 h 4805312"/>
              <a:gd name="connsiteX2929" fmla="*/ 1982802 w 12191990"/>
              <a:gd name="connsiteY2929" fmla="*/ 3086070 h 4805312"/>
              <a:gd name="connsiteX2930" fmla="*/ 7186195 w 12191990"/>
              <a:gd name="connsiteY2930" fmla="*/ 3070048 h 4805312"/>
              <a:gd name="connsiteX2931" fmla="*/ 7186195 w 12191990"/>
              <a:gd name="connsiteY2931" fmla="*/ 3072343 h 4805312"/>
              <a:gd name="connsiteX2932" fmla="*/ 7195737 w 12191990"/>
              <a:gd name="connsiteY2932" fmla="*/ 3074390 h 4805312"/>
              <a:gd name="connsiteX2933" fmla="*/ 7194764 w 12191990"/>
              <a:gd name="connsiteY2933" fmla="*/ 3073675 h 4805312"/>
              <a:gd name="connsiteX2934" fmla="*/ 7197072 w 12191990"/>
              <a:gd name="connsiteY2934" fmla="*/ 3073675 h 4805312"/>
              <a:gd name="connsiteX2935" fmla="*/ 7198343 w 12191990"/>
              <a:gd name="connsiteY2935" fmla="*/ 3074948 h 4805312"/>
              <a:gd name="connsiteX2936" fmla="*/ 7205132 w 12191990"/>
              <a:gd name="connsiteY2936" fmla="*/ 3076405 h 4805312"/>
              <a:gd name="connsiteX2937" fmla="*/ 7189820 w 12191990"/>
              <a:gd name="connsiteY2937" fmla="*/ 3070048 h 4805312"/>
              <a:gd name="connsiteX2938" fmla="*/ 7194764 w 12191990"/>
              <a:gd name="connsiteY2938" fmla="*/ 3073675 h 4805312"/>
              <a:gd name="connsiteX2939" fmla="*/ 7193445 w 12191990"/>
              <a:gd name="connsiteY2939" fmla="*/ 3073675 h 4805312"/>
              <a:gd name="connsiteX2940" fmla="*/ 7186195 w 12191990"/>
              <a:gd name="connsiteY2940" fmla="*/ 3070048 h 4805312"/>
              <a:gd name="connsiteX2941" fmla="*/ 9522103 w 12191990"/>
              <a:gd name="connsiteY2941" fmla="*/ 3064934 h 4805312"/>
              <a:gd name="connsiteX2942" fmla="*/ 9282776 w 12191990"/>
              <a:gd name="connsiteY2942" fmla="*/ 3173739 h 4805312"/>
              <a:gd name="connsiteX2943" fmla="*/ 9206171 w 12191990"/>
              <a:gd name="connsiteY2943" fmla="*/ 3207440 h 4805312"/>
              <a:gd name="connsiteX2944" fmla="*/ 9199385 w 12191990"/>
              <a:gd name="connsiteY2944" fmla="*/ 3189330 h 4805312"/>
              <a:gd name="connsiteX2945" fmla="*/ 9177109 w 12191990"/>
              <a:gd name="connsiteY2945" fmla="*/ 3202647 h 4805312"/>
              <a:gd name="connsiteX2946" fmla="*/ 9181544 w 12191990"/>
              <a:gd name="connsiteY2946" fmla="*/ 3210072 h 4805312"/>
              <a:gd name="connsiteX2947" fmla="*/ 9044089 w 12191990"/>
              <a:gd name="connsiteY2947" fmla="*/ 3259994 h 4805312"/>
              <a:gd name="connsiteX2948" fmla="*/ 8968124 w 12191990"/>
              <a:gd name="connsiteY2948" fmla="*/ 3271146 h 4805312"/>
              <a:gd name="connsiteX2949" fmla="*/ 8885909 w 12191990"/>
              <a:gd name="connsiteY2949" fmla="*/ 3292081 h 4805312"/>
              <a:gd name="connsiteX2950" fmla="*/ 8911443 w 12191990"/>
              <a:gd name="connsiteY2950" fmla="*/ 3280846 h 4805312"/>
              <a:gd name="connsiteX2951" fmla="*/ 8901667 w 12191990"/>
              <a:gd name="connsiteY2951" fmla="*/ 3274600 h 4805312"/>
              <a:gd name="connsiteX2952" fmla="*/ 8839644 w 12191990"/>
              <a:gd name="connsiteY2952" fmla="*/ 3285478 h 4805312"/>
              <a:gd name="connsiteX2953" fmla="*/ 8830134 w 12191990"/>
              <a:gd name="connsiteY2953" fmla="*/ 3293177 h 4805312"/>
              <a:gd name="connsiteX2954" fmla="*/ 8839004 w 12191990"/>
              <a:gd name="connsiteY2954" fmla="*/ 3308028 h 4805312"/>
              <a:gd name="connsiteX2955" fmla="*/ 8763038 w 12191990"/>
              <a:gd name="connsiteY2955" fmla="*/ 3319180 h 4805312"/>
              <a:gd name="connsiteX2956" fmla="*/ 8677563 w 12191990"/>
              <a:gd name="connsiteY2956" fmla="*/ 3338031 h 4805312"/>
              <a:gd name="connsiteX2957" fmla="*/ 8673396 w 12191990"/>
              <a:gd name="connsiteY2957" fmla="*/ 3344552 h 4805312"/>
              <a:gd name="connsiteX2958" fmla="*/ 8620882 w 12191990"/>
              <a:gd name="connsiteY2958" fmla="*/ 3347732 h 4805312"/>
              <a:gd name="connsiteX2959" fmla="*/ 8583487 w 12191990"/>
              <a:gd name="connsiteY2959" fmla="*/ 3355979 h 4805312"/>
              <a:gd name="connsiteX2960" fmla="*/ 8376691 w 12191990"/>
              <a:gd name="connsiteY2960" fmla="*/ 3370778 h 4805312"/>
              <a:gd name="connsiteX2961" fmla="*/ 8349980 w 12191990"/>
              <a:gd name="connsiteY2961" fmla="*/ 3376668 h 4805312"/>
              <a:gd name="connsiteX2962" fmla="*/ 8329519 w 12191990"/>
              <a:gd name="connsiteY2962" fmla="*/ 3372778 h 4805312"/>
              <a:gd name="connsiteX2963" fmla="*/ 8362480 w 12191990"/>
              <a:gd name="connsiteY2963" fmla="*/ 3357106 h 4805312"/>
              <a:gd name="connsiteX2964" fmla="*/ 8274654 w 12191990"/>
              <a:gd name="connsiteY2964" fmla="*/ 3365272 h 4805312"/>
              <a:gd name="connsiteX2965" fmla="*/ 8290949 w 12191990"/>
              <a:gd name="connsiteY2965" fmla="*/ 3375683 h 4805312"/>
              <a:gd name="connsiteX2966" fmla="*/ 8281440 w 12191990"/>
              <a:gd name="connsiteY2966" fmla="*/ 3383382 h 4805312"/>
              <a:gd name="connsiteX2967" fmla="*/ 8275189 w 12191990"/>
              <a:gd name="connsiteY2967" fmla="*/ 3393164 h 4805312"/>
              <a:gd name="connsiteX2968" fmla="*/ 8271931 w 12191990"/>
              <a:gd name="connsiteY2968" fmla="*/ 3391082 h 4805312"/>
              <a:gd name="connsiteX2969" fmla="*/ 8277274 w 12191990"/>
              <a:gd name="connsiteY2969" fmla="*/ 3389903 h 4805312"/>
              <a:gd name="connsiteX2970" fmla="*/ 8274015 w 12191990"/>
              <a:gd name="connsiteY2970" fmla="*/ 3387821 h 4805312"/>
              <a:gd name="connsiteX2971" fmla="*/ 8270756 w 12191990"/>
              <a:gd name="connsiteY2971" fmla="*/ 3385739 h 4805312"/>
              <a:gd name="connsiteX2972" fmla="*/ 8265413 w 12191990"/>
              <a:gd name="connsiteY2972" fmla="*/ 3386917 h 4805312"/>
              <a:gd name="connsiteX2973" fmla="*/ 8263330 w 12191990"/>
              <a:gd name="connsiteY2973" fmla="*/ 3390178 h 4805312"/>
              <a:gd name="connsiteX2974" fmla="*/ 8237526 w 12191990"/>
              <a:gd name="connsiteY2974" fmla="*/ 3387465 h 4805312"/>
              <a:gd name="connsiteX2975" fmla="*/ 8240785 w 12191990"/>
              <a:gd name="connsiteY2975" fmla="*/ 3389548 h 4805312"/>
              <a:gd name="connsiteX2976" fmla="*/ 8232184 w 12191990"/>
              <a:gd name="connsiteY2976" fmla="*/ 3388644 h 4805312"/>
              <a:gd name="connsiteX2977" fmla="*/ 8226843 w 12191990"/>
              <a:gd name="connsiteY2977" fmla="*/ 3389822 h 4805312"/>
              <a:gd name="connsiteX2978" fmla="*/ 8230102 w 12191990"/>
              <a:gd name="connsiteY2978" fmla="*/ 3391904 h 4805312"/>
              <a:gd name="connsiteX2979" fmla="*/ 8233361 w 12191990"/>
              <a:gd name="connsiteY2979" fmla="*/ 3393986 h 4805312"/>
              <a:gd name="connsiteX2980" fmla="*/ 8127157 w 12191990"/>
              <a:gd name="connsiteY2980" fmla="*/ 3395001 h 4805312"/>
              <a:gd name="connsiteX2981" fmla="*/ 8158943 w 12191990"/>
              <a:gd name="connsiteY2981" fmla="*/ 3373987 h 4805312"/>
              <a:gd name="connsiteX2982" fmla="*/ 8142648 w 12191990"/>
              <a:gd name="connsiteY2982" fmla="*/ 3363576 h 4805312"/>
              <a:gd name="connsiteX2983" fmla="*/ 8085700 w 12191990"/>
              <a:gd name="connsiteY2983" fmla="*/ 3359329 h 4805312"/>
              <a:gd name="connsiteX2984" fmla="*/ 8084793 w 12191990"/>
              <a:gd name="connsiteY2984" fmla="*/ 3367932 h 4805312"/>
              <a:gd name="connsiteX2985" fmla="*/ 8026668 w 12191990"/>
              <a:gd name="connsiteY2985" fmla="*/ 3358344 h 4805312"/>
              <a:gd name="connsiteX2986" fmla="*/ 7924632 w 12191990"/>
              <a:gd name="connsiteY2986" fmla="*/ 3352838 h 4805312"/>
              <a:gd name="connsiteX2987" fmla="*/ 7922281 w 12191990"/>
              <a:gd name="connsiteY2987" fmla="*/ 3342152 h 4805312"/>
              <a:gd name="connsiteX2988" fmla="*/ 7799516 w 12191990"/>
              <a:gd name="connsiteY2988" fmla="*/ 3318811 h 4805312"/>
              <a:gd name="connsiteX2989" fmla="*/ 7690694 w 12191990"/>
              <a:gd name="connsiteY2989" fmla="*/ 3295193 h 4805312"/>
              <a:gd name="connsiteX2990" fmla="*/ 7683268 w 12191990"/>
              <a:gd name="connsiteY2990" fmla="*/ 3299632 h 4805312"/>
              <a:gd name="connsiteX2991" fmla="*/ 7658374 w 12191990"/>
              <a:gd name="connsiteY2991" fmla="*/ 3288316 h 4805312"/>
              <a:gd name="connsiteX2992" fmla="*/ 7578613 w 12191990"/>
              <a:gd name="connsiteY2992" fmla="*/ 3269495 h 4805312"/>
              <a:gd name="connsiteX2993" fmla="*/ 7552543 w 12191990"/>
              <a:gd name="connsiteY2993" fmla="*/ 3252836 h 4805312"/>
              <a:gd name="connsiteX2994" fmla="*/ 7501844 w 12191990"/>
              <a:gd name="connsiteY2994" fmla="*/ 3238810 h 4805312"/>
              <a:gd name="connsiteX2995" fmla="*/ 7459747 w 12191990"/>
              <a:gd name="connsiteY2995" fmla="*/ 3225685 h 4805312"/>
              <a:gd name="connsiteX2996" fmla="*/ 7457664 w 12191990"/>
              <a:gd name="connsiteY2996" fmla="*/ 3228946 h 4805312"/>
              <a:gd name="connsiteX2997" fmla="*/ 7473959 w 12191990"/>
              <a:gd name="connsiteY2997" fmla="*/ 3239358 h 4805312"/>
              <a:gd name="connsiteX2998" fmla="*/ 7529091 w 12191990"/>
              <a:gd name="connsiteY2998" fmla="*/ 3260810 h 4805312"/>
              <a:gd name="connsiteX2999" fmla="*/ 7615369 w 12191990"/>
              <a:gd name="connsiteY2999" fmla="*/ 3283796 h 4805312"/>
              <a:gd name="connsiteX3000" fmla="*/ 7631663 w 12191990"/>
              <a:gd name="connsiteY3000" fmla="*/ 3294208 h 4805312"/>
              <a:gd name="connsiteX3001" fmla="*/ 7773073 w 12191990"/>
              <a:gd name="connsiteY3001" fmla="*/ 3338648 h 4805312"/>
              <a:gd name="connsiteX3002" fmla="*/ 7989274 w 12191990"/>
              <a:gd name="connsiteY3002" fmla="*/ 3366591 h 4805312"/>
              <a:gd name="connsiteX3003" fmla="*/ 7998142 w 12191990"/>
              <a:gd name="connsiteY3003" fmla="*/ 3381442 h 4805312"/>
              <a:gd name="connsiteX3004" fmla="*/ 8049748 w 12191990"/>
              <a:gd name="connsiteY3004" fmla="*/ 3386865 h 4805312"/>
              <a:gd name="connsiteX3005" fmla="*/ 8044406 w 12191990"/>
              <a:gd name="connsiteY3005" fmla="*/ 3388043 h 4805312"/>
              <a:gd name="connsiteX3006" fmla="*/ 8039063 w 12191990"/>
              <a:gd name="connsiteY3006" fmla="*/ 3389222 h 4805312"/>
              <a:gd name="connsiteX3007" fmla="*/ 8048840 w 12191990"/>
              <a:gd name="connsiteY3007" fmla="*/ 3395469 h 4805312"/>
              <a:gd name="connsiteX3008" fmla="*/ 8054183 w 12191990"/>
              <a:gd name="connsiteY3008" fmla="*/ 3394290 h 4805312"/>
              <a:gd name="connsiteX3009" fmla="*/ 8056266 w 12191990"/>
              <a:gd name="connsiteY3009" fmla="*/ 3391030 h 4805312"/>
              <a:gd name="connsiteX3010" fmla="*/ 8145536 w 12191990"/>
              <a:gd name="connsiteY3010" fmla="*/ 3402152 h 4805312"/>
              <a:gd name="connsiteX3011" fmla="*/ 8291485 w 12191990"/>
              <a:gd name="connsiteY3011" fmla="*/ 3403575 h 4805312"/>
              <a:gd name="connsiteX3012" fmla="*/ 8336572 w 12191990"/>
              <a:gd name="connsiteY3012" fmla="*/ 3404835 h 4805312"/>
              <a:gd name="connsiteX3013" fmla="*/ 8492938 w 12191990"/>
              <a:gd name="connsiteY3013" fmla="*/ 3389954 h 4805312"/>
              <a:gd name="connsiteX3014" fmla="*/ 8507730 w 12191990"/>
              <a:gd name="connsiteY3014" fmla="*/ 3391945 h 4805312"/>
              <a:gd name="connsiteX3015" fmla="*/ 8519863 w 12191990"/>
              <a:gd name="connsiteY3015" fmla="*/ 3391606 h 4805312"/>
              <a:gd name="connsiteX3016" fmla="*/ 8518741 w 12191990"/>
              <a:gd name="connsiteY3016" fmla="*/ 3392668 h 4805312"/>
              <a:gd name="connsiteX3017" fmla="*/ 8515256 w 12191990"/>
              <a:gd name="connsiteY3017" fmla="*/ 3392735 h 4805312"/>
              <a:gd name="connsiteX3018" fmla="*/ 8515861 w 12191990"/>
              <a:gd name="connsiteY3018" fmla="*/ 3394118 h 4805312"/>
              <a:gd name="connsiteX3019" fmla="*/ 8674228 w 12191990"/>
              <a:gd name="connsiteY3019" fmla="*/ 3374509 h 4805312"/>
              <a:gd name="connsiteX3020" fmla="*/ 8676015 w 12191990"/>
              <a:gd name="connsiteY3020" fmla="*/ 3369184 h 4805312"/>
              <a:gd name="connsiteX3021" fmla="*/ 8794718 w 12191990"/>
              <a:gd name="connsiteY3021" fmla="*/ 3348606 h 4805312"/>
              <a:gd name="connsiteX3022" fmla="*/ 8825596 w 12191990"/>
              <a:gd name="connsiteY3022" fmla="*/ 3336194 h 4805312"/>
              <a:gd name="connsiteX3023" fmla="*/ 8982601 w 12191990"/>
              <a:gd name="connsiteY3023" fmla="*/ 3298765 h 4805312"/>
              <a:gd name="connsiteX3024" fmla="*/ 9056364 w 12191990"/>
              <a:gd name="connsiteY3024" fmla="*/ 3277594 h 4805312"/>
              <a:gd name="connsiteX3025" fmla="*/ 9125529 w 12191990"/>
              <a:gd name="connsiteY3025" fmla="*/ 3261692 h 4805312"/>
              <a:gd name="connsiteX3026" fmla="*/ 9118240 w 12191990"/>
              <a:gd name="connsiteY3026" fmla="*/ 3266049 h 4805312"/>
              <a:gd name="connsiteX3027" fmla="*/ 9132183 w 12191990"/>
              <a:gd name="connsiteY3027" fmla="*/ 3265774 h 4805312"/>
              <a:gd name="connsiteX3028" fmla="*/ 9137525 w 12191990"/>
              <a:gd name="connsiteY3028" fmla="*/ 3264595 h 4805312"/>
              <a:gd name="connsiteX3029" fmla="*/ 9135442 w 12191990"/>
              <a:gd name="connsiteY3029" fmla="*/ 3267856 h 4805312"/>
              <a:gd name="connsiteX3030" fmla="*/ 8998896 w 12191990"/>
              <a:gd name="connsiteY3030" fmla="*/ 3309176 h 4805312"/>
              <a:gd name="connsiteX3031" fmla="*/ 9006590 w 12191990"/>
              <a:gd name="connsiteY3031" fmla="*/ 3318683 h 4805312"/>
              <a:gd name="connsiteX3032" fmla="*/ 9042809 w 12191990"/>
              <a:gd name="connsiteY3032" fmla="*/ 3305093 h 4805312"/>
              <a:gd name="connsiteX3033" fmla="*/ 9100398 w 12191990"/>
              <a:gd name="connsiteY3033" fmla="*/ 3286789 h 4805312"/>
              <a:gd name="connsiteX3034" fmla="*/ 9296615 w 12191990"/>
              <a:gd name="connsiteY3034" fmla="*/ 3223906 h 4805312"/>
              <a:gd name="connsiteX3035" fmla="*/ 9313549 w 12191990"/>
              <a:gd name="connsiteY3035" fmla="*/ 3211768 h 4805312"/>
              <a:gd name="connsiteX3036" fmla="*/ 9390156 w 12191990"/>
              <a:gd name="connsiteY3036" fmla="*/ 3178066 h 4805312"/>
              <a:gd name="connsiteX3037" fmla="*/ 9404098 w 12191990"/>
              <a:gd name="connsiteY3037" fmla="*/ 3177793 h 4805312"/>
              <a:gd name="connsiteX3038" fmla="*/ 9439143 w 12191990"/>
              <a:gd name="connsiteY3038" fmla="*/ 3158860 h 4805312"/>
              <a:gd name="connsiteX3039" fmla="*/ 9434976 w 12191990"/>
              <a:gd name="connsiteY3039" fmla="*/ 3165381 h 4805312"/>
              <a:gd name="connsiteX3040" fmla="*/ 9514574 w 12191990"/>
              <a:gd name="connsiteY3040" fmla="*/ 3119814 h 4805312"/>
              <a:gd name="connsiteX3041" fmla="*/ 9447477 w 12191990"/>
              <a:gd name="connsiteY3041" fmla="*/ 3145817 h 4805312"/>
              <a:gd name="connsiteX3042" fmla="*/ 9386028 w 12191990"/>
              <a:gd name="connsiteY3042" fmla="*/ 3165672 h 4805312"/>
              <a:gd name="connsiteX3043" fmla="*/ 9328277 w 12191990"/>
              <a:gd name="connsiteY3043" fmla="*/ 3187253 h 4805312"/>
              <a:gd name="connsiteX3044" fmla="*/ 9330215 w 12191990"/>
              <a:gd name="connsiteY3044" fmla="*/ 3185684 h 4805312"/>
              <a:gd name="connsiteX3045" fmla="*/ 9321615 w 12191990"/>
              <a:gd name="connsiteY3045" fmla="*/ 3184780 h 4805312"/>
              <a:gd name="connsiteX3046" fmla="*/ 9318356 w 12191990"/>
              <a:gd name="connsiteY3046" fmla="*/ 3182697 h 4805312"/>
              <a:gd name="connsiteX3047" fmla="*/ 9455542 w 12191990"/>
              <a:gd name="connsiteY3047" fmla="*/ 3118829 h 4805312"/>
              <a:gd name="connsiteX3048" fmla="*/ 9522103 w 12191990"/>
              <a:gd name="connsiteY3048" fmla="*/ 3064934 h 4805312"/>
              <a:gd name="connsiteX3049" fmla="*/ 253387 w 12191990"/>
              <a:gd name="connsiteY3049" fmla="*/ 3058578 h 4805312"/>
              <a:gd name="connsiteX3050" fmla="*/ 261900 w 12191990"/>
              <a:gd name="connsiteY3050" fmla="*/ 3062990 h 4805312"/>
              <a:gd name="connsiteX3051" fmla="*/ 270134 w 12191990"/>
              <a:gd name="connsiteY3051" fmla="*/ 3067307 h 4805312"/>
              <a:gd name="connsiteX3052" fmla="*/ 278262 w 12191990"/>
              <a:gd name="connsiteY3052" fmla="*/ 3083823 h 4805312"/>
              <a:gd name="connsiteX3053" fmla="*/ 276007 w 12191990"/>
              <a:gd name="connsiteY3053" fmla="*/ 3090467 h 4805312"/>
              <a:gd name="connsiteX3054" fmla="*/ 275002 w 12191990"/>
              <a:gd name="connsiteY3054" fmla="*/ 3093203 h 4805312"/>
              <a:gd name="connsiteX3055" fmla="*/ 272889 w 12191990"/>
              <a:gd name="connsiteY3055" fmla="*/ 3100883 h 4805312"/>
              <a:gd name="connsiteX3056" fmla="*/ 272028 w 12191990"/>
              <a:gd name="connsiteY3056" fmla="*/ 3104656 h 4805312"/>
              <a:gd name="connsiteX3057" fmla="*/ 269614 w 12191990"/>
              <a:gd name="connsiteY3057" fmla="*/ 3108965 h 4805312"/>
              <a:gd name="connsiteX3058" fmla="*/ 265634 w 12191990"/>
              <a:gd name="connsiteY3058" fmla="*/ 3112515 h 4805312"/>
              <a:gd name="connsiteX3059" fmla="*/ 254695 w 12191990"/>
              <a:gd name="connsiteY3059" fmla="*/ 3120426 h 4805312"/>
              <a:gd name="connsiteX3060" fmla="*/ 230445 w 12191990"/>
              <a:gd name="connsiteY3060" fmla="*/ 3123169 h 4805312"/>
              <a:gd name="connsiteX3061" fmla="*/ 228869 w 12191990"/>
              <a:gd name="connsiteY3061" fmla="*/ 3121760 h 4805312"/>
              <a:gd name="connsiteX3062" fmla="*/ 221014 w 12191990"/>
              <a:gd name="connsiteY3062" fmla="*/ 3116660 h 4805312"/>
              <a:gd name="connsiteX3063" fmla="*/ 219430 w 12191990"/>
              <a:gd name="connsiteY3063" fmla="*/ 3114601 h 4805312"/>
              <a:gd name="connsiteX3064" fmla="*/ 214306 w 12191990"/>
              <a:gd name="connsiteY3064" fmla="*/ 3109859 h 4805312"/>
              <a:gd name="connsiteX3065" fmla="*/ 211804 w 12191990"/>
              <a:gd name="connsiteY3065" fmla="*/ 3107033 h 4805312"/>
              <a:gd name="connsiteX3066" fmla="*/ 211747 w 12191990"/>
              <a:gd name="connsiteY3066" fmla="*/ 3102493 h 4805312"/>
              <a:gd name="connsiteX3067" fmla="*/ 209250 w 12191990"/>
              <a:gd name="connsiteY3067" fmla="*/ 3089674 h 4805312"/>
              <a:gd name="connsiteX3068" fmla="*/ 209153 w 12191990"/>
              <a:gd name="connsiteY3068" fmla="*/ 3081891 h 4805312"/>
              <a:gd name="connsiteX3069" fmla="*/ 210672 w 12191990"/>
              <a:gd name="connsiteY3069" fmla="*/ 3078759 h 4805312"/>
              <a:gd name="connsiteX3070" fmla="*/ 216703 w 12191990"/>
              <a:gd name="connsiteY3070" fmla="*/ 3072981 h 4805312"/>
              <a:gd name="connsiteX3071" fmla="*/ 225932 w 12191990"/>
              <a:gd name="connsiteY3071" fmla="*/ 3063272 h 4805312"/>
              <a:gd name="connsiteX3072" fmla="*/ 231092 w 12191990"/>
              <a:gd name="connsiteY3072" fmla="*/ 3060618 h 4805312"/>
              <a:gd name="connsiteX3073" fmla="*/ 238084 w 12191990"/>
              <a:gd name="connsiteY3073" fmla="*/ 3058851 h 4805312"/>
              <a:gd name="connsiteX3074" fmla="*/ 243665 w 12191990"/>
              <a:gd name="connsiteY3074" fmla="*/ 3058657 h 4805312"/>
              <a:gd name="connsiteX3075" fmla="*/ 253387 w 12191990"/>
              <a:gd name="connsiteY3075" fmla="*/ 3058578 h 4805312"/>
              <a:gd name="connsiteX3076" fmla="*/ 11719521 w 12191990"/>
              <a:gd name="connsiteY3076" fmla="*/ 3041245 h 4805312"/>
              <a:gd name="connsiteX3077" fmla="*/ 11719814 w 12191990"/>
              <a:gd name="connsiteY3077" fmla="*/ 3041535 h 4805312"/>
              <a:gd name="connsiteX3078" fmla="*/ 11719270 w 12191990"/>
              <a:gd name="connsiteY3078" fmla="*/ 3041664 h 4805312"/>
              <a:gd name="connsiteX3079" fmla="*/ 11400974 w 12191990"/>
              <a:gd name="connsiteY3079" fmla="*/ 3040392 h 4805312"/>
              <a:gd name="connsiteX3080" fmla="*/ 11420162 w 12191990"/>
              <a:gd name="connsiteY3080" fmla="*/ 3052538 h 4805312"/>
              <a:gd name="connsiteX3081" fmla="*/ 11426108 w 12191990"/>
              <a:gd name="connsiteY3081" fmla="*/ 3063605 h 4805312"/>
              <a:gd name="connsiteX3082" fmla="*/ 11428000 w 12191990"/>
              <a:gd name="connsiteY3082" fmla="*/ 3068194 h 4805312"/>
              <a:gd name="connsiteX3083" fmla="*/ 11428270 w 12191990"/>
              <a:gd name="connsiteY3083" fmla="*/ 3072783 h 4805312"/>
              <a:gd name="connsiteX3084" fmla="*/ 11427460 w 12191990"/>
              <a:gd name="connsiteY3084" fmla="*/ 3076291 h 4805312"/>
              <a:gd name="connsiteX3085" fmla="*/ 11426108 w 12191990"/>
              <a:gd name="connsiteY3085" fmla="*/ 3083580 h 4805312"/>
              <a:gd name="connsiteX3086" fmla="*/ 11425838 w 12191990"/>
              <a:gd name="connsiteY3086" fmla="*/ 3086278 h 4805312"/>
              <a:gd name="connsiteX3087" fmla="*/ 11425026 w 12191990"/>
              <a:gd name="connsiteY3087" fmla="*/ 3092756 h 4805312"/>
              <a:gd name="connsiteX3088" fmla="*/ 11411513 w 12191990"/>
              <a:gd name="connsiteY3088" fmla="*/ 3103283 h 4805312"/>
              <a:gd name="connsiteX3089" fmla="*/ 11402865 w 12191990"/>
              <a:gd name="connsiteY3089" fmla="*/ 3103553 h 4805312"/>
              <a:gd name="connsiteX3090" fmla="*/ 11385839 w 12191990"/>
              <a:gd name="connsiteY3090" fmla="*/ 3099775 h 4805312"/>
              <a:gd name="connsiteX3091" fmla="*/ 11381244 w 12191990"/>
              <a:gd name="connsiteY3091" fmla="*/ 3097345 h 4805312"/>
              <a:gd name="connsiteX3092" fmla="*/ 11376109 w 12191990"/>
              <a:gd name="connsiteY3092" fmla="*/ 3093027 h 4805312"/>
              <a:gd name="connsiteX3093" fmla="*/ 11372866 w 12191990"/>
              <a:gd name="connsiteY3093" fmla="*/ 3088708 h 4805312"/>
              <a:gd name="connsiteX3094" fmla="*/ 11369082 w 12191990"/>
              <a:gd name="connsiteY3094" fmla="*/ 3076832 h 4805312"/>
              <a:gd name="connsiteX3095" fmla="*/ 11366380 w 12191990"/>
              <a:gd name="connsiteY3095" fmla="*/ 3069544 h 4805312"/>
              <a:gd name="connsiteX3096" fmla="*/ 11366380 w 12191990"/>
              <a:gd name="connsiteY3096" fmla="*/ 3066305 h 4805312"/>
              <a:gd name="connsiteX3097" fmla="*/ 11369623 w 12191990"/>
              <a:gd name="connsiteY3097" fmla="*/ 3059826 h 4805312"/>
              <a:gd name="connsiteX3098" fmla="*/ 11376920 w 12191990"/>
              <a:gd name="connsiteY3098" fmla="*/ 3050109 h 4805312"/>
              <a:gd name="connsiteX3099" fmla="*/ 11378812 w 12191990"/>
              <a:gd name="connsiteY3099" fmla="*/ 3046331 h 4805312"/>
              <a:gd name="connsiteX3100" fmla="*/ 11382055 w 12191990"/>
              <a:gd name="connsiteY3100" fmla="*/ 3044981 h 4805312"/>
              <a:gd name="connsiteX3101" fmla="*/ 11388271 w 12191990"/>
              <a:gd name="connsiteY3101" fmla="*/ 3043092 h 4805312"/>
              <a:gd name="connsiteX3102" fmla="*/ 11390433 w 12191990"/>
              <a:gd name="connsiteY3102" fmla="*/ 3042012 h 4805312"/>
              <a:gd name="connsiteX3103" fmla="*/ 11399081 w 12191990"/>
              <a:gd name="connsiteY3103" fmla="*/ 3040932 h 4805312"/>
              <a:gd name="connsiteX3104" fmla="*/ 11400974 w 12191990"/>
              <a:gd name="connsiteY3104" fmla="*/ 3040392 h 4805312"/>
              <a:gd name="connsiteX3105" fmla="*/ 11775273 w 12191990"/>
              <a:gd name="connsiteY3105" fmla="*/ 3027671 h 4805312"/>
              <a:gd name="connsiteX3106" fmla="*/ 11786349 w 12191990"/>
              <a:gd name="connsiteY3106" fmla="*/ 3027671 h 4805312"/>
              <a:gd name="connsiteX3107" fmla="*/ 11798531 w 12191990"/>
              <a:gd name="connsiteY3107" fmla="*/ 3033735 h 4805312"/>
              <a:gd name="connsiteX3108" fmla="*/ 11806838 w 12191990"/>
              <a:gd name="connsiteY3108" fmla="*/ 3043658 h 4805312"/>
              <a:gd name="connsiteX3109" fmla="*/ 11812929 w 12191990"/>
              <a:gd name="connsiteY3109" fmla="*/ 3058542 h 4805312"/>
              <a:gd name="connsiteX3110" fmla="*/ 11820681 w 12191990"/>
              <a:gd name="connsiteY3110" fmla="*/ 3072875 h 4805312"/>
              <a:gd name="connsiteX3111" fmla="*/ 11832864 w 12191990"/>
              <a:gd name="connsiteY3111" fmla="*/ 3085003 h 4805312"/>
              <a:gd name="connsiteX3112" fmla="*/ 11832864 w 12191990"/>
              <a:gd name="connsiteY3112" fmla="*/ 3104849 h 4805312"/>
              <a:gd name="connsiteX3113" fmla="*/ 11826219 w 12191990"/>
              <a:gd name="connsiteY3113" fmla="*/ 3112567 h 4805312"/>
              <a:gd name="connsiteX3114" fmla="*/ 11814037 w 12191990"/>
              <a:gd name="connsiteY3114" fmla="*/ 3120284 h 4805312"/>
              <a:gd name="connsiteX3115" fmla="*/ 11799638 w 12191990"/>
              <a:gd name="connsiteY3115" fmla="*/ 3122490 h 4805312"/>
              <a:gd name="connsiteX3116" fmla="*/ 11783026 w 12191990"/>
              <a:gd name="connsiteY3116" fmla="*/ 3107054 h 4805312"/>
              <a:gd name="connsiteX3117" fmla="*/ 11779703 w 12191990"/>
              <a:gd name="connsiteY3117" fmla="*/ 3100990 h 4805312"/>
              <a:gd name="connsiteX3118" fmla="*/ 11769182 w 12191990"/>
              <a:gd name="connsiteY3118" fmla="*/ 3087759 h 4805312"/>
              <a:gd name="connsiteX3119" fmla="*/ 11760876 w 12191990"/>
              <a:gd name="connsiteY3119" fmla="*/ 3082798 h 4805312"/>
              <a:gd name="connsiteX3120" fmla="*/ 11753123 w 12191990"/>
              <a:gd name="connsiteY3120" fmla="*/ 3060747 h 4805312"/>
              <a:gd name="connsiteX3121" fmla="*/ 11758107 w 12191990"/>
              <a:gd name="connsiteY3121" fmla="*/ 3042004 h 4805312"/>
              <a:gd name="connsiteX3122" fmla="*/ 11773612 w 12191990"/>
              <a:gd name="connsiteY3122" fmla="*/ 3029876 h 4805312"/>
              <a:gd name="connsiteX3123" fmla="*/ 11775273 w 12191990"/>
              <a:gd name="connsiteY3123" fmla="*/ 3027671 h 4805312"/>
              <a:gd name="connsiteX3124" fmla="*/ 1170575 w 12191990"/>
              <a:gd name="connsiteY3124" fmla="*/ 3025128 h 4805312"/>
              <a:gd name="connsiteX3125" fmla="*/ 1173020 w 12191990"/>
              <a:gd name="connsiteY3125" fmla="*/ 3027069 h 4805312"/>
              <a:gd name="connsiteX3126" fmla="*/ 1193556 w 12191990"/>
              <a:gd name="connsiteY3126" fmla="*/ 3034424 h 4805312"/>
              <a:gd name="connsiteX3127" fmla="*/ 1235514 w 12191990"/>
              <a:gd name="connsiteY3127" fmla="*/ 3041164 h 4805312"/>
              <a:gd name="connsiteX3128" fmla="*/ 1233806 w 12191990"/>
              <a:gd name="connsiteY3128" fmla="*/ 3040541 h 4805312"/>
              <a:gd name="connsiteX3129" fmla="*/ 1195293 w 12191990"/>
              <a:gd name="connsiteY3129" fmla="*/ 3032719 h 4805312"/>
              <a:gd name="connsiteX3130" fmla="*/ 6917855 w 12191990"/>
              <a:gd name="connsiteY3130" fmla="*/ 3014979 h 4805312"/>
              <a:gd name="connsiteX3131" fmla="*/ 6926741 w 12191990"/>
              <a:gd name="connsiteY3131" fmla="*/ 3022374 h 4805312"/>
              <a:gd name="connsiteX3132" fmla="*/ 6917664 w 12191990"/>
              <a:gd name="connsiteY3132" fmla="*/ 3018842 h 4805312"/>
              <a:gd name="connsiteX3133" fmla="*/ 6917855 w 12191990"/>
              <a:gd name="connsiteY3133" fmla="*/ 3014979 h 4805312"/>
              <a:gd name="connsiteX3134" fmla="*/ 1136561 w 12191990"/>
              <a:gd name="connsiteY3134" fmla="*/ 3014682 h 4805312"/>
              <a:gd name="connsiteX3135" fmla="*/ 1141675 w 12191990"/>
              <a:gd name="connsiteY3135" fmla="*/ 3017065 h 4805312"/>
              <a:gd name="connsiteX3136" fmla="*/ 1148570 w 12191990"/>
              <a:gd name="connsiteY3136" fmla="*/ 3018957 h 4805312"/>
              <a:gd name="connsiteX3137" fmla="*/ 1149551 w 12191990"/>
              <a:gd name="connsiteY3137" fmla="*/ 3018671 h 4805312"/>
              <a:gd name="connsiteX3138" fmla="*/ 1099239 w 12191990"/>
              <a:gd name="connsiteY3138" fmla="*/ 3013818 h 4805312"/>
              <a:gd name="connsiteX3139" fmla="*/ 1099275 w 12191990"/>
              <a:gd name="connsiteY3139" fmla="*/ 3014309 h 4805312"/>
              <a:gd name="connsiteX3140" fmla="*/ 1097276 w 12191990"/>
              <a:gd name="connsiteY3140" fmla="*/ 3013964 h 4805312"/>
              <a:gd name="connsiteX3141" fmla="*/ 1099239 w 12191990"/>
              <a:gd name="connsiteY3141" fmla="*/ 3013818 h 4805312"/>
              <a:gd name="connsiteX3142" fmla="*/ 5904169 w 12191990"/>
              <a:gd name="connsiteY3142" fmla="*/ 3009301 h 4805312"/>
              <a:gd name="connsiteX3143" fmla="*/ 5763042 w 12191990"/>
              <a:gd name="connsiteY3143" fmla="*/ 3181587 h 4805312"/>
              <a:gd name="connsiteX3144" fmla="*/ 5530482 w 12191990"/>
              <a:gd name="connsiteY3144" fmla="*/ 3402448 h 4805312"/>
              <a:gd name="connsiteX3145" fmla="*/ 5526400 w 12191990"/>
              <a:gd name="connsiteY3145" fmla="*/ 3403774 h 4805312"/>
              <a:gd name="connsiteX3146" fmla="*/ 5522319 w 12191990"/>
              <a:gd name="connsiteY3146" fmla="*/ 3405097 h 4805312"/>
              <a:gd name="connsiteX3147" fmla="*/ 5516915 w 12191990"/>
              <a:gd name="connsiteY3147" fmla="*/ 3402340 h 4805312"/>
              <a:gd name="connsiteX3148" fmla="*/ 5523755 w 12191990"/>
              <a:gd name="connsiteY3148" fmla="*/ 3395611 h 4805312"/>
              <a:gd name="connsiteX3149" fmla="*/ 5521107 w 12191990"/>
              <a:gd name="connsiteY3149" fmla="*/ 3387448 h 4805312"/>
              <a:gd name="connsiteX3150" fmla="*/ 5514269 w 12191990"/>
              <a:gd name="connsiteY3150" fmla="*/ 3394177 h 4805312"/>
              <a:gd name="connsiteX3151" fmla="*/ 5511511 w 12191990"/>
              <a:gd name="connsiteY3151" fmla="*/ 3399581 h 4805312"/>
              <a:gd name="connsiteX3152" fmla="*/ 5507428 w 12191990"/>
              <a:gd name="connsiteY3152" fmla="*/ 3400906 h 4805312"/>
              <a:gd name="connsiteX3153" fmla="*/ 5493861 w 12191990"/>
              <a:gd name="connsiteY3153" fmla="*/ 3400795 h 4805312"/>
              <a:gd name="connsiteX3154" fmla="*/ 5493749 w 12191990"/>
              <a:gd name="connsiteY3154" fmla="*/ 3414364 h 4805312"/>
              <a:gd name="connsiteX3155" fmla="*/ 5500590 w 12191990"/>
              <a:gd name="connsiteY3155" fmla="*/ 3407636 h 4805312"/>
              <a:gd name="connsiteX3156" fmla="*/ 5499155 w 12191990"/>
              <a:gd name="connsiteY3156" fmla="*/ 3417122 h 4805312"/>
              <a:gd name="connsiteX3157" fmla="*/ 5510073 w 12191990"/>
              <a:gd name="connsiteY3157" fmla="*/ 3409069 h 4805312"/>
              <a:gd name="connsiteX3158" fmla="*/ 5512834 w 12191990"/>
              <a:gd name="connsiteY3158" fmla="*/ 3403665 h 4805312"/>
              <a:gd name="connsiteX3159" fmla="*/ 5511399 w 12191990"/>
              <a:gd name="connsiteY3159" fmla="*/ 3413150 h 4805312"/>
              <a:gd name="connsiteX3160" fmla="*/ 5507317 w 12191990"/>
              <a:gd name="connsiteY3160" fmla="*/ 3414474 h 4805312"/>
              <a:gd name="connsiteX3161" fmla="*/ 5504561 w 12191990"/>
              <a:gd name="connsiteY3161" fmla="*/ 3419879 h 4805312"/>
              <a:gd name="connsiteX3162" fmla="*/ 5505883 w 12191990"/>
              <a:gd name="connsiteY3162" fmla="*/ 3423961 h 4805312"/>
              <a:gd name="connsiteX3163" fmla="*/ 5335233 w 12191990"/>
              <a:gd name="connsiteY3163" fmla="*/ 3551483 h 4805312"/>
              <a:gd name="connsiteX3164" fmla="*/ 5321667 w 12191990"/>
              <a:gd name="connsiteY3164" fmla="*/ 3551374 h 4805312"/>
              <a:gd name="connsiteX3165" fmla="*/ 5322988 w 12191990"/>
              <a:gd name="connsiteY3165" fmla="*/ 3555455 h 4805312"/>
              <a:gd name="connsiteX3166" fmla="*/ 4692238 w 12191990"/>
              <a:gd name="connsiteY3166" fmla="*/ 3863789 h 4805312"/>
              <a:gd name="connsiteX3167" fmla="*/ 4082988 w 12191990"/>
              <a:gd name="connsiteY3167" fmla="*/ 3982427 h 4805312"/>
              <a:gd name="connsiteX3168" fmla="*/ 3894442 w 12191990"/>
              <a:gd name="connsiteY3168" fmla="*/ 3987919 h 4805312"/>
              <a:gd name="connsiteX3169" fmla="*/ 3888991 w 12191990"/>
              <a:gd name="connsiteY3169" fmla="*/ 3991339 h 4805312"/>
              <a:gd name="connsiteX3170" fmla="*/ 3879696 w 12191990"/>
              <a:gd name="connsiteY3170" fmla="*/ 3991628 h 4805312"/>
              <a:gd name="connsiteX3171" fmla="*/ 3861400 w 12191990"/>
              <a:gd name="connsiteY3171" fmla="*/ 3987568 h 4805312"/>
              <a:gd name="connsiteX3172" fmla="*/ 3860905 w 12191990"/>
              <a:gd name="connsiteY3172" fmla="*/ 3987306 h 4805312"/>
              <a:gd name="connsiteX3173" fmla="*/ 3680036 w 12191990"/>
              <a:gd name="connsiteY3173" fmla="*/ 3978011 h 4805312"/>
              <a:gd name="connsiteX3174" fmla="*/ 3539349 w 12191990"/>
              <a:gd name="connsiteY3174" fmla="*/ 3960861 h 4805312"/>
              <a:gd name="connsiteX3175" fmla="*/ 3538849 w 12191990"/>
              <a:gd name="connsiteY3175" fmla="*/ 3962813 h 4805312"/>
              <a:gd name="connsiteX3176" fmla="*/ 3533528 w 12191990"/>
              <a:gd name="connsiteY3176" fmla="*/ 3989065 h 4805312"/>
              <a:gd name="connsiteX3177" fmla="*/ 3667877 w 12191990"/>
              <a:gd name="connsiteY3177" fmla="*/ 4011801 h 4805312"/>
              <a:gd name="connsiteX3178" fmla="*/ 5063435 w 12191990"/>
              <a:gd name="connsiteY3178" fmla="*/ 3770456 h 4805312"/>
              <a:gd name="connsiteX3179" fmla="*/ 5895058 w 12191990"/>
              <a:gd name="connsiteY3179" fmla="*/ 3121810 h 4805312"/>
              <a:gd name="connsiteX3180" fmla="*/ 5941341 w 12191990"/>
              <a:gd name="connsiteY3180" fmla="*/ 3059327 h 4805312"/>
              <a:gd name="connsiteX3181" fmla="*/ 1116611 w 12191990"/>
              <a:gd name="connsiteY3181" fmla="*/ 3008554 h 4805312"/>
              <a:gd name="connsiteX3182" fmla="*/ 1116612 w 12191990"/>
              <a:gd name="connsiteY3182" fmla="*/ 3008567 h 4805312"/>
              <a:gd name="connsiteX3183" fmla="*/ 1116645 w 12191990"/>
              <a:gd name="connsiteY3183" fmla="*/ 3008565 h 4805312"/>
              <a:gd name="connsiteX3184" fmla="*/ 12089911 w 12191990"/>
              <a:gd name="connsiteY3184" fmla="*/ 3004306 h 4805312"/>
              <a:gd name="connsiteX3185" fmla="*/ 12110530 w 12191990"/>
              <a:gd name="connsiteY3185" fmla="*/ 3017359 h 4805312"/>
              <a:gd name="connsiteX3186" fmla="*/ 12116919 w 12191990"/>
              <a:gd name="connsiteY3186" fmla="*/ 3029251 h 4805312"/>
              <a:gd name="connsiteX3187" fmla="*/ 12118953 w 12191990"/>
              <a:gd name="connsiteY3187" fmla="*/ 3034182 h 4805312"/>
              <a:gd name="connsiteX3188" fmla="*/ 12119243 w 12191990"/>
              <a:gd name="connsiteY3188" fmla="*/ 3039113 h 4805312"/>
              <a:gd name="connsiteX3189" fmla="*/ 12118371 w 12191990"/>
              <a:gd name="connsiteY3189" fmla="*/ 3042884 h 4805312"/>
              <a:gd name="connsiteX3190" fmla="*/ 12116919 w 12191990"/>
              <a:gd name="connsiteY3190" fmla="*/ 3050715 h 4805312"/>
              <a:gd name="connsiteX3191" fmla="*/ 12116630 w 12191990"/>
              <a:gd name="connsiteY3191" fmla="*/ 3053616 h 4805312"/>
              <a:gd name="connsiteX3192" fmla="*/ 12115758 w 12191990"/>
              <a:gd name="connsiteY3192" fmla="*/ 3060577 h 4805312"/>
              <a:gd name="connsiteX3193" fmla="*/ 12101236 w 12191990"/>
              <a:gd name="connsiteY3193" fmla="*/ 3071890 h 4805312"/>
              <a:gd name="connsiteX3194" fmla="*/ 12091943 w 12191990"/>
              <a:gd name="connsiteY3194" fmla="*/ 3072179 h 4805312"/>
              <a:gd name="connsiteX3195" fmla="*/ 12073646 w 12191990"/>
              <a:gd name="connsiteY3195" fmla="*/ 3068119 h 4805312"/>
              <a:gd name="connsiteX3196" fmla="*/ 12068710 w 12191990"/>
              <a:gd name="connsiteY3196" fmla="*/ 3065509 h 4805312"/>
              <a:gd name="connsiteX3197" fmla="*/ 12063192 w 12191990"/>
              <a:gd name="connsiteY3197" fmla="*/ 3060867 h 4805312"/>
              <a:gd name="connsiteX3198" fmla="*/ 12059706 w 12191990"/>
              <a:gd name="connsiteY3198" fmla="*/ 3056226 h 4805312"/>
              <a:gd name="connsiteX3199" fmla="*/ 12055640 w 12191990"/>
              <a:gd name="connsiteY3199" fmla="*/ 3043464 h 4805312"/>
              <a:gd name="connsiteX3200" fmla="*/ 12052736 w 12191990"/>
              <a:gd name="connsiteY3200" fmla="*/ 3035632 h 4805312"/>
              <a:gd name="connsiteX3201" fmla="*/ 12052736 w 12191990"/>
              <a:gd name="connsiteY3201" fmla="*/ 3032152 h 4805312"/>
              <a:gd name="connsiteX3202" fmla="*/ 12056221 w 12191990"/>
              <a:gd name="connsiteY3202" fmla="*/ 3025190 h 4805312"/>
              <a:gd name="connsiteX3203" fmla="*/ 12064062 w 12191990"/>
              <a:gd name="connsiteY3203" fmla="*/ 3014748 h 4805312"/>
              <a:gd name="connsiteX3204" fmla="*/ 12066095 w 12191990"/>
              <a:gd name="connsiteY3204" fmla="*/ 3010688 h 4805312"/>
              <a:gd name="connsiteX3205" fmla="*/ 12069580 w 12191990"/>
              <a:gd name="connsiteY3205" fmla="*/ 3009238 h 4805312"/>
              <a:gd name="connsiteX3206" fmla="*/ 12076260 w 12191990"/>
              <a:gd name="connsiteY3206" fmla="*/ 3007206 h 4805312"/>
              <a:gd name="connsiteX3207" fmla="*/ 12078584 w 12191990"/>
              <a:gd name="connsiteY3207" fmla="*/ 3006047 h 4805312"/>
              <a:gd name="connsiteX3208" fmla="*/ 12087877 w 12191990"/>
              <a:gd name="connsiteY3208" fmla="*/ 3004887 h 4805312"/>
              <a:gd name="connsiteX3209" fmla="*/ 12089911 w 12191990"/>
              <a:gd name="connsiteY3209" fmla="*/ 3004306 h 4805312"/>
              <a:gd name="connsiteX3210" fmla="*/ 1079743 w 12191990"/>
              <a:gd name="connsiteY3210" fmla="*/ 2994374 h 4805312"/>
              <a:gd name="connsiteX3211" fmla="*/ 1078814 w 12191990"/>
              <a:gd name="connsiteY3211" fmla="*/ 2998058 h 4805312"/>
              <a:gd name="connsiteX3212" fmla="*/ 1074508 w 12191990"/>
              <a:gd name="connsiteY3212" fmla="*/ 2999862 h 4805312"/>
              <a:gd name="connsiteX3213" fmla="*/ 1085056 w 12191990"/>
              <a:gd name="connsiteY3213" fmla="*/ 3008951 h 4805312"/>
              <a:gd name="connsiteX3214" fmla="*/ 1080985 w 12191990"/>
              <a:gd name="connsiteY3214" fmla="*/ 3007280 h 4805312"/>
              <a:gd name="connsiteX3215" fmla="*/ 1076911 w 12191990"/>
              <a:gd name="connsiteY3215" fmla="*/ 3005609 h 4805312"/>
              <a:gd name="connsiteX3216" fmla="*/ 1079021 w 12191990"/>
              <a:gd name="connsiteY3216" fmla="*/ 3007427 h 4805312"/>
              <a:gd name="connsiteX3217" fmla="*/ 1083093 w 12191990"/>
              <a:gd name="connsiteY3217" fmla="*/ 3009098 h 4805312"/>
              <a:gd name="connsiteX3218" fmla="*/ 1085204 w 12191990"/>
              <a:gd name="connsiteY3218" fmla="*/ 3010915 h 4805312"/>
              <a:gd name="connsiteX3219" fmla="*/ 1095459 w 12191990"/>
              <a:gd name="connsiteY3219" fmla="*/ 3016076 h 4805312"/>
              <a:gd name="connsiteX3220" fmla="*/ 1097421 w 12191990"/>
              <a:gd name="connsiteY3220" fmla="*/ 3015928 h 4805312"/>
              <a:gd name="connsiteX3221" fmla="*/ 1099385 w 12191990"/>
              <a:gd name="connsiteY3221" fmla="*/ 3015782 h 4805312"/>
              <a:gd name="connsiteX3222" fmla="*/ 1099275 w 12191990"/>
              <a:gd name="connsiteY3222" fmla="*/ 3014309 h 4805312"/>
              <a:gd name="connsiteX3223" fmla="*/ 1101274 w 12191990"/>
              <a:gd name="connsiteY3223" fmla="*/ 3014653 h 4805312"/>
              <a:gd name="connsiteX3224" fmla="*/ 1105275 w 12191990"/>
              <a:gd name="connsiteY3224" fmla="*/ 3015341 h 4805312"/>
              <a:gd name="connsiteX3225" fmla="*/ 1098651 w 12191990"/>
              <a:gd name="connsiteY3225" fmla="*/ 3005959 h 4805312"/>
              <a:gd name="connsiteX3226" fmla="*/ 1114649 w 12191990"/>
              <a:gd name="connsiteY3226" fmla="*/ 3008714 h 4805312"/>
              <a:gd name="connsiteX3227" fmla="*/ 1115167 w 12191990"/>
              <a:gd name="connsiteY3227" fmla="*/ 3008112 h 4805312"/>
              <a:gd name="connsiteX3228" fmla="*/ 1103127 w 12191990"/>
              <a:gd name="connsiteY3228" fmla="*/ 3004413 h 4805312"/>
              <a:gd name="connsiteX3229" fmla="*/ 7066544 w 12191990"/>
              <a:gd name="connsiteY3229" fmla="*/ 2993845 h 4805312"/>
              <a:gd name="connsiteX3230" fmla="*/ 7070613 w 12191990"/>
              <a:gd name="connsiteY3230" fmla="*/ 2997031 h 4805312"/>
              <a:gd name="connsiteX3231" fmla="*/ 7070170 w 12191990"/>
              <a:gd name="connsiteY3231" fmla="*/ 2997473 h 4805312"/>
              <a:gd name="connsiteX3232" fmla="*/ 7066544 w 12191990"/>
              <a:gd name="connsiteY3232" fmla="*/ 2993845 h 4805312"/>
              <a:gd name="connsiteX3233" fmla="*/ 5460199 w 12191990"/>
              <a:gd name="connsiteY3233" fmla="*/ 2991734 h 4805312"/>
              <a:gd name="connsiteX3234" fmla="*/ 5455159 w 12191990"/>
              <a:gd name="connsiteY3234" fmla="*/ 3000069 h 4805312"/>
              <a:gd name="connsiteX3235" fmla="*/ 5451388 w 12191990"/>
              <a:gd name="connsiteY3235" fmla="*/ 2999216 h 4805312"/>
              <a:gd name="connsiteX3236" fmla="*/ 5760578 w 12191990"/>
              <a:gd name="connsiteY3236" fmla="*/ 2971461 h 4805312"/>
              <a:gd name="connsiteX3237" fmla="*/ 5757088 w 12191990"/>
              <a:gd name="connsiteY3237" fmla="*/ 2974595 h 4805312"/>
              <a:gd name="connsiteX3238" fmla="*/ 5756497 w 12191990"/>
              <a:gd name="connsiteY3238" fmla="*/ 2972785 h 4805312"/>
              <a:gd name="connsiteX3239" fmla="*/ 5760578 w 12191990"/>
              <a:gd name="connsiteY3239" fmla="*/ 2971461 h 4805312"/>
              <a:gd name="connsiteX3240" fmla="*/ 1025156 w 12191990"/>
              <a:gd name="connsiteY3240" fmla="*/ 2970939 h 4805312"/>
              <a:gd name="connsiteX3241" fmla="*/ 1037527 w 12191990"/>
              <a:gd name="connsiteY3241" fmla="*/ 2977191 h 4805312"/>
              <a:gd name="connsiteX3242" fmla="*/ 1058791 w 12191990"/>
              <a:gd name="connsiteY3242" fmla="*/ 2985379 h 4805312"/>
              <a:gd name="connsiteX3243" fmla="*/ 11631114 w 12191990"/>
              <a:gd name="connsiteY3243" fmla="*/ 2969851 h 4805312"/>
              <a:gd name="connsiteX3244" fmla="*/ 11633253 w 12191990"/>
              <a:gd name="connsiteY3244" fmla="*/ 2973028 h 4805312"/>
              <a:gd name="connsiteX3245" fmla="*/ 11633966 w 12191990"/>
              <a:gd name="connsiteY3245" fmla="*/ 2975878 h 4805312"/>
              <a:gd name="connsiteX3246" fmla="*/ 11636105 w 12191990"/>
              <a:gd name="connsiteY3246" fmla="*/ 2979202 h 4805312"/>
              <a:gd name="connsiteX3247" fmla="*/ 11639194 w 12191990"/>
              <a:gd name="connsiteY3247" fmla="*/ 2977066 h 4805312"/>
              <a:gd name="connsiteX3248" fmla="*/ 11646322 w 12191990"/>
              <a:gd name="connsiteY3248" fmla="*/ 2978252 h 4805312"/>
              <a:gd name="connsiteX3249" fmla="*/ 11647747 w 12191990"/>
              <a:gd name="connsiteY3249" fmla="*/ 2981341 h 4805312"/>
              <a:gd name="connsiteX3250" fmla="*/ 11652025 w 12191990"/>
              <a:gd name="connsiteY3250" fmla="*/ 2983003 h 4805312"/>
              <a:gd name="connsiteX3251" fmla="*/ 11653688 w 12191990"/>
              <a:gd name="connsiteY3251" fmla="*/ 2978966 h 4805312"/>
              <a:gd name="connsiteX3252" fmla="*/ 11653287 w 12191990"/>
              <a:gd name="connsiteY3252" fmla="*/ 2975373 h 4805312"/>
              <a:gd name="connsiteX3253" fmla="*/ 11671859 w 12191990"/>
              <a:gd name="connsiteY3253" fmla="*/ 2993843 h 4805312"/>
              <a:gd name="connsiteX3254" fmla="*/ 11670797 w 12191990"/>
              <a:gd name="connsiteY3254" fmla="*/ 2995352 h 4805312"/>
              <a:gd name="connsiteX3255" fmla="*/ 11672935 w 12191990"/>
              <a:gd name="connsiteY3255" fmla="*/ 2999865 h 4805312"/>
              <a:gd name="connsiteX3256" fmla="*/ 11677212 w 12191990"/>
              <a:gd name="connsiteY3256" fmla="*/ 3001764 h 4805312"/>
              <a:gd name="connsiteX3257" fmla="*/ 11680064 w 12191990"/>
              <a:gd name="connsiteY3257" fmla="*/ 3007465 h 4805312"/>
              <a:gd name="connsiteX3258" fmla="*/ 11689330 w 12191990"/>
              <a:gd name="connsiteY3258" fmla="*/ 3025752 h 4805312"/>
              <a:gd name="connsiteX3259" fmla="*/ 11692658 w 12191990"/>
              <a:gd name="connsiteY3259" fmla="*/ 3028365 h 4805312"/>
              <a:gd name="connsiteX3260" fmla="*/ 11688142 w 12191990"/>
              <a:gd name="connsiteY3260" fmla="*/ 3031214 h 4805312"/>
              <a:gd name="connsiteX3261" fmla="*/ 11687429 w 12191990"/>
              <a:gd name="connsiteY3261" fmla="*/ 3031214 h 4805312"/>
              <a:gd name="connsiteX3262" fmla="*/ 11682915 w 12191990"/>
              <a:gd name="connsiteY3262" fmla="*/ 3039289 h 4805312"/>
              <a:gd name="connsiteX3263" fmla="*/ 11682440 w 12191990"/>
              <a:gd name="connsiteY3263" fmla="*/ 3050451 h 4805312"/>
              <a:gd name="connsiteX3264" fmla="*/ 11678400 w 12191990"/>
              <a:gd name="connsiteY3264" fmla="*/ 3066126 h 4805312"/>
              <a:gd name="connsiteX3265" fmla="*/ 11674836 w 12191990"/>
              <a:gd name="connsiteY3265" fmla="*/ 3070401 h 4805312"/>
              <a:gd name="connsiteX3266" fmla="*/ 11665094 w 12191990"/>
              <a:gd name="connsiteY3266" fmla="*/ 3082751 h 4805312"/>
              <a:gd name="connsiteX3267" fmla="*/ 11659391 w 12191990"/>
              <a:gd name="connsiteY3267" fmla="*/ 3084888 h 4805312"/>
              <a:gd name="connsiteX3268" fmla="*/ 11635867 w 12191990"/>
              <a:gd name="connsiteY3268" fmla="*/ 3091775 h 4805312"/>
              <a:gd name="connsiteX3269" fmla="*/ 11635867 w 12191990"/>
              <a:gd name="connsiteY3269" fmla="*/ 3097000 h 4805312"/>
              <a:gd name="connsiteX3270" fmla="*/ 11642044 w 12191990"/>
              <a:gd name="connsiteY3270" fmla="*/ 3097713 h 4805312"/>
              <a:gd name="connsiteX3271" fmla="*/ 11646322 w 12191990"/>
              <a:gd name="connsiteY3271" fmla="*/ 3094863 h 4805312"/>
              <a:gd name="connsiteX3272" fmla="*/ 11650362 w 12191990"/>
              <a:gd name="connsiteY3272" fmla="*/ 3094388 h 4805312"/>
              <a:gd name="connsiteX3273" fmla="*/ 11649649 w 12191990"/>
              <a:gd name="connsiteY3273" fmla="*/ 3098663 h 4805312"/>
              <a:gd name="connsiteX3274" fmla="*/ 11646322 w 12191990"/>
              <a:gd name="connsiteY3274" fmla="*/ 3101750 h 4805312"/>
              <a:gd name="connsiteX3275" fmla="*/ 11645134 w 12191990"/>
              <a:gd name="connsiteY3275" fmla="*/ 3109113 h 4805312"/>
              <a:gd name="connsiteX3276" fmla="*/ 11651550 w 12191990"/>
              <a:gd name="connsiteY3276" fmla="*/ 3107687 h 4805312"/>
              <a:gd name="connsiteX3277" fmla="*/ 11656540 w 12191990"/>
              <a:gd name="connsiteY3277" fmla="*/ 3103650 h 4805312"/>
              <a:gd name="connsiteX3278" fmla="*/ 11661292 w 12191990"/>
              <a:gd name="connsiteY3278" fmla="*/ 3106738 h 4805312"/>
              <a:gd name="connsiteX3279" fmla="*/ 11656064 w 12191990"/>
              <a:gd name="connsiteY3279" fmla="*/ 3120274 h 4805312"/>
              <a:gd name="connsiteX3280" fmla="*/ 11656064 w 12191990"/>
              <a:gd name="connsiteY3280" fmla="*/ 3133337 h 4805312"/>
              <a:gd name="connsiteX3281" fmla="*/ 11660817 w 12191990"/>
              <a:gd name="connsiteY3281" fmla="*/ 3138562 h 4805312"/>
              <a:gd name="connsiteX3282" fmla="*/ 11662243 w 12191990"/>
              <a:gd name="connsiteY3282" fmla="*/ 3141175 h 4805312"/>
              <a:gd name="connsiteX3283" fmla="*/ 11659629 w 12191990"/>
              <a:gd name="connsiteY3283" fmla="*/ 3142600 h 4805312"/>
              <a:gd name="connsiteX3284" fmla="*/ 11654638 w 12191990"/>
              <a:gd name="connsiteY3284" fmla="*/ 3147349 h 4805312"/>
              <a:gd name="connsiteX3285" fmla="*/ 11648461 w 12191990"/>
              <a:gd name="connsiteY3285" fmla="*/ 3158036 h 4805312"/>
              <a:gd name="connsiteX3286" fmla="*/ 11648223 w 12191990"/>
              <a:gd name="connsiteY3286" fmla="*/ 3163737 h 4805312"/>
              <a:gd name="connsiteX3287" fmla="*/ 11650124 w 12191990"/>
              <a:gd name="connsiteY3287" fmla="*/ 3167536 h 4805312"/>
              <a:gd name="connsiteX3288" fmla="*/ 11646085 w 12191990"/>
              <a:gd name="connsiteY3288" fmla="*/ 3170149 h 4805312"/>
              <a:gd name="connsiteX3289" fmla="*/ 11642758 w 12191990"/>
              <a:gd name="connsiteY3289" fmla="*/ 3170624 h 4805312"/>
              <a:gd name="connsiteX3290" fmla="*/ 11638718 w 12191990"/>
              <a:gd name="connsiteY3290" fmla="*/ 3180361 h 4805312"/>
              <a:gd name="connsiteX3291" fmla="*/ 11639906 w 12191990"/>
              <a:gd name="connsiteY3291" fmla="*/ 3182261 h 4805312"/>
              <a:gd name="connsiteX3292" fmla="*/ 11639669 w 12191990"/>
              <a:gd name="connsiteY3292" fmla="*/ 3186536 h 4805312"/>
              <a:gd name="connsiteX3293" fmla="*/ 11635867 w 12191990"/>
              <a:gd name="connsiteY3293" fmla="*/ 3185586 h 4805312"/>
              <a:gd name="connsiteX3294" fmla="*/ 11633491 w 12191990"/>
              <a:gd name="connsiteY3294" fmla="*/ 3182498 h 4805312"/>
              <a:gd name="connsiteX3295" fmla="*/ 11628738 w 12191990"/>
              <a:gd name="connsiteY3295" fmla="*/ 3181786 h 4805312"/>
              <a:gd name="connsiteX3296" fmla="*/ 11614244 w 12191990"/>
              <a:gd name="connsiteY3296" fmla="*/ 3185586 h 4805312"/>
              <a:gd name="connsiteX3297" fmla="*/ 11596185 w 12191990"/>
              <a:gd name="connsiteY3297" fmla="*/ 3186773 h 4805312"/>
              <a:gd name="connsiteX3298" fmla="*/ 11591908 w 12191990"/>
              <a:gd name="connsiteY3298" fmla="*/ 3184636 h 4805312"/>
              <a:gd name="connsiteX3299" fmla="*/ 11579552 w 12191990"/>
              <a:gd name="connsiteY3299" fmla="*/ 3178937 h 4805312"/>
              <a:gd name="connsiteX3300" fmla="*/ 11577176 w 12191990"/>
              <a:gd name="connsiteY3300" fmla="*/ 3177274 h 4805312"/>
              <a:gd name="connsiteX3301" fmla="*/ 11566720 w 12191990"/>
              <a:gd name="connsiteY3301" fmla="*/ 3164687 h 4805312"/>
              <a:gd name="connsiteX3302" fmla="*/ 11560305 w 12191990"/>
              <a:gd name="connsiteY3302" fmla="*/ 3143312 h 4805312"/>
              <a:gd name="connsiteX3303" fmla="*/ 11557216 w 12191990"/>
              <a:gd name="connsiteY3303" fmla="*/ 3135950 h 4805312"/>
              <a:gd name="connsiteX3304" fmla="*/ 11557929 w 12191990"/>
              <a:gd name="connsiteY3304" fmla="*/ 3125500 h 4805312"/>
              <a:gd name="connsiteX3305" fmla="*/ 11558879 w 12191990"/>
              <a:gd name="connsiteY3305" fmla="*/ 3116713 h 4805312"/>
              <a:gd name="connsiteX3306" fmla="*/ 11558642 w 12191990"/>
              <a:gd name="connsiteY3306" fmla="*/ 3113150 h 4805312"/>
              <a:gd name="connsiteX3307" fmla="*/ 11572661 w 12191990"/>
              <a:gd name="connsiteY3307" fmla="*/ 3097000 h 4805312"/>
              <a:gd name="connsiteX3308" fmla="*/ 11585967 w 12191990"/>
              <a:gd name="connsiteY3308" fmla="*/ 3089163 h 4805312"/>
              <a:gd name="connsiteX3309" fmla="*/ 11595947 w 12191990"/>
              <a:gd name="connsiteY3309" fmla="*/ 3076101 h 4805312"/>
              <a:gd name="connsiteX3310" fmla="*/ 11594522 w 12191990"/>
              <a:gd name="connsiteY3310" fmla="*/ 3073488 h 4805312"/>
              <a:gd name="connsiteX3311" fmla="*/ 11580502 w 12191990"/>
              <a:gd name="connsiteY3311" fmla="*/ 3056864 h 4805312"/>
              <a:gd name="connsiteX3312" fmla="*/ 11578602 w 12191990"/>
              <a:gd name="connsiteY3312" fmla="*/ 3053063 h 4805312"/>
              <a:gd name="connsiteX3313" fmla="*/ 11576701 w 12191990"/>
              <a:gd name="connsiteY3313" fmla="*/ 3041188 h 4805312"/>
              <a:gd name="connsiteX3314" fmla="*/ 11573375 w 12191990"/>
              <a:gd name="connsiteY3314" fmla="*/ 3027414 h 4805312"/>
              <a:gd name="connsiteX3315" fmla="*/ 11573611 w 12191990"/>
              <a:gd name="connsiteY3315" fmla="*/ 3021715 h 4805312"/>
              <a:gd name="connsiteX3316" fmla="*/ 11586205 w 12191990"/>
              <a:gd name="connsiteY3316" fmla="*/ 2991077 h 4805312"/>
              <a:gd name="connsiteX3317" fmla="*/ 11588582 w 12191990"/>
              <a:gd name="connsiteY3317" fmla="*/ 2989177 h 4805312"/>
              <a:gd name="connsiteX3318" fmla="*/ 11603076 w 12191990"/>
              <a:gd name="connsiteY3318" fmla="*/ 2982291 h 4805312"/>
              <a:gd name="connsiteX3319" fmla="*/ 11609254 w 12191990"/>
              <a:gd name="connsiteY3319" fmla="*/ 2980390 h 4805312"/>
              <a:gd name="connsiteX3320" fmla="*/ 11619709 w 12191990"/>
              <a:gd name="connsiteY3320" fmla="*/ 2978016 h 4805312"/>
              <a:gd name="connsiteX3321" fmla="*/ 11627550 w 12191990"/>
              <a:gd name="connsiteY3321" fmla="*/ 2971128 h 4805312"/>
              <a:gd name="connsiteX3322" fmla="*/ 11631114 w 12191990"/>
              <a:gd name="connsiteY3322" fmla="*/ 2969851 h 4805312"/>
              <a:gd name="connsiteX3323" fmla="*/ 11166625 w 12191990"/>
              <a:gd name="connsiteY3323" fmla="*/ 2967849 h 4805312"/>
              <a:gd name="connsiteX3324" fmla="*/ 11185813 w 12191990"/>
              <a:gd name="connsiteY3324" fmla="*/ 2979995 h 4805312"/>
              <a:gd name="connsiteX3325" fmla="*/ 11191758 w 12191990"/>
              <a:gd name="connsiteY3325" fmla="*/ 2991062 h 4805312"/>
              <a:gd name="connsiteX3326" fmla="*/ 11193651 w 12191990"/>
              <a:gd name="connsiteY3326" fmla="*/ 2995651 h 4805312"/>
              <a:gd name="connsiteX3327" fmla="*/ 11193921 w 12191990"/>
              <a:gd name="connsiteY3327" fmla="*/ 3000240 h 4805312"/>
              <a:gd name="connsiteX3328" fmla="*/ 11193110 w 12191990"/>
              <a:gd name="connsiteY3328" fmla="*/ 3003748 h 4805312"/>
              <a:gd name="connsiteX3329" fmla="*/ 11191758 w 12191990"/>
              <a:gd name="connsiteY3329" fmla="*/ 3011037 h 4805312"/>
              <a:gd name="connsiteX3330" fmla="*/ 11191489 w 12191990"/>
              <a:gd name="connsiteY3330" fmla="*/ 3013735 h 4805312"/>
              <a:gd name="connsiteX3331" fmla="*/ 11190677 w 12191990"/>
              <a:gd name="connsiteY3331" fmla="*/ 3020213 h 4805312"/>
              <a:gd name="connsiteX3332" fmla="*/ 11177164 w 12191990"/>
              <a:gd name="connsiteY3332" fmla="*/ 3030740 h 4805312"/>
              <a:gd name="connsiteX3333" fmla="*/ 11168516 w 12191990"/>
              <a:gd name="connsiteY3333" fmla="*/ 3031010 h 4805312"/>
              <a:gd name="connsiteX3334" fmla="*/ 11151490 w 12191990"/>
              <a:gd name="connsiteY3334" fmla="*/ 3027232 h 4805312"/>
              <a:gd name="connsiteX3335" fmla="*/ 11146894 w 12191990"/>
              <a:gd name="connsiteY3335" fmla="*/ 3024802 h 4805312"/>
              <a:gd name="connsiteX3336" fmla="*/ 11141760 w 12191990"/>
              <a:gd name="connsiteY3336" fmla="*/ 3020484 h 4805312"/>
              <a:gd name="connsiteX3337" fmla="*/ 11138517 w 12191990"/>
              <a:gd name="connsiteY3337" fmla="*/ 3016165 h 4805312"/>
              <a:gd name="connsiteX3338" fmla="*/ 11134733 w 12191990"/>
              <a:gd name="connsiteY3338" fmla="*/ 3004289 h 4805312"/>
              <a:gd name="connsiteX3339" fmla="*/ 11132030 w 12191990"/>
              <a:gd name="connsiteY3339" fmla="*/ 2997001 h 4805312"/>
              <a:gd name="connsiteX3340" fmla="*/ 11132030 w 12191990"/>
              <a:gd name="connsiteY3340" fmla="*/ 2993761 h 4805312"/>
              <a:gd name="connsiteX3341" fmla="*/ 11135274 w 12191990"/>
              <a:gd name="connsiteY3341" fmla="*/ 2987283 h 4805312"/>
              <a:gd name="connsiteX3342" fmla="*/ 11142571 w 12191990"/>
              <a:gd name="connsiteY3342" fmla="*/ 2977566 h 4805312"/>
              <a:gd name="connsiteX3343" fmla="*/ 11144462 w 12191990"/>
              <a:gd name="connsiteY3343" fmla="*/ 2973788 h 4805312"/>
              <a:gd name="connsiteX3344" fmla="*/ 11147706 w 12191990"/>
              <a:gd name="connsiteY3344" fmla="*/ 2972438 h 4805312"/>
              <a:gd name="connsiteX3345" fmla="*/ 11153922 w 12191990"/>
              <a:gd name="connsiteY3345" fmla="*/ 2970549 h 4805312"/>
              <a:gd name="connsiteX3346" fmla="*/ 11156084 w 12191990"/>
              <a:gd name="connsiteY3346" fmla="*/ 2969469 h 4805312"/>
              <a:gd name="connsiteX3347" fmla="*/ 11164732 w 12191990"/>
              <a:gd name="connsiteY3347" fmla="*/ 2968389 h 4805312"/>
              <a:gd name="connsiteX3348" fmla="*/ 11166625 w 12191990"/>
              <a:gd name="connsiteY3348" fmla="*/ 2967849 h 4805312"/>
              <a:gd name="connsiteX3349" fmla="*/ 1013908 w 12191990"/>
              <a:gd name="connsiteY3349" fmla="*/ 2955004 h 4805312"/>
              <a:gd name="connsiteX3350" fmla="*/ 1016731 w 12191990"/>
              <a:gd name="connsiteY3350" fmla="*/ 2956767 h 4805312"/>
              <a:gd name="connsiteX3351" fmla="*/ 1016017 w 12191990"/>
              <a:gd name="connsiteY3351" fmla="*/ 2956821 h 4805312"/>
              <a:gd name="connsiteX3352" fmla="*/ 1011945 w 12191990"/>
              <a:gd name="connsiteY3352" fmla="*/ 2955150 h 4805312"/>
              <a:gd name="connsiteX3353" fmla="*/ 1012038 w 12191990"/>
              <a:gd name="connsiteY3353" fmla="*/ 2956393 h 4805312"/>
              <a:gd name="connsiteX3354" fmla="*/ 1017287 w 12191990"/>
              <a:gd name="connsiteY3354" fmla="*/ 2957115 h 4805312"/>
              <a:gd name="connsiteX3355" fmla="*/ 1016731 w 12191990"/>
              <a:gd name="connsiteY3355" fmla="*/ 2956767 h 4805312"/>
              <a:gd name="connsiteX3356" fmla="*/ 1017981 w 12191990"/>
              <a:gd name="connsiteY3356" fmla="*/ 2956674 h 4805312"/>
              <a:gd name="connsiteX3357" fmla="*/ 1018721 w 12191990"/>
              <a:gd name="connsiteY3357" fmla="*/ 2957311 h 4805312"/>
              <a:gd name="connsiteX3358" fmla="*/ 1022455 w 12191990"/>
              <a:gd name="connsiteY3358" fmla="*/ 2957825 h 4805312"/>
              <a:gd name="connsiteX3359" fmla="*/ 117448 w 12191990"/>
              <a:gd name="connsiteY3359" fmla="*/ 2951540 h 4805312"/>
              <a:gd name="connsiteX3360" fmla="*/ 139344 w 12191990"/>
              <a:gd name="connsiteY3360" fmla="*/ 2959858 h 4805312"/>
              <a:gd name="connsiteX3361" fmla="*/ 152640 w 12191990"/>
              <a:gd name="connsiteY3361" fmla="*/ 2967400 h 4805312"/>
              <a:gd name="connsiteX3362" fmla="*/ 157352 w 12191990"/>
              <a:gd name="connsiteY3362" fmla="*/ 3012299 h 4805312"/>
              <a:gd name="connsiteX3363" fmla="*/ 148339 w 12191990"/>
              <a:gd name="connsiteY3363" fmla="*/ 3034151 h 4805312"/>
              <a:gd name="connsiteX3364" fmla="*/ 144477 w 12191990"/>
              <a:gd name="connsiteY3364" fmla="*/ 3043203 h 4805312"/>
              <a:gd name="connsiteX3365" fmla="*/ 135038 w 12191990"/>
              <a:gd name="connsiteY3365" fmla="*/ 3068125 h 4805312"/>
              <a:gd name="connsiteX3366" fmla="*/ 130746 w 12191990"/>
              <a:gd name="connsiteY3366" fmla="*/ 3080247 h 4805312"/>
              <a:gd name="connsiteX3367" fmla="*/ 123023 w 12191990"/>
              <a:gd name="connsiteY3367" fmla="*/ 3095076 h 4805312"/>
              <a:gd name="connsiteX3368" fmla="*/ 112725 w 12191990"/>
              <a:gd name="connsiteY3368" fmla="*/ 3108655 h 4805312"/>
              <a:gd name="connsiteX3369" fmla="*/ 85697 w 12191990"/>
              <a:gd name="connsiteY3369" fmla="*/ 3140342 h 4805312"/>
              <a:gd name="connsiteX3370" fmla="*/ 35935 w 12191990"/>
              <a:gd name="connsiteY3370" fmla="*/ 3165370 h 4805312"/>
              <a:gd name="connsiteX3371" fmla="*/ 33791 w 12191990"/>
              <a:gd name="connsiteY3371" fmla="*/ 3162144 h 4805312"/>
              <a:gd name="connsiteX3372" fmla="*/ 21782 w 12191990"/>
              <a:gd name="connsiteY3372" fmla="*/ 3151947 h 4805312"/>
              <a:gd name="connsiteX3373" fmla="*/ 20067 w 12191990"/>
              <a:gd name="connsiteY3373" fmla="*/ 3146745 h 4805312"/>
              <a:gd name="connsiteX3374" fmla="*/ 13206 w 12191990"/>
              <a:gd name="connsiteY3374" fmla="*/ 3135767 h 4805312"/>
              <a:gd name="connsiteX3375" fmla="*/ 10204 w 12191990"/>
              <a:gd name="connsiteY3375" fmla="*/ 3128849 h 4805312"/>
              <a:gd name="connsiteX3376" fmla="*/ 13209 w 12191990"/>
              <a:gd name="connsiteY3376" fmla="*/ 3115009 h 4805312"/>
              <a:gd name="connsiteX3377" fmla="*/ 17075 w 12191990"/>
              <a:gd name="connsiteY3377" fmla="*/ 3077550 h 4805312"/>
              <a:gd name="connsiteX3378" fmla="*/ 22226 w 12191990"/>
              <a:gd name="connsiteY3378" fmla="*/ 3053825 h 4805312"/>
              <a:gd name="connsiteX3379" fmla="*/ 27375 w 12191990"/>
              <a:gd name="connsiteY3379" fmla="*/ 3043211 h 4805312"/>
              <a:gd name="connsiteX3380" fmla="*/ 43250 w 12191990"/>
              <a:gd name="connsiteY3380" fmla="*/ 3021411 h 4805312"/>
              <a:gd name="connsiteX3381" fmla="*/ 68135 w 12191990"/>
              <a:gd name="connsiteY3381" fmla="*/ 2985408 h 4805312"/>
              <a:gd name="connsiteX3382" fmla="*/ 80145 w 12191990"/>
              <a:gd name="connsiteY3382" fmla="*/ 2973753 h 4805312"/>
              <a:gd name="connsiteX3383" fmla="*/ 95161 w 12191990"/>
              <a:gd name="connsiteY3383" fmla="*/ 2963555 h 4805312"/>
              <a:gd name="connsiteX3384" fmla="*/ 106314 w 12191990"/>
              <a:gd name="connsiteY3384" fmla="*/ 2959131 h 4805312"/>
              <a:gd name="connsiteX3385" fmla="*/ 117448 w 12191990"/>
              <a:gd name="connsiteY3385" fmla="*/ 2951540 h 4805312"/>
              <a:gd name="connsiteX3386" fmla="*/ 6458476 w 12191990"/>
              <a:gd name="connsiteY3386" fmla="*/ 2948292 h 4805312"/>
              <a:gd name="connsiteX3387" fmla="*/ 6462923 w 12191990"/>
              <a:gd name="connsiteY3387" fmla="*/ 2952737 h 4805312"/>
              <a:gd name="connsiteX3388" fmla="*/ 6462923 w 12191990"/>
              <a:gd name="connsiteY3388" fmla="*/ 2952923 h 4805312"/>
              <a:gd name="connsiteX3389" fmla="*/ 11133794 w 12191990"/>
              <a:gd name="connsiteY3389" fmla="*/ 2943536 h 4805312"/>
              <a:gd name="connsiteX3390" fmla="*/ 11134508 w 12191990"/>
              <a:gd name="connsiteY3390" fmla="*/ 2944246 h 4805312"/>
              <a:gd name="connsiteX3391" fmla="*/ 11133182 w 12191990"/>
              <a:gd name="connsiteY3391" fmla="*/ 2944560 h 4805312"/>
              <a:gd name="connsiteX3392" fmla="*/ 944081 w 12191990"/>
              <a:gd name="connsiteY3392" fmla="*/ 2918737 h 4805312"/>
              <a:gd name="connsiteX3393" fmla="*/ 946413 w 12191990"/>
              <a:gd name="connsiteY3393" fmla="*/ 2920297 h 4805312"/>
              <a:gd name="connsiteX3394" fmla="*/ 946192 w 12191990"/>
              <a:gd name="connsiteY3394" fmla="*/ 2920555 h 4805312"/>
              <a:gd name="connsiteX3395" fmla="*/ 944081 w 12191990"/>
              <a:gd name="connsiteY3395" fmla="*/ 2918737 h 4805312"/>
              <a:gd name="connsiteX3396" fmla="*/ 613025 w 12191990"/>
              <a:gd name="connsiteY3396" fmla="*/ 2918687 h 4805312"/>
              <a:gd name="connsiteX3397" fmla="*/ 615611 w 12191990"/>
              <a:gd name="connsiteY3397" fmla="*/ 2920915 h 4805312"/>
              <a:gd name="connsiteX3398" fmla="*/ 615619 w 12191990"/>
              <a:gd name="connsiteY3398" fmla="*/ 2921015 h 4805312"/>
              <a:gd name="connsiteX3399" fmla="*/ 5834979 w 12191990"/>
              <a:gd name="connsiteY3399" fmla="*/ 2914569 h 4805312"/>
              <a:gd name="connsiteX3400" fmla="*/ 5830026 w 12191990"/>
              <a:gd name="connsiteY3400" fmla="*/ 2921310 h 4805312"/>
              <a:gd name="connsiteX3401" fmla="*/ 5828757 w 12191990"/>
              <a:gd name="connsiteY3401" fmla="*/ 2931307 h 4805312"/>
              <a:gd name="connsiteX3402" fmla="*/ 5837389 w 12191990"/>
              <a:gd name="connsiteY3402" fmla="*/ 2918608 h 4805312"/>
              <a:gd name="connsiteX3403" fmla="*/ 6462923 w 12191990"/>
              <a:gd name="connsiteY3403" fmla="*/ 2890514 h 4805312"/>
              <a:gd name="connsiteX3404" fmla="*/ 6467499 w 12191990"/>
              <a:gd name="connsiteY3404" fmla="*/ 2894959 h 4805312"/>
              <a:gd name="connsiteX3405" fmla="*/ 6467366 w 12191990"/>
              <a:gd name="connsiteY3405" fmla="*/ 2894959 h 4805312"/>
              <a:gd name="connsiteX3406" fmla="*/ 6462923 w 12191990"/>
              <a:gd name="connsiteY3406" fmla="*/ 2890514 h 4805312"/>
              <a:gd name="connsiteX3407" fmla="*/ 613092 w 12191990"/>
              <a:gd name="connsiteY3407" fmla="*/ 2887227 h 4805312"/>
              <a:gd name="connsiteX3408" fmla="*/ 615751 w 12191990"/>
              <a:gd name="connsiteY3408" fmla="*/ 2889447 h 4805312"/>
              <a:gd name="connsiteX3409" fmla="*/ 615678 w 12191990"/>
              <a:gd name="connsiteY3409" fmla="*/ 2889453 h 4805312"/>
              <a:gd name="connsiteX3410" fmla="*/ 613092 w 12191990"/>
              <a:gd name="connsiteY3410" fmla="*/ 2887227 h 4805312"/>
              <a:gd name="connsiteX3411" fmla="*/ 6761544 w 12191990"/>
              <a:gd name="connsiteY3411" fmla="*/ 2883243 h 4805312"/>
              <a:gd name="connsiteX3412" fmla="*/ 6761683 w 12191990"/>
              <a:gd name="connsiteY3412" fmla="*/ 2883321 h 4805312"/>
              <a:gd name="connsiteX3413" fmla="*/ 6765355 w 12191990"/>
              <a:gd name="connsiteY3413" fmla="*/ 2887375 h 4805312"/>
              <a:gd name="connsiteX3414" fmla="*/ 6898138 w 12191990"/>
              <a:gd name="connsiteY3414" fmla="*/ 2871770 h 4805312"/>
              <a:gd name="connsiteX3415" fmla="*/ 6884218 w 12191990"/>
              <a:gd name="connsiteY3415" fmla="*/ 2879241 h 4805312"/>
              <a:gd name="connsiteX3416" fmla="*/ 6946894 w 12191990"/>
              <a:gd name="connsiteY3416" fmla="*/ 2928528 h 4805312"/>
              <a:gd name="connsiteX3417" fmla="*/ 7015783 w 12191990"/>
              <a:gd name="connsiteY3417" fmla="*/ 2982959 h 4805312"/>
              <a:gd name="connsiteX3418" fmla="*/ 7088299 w 12191990"/>
              <a:gd name="connsiteY3418" fmla="*/ 3026503 h 4805312"/>
              <a:gd name="connsiteX3419" fmla="*/ 7146311 w 12191990"/>
              <a:gd name="connsiteY3419" fmla="*/ 3062789 h 4805312"/>
              <a:gd name="connsiteX3420" fmla="*/ 7149938 w 12191990"/>
              <a:gd name="connsiteY3420" fmla="*/ 3066418 h 4805312"/>
              <a:gd name="connsiteX3421" fmla="*/ 7157190 w 12191990"/>
              <a:gd name="connsiteY3421" fmla="*/ 3070048 h 4805312"/>
              <a:gd name="connsiteX3422" fmla="*/ 7174030 w 12191990"/>
              <a:gd name="connsiteY3422" fmla="*/ 3080202 h 4805312"/>
              <a:gd name="connsiteX3423" fmla="*/ 7169749 w 12191990"/>
              <a:gd name="connsiteY3423" fmla="*/ 3070803 h 4805312"/>
              <a:gd name="connsiteX3424" fmla="*/ 7157189 w 12191990"/>
              <a:gd name="connsiteY3424" fmla="*/ 3066418 h 4805312"/>
              <a:gd name="connsiteX3425" fmla="*/ 7160814 w 12191990"/>
              <a:gd name="connsiteY3425" fmla="*/ 3066418 h 4805312"/>
              <a:gd name="connsiteX3426" fmla="*/ 7153562 w 12191990"/>
              <a:gd name="connsiteY3426" fmla="*/ 3062789 h 4805312"/>
              <a:gd name="connsiteX3427" fmla="*/ 7149938 w 12191990"/>
              <a:gd name="connsiteY3427" fmla="*/ 3059162 h 4805312"/>
              <a:gd name="connsiteX3428" fmla="*/ 7070613 w 12191990"/>
              <a:gd name="connsiteY3428" fmla="*/ 2997031 h 4805312"/>
              <a:gd name="connsiteX3429" fmla="*/ 7073796 w 12191990"/>
              <a:gd name="connsiteY3429" fmla="*/ 2993845 h 4805312"/>
              <a:gd name="connsiteX3430" fmla="*/ 7070170 w 12191990"/>
              <a:gd name="connsiteY3430" fmla="*/ 2993845 h 4805312"/>
              <a:gd name="connsiteX3431" fmla="*/ 7066544 w 12191990"/>
              <a:gd name="connsiteY3431" fmla="*/ 2993845 h 4805312"/>
              <a:gd name="connsiteX3432" fmla="*/ 7062918 w 12191990"/>
              <a:gd name="connsiteY3432" fmla="*/ 2990215 h 4805312"/>
              <a:gd name="connsiteX3433" fmla="*/ 7044790 w 12191990"/>
              <a:gd name="connsiteY3433" fmla="*/ 2972073 h 4805312"/>
              <a:gd name="connsiteX3434" fmla="*/ 7048415 w 12191990"/>
              <a:gd name="connsiteY3434" fmla="*/ 2979329 h 4805312"/>
              <a:gd name="connsiteX3435" fmla="*/ 7044790 w 12191990"/>
              <a:gd name="connsiteY3435" fmla="*/ 2979329 h 4805312"/>
              <a:gd name="connsiteX3436" fmla="*/ 7041163 w 12191990"/>
              <a:gd name="connsiteY3436" fmla="*/ 2979329 h 4805312"/>
              <a:gd name="connsiteX3437" fmla="*/ 7044791 w 12191990"/>
              <a:gd name="connsiteY3437" fmla="*/ 2982959 h 4805312"/>
              <a:gd name="connsiteX3438" fmla="*/ 7019410 w 12191990"/>
              <a:gd name="connsiteY3438" fmla="*/ 2968443 h 4805312"/>
              <a:gd name="connsiteX3439" fmla="*/ 7023035 w 12191990"/>
              <a:gd name="connsiteY3439" fmla="*/ 2968443 h 4805312"/>
              <a:gd name="connsiteX3440" fmla="*/ 7026662 w 12191990"/>
              <a:gd name="connsiteY3440" fmla="*/ 2972073 h 4805312"/>
              <a:gd name="connsiteX3441" fmla="*/ 7030286 w 12191990"/>
              <a:gd name="connsiteY3441" fmla="*/ 2972073 h 4805312"/>
              <a:gd name="connsiteX3442" fmla="*/ 7023035 w 12191990"/>
              <a:gd name="connsiteY3442" fmla="*/ 2964815 h 4805312"/>
              <a:gd name="connsiteX3443" fmla="*/ 7019410 w 12191990"/>
              <a:gd name="connsiteY3443" fmla="*/ 2961186 h 4805312"/>
              <a:gd name="connsiteX3444" fmla="*/ 6994029 w 12191990"/>
              <a:gd name="connsiteY3444" fmla="*/ 2928528 h 4805312"/>
              <a:gd name="connsiteX3445" fmla="*/ 6970915 w 12191990"/>
              <a:gd name="connsiteY3445" fmla="*/ 2913107 h 4805312"/>
              <a:gd name="connsiteX3446" fmla="*/ 6962385 w 12191990"/>
              <a:gd name="connsiteY3446" fmla="*/ 2908932 h 4805312"/>
              <a:gd name="connsiteX3447" fmla="*/ 6944071 w 12191990"/>
              <a:gd name="connsiteY3447" fmla="*/ 2908489 h 4805312"/>
              <a:gd name="connsiteX3448" fmla="*/ 6919340 w 12191990"/>
              <a:gd name="connsiteY3448" fmla="*/ 2892965 h 4805312"/>
              <a:gd name="connsiteX3449" fmla="*/ 6899310 w 12191990"/>
              <a:gd name="connsiteY3449" fmla="*/ 2872797 h 4805312"/>
              <a:gd name="connsiteX3450" fmla="*/ 847963 w 12191990"/>
              <a:gd name="connsiteY3450" fmla="*/ 2859462 h 4805312"/>
              <a:gd name="connsiteX3451" fmla="*/ 840729 w 12191990"/>
              <a:gd name="connsiteY3451" fmla="*/ 2864070 h 4805312"/>
              <a:gd name="connsiteX3452" fmla="*/ 876659 w 12191990"/>
              <a:gd name="connsiteY3452" fmla="*/ 2888217 h 4805312"/>
              <a:gd name="connsiteX3453" fmla="*/ 916159 w 12191990"/>
              <a:gd name="connsiteY3453" fmla="*/ 2914898 h 4805312"/>
              <a:gd name="connsiteX3454" fmla="*/ 957181 w 12191990"/>
              <a:gd name="connsiteY3454" fmla="*/ 2935538 h 4805312"/>
              <a:gd name="connsiteX3455" fmla="*/ 990058 w 12191990"/>
              <a:gd name="connsiteY3455" fmla="*/ 2952835 h 4805312"/>
              <a:gd name="connsiteX3456" fmla="*/ 992169 w 12191990"/>
              <a:gd name="connsiteY3456" fmla="*/ 2954652 h 4805312"/>
              <a:gd name="connsiteX3457" fmla="*/ 996242 w 12191990"/>
              <a:gd name="connsiteY3457" fmla="*/ 2956324 h 4805312"/>
              <a:gd name="connsiteX3458" fmla="*/ 1005770 w 12191990"/>
              <a:gd name="connsiteY3458" fmla="*/ 2961140 h 4805312"/>
              <a:gd name="connsiteX3459" fmla="*/ 1003071 w 12191990"/>
              <a:gd name="connsiteY3459" fmla="*/ 2956224 h 4805312"/>
              <a:gd name="connsiteX3460" fmla="*/ 996095 w 12191990"/>
              <a:gd name="connsiteY3460" fmla="*/ 2954360 h 4805312"/>
              <a:gd name="connsiteX3461" fmla="*/ 998057 w 12191990"/>
              <a:gd name="connsiteY3461" fmla="*/ 2954212 h 4805312"/>
              <a:gd name="connsiteX3462" fmla="*/ 993984 w 12191990"/>
              <a:gd name="connsiteY3462" fmla="*/ 2952542 h 4805312"/>
              <a:gd name="connsiteX3463" fmla="*/ 991874 w 12191990"/>
              <a:gd name="connsiteY3463" fmla="*/ 2950724 h 4805312"/>
              <a:gd name="connsiteX3464" fmla="*/ 946413 w 12191990"/>
              <a:gd name="connsiteY3464" fmla="*/ 2920297 h 4805312"/>
              <a:gd name="connsiteX3465" fmla="*/ 948007 w 12191990"/>
              <a:gd name="connsiteY3465" fmla="*/ 2918443 h 4805312"/>
              <a:gd name="connsiteX3466" fmla="*/ 946044 w 12191990"/>
              <a:gd name="connsiteY3466" fmla="*/ 2918589 h 4805312"/>
              <a:gd name="connsiteX3467" fmla="*/ 944081 w 12191990"/>
              <a:gd name="connsiteY3467" fmla="*/ 2918737 h 4805312"/>
              <a:gd name="connsiteX3468" fmla="*/ 941971 w 12191990"/>
              <a:gd name="connsiteY3468" fmla="*/ 2916918 h 4805312"/>
              <a:gd name="connsiteX3469" fmla="*/ 931421 w 12191990"/>
              <a:gd name="connsiteY3469" fmla="*/ 2907830 h 4805312"/>
              <a:gd name="connsiteX3470" fmla="*/ 933678 w 12191990"/>
              <a:gd name="connsiteY3470" fmla="*/ 2911612 h 4805312"/>
              <a:gd name="connsiteX3471" fmla="*/ 931716 w 12191990"/>
              <a:gd name="connsiteY3471" fmla="*/ 2911758 h 4805312"/>
              <a:gd name="connsiteX3472" fmla="*/ 929752 w 12191990"/>
              <a:gd name="connsiteY3472" fmla="*/ 2911906 h 4805312"/>
              <a:gd name="connsiteX3473" fmla="*/ 931864 w 12191990"/>
              <a:gd name="connsiteY3473" fmla="*/ 2913723 h 4805312"/>
              <a:gd name="connsiteX3474" fmla="*/ 917534 w 12191990"/>
              <a:gd name="connsiteY3474" fmla="*/ 2906892 h 4805312"/>
              <a:gd name="connsiteX3475" fmla="*/ 919497 w 12191990"/>
              <a:gd name="connsiteY3475" fmla="*/ 2906745 h 4805312"/>
              <a:gd name="connsiteX3476" fmla="*/ 921607 w 12191990"/>
              <a:gd name="connsiteY3476" fmla="*/ 2908563 h 4805312"/>
              <a:gd name="connsiteX3477" fmla="*/ 923569 w 12191990"/>
              <a:gd name="connsiteY3477" fmla="*/ 2908417 h 4805312"/>
              <a:gd name="connsiteX3478" fmla="*/ 919350 w 12191990"/>
              <a:gd name="connsiteY3478" fmla="*/ 2904781 h 4805312"/>
              <a:gd name="connsiteX3479" fmla="*/ 917240 w 12191990"/>
              <a:gd name="connsiteY3479" fmla="*/ 2902964 h 4805312"/>
              <a:gd name="connsiteX3480" fmla="*/ 902178 w 12191990"/>
              <a:gd name="connsiteY3480" fmla="*/ 2886310 h 4805312"/>
              <a:gd name="connsiteX3481" fmla="*/ 889039 w 12191990"/>
              <a:gd name="connsiteY3481" fmla="*/ 2878896 h 4805312"/>
              <a:gd name="connsiteX3482" fmla="*/ 884252 w 12191990"/>
              <a:gd name="connsiteY3482" fmla="*/ 2876980 h 4805312"/>
              <a:gd name="connsiteX3483" fmla="*/ 874319 w 12191990"/>
              <a:gd name="connsiteY3483" fmla="*/ 2877482 h 4805312"/>
              <a:gd name="connsiteX3484" fmla="*/ 860302 w 12191990"/>
              <a:gd name="connsiteY3484" fmla="*/ 2870078 h 4805312"/>
              <a:gd name="connsiteX3485" fmla="*/ 848640 w 12191990"/>
              <a:gd name="connsiteY3485" fmla="*/ 2859970 h 4805312"/>
              <a:gd name="connsiteX3486" fmla="*/ 6020120 w 12191990"/>
              <a:gd name="connsiteY3486" fmla="*/ 2847369 h 4805312"/>
              <a:gd name="connsiteX3487" fmla="*/ 5985174 w 12191990"/>
              <a:gd name="connsiteY3487" fmla="*/ 2902858 h 4805312"/>
              <a:gd name="connsiteX3488" fmla="*/ 6002785 w 12191990"/>
              <a:gd name="connsiteY3488" fmla="*/ 2927547 h 4805312"/>
              <a:gd name="connsiteX3489" fmla="*/ 6022647 w 12191990"/>
              <a:gd name="connsiteY3489" fmla="*/ 2949566 h 4805312"/>
              <a:gd name="connsiteX3490" fmla="*/ 6061548 w 12191990"/>
              <a:gd name="connsiteY3490" fmla="*/ 2897045 h 4805312"/>
              <a:gd name="connsiteX3491" fmla="*/ 5786732 w 12191990"/>
              <a:gd name="connsiteY3491" fmla="*/ 2833740 h 4805312"/>
              <a:gd name="connsiteX3492" fmla="*/ 5756275 w 12191990"/>
              <a:gd name="connsiteY3492" fmla="*/ 2874747 h 4805312"/>
              <a:gd name="connsiteX3493" fmla="*/ 5705204 w 12191990"/>
              <a:gd name="connsiteY3493" fmla="*/ 2939804 h 4805312"/>
              <a:gd name="connsiteX3494" fmla="*/ 5683255 w 12191990"/>
              <a:gd name="connsiteY3494" fmla="*/ 2969478 h 4805312"/>
              <a:gd name="connsiteX3495" fmla="*/ 5647625 w 12191990"/>
              <a:gd name="connsiteY3495" fmla="*/ 3012610 h 4805312"/>
              <a:gd name="connsiteX3496" fmla="*/ 5512167 w 12191990"/>
              <a:gd name="connsiteY3496" fmla="*/ 3151274 h 4805312"/>
              <a:gd name="connsiteX3497" fmla="*/ 5472454 w 12191990"/>
              <a:gd name="connsiteY3497" fmla="*/ 3195729 h 4805312"/>
              <a:gd name="connsiteX3498" fmla="*/ 5464291 w 12191990"/>
              <a:gd name="connsiteY3498" fmla="*/ 3198377 h 4805312"/>
              <a:gd name="connsiteX3499" fmla="*/ 5431529 w 12191990"/>
              <a:gd name="connsiteY3499" fmla="*/ 3222537 h 4805312"/>
              <a:gd name="connsiteX3500" fmla="*/ 5408252 w 12191990"/>
              <a:gd name="connsiteY3500" fmla="*/ 3248128 h 4805312"/>
              <a:gd name="connsiteX3501" fmla="*/ 5326293 w 12191990"/>
              <a:gd name="connsiteY3501" fmla="*/ 3315310 h 4805312"/>
              <a:gd name="connsiteX3502" fmla="*/ 5279854 w 12191990"/>
              <a:gd name="connsiteY3502" fmla="*/ 3352926 h 4805312"/>
              <a:gd name="connsiteX3503" fmla="*/ 5208927 w 12191990"/>
              <a:gd name="connsiteY3503" fmla="*/ 3398486 h 4805312"/>
              <a:gd name="connsiteX3504" fmla="*/ 5199327 w 12191990"/>
              <a:gd name="connsiteY3504" fmla="*/ 3410620 h 4805312"/>
              <a:gd name="connsiteX3505" fmla="*/ 5169323 w 12191990"/>
              <a:gd name="connsiteY3505" fmla="*/ 3429374 h 4805312"/>
              <a:gd name="connsiteX3506" fmla="*/ 5125754 w 12191990"/>
              <a:gd name="connsiteY3506" fmla="*/ 3448018 h 4805312"/>
              <a:gd name="connsiteX3507" fmla="*/ 5122883 w 12191990"/>
              <a:gd name="connsiteY3507" fmla="*/ 3466991 h 4805312"/>
              <a:gd name="connsiteX3508" fmla="*/ 5105123 w 12191990"/>
              <a:gd name="connsiteY3508" fmla="*/ 3481772 h 4805312"/>
              <a:gd name="connsiteX3509" fmla="*/ 5012467 w 12191990"/>
              <a:gd name="connsiteY3509" fmla="*/ 3529871 h 4805312"/>
              <a:gd name="connsiteX3510" fmla="*/ 4994815 w 12191990"/>
              <a:gd name="connsiteY3510" fmla="*/ 3531085 h 4805312"/>
              <a:gd name="connsiteX3511" fmla="*/ 4985219 w 12191990"/>
              <a:gd name="connsiteY3511" fmla="*/ 3543219 h 4805312"/>
              <a:gd name="connsiteX3512" fmla="*/ 4981137 w 12191990"/>
              <a:gd name="connsiteY3512" fmla="*/ 3544544 h 4805312"/>
              <a:gd name="connsiteX3513" fmla="*/ 4883070 w 12191990"/>
              <a:gd name="connsiteY3513" fmla="*/ 3589883 h 4805312"/>
              <a:gd name="connsiteX3514" fmla="*/ 4881746 w 12191990"/>
              <a:gd name="connsiteY3514" fmla="*/ 3585801 h 4805312"/>
              <a:gd name="connsiteX3515" fmla="*/ 4861338 w 12191990"/>
              <a:gd name="connsiteY3515" fmla="*/ 3592420 h 4805312"/>
              <a:gd name="connsiteX3516" fmla="*/ 4839497 w 12191990"/>
              <a:gd name="connsiteY3516" fmla="*/ 3608526 h 4805312"/>
              <a:gd name="connsiteX3517" fmla="*/ 4824607 w 12191990"/>
              <a:gd name="connsiteY3517" fmla="*/ 3604335 h 4805312"/>
              <a:gd name="connsiteX3518" fmla="*/ 4772869 w 12191990"/>
              <a:gd name="connsiteY3518" fmla="*/ 3625627 h 4805312"/>
              <a:gd name="connsiteX3519" fmla="*/ 4734704 w 12191990"/>
              <a:gd name="connsiteY3519" fmla="*/ 3647027 h 4805312"/>
              <a:gd name="connsiteX3520" fmla="*/ 4729300 w 12191990"/>
              <a:gd name="connsiteY3520" fmla="*/ 3644269 h 4805312"/>
              <a:gd name="connsiteX3521" fmla="*/ 4665318 w 12191990"/>
              <a:gd name="connsiteY3521" fmla="*/ 3669532 h 4805312"/>
              <a:gd name="connsiteX3522" fmla="*/ 4657261 w 12191990"/>
              <a:gd name="connsiteY3522" fmla="*/ 3672145 h 4805312"/>
              <a:gd name="connsiteX3523" fmla="*/ 4614206 w 12191990"/>
              <a:gd name="connsiteY3523" fmla="*/ 3688325 h 4805312"/>
              <a:gd name="connsiteX3524" fmla="*/ 4605429 w 12191990"/>
              <a:gd name="connsiteY3524" fmla="*/ 3693471 h 4805312"/>
              <a:gd name="connsiteX3525" fmla="*/ 4607608 w 12191990"/>
              <a:gd name="connsiteY3525" fmla="*/ 3690806 h 4805312"/>
              <a:gd name="connsiteX3526" fmla="*/ 4552214 w 12191990"/>
              <a:gd name="connsiteY3526" fmla="*/ 3711619 h 4805312"/>
              <a:gd name="connsiteX3527" fmla="*/ 4410386 w 12191990"/>
              <a:gd name="connsiteY3527" fmla="*/ 3754376 h 4805312"/>
              <a:gd name="connsiteX3528" fmla="*/ 4410568 w 12191990"/>
              <a:gd name="connsiteY3528" fmla="*/ 3754813 h 4805312"/>
              <a:gd name="connsiteX3529" fmla="*/ 4410836 w 12191990"/>
              <a:gd name="connsiteY3529" fmla="*/ 3759402 h 4805312"/>
              <a:gd name="connsiteX3530" fmla="*/ 4410026 w 12191990"/>
              <a:gd name="connsiteY3530" fmla="*/ 3762911 h 4805312"/>
              <a:gd name="connsiteX3531" fmla="*/ 4408674 w 12191990"/>
              <a:gd name="connsiteY3531" fmla="*/ 3770199 h 4805312"/>
              <a:gd name="connsiteX3532" fmla="*/ 4408403 w 12191990"/>
              <a:gd name="connsiteY3532" fmla="*/ 3772897 h 4805312"/>
              <a:gd name="connsiteX3533" fmla="*/ 4407594 w 12191990"/>
              <a:gd name="connsiteY3533" fmla="*/ 3779375 h 4805312"/>
              <a:gd name="connsiteX3534" fmla="*/ 4394079 w 12191990"/>
              <a:gd name="connsiteY3534" fmla="*/ 3789903 h 4805312"/>
              <a:gd name="connsiteX3535" fmla="*/ 4385431 w 12191990"/>
              <a:gd name="connsiteY3535" fmla="*/ 3790172 h 4805312"/>
              <a:gd name="connsiteX3536" fmla="*/ 4368404 w 12191990"/>
              <a:gd name="connsiteY3536" fmla="*/ 3786394 h 4805312"/>
              <a:gd name="connsiteX3537" fmla="*/ 4363810 w 12191990"/>
              <a:gd name="connsiteY3537" fmla="*/ 3783964 h 4805312"/>
              <a:gd name="connsiteX3538" fmla="*/ 4358675 w 12191990"/>
              <a:gd name="connsiteY3538" fmla="*/ 3779646 h 4805312"/>
              <a:gd name="connsiteX3539" fmla="*/ 4355431 w 12191990"/>
              <a:gd name="connsiteY3539" fmla="*/ 3775327 h 4805312"/>
              <a:gd name="connsiteX3540" fmla="*/ 4354158 w 12191990"/>
              <a:gd name="connsiteY3540" fmla="*/ 3771328 h 4805312"/>
              <a:gd name="connsiteX3541" fmla="*/ 4335535 w 12191990"/>
              <a:gd name="connsiteY3541" fmla="*/ 3776942 h 4805312"/>
              <a:gd name="connsiteX3542" fmla="*/ 4112287 w 12191990"/>
              <a:gd name="connsiteY3542" fmla="*/ 3825754 h 4805312"/>
              <a:gd name="connsiteX3543" fmla="*/ 3931229 w 12191990"/>
              <a:gd name="connsiteY3543" fmla="*/ 3850667 h 4805312"/>
              <a:gd name="connsiteX3544" fmla="*/ 3883008 w 12191990"/>
              <a:gd name="connsiteY3544" fmla="*/ 3852824 h 4805312"/>
              <a:gd name="connsiteX3545" fmla="*/ 3875768 w 12191990"/>
              <a:gd name="connsiteY3545" fmla="*/ 3857750 h 4805312"/>
              <a:gd name="connsiteX3546" fmla="*/ 3864097 w 12191990"/>
              <a:gd name="connsiteY3546" fmla="*/ 3857374 h 4805312"/>
              <a:gd name="connsiteX3547" fmla="*/ 3803866 w 12191990"/>
              <a:gd name="connsiteY3547" fmla="*/ 3861893 h 4805312"/>
              <a:gd name="connsiteX3548" fmla="*/ 3780304 w 12191990"/>
              <a:gd name="connsiteY3548" fmla="*/ 3862987 h 4805312"/>
              <a:gd name="connsiteX3549" fmla="*/ 3832278 w 12191990"/>
              <a:gd name="connsiteY3549" fmla="*/ 3866995 h 4805312"/>
              <a:gd name="connsiteX3550" fmla="*/ 3910587 w 12191990"/>
              <a:gd name="connsiteY3550" fmla="*/ 3873736 h 4805312"/>
              <a:gd name="connsiteX3551" fmla="*/ 4034131 w 12191990"/>
              <a:gd name="connsiteY3551" fmla="*/ 3865239 h 4805312"/>
              <a:gd name="connsiteX3552" fmla="*/ 4118297 w 12191990"/>
              <a:gd name="connsiteY3552" fmla="*/ 3860493 h 4805312"/>
              <a:gd name="connsiteX3553" fmla="*/ 4221436 w 12191990"/>
              <a:gd name="connsiteY3553" fmla="*/ 3858615 h 4805312"/>
              <a:gd name="connsiteX3554" fmla="*/ 4324578 w 12191990"/>
              <a:gd name="connsiteY3554" fmla="*/ 3856737 h 4805312"/>
              <a:gd name="connsiteX3555" fmla="*/ 4363961 w 12191990"/>
              <a:gd name="connsiteY3555" fmla="*/ 3852985 h 4805312"/>
              <a:gd name="connsiteX3556" fmla="*/ 4427828 w 12191990"/>
              <a:gd name="connsiteY3556" fmla="*/ 3841292 h 4805312"/>
              <a:gd name="connsiteX3557" fmla="*/ 4444156 w 12191990"/>
              <a:gd name="connsiteY3557" fmla="*/ 3835995 h 4805312"/>
              <a:gd name="connsiteX3558" fmla="*/ 4513432 w 12191990"/>
              <a:gd name="connsiteY3558" fmla="*/ 3827060 h 4805312"/>
              <a:gd name="connsiteX3559" fmla="*/ 4517513 w 12191990"/>
              <a:gd name="connsiteY3559" fmla="*/ 3825735 h 4805312"/>
              <a:gd name="connsiteX3560" fmla="*/ 4518836 w 12191990"/>
              <a:gd name="connsiteY3560" fmla="*/ 3829817 h 4805312"/>
              <a:gd name="connsiteX3561" fmla="*/ 4526999 w 12191990"/>
              <a:gd name="connsiteY3561" fmla="*/ 3827169 h 4805312"/>
              <a:gd name="connsiteX3562" fmla="*/ 4525675 w 12191990"/>
              <a:gd name="connsiteY3562" fmla="*/ 3823088 h 4805312"/>
              <a:gd name="connsiteX3563" fmla="*/ 4521594 w 12191990"/>
              <a:gd name="connsiteY3563" fmla="*/ 3824412 h 4805312"/>
              <a:gd name="connsiteX3564" fmla="*/ 4540677 w 12191990"/>
              <a:gd name="connsiteY3564" fmla="*/ 3813711 h 4805312"/>
              <a:gd name="connsiteX3565" fmla="*/ 4755553 w 12191990"/>
              <a:gd name="connsiteY3565" fmla="*/ 3753034 h 4805312"/>
              <a:gd name="connsiteX3566" fmla="*/ 4835859 w 12191990"/>
              <a:gd name="connsiteY3566" fmla="*/ 3722478 h 4805312"/>
              <a:gd name="connsiteX3567" fmla="*/ 4969335 w 12191990"/>
              <a:gd name="connsiteY3567" fmla="*/ 3661142 h 4805312"/>
              <a:gd name="connsiteX3568" fmla="*/ 5104245 w 12191990"/>
              <a:gd name="connsiteY3568" fmla="*/ 3590319 h 4805312"/>
              <a:gd name="connsiteX3569" fmla="*/ 5184663 w 12191990"/>
              <a:gd name="connsiteY3569" fmla="*/ 3546193 h 4805312"/>
              <a:gd name="connsiteX3570" fmla="*/ 5211909 w 12191990"/>
              <a:gd name="connsiteY3570" fmla="*/ 3532844 h 4805312"/>
              <a:gd name="connsiteX3571" fmla="*/ 5263754 w 12191990"/>
              <a:gd name="connsiteY3571" fmla="*/ 3497986 h 4805312"/>
              <a:gd name="connsiteX3572" fmla="*/ 5265077 w 12191990"/>
              <a:gd name="connsiteY3572" fmla="*/ 3502067 h 4805312"/>
              <a:gd name="connsiteX3573" fmla="*/ 5269158 w 12191990"/>
              <a:gd name="connsiteY3573" fmla="*/ 3500742 h 4805312"/>
              <a:gd name="connsiteX3574" fmla="*/ 5277321 w 12191990"/>
              <a:gd name="connsiteY3574" fmla="*/ 3498095 h 4805312"/>
              <a:gd name="connsiteX3575" fmla="*/ 5280080 w 12191990"/>
              <a:gd name="connsiteY3575" fmla="*/ 3492690 h 4805312"/>
              <a:gd name="connsiteX3576" fmla="*/ 5289564 w 12191990"/>
              <a:gd name="connsiteY3576" fmla="*/ 3494123 h 4805312"/>
              <a:gd name="connsiteX3577" fmla="*/ 5286916 w 12191990"/>
              <a:gd name="connsiteY3577" fmla="*/ 3485961 h 4805312"/>
              <a:gd name="connsiteX3578" fmla="*/ 5290997 w 12191990"/>
              <a:gd name="connsiteY3578" fmla="*/ 3484636 h 4805312"/>
              <a:gd name="connsiteX3579" fmla="*/ 5297837 w 12191990"/>
              <a:gd name="connsiteY3579" fmla="*/ 3477907 h 4805312"/>
              <a:gd name="connsiteX3580" fmla="*/ 5288352 w 12191990"/>
              <a:gd name="connsiteY3580" fmla="*/ 3476475 h 4805312"/>
              <a:gd name="connsiteX3581" fmla="*/ 5289674 w 12191990"/>
              <a:gd name="connsiteY3581" fmla="*/ 3480555 h 4805312"/>
              <a:gd name="connsiteX3582" fmla="*/ 5284271 w 12191990"/>
              <a:gd name="connsiteY3582" fmla="*/ 3477798 h 4805312"/>
              <a:gd name="connsiteX3583" fmla="*/ 5375713 w 12191990"/>
              <a:gd name="connsiteY3583" fmla="*/ 3412051 h 4805312"/>
              <a:gd name="connsiteX3584" fmla="*/ 5512280 w 12191990"/>
              <a:gd name="connsiteY3584" fmla="*/ 3304604 h 4805312"/>
              <a:gd name="connsiteX3585" fmla="*/ 5513602 w 12191990"/>
              <a:gd name="connsiteY3585" fmla="*/ 3308686 h 4805312"/>
              <a:gd name="connsiteX3586" fmla="*/ 5509521 w 12191990"/>
              <a:gd name="connsiteY3586" fmla="*/ 3310010 h 4805312"/>
              <a:gd name="connsiteX3587" fmla="*/ 5508089 w 12191990"/>
              <a:gd name="connsiteY3587" fmla="*/ 3319497 h 4805312"/>
              <a:gd name="connsiteX3588" fmla="*/ 5514925 w 12191990"/>
              <a:gd name="connsiteY3588" fmla="*/ 3312769 h 4805312"/>
              <a:gd name="connsiteX3589" fmla="*/ 5521764 w 12191990"/>
              <a:gd name="connsiteY3589" fmla="*/ 3306039 h 4805312"/>
              <a:gd name="connsiteX3590" fmla="*/ 5535333 w 12191990"/>
              <a:gd name="connsiteY3590" fmla="*/ 3306150 h 4805312"/>
              <a:gd name="connsiteX3591" fmla="*/ 5532660 w 12191990"/>
              <a:gd name="connsiteY3591" fmla="*/ 3301377 h 4805312"/>
              <a:gd name="connsiteX3592" fmla="*/ 5530390 w 12191990"/>
              <a:gd name="connsiteY3592" fmla="*/ 3302490 h 4805312"/>
              <a:gd name="connsiteX3593" fmla="*/ 5535446 w 12191990"/>
              <a:gd name="connsiteY3593" fmla="*/ 3292580 h 4805312"/>
              <a:gd name="connsiteX3594" fmla="*/ 5523202 w 12191990"/>
              <a:gd name="connsiteY3594" fmla="*/ 3296553 h 4805312"/>
              <a:gd name="connsiteX3595" fmla="*/ 5554750 w 12191990"/>
              <a:gd name="connsiteY3595" fmla="*/ 3254744 h 4805312"/>
              <a:gd name="connsiteX3596" fmla="*/ 5560157 w 12191990"/>
              <a:gd name="connsiteY3596" fmla="*/ 3257501 h 4805312"/>
              <a:gd name="connsiteX3597" fmla="*/ 5602625 w 12191990"/>
              <a:gd name="connsiteY3597" fmla="*/ 3207640 h 4805312"/>
              <a:gd name="connsiteX3598" fmla="*/ 5599867 w 12191990"/>
              <a:gd name="connsiteY3598" fmla="*/ 3213045 h 4805312"/>
              <a:gd name="connsiteX3599" fmla="*/ 5651823 w 12191990"/>
              <a:gd name="connsiteY3599" fmla="*/ 3164618 h 4805312"/>
              <a:gd name="connsiteX3600" fmla="*/ 5654580 w 12191990"/>
              <a:gd name="connsiteY3600" fmla="*/ 3159213 h 4805312"/>
              <a:gd name="connsiteX3601" fmla="*/ 5638253 w 12191990"/>
              <a:gd name="connsiteY3601" fmla="*/ 3164507 h 4805312"/>
              <a:gd name="connsiteX3602" fmla="*/ 5671122 w 12191990"/>
              <a:gd name="connsiteY3602" fmla="*/ 3126781 h 4805312"/>
              <a:gd name="connsiteX3603" fmla="*/ 5680611 w 12191990"/>
              <a:gd name="connsiteY3603" fmla="*/ 3128214 h 4805312"/>
              <a:gd name="connsiteX3604" fmla="*/ 5684800 w 12191990"/>
              <a:gd name="connsiteY3604" fmla="*/ 3113323 h 4805312"/>
              <a:gd name="connsiteX3605" fmla="*/ 5687560 w 12191990"/>
              <a:gd name="connsiteY3605" fmla="*/ 3107917 h 4805312"/>
              <a:gd name="connsiteX3606" fmla="*/ 5693074 w 12191990"/>
              <a:gd name="connsiteY3606" fmla="*/ 3097106 h 4805312"/>
              <a:gd name="connsiteX3607" fmla="*/ 5684911 w 12191990"/>
              <a:gd name="connsiteY3607" fmla="*/ 3099754 h 4805312"/>
              <a:gd name="connsiteX3608" fmla="*/ 5680830 w 12191990"/>
              <a:gd name="connsiteY3608" fmla="*/ 3101078 h 4805312"/>
              <a:gd name="connsiteX3609" fmla="*/ 5750762 w 12191990"/>
              <a:gd name="connsiteY3609" fmla="*/ 3010733 h 4805312"/>
              <a:gd name="connsiteX3610" fmla="*/ 5780770 w 12191990"/>
              <a:gd name="connsiteY3610" fmla="*/ 2991979 h 4805312"/>
              <a:gd name="connsiteX3611" fmla="*/ 5782095 w 12191990"/>
              <a:gd name="connsiteY3611" fmla="*/ 2996060 h 4805312"/>
              <a:gd name="connsiteX3612" fmla="*/ 5786176 w 12191990"/>
              <a:gd name="connsiteY3612" fmla="*/ 2994736 h 4805312"/>
              <a:gd name="connsiteX3613" fmla="*/ 5791691 w 12191990"/>
              <a:gd name="connsiteY3613" fmla="*/ 2983926 h 4805312"/>
              <a:gd name="connsiteX3614" fmla="*/ 5794451 w 12191990"/>
              <a:gd name="connsiteY3614" fmla="*/ 2978520 h 4805312"/>
              <a:gd name="connsiteX3615" fmla="*/ 5794559 w 12191990"/>
              <a:gd name="connsiteY3615" fmla="*/ 2964952 h 4805312"/>
              <a:gd name="connsiteX3616" fmla="*/ 5806915 w 12191990"/>
              <a:gd name="connsiteY3616" fmla="*/ 2947412 h 4805312"/>
              <a:gd name="connsiteX3617" fmla="*/ 5786394 w 12191990"/>
              <a:gd name="connsiteY3617" fmla="*/ 2967600 h 4805312"/>
              <a:gd name="connsiteX3618" fmla="*/ 5789047 w 12191990"/>
              <a:gd name="connsiteY3618" fmla="*/ 2975763 h 4805312"/>
              <a:gd name="connsiteX3619" fmla="*/ 5786287 w 12191990"/>
              <a:gd name="connsiteY3619" fmla="*/ 2981168 h 4805312"/>
              <a:gd name="connsiteX3620" fmla="*/ 5782205 w 12191990"/>
              <a:gd name="connsiteY3620" fmla="*/ 2982492 h 4805312"/>
              <a:gd name="connsiteX3621" fmla="*/ 5780770 w 12191990"/>
              <a:gd name="connsiteY3621" fmla="*/ 2991979 h 4805312"/>
              <a:gd name="connsiteX3622" fmla="*/ 5715243 w 12191990"/>
              <a:gd name="connsiteY3622" fmla="*/ 3040297 h 4805312"/>
              <a:gd name="connsiteX3623" fmla="*/ 5707080 w 12191990"/>
              <a:gd name="connsiteY3623" fmla="*/ 3042944 h 4805312"/>
              <a:gd name="connsiteX3624" fmla="*/ 5705757 w 12191990"/>
              <a:gd name="connsiteY3624" fmla="*/ 3038862 h 4805312"/>
              <a:gd name="connsiteX3625" fmla="*/ 5702999 w 12191990"/>
              <a:gd name="connsiteY3625" fmla="*/ 3044268 h 4805312"/>
              <a:gd name="connsiteX3626" fmla="*/ 5698918 w 12191990"/>
              <a:gd name="connsiteY3626" fmla="*/ 3045592 h 4805312"/>
              <a:gd name="connsiteX3627" fmla="*/ 5722140 w 12191990"/>
              <a:gd name="connsiteY3627" fmla="*/ 3005919 h 4805312"/>
              <a:gd name="connsiteX3628" fmla="*/ 5757088 w 12191990"/>
              <a:gd name="connsiteY3628" fmla="*/ 2974595 h 4805312"/>
              <a:gd name="connsiteX3629" fmla="*/ 5757825 w 12191990"/>
              <a:gd name="connsiteY3629" fmla="*/ 2976866 h 4805312"/>
              <a:gd name="connsiteX3630" fmla="*/ 5760578 w 12191990"/>
              <a:gd name="connsiteY3630" fmla="*/ 2971461 h 4805312"/>
              <a:gd name="connsiteX3631" fmla="*/ 5774263 w 12191990"/>
              <a:gd name="connsiteY3631" fmla="*/ 2958004 h 4805312"/>
              <a:gd name="connsiteX3632" fmla="*/ 5771505 w 12191990"/>
              <a:gd name="connsiteY3632" fmla="*/ 2963410 h 4805312"/>
              <a:gd name="connsiteX3633" fmla="*/ 5775587 w 12191990"/>
              <a:gd name="connsiteY3633" fmla="*/ 2962085 h 4805312"/>
              <a:gd name="connsiteX3634" fmla="*/ 5778344 w 12191990"/>
              <a:gd name="connsiteY3634" fmla="*/ 2956679 h 4805312"/>
              <a:gd name="connsiteX3635" fmla="*/ 5808225 w 12191990"/>
              <a:gd name="connsiteY3635" fmla="*/ 2932328 h 4805312"/>
              <a:gd name="connsiteX3636" fmla="*/ 5830084 w 12191990"/>
              <a:gd name="connsiteY3636" fmla="*/ 2906373 h 4805312"/>
              <a:gd name="connsiteX3637" fmla="*/ 151460 w 12191990"/>
              <a:gd name="connsiteY3637" fmla="*/ 2830694 h 4805312"/>
              <a:gd name="connsiteX3638" fmla="*/ 159972 w 12191990"/>
              <a:gd name="connsiteY3638" fmla="*/ 2835105 h 4805312"/>
              <a:gd name="connsiteX3639" fmla="*/ 168209 w 12191990"/>
              <a:gd name="connsiteY3639" fmla="*/ 2839423 h 4805312"/>
              <a:gd name="connsiteX3640" fmla="*/ 176335 w 12191990"/>
              <a:gd name="connsiteY3640" fmla="*/ 2855938 h 4805312"/>
              <a:gd name="connsiteX3641" fmla="*/ 174081 w 12191990"/>
              <a:gd name="connsiteY3641" fmla="*/ 2862583 h 4805312"/>
              <a:gd name="connsiteX3642" fmla="*/ 173076 w 12191990"/>
              <a:gd name="connsiteY3642" fmla="*/ 2865319 h 4805312"/>
              <a:gd name="connsiteX3643" fmla="*/ 170964 w 12191990"/>
              <a:gd name="connsiteY3643" fmla="*/ 2872999 h 4805312"/>
              <a:gd name="connsiteX3644" fmla="*/ 170101 w 12191990"/>
              <a:gd name="connsiteY3644" fmla="*/ 2876772 h 4805312"/>
              <a:gd name="connsiteX3645" fmla="*/ 167689 w 12191990"/>
              <a:gd name="connsiteY3645" fmla="*/ 2881081 h 4805312"/>
              <a:gd name="connsiteX3646" fmla="*/ 163708 w 12191990"/>
              <a:gd name="connsiteY3646" fmla="*/ 2884631 h 4805312"/>
              <a:gd name="connsiteX3647" fmla="*/ 152769 w 12191990"/>
              <a:gd name="connsiteY3647" fmla="*/ 2892542 h 4805312"/>
              <a:gd name="connsiteX3648" fmla="*/ 128518 w 12191990"/>
              <a:gd name="connsiteY3648" fmla="*/ 2895284 h 4805312"/>
              <a:gd name="connsiteX3649" fmla="*/ 126941 w 12191990"/>
              <a:gd name="connsiteY3649" fmla="*/ 2893875 h 4805312"/>
              <a:gd name="connsiteX3650" fmla="*/ 119088 w 12191990"/>
              <a:gd name="connsiteY3650" fmla="*/ 2888776 h 4805312"/>
              <a:gd name="connsiteX3651" fmla="*/ 117504 w 12191990"/>
              <a:gd name="connsiteY3651" fmla="*/ 2886717 h 4805312"/>
              <a:gd name="connsiteX3652" fmla="*/ 112379 w 12191990"/>
              <a:gd name="connsiteY3652" fmla="*/ 2881975 h 4805312"/>
              <a:gd name="connsiteX3653" fmla="*/ 109877 w 12191990"/>
              <a:gd name="connsiteY3653" fmla="*/ 2879149 h 4805312"/>
              <a:gd name="connsiteX3654" fmla="*/ 109819 w 12191990"/>
              <a:gd name="connsiteY3654" fmla="*/ 2874608 h 4805312"/>
              <a:gd name="connsiteX3655" fmla="*/ 107323 w 12191990"/>
              <a:gd name="connsiteY3655" fmla="*/ 2861790 h 4805312"/>
              <a:gd name="connsiteX3656" fmla="*/ 107227 w 12191990"/>
              <a:gd name="connsiteY3656" fmla="*/ 2854006 h 4805312"/>
              <a:gd name="connsiteX3657" fmla="*/ 108746 w 12191990"/>
              <a:gd name="connsiteY3657" fmla="*/ 2850874 h 4805312"/>
              <a:gd name="connsiteX3658" fmla="*/ 114777 w 12191990"/>
              <a:gd name="connsiteY3658" fmla="*/ 2845096 h 4805312"/>
              <a:gd name="connsiteX3659" fmla="*/ 124005 w 12191990"/>
              <a:gd name="connsiteY3659" fmla="*/ 2835388 h 4805312"/>
              <a:gd name="connsiteX3660" fmla="*/ 129168 w 12191990"/>
              <a:gd name="connsiteY3660" fmla="*/ 2832734 h 4805312"/>
              <a:gd name="connsiteX3661" fmla="*/ 136157 w 12191990"/>
              <a:gd name="connsiteY3661" fmla="*/ 2830967 h 4805312"/>
              <a:gd name="connsiteX3662" fmla="*/ 141738 w 12191990"/>
              <a:gd name="connsiteY3662" fmla="*/ 2830773 h 4805312"/>
              <a:gd name="connsiteX3663" fmla="*/ 151460 w 12191990"/>
              <a:gd name="connsiteY3663" fmla="*/ 2830694 h 4805312"/>
              <a:gd name="connsiteX3664" fmla="*/ 6268297 w 12191990"/>
              <a:gd name="connsiteY3664" fmla="*/ 2819784 h 4805312"/>
              <a:gd name="connsiteX3665" fmla="*/ 6217988 w 12191990"/>
              <a:gd name="connsiteY3665" fmla="*/ 2890540 h 4805312"/>
              <a:gd name="connsiteX3666" fmla="*/ 6276255 w 12191990"/>
              <a:gd name="connsiteY3666" fmla="*/ 2934960 h 4805312"/>
              <a:gd name="connsiteX3667" fmla="*/ 6414035 w 12191990"/>
              <a:gd name="connsiteY3667" fmla="*/ 3028293 h 4805312"/>
              <a:gd name="connsiteX3668" fmla="*/ 6400700 w 12191990"/>
              <a:gd name="connsiteY3668" fmla="*/ 3037182 h 4805312"/>
              <a:gd name="connsiteX3669" fmla="*/ 6498477 w 12191990"/>
              <a:gd name="connsiteY3669" fmla="*/ 3090516 h 4805312"/>
              <a:gd name="connsiteX3670" fmla="*/ 6600699 w 12191990"/>
              <a:gd name="connsiteY3670" fmla="*/ 3148295 h 4805312"/>
              <a:gd name="connsiteX3671" fmla="*/ 6596256 w 12191990"/>
              <a:gd name="connsiteY3671" fmla="*/ 3148295 h 4805312"/>
              <a:gd name="connsiteX3672" fmla="*/ 6600699 w 12191990"/>
              <a:gd name="connsiteY3672" fmla="*/ 3157183 h 4805312"/>
              <a:gd name="connsiteX3673" fmla="*/ 6600699 w 12191990"/>
              <a:gd name="connsiteY3673" fmla="*/ 3161628 h 4805312"/>
              <a:gd name="connsiteX3674" fmla="*/ 6622921 w 12191990"/>
              <a:gd name="connsiteY3674" fmla="*/ 3170516 h 4805312"/>
              <a:gd name="connsiteX3675" fmla="*/ 6631810 w 12191990"/>
              <a:gd name="connsiteY3675" fmla="*/ 3179406 h 4805312"/>
              <a:gd name="connsiteX3676" fmla="*/ 6636255 w 12191990"/>
              <a:gd name="connsiteY3676" fmla="*/ 3179406 h 4805312"/>
              <a:gd name="connsiteX3677" fmla="*/ 6636254 w 12191990"/>
              <a:gd name="connsiteY3677" fmla="*/ 3174961 h 4805312"/>
              <a:gd name="connsiteX3678" fmla="*/ 6694030 w 12191990"/>
              <a:gd name="connsiteY3678" fmla="*/ 3210517 h 4805312"/>
              <a:gd name="connsiteX3679" fmla="*/ 6707364 w 12191990"/>
              <a:gd name="connsiteY3679" fmla="*/ 3210517 h 4805312"/>
              <a:gd name="connsiteX3680" fmla="*/ 6694030 w 12191990"/>
              <a:gd name="connsiteY3680" fmla="*/ 3192739 h 4805312"/>
              <a:gd name="connsiteX3681" fmla="*/ 6685146 w 12191990"/>
              <a:gd name="connsiteY3681" fmla="*/ 3197184 h 4805312"/>
              <a:gd name="connsiteX3682" fmla="*/ 6658475 w 12191990"/>
              <a:gd name="connsiteY3682" fmla="*/ 3170516 h 4805312"/>
              <a:gd name="connsiteX3683" fmla="*/ 6671808 w 12191990"/>
              <a:gd name="connsiteY3683" fmla="*/ 3179406 h 4805312"/>
              <a:gd name="connsiteX3684" fmla="*/ 6591809 w 12191990"/>
              <a:gd name="connsiteY3684" fmla="*/ 3117183 h 4805312"/>
              <a:gd name="connsiteX3685" fmla="*/ 6502920 w 12191990"/>
              <a:gd name="connsiteY3685" fmla="*/ 3054961 h 4805312"/>
              <a:gd name="connsiteX3686" fmla="*/ 6502920 w 12191990"/>
              <a:gd name="connsiteY3686" fmla="*/ 3046071 h 4805312"/>
              <a:gd name="connsiteX3687" fmla="*/ 6431810 w 12191990"/>
              <a:gd name="connsiteY3687" fmla="*/ 2979404 h 4805312"/>
              <a:gd name="connsiteX3688" fmla="*/ 6405144 w 12191990"/>
              <a:gd name="connsiteY3688" fmla="*/ 2952737 h 4805312"/>
              <a:gd name="connsiteX3689" fmla="*/ 6391810 w 12191990"/>
              <a:gd name="connsiteY3689" fmla="*/ 2943848 h 4805312"/>
              <a:gd name="connsiteX3690" fmla="*/ 6374032 w 12191990"/>
              <a:gd name="connsiteY3690" fmla="*/ 2921626 h 4805312"/>
              <a:gd name="connsiteX3691" fmla="*/ 6329588 w 12191990"/>
              <a:gd name="connsiteY3691" fmla="*/ 2881625 h 4805312"/>
              <a:gd name="connsiteX3692" fmla="*/ 6289589 w 12191990"/>
              <a:gd name="connsiteY3692" fmla="*/ 2841625 h 4805312"/>
              <a:gd name="connsiteX3693" fmla="*/ 5601012 w 12191990"/>
              <a:gd name="connsiteY3693" fmla="*/ 2810895 h 4805312"/>
              <a:gd name="connsiteX3694" fmla="*/ 5412813 w 12191990"/>
              <a:gd name="connsiteY3694" fmla="*/ 2994463 h 4805312"/>
              <a:gd name="connsiteX3695" fmla="*/ 5352191 w 12191990"/>
              <a:gd name="connsiteY3695" fmla="*/ 3052161 h 4805312"/>
              <a:gd name="connsiteX3696" fmla="*/ 5339661 w 12191990"/>
              <a:gd name="connsiteY3696" fmla="*/ 3037428 h 4805312"/>
              <a:gd name="connsiteX3697" fmla="*/ 5323228 w 12191990"/>
              <a:gd name="connsiteY3697" fmla="*/ 3057513 h 4805312"/>
              <a:gd name="connsiteX3698" fmla="*/ 5329917 w 12191990"/>
              <a:gd name="connsiteY3698" fmla="*/ 3062994 h 4805312"/>
              <a:gd name="connsiteX3699" fmla="*/ 5217563 w 12191990"/>
              <a:gd name="connsiteY3699" fmla="*/ 3156600 h 4805312"/>
              <a:gd name="connsiteX3700" fmla="*/ 5149890 w 12191990"/>
              <a:gd name="connsiteY3700" fmla="*/ 3192870 h 4805312"/>
              <a:gd name="connsiteX3701" fmla="*/ 5079657 w 12191990"/>
              <a:gd name="connsiteY3701" fmla="*/ 3240463 h 4805312"/>
              <a:gd name="connsiteX3702" fmla="*/ 5099864 w 12191990"/>
              <a:gd name="connsiteY3702" fmla="*/ 3221231 h 4805312"/>
              <a:gd name="connsiteX3703" fmla="*/ 5088548 w 12191990"/>
              <a:gd name="connsiteY3703" fmla="*/ 3218672 h 4805312"/>
              <a:gd name="connsiteX3704" fmla="*/ 5033898 w 12191990"/>
              <a:gd name="connsiteY3704" fmla="*/ 3249953 h 4805312"/>
              <a:gd name="connsiteX3705" fmla="*/ 5027565 w 12191990"/>
              <a:gd name="connsiteY3705" fmla="*/ 3260423 h 4805312"/>
              <a:gd name="connsiteX3706" fmla="*/ 5040948 w 12191990"/>
              <a:gd name="connsiteY3706" fmla="*/ 3271382 h 4805312"/>
              <a:gd name="connsiteX3707" fmla="*/ 4973275 w 12191990"/>
              <a:gd name="connsiteY3707" fmla="*/ 3307653 h 4805312"/>
              <a:gd name="connsiteX3708" fmla="*/ 4899271 w 12191990"/>
              <a:gd name="connsiteY3708" fmla="*/ 3354392 h 4805312"/>
              <a:gd name="connsiteX3709" fmla="*/ 4897566 w 12191990"/>
              <a:gd name="connsiteY3709" fmla="*/ 3361941 h 4805312"/>
              <a:gd name="connsiteX3710" fmla="*/ 4849246 w 12191990"/>
              <a:gd name="connsiteY3710" fmla="*/ 3382752 h 4805312"/>
              <a:gd name="connsiteX3711" fmla="*/ 4816868 w 12191990"/>
              <a:gd name="connsiteY3711" fmla="*/ 3403201 h 4805312"/>
              <a:gd name="connsiteX3712" fmla="*/ 4627366 w 12191990"/>
              <a:gd name="connsiteY3712" fmla="*/ 3487301 h 4805312"/>
              <a:gd name="connsiteX3713" fmla="*/ 4604241 w 12191990"/>
              <a:gd name="connsiteY3713" fmla="*/ 3501906 h 4805312"/>
              <a:gd name="connsiteX3714" fmla="*/ 4583674 w 12191990"/>
              <a:gd name="connsiteY3714" fmla="*/ 3505191 h 4805312"/>
              <a:gd name="connsiteX3715" fmla="*/ 4609361 w 12191990"/>
              <a:gd name="connsiteY3715" fmla="*/ 3479263 h 4805312"/>
              <a:gd name="connsiteX3716" fmla="*/ 4529518 w 12191990"/>
              <a:gd name="connsiteY3716" fmla="*/ 3516749 h 4805312"/>
              <a:gd name="connsiteX3717" fmla="*/ 4548378 w 12191990"/>
              <a:gd name="connsiteY3717" fmla="*/ 3521013 h 4805312"/>
              <a:gd name="connsiteX3718" fmla="*/ 4542047 w 12191990"/>
              <a:gd name="connsiteY3718" fmla="*/ 3531481 h 4805312"/>
              <a:gd name="connsiteX3719" fmla="*/ 4539487 w 12191990"/>
              <a:gd name="connsiteY3719" fmla="*/ 3542804 h 4805312"/>
              <a:gd name="connsiteX3720" fmla="*/ 4535714 w 12191990"/>
              <a:gd name="connsiteY3720" fmla="*/ 3541951 h 4805312"/>
              <a:gd name="connsiteX3721" fmla="*/ 4540341 w 12191990"/>
              <a:gd name="connsiteY3721" fmla="*/ 3539030 h 4805312"/>
              <a:gd name="connsiteX3722" fmla="*/ 4536569 w 12191990"/>
              <a:gd name="connsiteY3722" fmla="*/ 3538177 h 4805312"/>
              <a:gd name="connsiteX3723" fmla="*/ 4532795 w 12191990"/>
              <a:gd name="connsiteY3723" fmla="*/ 3537324 h 4805312"/>
              <a:gd name="connsiteX3724" fmla="*/ 4528170 w 12191990"/>
              <a:gd name="connsiteY3724" fmla="*/ 3540246 h 4805312"/>
              <a:gd name="connsiteX3725" fmla="*/ 4527317 w 12191990"/>
              <a:gd name="connsiteY3725" fmla="*/ 3544020 h 4805312"/>
              <a:gd name="connsiteX3726" fmla="*/ 4502125 w 12191990"/>
              <a:gd name="connsiteY3726" fmla="*/ 3550226 h 4805312"/>
              <a:gd name="connsiteX3727" fmla="*/ 4505897 w 12191990"/>
              <a:gd name="connsiteY3727" fmla="*/ 3551078 h 4805312"/>
              <a:gd name="connsiteX3728" fmla="*/ 4497499 w 12191990"/>
              <a:gd name="connsiteY3728" fmla="*/ 3553147 h 4805312"/>
              <a:gd name="connsiteX3729" fmla="*/ 4492875 w 12191990"/>
              <a:gd name="connsiteY3729" fmla="*/ 3556068 h 4805312"/>
              <a:gd name="connsiteX3730" fmla="*/ 4496647 w 12191990"/>
              <a:gd name="connsiteY3730" fmla="*/ 3556920 h 4805312"/>
              <a:gd name="connsiteX3731" fmla="*/ 4500420 w 12191990"/>
              <a:gd name="connsiteY3731" fmla="*/ 3557773 h 4805312"/>
              <a:gd name="connsiteX3732" fmla="*/ 4400862 w 12191990"/>
              <a:gd name="connsiteY3732" fmla="*/ 3594769 h 4805312"/>
              <a:gd name="connsiteX3733" fmla="*/ 4423630 w 12191990"/>
              <a:gd name="connsiteY3733" fmla="*/ 3564216 h 4805312"/>
              <a:gd name="connsiteX3734" fmla="*/ 4404770 w 12191990"/>
              <a:gd name="connsiteY3734" fmla="*/ 3559952 h 4805312"/>
              <a:gd name="connsiteX3735" fmla="*/ 4349760 w 12191990"/>
              <a:gd name="connsiteY3735" fmla="*/ 3575284 h 4805312"/>
              <a:gd name="connsiteX3736" fmla="*/ 4351826 w 12191990"/>
              <a:gd name="connsiteY3736" fmla="*/ 3583684 h 4805312"/>
              <a:gd name="connsiteX3737" fmla="*/ 4293897 w 12191990"/>
              <a:gd name="connsiteY3737" fmla="*/ 3594390 h 4805312"/>
              <a:gd name="connsiteX3738" fmla="*/ 4196047 w 12191990"/>
              <a:gd name="connsiteY3738" fmla="*/ 3623838 h 4805312"/>
              <a:gd name="connsiteX3739" fmla="*/ 4190210 w 12191990"/>
              <a:gd name="connsiteY3739" fmla="*/ 3614584 h 4805312"/>
              <a:gd name="connsiteX3740" fmla="*/ 4066809 w 12191990"/>
              <a:gd name="connsiteY3740" fmla="*/ 3634289 h 4805312"/>
              <a:gd name="connsiteX3741" fmla="*/ 3956430 w 12191990"/>
              <a:gd name="connsiteY3741" fmla="*/ 3649005 h 4805312"/>
              <a:gd name="connsiteX3742" fmla="*/ 3950952 w 12191990"/>
              <a:gd name="connsiteY3742" fmla="*/ 3655700 h 4805312"/>
              <a:gd name="connsiteX3743" fmla="*/ 3923694 w 12191990"/>
              <a:gd name="connsiteY3743" fmla="*/ 3653504 h 4805312"/>
              <a:gd name="connsiteX3744" fmla="*/ 3842280 w 12191990"/>
              <a:gd name="connsiteY3744" fmla="*/ 3662867 h 4805312"/>
              <a:gd name="connsiteX3745" fmla="*/ 3812103 w 12191990"/>
              <a:gd name="connsiteY3745" fmla="*/ 3656045 h 4805312"/>
              <a:gd name="connsiteX3746" fmla="*/ 3759652 w 12191990"/>
              <a:gd name="connsiteY3746" fmla="*/ 3660056 h 4805312"/>
              <a:gd name="connsiteX3747" fmla="*/ 3715601 w 12191990"/>
              <a:gd name="connsiteY3747" fmla="*/ 3661997 h 4805312"/>
              <a:gd name="connsiteX3748" fmla="*/ 3714747 w 12191990"/>
              <a:gd name="connsiteY3748" fmla="*/ 3665771 h 4805312"/>
              <a:gd name="connsiteX3749" fmla="*/ 3733608 w 12191990"/>
              <a:gd name="connsiteY3749" fmla="*/ 3670035 h 4805312"/>
              <a:gd name="connsiteX3750" fmla="*/ 3792749 w 12191990"/>
              <a:gd name="connsiteY3750" fmla="*/ 3671504 h 4805312"/>
              <a:gd name="connsiteX3751" fmla="*/ 3881707 w 12191990"/>
              <a:gd name="connsiteY3751" fmla="*/ 3663847 h 4805312"/>
              <a:gd name="connsiteX3752" fmla="*/ 3900568 w 12191990"/>
              <a:gd name="connsiteY3752" fmla="*/ 3668111 h 4805312"/>
              <a:gd name="connsiteX3753" fmla="*/ 4048667 w 12191990"/>
              <a:gd name="connsiteY3753" fmla="*/ 3661923 h 4805312"/>
              <a:gd name="connsiteX3754" fmla="*/ 4261520 w 12191990"/>
              <a:gd name="connsiteY3754" fmla="*/ 3614839 h 4805312"/>
              <a:gd name="connsiteX3755" fmla="*/ 4274902 w 12191990"/>
              <a:gd name="connsiteY3755" fmla="*/ 3625798 h 4805312"/>
              <a:gd name="connsiteX3756" fmla="*/ 4325286 w 12191990"/>
              <a:gd name="connsiteY3756" fmla="*/ 3613385 h 4805312"/>
              <a:gd name="connsiteX3757" fmla="*/ 4320661 w 12191990"/>
              <a:gd name="connsiteY3757" fmla="*/ 3616307 h 4805312"/>
              <a:gd name="connsiteX3758" fmla="*/ 4316035 w 12191990"/>
              <a:gd name="connsiteY3758" fmla="*/ 3619228 h 4805312"/>
              <a:gd name="connsiteX3759" fmla="*/ 4327352 w 12191990"/>
              <a:gd name="connsiteY3759" fmla="*/ 3621787 h 4805312"/>
              <a:gd name="connsiteX3760" fmla="*/ 4331977 w 12191990"/>
              <a:gd name="connsiteY3760" fmla="*/ 3618866 h 4805312"/>
              <a:gd name="connsiteX3761" fmla="*/ 4332831 w 12191990"/>
              <a:gd name="connsiteY3761" fmla="*/ 3615092 h 4805312"/>
              <a:gd name="connsiteX3762" fmla="*/ 4420577 w 12191990"/>
              <a:gd name="connsiteY3762" fmla="*/ 3595259 h 4805312"/>
              <a:gd name="connsiteX3763" fmla="*/ 4558347 w 12191990"/>
              <a:gd name="connsiteY3763" fmla="*/ 3547068 h 4805312"/>
              <a:gd name="connsiteX3764" fmla="*/ 4601187 w 12191990"/>
              <a:gd name="connsiteY3764" fmla="*/ 3532952 h 4805312"/>
              <a:gd name="connsiteX3765" fmla="*/ 4743223 w 12191990"/>
              <a:gd name="connsiteY3765" fmla="*/ 3465889 h 4805312"/>
              <a:gd name="connsiteX3766" fmla="*/ 4757812 w 12191990"/>
              <a:gd name="connsiteY3766" fmla="*/ 3462742 h 4805312"/>
              <a:gd name="connsiteX3767" fmla="*/ 4769112 w 12191990"/>
              <a:gd name="connsiteY3767" fmla="*/ 3458306 h 4805312"/>
              <a:gd name="connsiteX3768" fmla="*/ 4768416 w 12191990"/>
              <a:gd name="connsiteY3768" fmla="*/ 3459684 h 4805312"/>
              <a:gd name="connsiteX3769" fmla="*/ 4765160 w 12191990"/>
              <a:gd name="connsiteY3769" fmla="*/ 3460931 h 4805312"/>
              <a:gd name="connsiteX3770" fmla="*/ 4766200 w 12191990"/>
              <a:gd name="connsiteY3770" fmla="*/ 3462026 h 4805312"/>
              <a:gd name="connsiteX3771" fmla="*/ 4908514 w 12191990"/>
              <a:gd name="connsiteY3771" fmla="*/ 3389837 h 4805312"/>
              <a:gd name="connsiteX3772" fmla="*/ 4908386 w 12191990"/>
              <a:gd name="connsiteY3772" fmla="*/ 3384222 h 4805312"/>
              <a:gd name="connsiteX3773" fmla="*/ 5013061 w 12191990"/>
              <a:gd name="connsiteY3773" fmla="*/ 3324581 h 4805312"/>
              <a:gd name="connsiteX3774" fmla="*/ 5037896 w 12191990"/>
              <a:gd name="connsiteY3774" fmla="*/ 3302427 h 4805312"/>
              <a:gd name="connsiteX3775" fmla="*/ 5172882 w 12191990"/>
              <a:gd name="connsiteY3775" fmla="*/ 3213937 h 4805312"/>
              <a:gd name="connsiteX3776" fmla="*/ 5235082 w 12191990"/>
              <a:gd name="connsiteY3776" fmla="*/ 3168991 h 4805312"/>
              <a:gd name="connsiteX3777" fmla="*/ 5294745 w 12191990"/>
              <a:gd name="connsiteY3777" fmla="*/ 3130560 h 4805312"/>
              <a:gd name="connsiteX3778" fmla="*/ 5289367 w 12191990"/>
              <a:gd name="connsiteY3778" fmla="*/ 3137131 h 4805312"/>
              <a:gd name="connsiteX3779" fmla="*/ 5302389 w 12191990"/>
              <a:gd name="connsiteY3779" fmla="*/ 3132142 h 4805312"/>
              <a:gd name="connsiteX3780" fmla="*/ 5307015 w 12191990"/>
              <a:gd name="connsiteY3780" fmla="*/ 3129220 h 4805312"/>
              <a:gd name="connsiteX3781" fmla="*/ 5306162 w 12191990"/>
              <a:gd name="connsiteY3781" fmla="*/ 3132994 h 4805312"/>
              <a:gd name="connsiteX3782" fmla="*/ 5191742 w 12191990"/>
              <a:gd name="connsiteY3782" fmla="*/ 3218201 h 4805312"/>
              <a:gd name="connsiteX3783" fmla="*/ 5202205 w 12191990"/>
              <a:gd name="connsiteY3783" fmla="*/ 3224532 h 4805312"/>
              <a:gd name="connsiteX3784" fmla="*/ 5231663 w 12191990"/>
              <a:gd name="connsiteY3784" fmla="*/ 3199457 h 4805312"/>
              <a:gd name="connsiteX3785" fmla="*/ 5279623 w 12191990"/>
              <a:gd name="connsiteY3785" fmla="*/ 3162696 h 4805312"/>
              <a:gd name="connsiteX3786" fmla="*/ 5442854 w 12191990"/>
              <a:gd name="connsiteY3786" fmla="*/ 3036955 h 4805312"/>
              <a:gd name="connsiteX3787" fmla="*/ 5454665 w 12191990"/>
              <a:gd name="connsiteY3787" fmla="*/ 3019791 h 4805312"/>
              <a:gd name="connsiteX3788" fmla="*/ 5515290 w 12191990"/>
              <a:gd name="connsiteY3788" fmla="*/ 2962091 h 4805312"/>
              <a:gd name="connsiteX3789" fmla="*/ 5528311 w 12191990"/>
              <a:gd name="connsiteY3789" fmla="*/ 2957103 h 4805312"/>
              <a:gd name="connsiteX3790" fmla="*/ 5554850 w 12191990"/>
              <a:gd name="connsiteY3790" fmla="*/ 2927400 h 4805312"/>
              <a:gd name="connsiteX3791" fmla="*/ 5553144 w 12191990"/>
              <a:gd name="connsiteY3791" fmla="*/ 2934948 h 4805312"/>
              <a:gd name="connsiteX3792" fmla="*/ 5612554 w 12191990"/>
              <a:gd name="connsiteY3792" fmla="*/ 2865074 h 4805312"/>
              <a:gd name="connsiteX3793" fmla="*/ 5558265 w 12191990"/>
              <a:gd name="connsiteY3793" fmla="*/ 2912304 h 4805312"/>
              <a:gd name="connsiteX3794" fmla="*/ 5507200 w 12191990"/>
              <a:gd name="connsiteY3794" fmla="*/ 2951834 h 4805312"/>
              <a:gd name="connsiteX3795" fmla="*/ 5460199 w 12191990"/>
              <a:gd name="connsiteY3795" fmla="*/ 2991734 h 4805312"/>
              <a:gd name="connsiteX3796" fmla="*/ 5461492 w 12191990"/>
              <a:gd name="connsiteY3796" fmla="*/ 2989599 h 4805312"/>
              <a:gd name="connsiteX3797" fmla="*/ 5453095 w 12191990"/>
              <a:gd name="connsiteY3797" fmla="*/ 2991667 h 4805312"/>
              <a:gd name="connsiteX3798" fmla="*/ 5449322 w 12191990"/>
              <a:gd name="connsiteY3798" fmla="*/ 2990815 h 4805312"/>
              <a:gd name="connsiteX3799" fmla="*/ 5556691 w 12191990"/>
              <a:gd name="connsiteY3799" fmla="*/ 2884180 h 4805312"/>
              <a:gd name="connsiteX3800" fmla="*/ 5601012 w 12191990"/>
              <a:gd name="connsiteY3800" fmla="*/ 2810895 h 4805312"/>
              <a:gd name="connsiteX3801" fmla="*/ 6284148 w 12191990"/>
              <a:gd name="connsiteY3801" fmla="*/ 2792638 h 4805312"/>
              <a:gd name="connsiteX3802" fmla="*/ 6279519 w 12191990"/>
              <a:gd name="connsiteY3802" fmla="*/ 2800827 h 4805312"/>
              <a:gd name="connsiteX3803" fmla="*/ 6387366 w 12191990"/>
              <a:gd name="connsiteY3803" fmla="*/ 2926070 h 4805312"/>
              <a:gd name="connsiteX3804" fmla="*/ 6347368 w 12191990"/>
              <a:gd name="connsiteY3804" fmla="*/ 2877181 h 4805312"/>
              <a:gd name="connsiteX3805" fmla="*/ 6342921 w 12191990"/>
              <a:gd name="connsiteY3805" fmla="*/ 2863847 h 4805312"/>
              <a:gd name="connsiteX3806" fmla="*/ 6298477 w 12191990"/>
              <a:gd name="connsiteY3806" fmla="*/ 2811624 h 4805312"/>
              <a:gd name="connsiteX3807" fmla="*/ 5749403 w 12191990"/>
              <a:gd name="connsiteY3807" fmla="*/ 2771213 h 4805312"/>
              <a:gd name="connsiteX3808" fmla="*/ 5682811 w 12191990"/>
              <a:gd name="connsiteY3808" fmla="*/ 2856851 h 4805312"/>
              <a:gd name="connsiteX3809" fmla="*/ 5663619 w 12191990"/>
              <a:gd name="connsiteY3809" fmla="*/ 2881120 h 4805312"/>
              <a:gd name="connsiteX3810" fmla="*/ 5659536 w 12191990"/>
              <a:gd name="connsiteY3810" fmla="*/ 2882444 h 4805312"/>
              <a:gd name="connsiteX3811" fmla="*/ 5648617 w 12191990"/>
              <a:gd name="connsiteY3811" fmla="*/ 2890496 h 4805312"/>
              <a:gd name="connsiteX3812" fmla="*/ 5645857 w 12191990"/>
              <a:gd name="connsiteY3812" fmla="*/ 2895902 h 4805312"/>
              <a:gd name="connsiteX3813" fmla="*/ 5649938 w 12191990"/>
              <a:gd name="connsiteY3813" fmla="*/ 2894578 h 4805312"/>
              <a:gd name="connsiteX3814" fmla="*/ 5600633 w 12191990"/>
              <a:gd name="connsiteY3814" fmla="*/ 2951168 h 4805312"/>
              <a:gd name="connsiteX3815" fmla="*/ 5560923 w 12191990"/>
              <a:gd name="connsiteY3815" fmla="*/ 2995624 h 4805312"/>
              <a:gd name="connsiteX3816" fmla="*/ 5558742 w 12191990"/>
              <a:gd name="connsiteY3816" fmla="*/ 2997769 h 4805312"/>
              <a:gd name="connsiteX3817" fmla="*/ 5557915 w 12191990"/>
              <a:gd name="connsiteY3817" fmla="*/ 2998772 h 4805312"/>
              <a:gd name="connsiteX3818" fmla="*/ 5482940 w 12191990"/>
              <a:gd name="connsiteY3818" fmla="*/ 3074643 h 4805312"/>
              <a:gd name="connsiteX3819" fmla="*/ 5482931 w 12191990"/>
              <a:gd name="connsiteY3819" fmla="*/ 3075050 h 4805312"/>
              <a:gd name="connsiteX3820" fmla="*/ 5473422 w 12191990"/>
              <a:gd name="connsiteY3820" fmla="*/ 3084275 h 4805312"/>
              <a:gd name="connsiteX3821" fmla="*/ 5354657 w 12191990"/>
              <a:gd name="connsiteY3821" fmla="*/ 3204462 h 4805312"/>
              <a:gd name="connsiteX3822" fmla="*/ 4879430 w 12191990"/>
              <a:gd name="connsiteY3822" fmla="*/ 3534928 h 4805312"/>
              <a:gd name="connsiteX3823" fmla="*/ 5339243 w 12191990"/>
              <a:gd name="connsiteY3823" fmla="*/ 3276088 h 4805312"/>
              <a:gd name="connsiteX3824" fmla="*/ 5340264 w 12191990"/>
              <a:gd name="connsiteY3824" fmla="*/ 3277778 h 4805312"/>
              <a:gd name="connsiteX3825" fmla="*/ 5375709 w 12191990"/>
              <a:gd name="connsiteY3825" fmla="*/ 3245151 h 4805312"/>
              <a:gd name="connsiteX3826" fmla="*/ 5467272 w 12191990"/>
              <a:gd name="connsiteY3826" fmla="*/ 3165836 h 4805312"/>
              <a:gd name="connsiteX3827" fmla="*/ 5472783 w 12191990"/>
              <a:gd name="connsiteY3827" fmla="*/ 3155025 h 4805312"/>
              <a:gd name="connsiteX3828" fmla="*/ 5474108 w 12191990"/>
              <a:gd name="connsiteY3828" fmla="*/ 3159105 h 4805312"/>
              <a:gd name="connsiteX3829" fmla="*/ 5513819 w 12191990"/>
              <a:gd name="connsiteY3829" fmla="*/ 3114651 h 4805312"/>
              <a:gd name="connsiteX3830" fmla="*/ 5539744 w 12191990"/>
              <a:gd name="connsiteY3830" fmla="*/ 3097220 h 4805312"/>
              <a:gd name="connsiteX3831" fmla="*/ 5533015 w 12191990"/>
              <a:gd name="connsiteY3831" fmla="*/ 3090382 h 4805312"/>
              <a:gd name="connsiteX3832" fmla="*/ 5549452 w 12191990"/>
              <a:gd name="connsiteY3832" fmla="*/ 3071518 h 4805312"/>
              <a:gd name="connsiteX3833" fmla="*/ 5563018 w 12191990"/>
              <a:gd name="connsiteY3833" fmla="*/ 3071628 h 4805312"/>
              <a:gd name="connsiteX3834" fmla="*/ 5637037 w 12191990"/>
              <a:gd name="connsiteY3834" fmla="*/ 2979959 h 4805312"/>
              <a:gd name="connsiteX3835" fmla="*/ 5643874 w 12191990"/>
              <a:gd name="connsiteY3835" fmla="*/ 2973230 h 4805312"/>
              <a:gd name="connsiteX3836" fmla="*/ 5646632 w 12191990"/>
              <a:gd name="connsiteY3836" fmla="*/ 2967823 h 4805312"/>
              <a:gd name="connsiteX3837" fmla="*/ 5642549 w 12191990"/>
              <a:gd name="connsiteY3837" fmla="*/ 2969147 h 4805312"/>
              <a:gd name="connsiteX3838" fmla="*/ 5638470 w 12191990"/>
              <a:gd name="connsiteY3838" fmla="*/ 2970472 h 4805312"/>
              <a:gd name="connsiteX3839" fmla="*/ 5719322 w 12191990"/>
              <a:gd name="connsiteY3839" fmla="*/ 2872073 h 4805312"/>
              <a:gd name="connsiteX3840" fmla="*/ 5732890 w 12191990"/>
              <a:gd name="connsiteY3840" fmla="*/ 2872183 h 4805312"/>
              <a:gd name="connsiteX3841" fmla="*/ 5774281 w 12191990"/>
              <a:gd name="connsiteY3841" fmla="*/ 2812883 h 4805312"/>
              <a:gd name="connsiteX3842" fmla="*/ 5768301 w 12191990"/>
              <a:gd name="connsiteY3842" fmla="*/ 2802869 h 4805312"/>
              <a:gd name="connsiteX3843" fmla="*/ 5737192 w 12191990"/>
              <a:gd name="connsiteY3843" fmla="*/ 2843722 h 4805312"/>
              <a:gd name="connsiteX3844" fmla="*/ 5722189 w 12191990"/>
              <a:gd name="connsiteY3844" fmla="*/ 2853099 h 4805312"/>
              <a:gd name="connsiteX3845" fmla="*/ 5668694 w 12191990"/>
              <a:gd name="connsiteY3845" fmla="*/ 2924582 h 4805312"/>
              <a:gd name="connsiteX3846" fmla="*/ 5660532 w 12191990"/>
              <a:gd name="connsiteY3846" fmla="*/ 2927230 h 4805312"/>
              <a:gd name="connsiteX3847" fmla="*/ 5663180 w 12191990"/>
              <a:gd name="connsiteY3847" fmla="*/ 2935392 h 4805312"/>
              <a:gd name="connsiteX3848" fmla="*/ 5585194 w 12191990"/>
              <a:gd name="connsiteY3848" fmla="*/ 3014817 h 4805312"/>
              <a:gd name="connsiteX3849" fmla="*/ 5594788 w 12191990"/>
              <a:gd name="connsiteY3849" fmla="*/ 3002684 h 4805312"/>
              <a:gd name="connsiteX3850" fmla="*/ 5619496 w 12191990"/>
              <a:gd name="connsiteY3850" fmla="*/ 2967604 h 4805312"/>
              <a:gd name="connsiteX3851" fmla="*/ 5666157 w 12191990"/>
              <a:gd name="connsiteY3851" fmla="*/ 2902851 h 4805312"/>
              <a:gd name="connsiteX3852" fmla="*/ 5672994 w 12191990"/>
              <a:gd name="connsiteY3852" fmla="*/ 2896121 h 4805312"/>
              <a:gd name="connsiteX3853" fmla="*/ 5681156 w 12191990"/>
              <a:gd name="connsiteY3853" fmla="*/ 2893474 h 4805312"/>
              <a:gd name="connsiteX3854" fmla="*/ 5694944 w 12191990"/>
              <a:gd name="connsiteY3854" fmla="*/ 2866447 h 4805312"/>
              <a:gd name="connsiteX3855" fmla="*/ 5716896 w 12191990"/>
              <a:gd name="connsiteY3855" fmla="*/ 2836774 h 4805312"/>
              <a:gd name="connsiteX3856" fmla="*/ 5760684 w 12191990"/>
              <a:gd name="connsiteY3856" fmla="*/ 2790995 h 4805312"/>
              <a:gd name="connsiteX3857" fmla="*/ 5758495 w 12191990"/>
              <a:gd name="connsiteY3857" fmla="*/ 2789450 h 4805312"/>
              <a:gd name="connsiteX3858" fmla="*/ 5759144 w 12191990"/>
              <a:gd name="connsiteY3858" fmla="*/ 2787538 h 4805312"/>
              <a:gd name="connsiteX3859" fmla="*/ 360413 w 12191990"/>
              <a:gd name="connsiteY3859" fmla="*/ 2743997 h 4805312"/>
              <a:gd name="connsiteX3860" fmla="*/ 360593 w 12191990"/>
              <a:gd name="connsiteY3860" fmla="*/ 2746402 h 4805312"/>
              <a:gd name="connsiteX3861" fmla="*/ 359346 w 12191990"/>
              <a:gd name="connsiteY3861" fmla="*/ 2744076 h 4805312"/>
              <a:gd name="connsiteX3862" fmla="*/ 5724954 w 12191990"/>
              <a:gd name="connsiteY3862" fmla="*/ 2730252 h 4805312"/>
              <a:gd name="connsiteX3863" fmla="*/ 5692959 w 12191990"/>
              <a:gd name="connsiteY3863" fmla="*/ 2776876 h 4805312"/>
              <a:gd name="connsiteX3864" fmla="*/ 5688875 w 12191990"/>
              <a:gd name="connsiteY3864" fmla="*/ 2778199 h 4805312"/>
              <a:gd name="connsiteX3865" fmla="*/ 5686119 w 12191990"/>
              <a:gd name="connsiteY3865" fmla="*/ 2783605 h 4805312"/>
              <a:gd name="connsiteX3866" fmla="*/ 5676520 w 12191990"/>
              <a:gd name="connsiteY3866" fmla="*/ 2795739 h 4805312"/>
              <a:gd name="connsiteX3867" fmla="*/ 5673764 w 12191990"/>
              <a:gd name="connsiteY3867" fmla="*/ 2801144 h 4805312"/>
              <a:gd name="connsiteX3868" fmla="*/ 5664170 w 12191990"/>
              <a:gd name="connsiteY3868" fmla="*/ 2813279 h 4805312"/>
              <a:gd name="connsiteX3869" fmla="*/ 5654574 w 12191990"/>
              <a:gd name="connsiteY3869" fmla="*/ 2825413 h 4805312"/>
              <a:gd name="connsiteX3870" fmla="*/ 5624461 w 12191990"/>
              <a:gd name="connsiteY3870" fmla="*/ 2857734 h 4805312"/>
              <a:gd name="connsiteX3871" fmla="*/ 5595559 w 12191990"/>
              <a:gd name="connsiteY3871" fmla="*/ 2907706 h 4805312"/>
              <a:gd name="connsiteX3872" fmla="*/ 5585962 w 12191990"/>
              <a:gd name="connsiteY3872" fmla="*/ 2919841 h 4805312"/>
              <a:gd name="connsiteX3873" fmla="*/ 5594966 w 12191990"/>
              <a:gd name="connsiteY3873" fmla="*/ 2918048 h 4805312"/>
              <a:gd name="connsiteX3874" fmla="*/ 5594904 w 12191990"/>
              <a:gd name="connsiteY3874" fmla="*/ 2918955 h 4805312"/>
              <a:gd name="connsiteX3875" fmla="*/ 5614178 w 12191990"/>
              <a:gd name="connsiteY3875" fmla="*/ 2896696 h 4805312"/>
              <a:gd name="connsiteX3876" fmla="*/ 5629432 w 12191990"/>
              <a:gd name="connsiteY3876" fmla="*/ 2880808 h 4805312"/>
              <a:gd name="connsiteX3877" fmla="*/ 5634840 w 12191990"/>
              <a:gd name="connsiteY3877" fmla="*/ 2874102 h 4805312"/>
              <a:gd name="connsiteX3878" fmla="*/ 5648947 w 12191990"/>
              <a:gd name="connsiteY3878" fmla="*/ 2849792 h 4805312"/>
              <a:gd name="connsiteX3879" fmla="*/ 5661300 w 12191990"/>
              <a:gd name="connsiteY3879" fmla="*/ 2832253 h 4805312"/>
              <a:gd name="connsiteX3880" fmla="*/ 5662623 w 12191990"/>
              <a:gd name="connsiteY3880" fmla="*/ 2836334 h 4805312"/>
              <a:gd name="connsiteX3881" fmla="*/ 5658542 w 12191990"/>
              <a:gd name="connsiteY3881" fmla="*/ 2837658 h 4805312"/>
              <a:gd name="connsiteX3882" fmla="*/ 5659865 w 12191990"/>
              <a:gd name="connsiteY3882" fmla="*/ 2841739 h 4805312"/>
              <a:gd name="connsiteX3883" fmla="*/ 5663948 w 12191990"/>
              <a:gd name="connsiteY3883" fmla="*/ 2840415 h 4805312"/>
              <a:gd name="connsiteX3884" fmla="*/ 5666706 w 12191990"/>
              <a:gd name="connsiteY3884" fmla="*/ 2835010 h 4805312"/>
              <a:gd name="connsiteX3885" fmla="*/ 5662734 w 12191990"/>
              <a:gd name="connsiteY3885" fmla="*/ 2822766 h 4805312"/>
              <a:gd name="connsiteX3886" fmla="*/ 5672332 w 12191990"/>
              <a:gd name="connsiteY3886" fmla="*/ 2810631 h 4805312"/>
              <a:gd name="connsiteX3887" fmla="*/ 5680492 w 12191990"/>
              <a:gd name="connsiteY3887" fmla="*/ 2807983 h 4805312"/>
              <a:gd name="connsiteX3888" fmla="*/ 5681817 w 12191990"/>
              <a:gd name="connsiteY3888" fmla="*/ 2812065 h 4805312"/>
              <a:gd name="connsiteX3889" fmla="*/ 5684574 w 12191990"/>
              <a:gd name="connsiteY3889" fmla="*/ 2806659 h 4805312"/>
              <a:gd name="connsiteX3890" fmla="*/ 5683250 w 12191990"/>
              <a:gd name="connsiteY3890" fmla="*/ 2802578 h 4805312"/>
              <a:gd name="connsiteX3891" fmla="*/ 5684685 w 12191990"/>
              <a:gd name="connsiteY3891" fmla="*/ 2793092 h 4805312"/>
              <a:gd name="connsiteX3892" fmla="*/ 5691522 w 12191990"/>
              <a:gd name="connsiteY3892" fmla="*/ 2786363 h 4805312"/>
              <a:gd name="connsiteX3893" fmla="*/ 5695603 w 12191990"/>
              <a:gd name="connsiteY3893" fmla="*/ 2785039 h 4805312"/>
              <a:gd name="connsiteX3894" fmla="*/ 5694280 w 12191990"/>
              <a:gd name="connsiteY3894" fmla="*/ 2780957 h 4805312"/>
              <a:gd name="connsiteX3895" fmla="*/ 5697037 w 12191990"/>
              <a:gd name="connsiteY3895" fmla="*/ 2775551 h 4805312"/>
              <a:gd name="connsiteX3896" fmla="*/ 5715583 w 12191990"/>
              <a:gd name="connsiteY3896" fmla="*/ 2747546 h 4805312"/>
              <a:gd name="connsiteX3897" fmla="*/ 5727271 w 12191990"/>
              <a:gd name="connsiteY3897" fmla="*/ 2734133 h 4805312"/>
              <a:gd name="connsiteX3898" fmla="*/ 6319784 w 12191990"/>
              <a:gd name="connsiteY3898" fmla="*/ 2729596 h 4805312"/>
              <a:gd name="connsiteX3899" fmla="*/ 6316916 w 12191990"/>
              <a:gd name="connsiteY3899" fmla="*/ 2734671 h 4805312"/>
              <a:gd name="connsiteX3900" fmla="*/ 6320702 w 12191990"/>
              <a:gd name="connsiteY3900" fmla="*/ 2739402 h 4805312"/>
              <a:gd name="connsiteX3901" fmla="*/ 6338476 w 12191990"/>
              <a:gd name="connsiteY3901" fmla="*/ 2761624 h 4805312"/>
              <a:gd name="connsiteX3902" fmla="*/ 6374032 w 12191990"/>
              <a:gd name="connsiteY3902" fmla="*/ 2801624 h 4805312"/>
              <a:gd name="connsiteX3903" fmla="*/ 6382922 w 12191990"/>
              <a:gd name="connsiteY3903" fmla="*/ 2814958 h 4805312"/>
              <a:gd name="connsiteX3904" fmla="*/ 6391810 w 12191990"/>
              <a:gd name="connsiteY3904" fmla="*/ 2823847 h 4805312"/>
              <a:gd name="connsiteX3905" fmla="*/ 6396254 w 12191990"/>
              <a:gd name="connsiteY3905" fmla="*/ 2832735 h 4805312"/>
              <a:gd name="connsiteX3906" fmla="*/ 6409587 w 12191990"/>
              <a:gd name="connsiteY3906" fmla="*/ 2846070 h 4805312"/>
              <a:gd name="connsiteX3907" fmla="*/ 6418477 w 12191990"/>
              <a:gd name="connsiteY3907" fmla="*/ 2859403 h 4805312"/>
              <a:gd name="connsiteX3908" fmla="*/ 6431810 w 12191990"/>
              <a:gd name="connsiteY3908" fmla="*/ 2868291 h 4805312"/>
              <a:gd name="connsiteX3909" fmla="*/ 6431810 w 12191990"/>
              <a:gd name="connsiteY3909" fmla="*/ 2872736 h 4805312"/>
              <a:gd name="connsiteX3910" fmla="*/ 6547366 w 12191990"/>
              <a:gd name="connsiteY3910" fmla="*/ 3006071 h 4805312"/>
              <a:gd name="connsiteX3911" fmla="*/ 6547366 w 12191990"/>
              <a:gd name="connsiteY3911" fmla="*/ 3010515 h 4805312"/>
              <a:gd name="connsiteX3912" fmla="*/ 6547366 w 12191990"/>
              <a:gd name="connsiteY3912" fmla="*/ 3014959 h 4805312"/>
              <a:gd name="connsiteX3913" fmla="*/ 6538476 w 12191990"/>
              <a:gd name="connsiteY3913" fmla="*/ 3006071 h 4805312"/>
              <a:gd name="connsiteX3914" fmla="*/ 6529590 w 12191990"/>
              <a:gd name="connsiteY3914" fmla="*/ 2997181 h 4805312"/>
              <a:gd name="connsiteX3915" fmla="*/ 6520700 w 12191990"/>
              <a:gd name="connsiteY3915" fmla="*/ 2988293 h 4805312"/>
              <a:gd name="connsiteX3916" fmla="*/ 6516256 w 12191990"/>
              <a:gd name="connsiteY3916" fmla="*/ 2988293 h 4805312"/>
              <a:gd name="connsiteX3917" fmla="*/ 6494032 w 12191990"/>
              <a:gd name="connsiteY3917" fmla="*/ 2966070 h 4805312"/>
              <a:gd name="connsiteX3918" fmla="*/ 6489588 w 12191990"/>
              <a:gd name="connsiteY3918" fmla="*/ 2966070 h 4805312"/>
              <a:gd name="connsiteX3919" fmla="*/ 6489587 w 12191990"/>
              <a:gd name="connsiteY3919" fmla="*/ 2970516 h 4805312"/>
              <a:gd name="connsiteX3920" fmla="*/ 6494032 w 12191990"/>
              <a:gd name="connsiteY3920" fmla="*/ 2974960 h 4805312"/>
              <a:gd name="connsiteX3921" fmla="*/ 6498477 w 12191990"/>
              <a:gd name="connsiteY3921" fmla="*/ 2979404 h 4805312"/>
              <a:gd name="connsiteX3922" fmla="*/ 6502920 w 12191990"/>
              <a:gd name="connsiteY3922" fmla="*/ 2983849 h 4805312"/>
              <a:gd name="connsiteX3923" fmla="*/ 6511809 w 12191990"/>
              <a:gd name="connsiteY3923" fmla="*/ 2992737 h 4805312"/>
              <a:gd name="connsiteX3924" fmla="*/ 6497088 w 12191990"/>
              <a:gd name="connsiteY3924" fmla="*/ 2978432 h 4805312"/>
              <a:gd name="connsiteX3925" fmla="*/ 6485185 w 12191990"/>
              <a:gd name="connsiteY3925" fmla="*/ 2966152 h 4805312"/>
              <a:gd name="connsiteX3926" fmla="*/ 6485145 w 12191990"/>
              <a:gd name="connsiteY3926" fmla="*/ 2966070 h 4805312"/>
              <a:gd name="connsiteX3927" fmla="*/ 6485096 w 12191990"/>
              <a:gd name="connsiteY3927" fmla="*/ 2966057 h 4805312"/>
              <a:gd name="connsiteX3928" fmla="*/ 6484032 w 12191990"/>
              <a:gd name="connsiteY3928" fmla="*/ 2964959 h 4805312"/>
              <a:gd name="connsiteX3929" fmla="*/ 6489587 w 12191990"/>
              <a:gd name="connsiteY3929" fmla="*/ 2957183 h 4805312"/>
              <a:gd name="connsiteX3930" fmla="*/ 6440699 w 12191990"/>
              <a:gd name="connsiteY3930" fmla="*/ 2912736 h 4805312"/>
              <a:gd name="connsiteX3931" fmla="*/ 6440700 w 12191990"/>
              <a:gd name="connsiteY3931" fmla="*/ 2917182 h 4805312"/>
              <a:gd name="connsiteX3932" fmla="*/ 6427366 w 12191990"/>
              <a:gd name="connsiteY3932" fmla="*/ 2903848 h 4805312"/>
              <a:gd name="connsiteX3933" fmla="*/ 6427366 w 12191990"/>
              <a:gd name="connsiteY3933" fmla="*/ 2899403 h 4805312"/>
              <a:gd name="connsiteX3934" fmla="*/ 6422921 w 12191990"/>
              <a:gd name="connsiteY3934" fmla="*/ 2899403 h 4805312"/>
              <a:gd name="connsiteX3935" fmla="*/ 6422921 w 12191990"/>
              <a:gd name="connsiteY3935" fmla="*/ 2894960 h 4805312"/>
              <a:gd name="connsiteX3936" fmla="*/ 6414035 w 12191990"/>
              <a:gd name="connsiteY3936" fmla="*/ 2886071 h 4805312"/>
              <a:gd name="connsiteX3937" fmla="*/ 6405144 w 12191990"/>
              <a:gd name="connsiteY3937" fmla="*/ 2881626 h 4805312"/>
              <a:gd name="connsiteX3938" fmla="*/ 6400700 w 12191990"/>
              <a:gd name="connsiteY3938" fmla="*/ 2877181 h 4805312"/>
              <a:gd name="connsiteX3939" fmla="*/ 6387366 w 12191990"/>
              <a:gd name="connsiteY3939" fmla="*/ 2863847 h 4805312"/>
              <a:gd name="connsiteX3940" fmla="*/ 6382922 w 12191990"/>
              <a:gd name="connsiteY3940" fmla="*/ 2863848 h 4805312"/>
              <a:gd name="connsiteX3941" fmla="*/ 6378477 w 12191990"/>
              <a:gd name="connsiteY3941" fmla="*/ 2859403 h 4805312"/>
              <a:gd name="connsiteX3942" fmla="*/ 6342921 w 12191990"/>
              <a:gd name="connsiteY3942" fmla="*/ 2819402 h 4805312"/>
              <a:gd name="connsiteX3943" fmla="*/ 6347368 w 12191990"/>
              <a:gd name="connsiteY3943" fmla="*/ 2814958 h 4805312"/>
              <a:gd name="connsiteX3944" fmla="*/ 6351813 w 12191990"/>
              <a:gd name="connsiteY3944" fmla="*/ 2819402 h 4805312"/>
              <a:gd name="connsiteX3945" fmla="*/ 6356255 w 12191990"/>
              <a:gd name="connsiteY3945" fmla="*/ 2823847 h 4805312"/>
              <a:gd name="connsiteX3946" fmla="*/ 6356255 w 12191990"/>
              <a:gd name="connsiteY3946" fmla="*/ 2819402 h 4805312"/>
              <a:gd name="connsiteX3947" fmla="*/ 6351811 w 12191990"/>
              <a:gd name="connsiteY3947" fmla="*/ 2814958 h 4805312"/>
              <a:gd name="connsiteX3948" fmla="*/ 6347368 w 12191990"/>
              <a:gd name="connsiteY3948" fmla="*/ 2810513 h 4805312"/>
              <a:gd name="connsiteX3949" fmla="*/ 6342921 w 12191990"/>
              <a:gd name="connsiteY3949" fmla="*/ 2810513 h 4805312"/>
              <a:gd name="connsiteX3950" fmla="*/ 6338476 w 12191990"/>
              <a:gd name="connsiteY3950" fmla="*/ 2810513 h 4805312"/>
              <a:gd name="connsiteX3951" fmla="*/ 6307366 w 12191990"/>
              <a:gd name="connsiteY3951" fmla="*/ 2770513 h 4805312"/>
              <a:gd name="connsiteX3952" fmla="*/ 6302925 w 12191990"/>
              <a:gd name="connsiteY3952" fmla="*/ 2770512 h 4805312"/>
              <a:gd name="connsiteX3953" fmla="*/ 6299456 w 12191990"/>
              <a:gd name="connsiteY3953" fmla="*/ 2765559 h 4805312"/>
              <a:gd name="connsiteX3954" fmla="*/ 6293143 w 12191990"/>
              <a:gd name="connsiteY3954" fmla="*/ 2776730 h 4805312"/>
              <a:gd name="connsiteX3955" fmla="*/ 6298477 w 12191990"/>
              <a:gd name="connsiteY3955" fmla="*/ 2783846 h 4805312"/>
              <a:gd name="connsiteX3956" fmla="*/ 6316255 w 12191990"/>
              <a:gd name="connsiteY3956" fmla="*/ 2806069 h 4805312"/>
              <a:gd name="connsiteX3957" fmla="*/ 6316255 w 12191990"/>
              <a:gd name="connsiteY3957" fmla="*/ 2810513 h 4805312"/>
              <a:gd name="connsiteX3958" fmla="*/ 6320702 w 12191990"/>
              <a:gd name="connsiteY3958" fmla="*/ 2814958 h 4805312"/>
              <a:gd name="connsiteX3959" fmla="*/ 6325144 w 12191990"/>
              <a:gd name="connsiteY3959" fmla="*/ 2814958 h 4805312"/>
              <a:gd name="connsiteX3960" fmla="*/ 6325144 w 12191990"/>
              <a:gd name="connsiteY3960" fmla="*/ 2819402 h 4805312"/>
              <a:gd name="connsiteX3961" fmla="*/ 6400700 w 12191990"/>
              <a:gd name="connsiteY3961" fmla="*/ 2903848 h 4805312"/>
              <a:gd name="connsiteX3962" fmla="*/ 6405144 w 12191990"/>
              <a:gd name="connsiteY3962" fmla="*/ 2912736 h 4805312"/>
              <a:gd name="connsiteX3963" fmla="*/ 6405144 w 12191990"/>
              <a:gd name="connsiteY3963" fmla="*/ 2917182 h 4805312"/>
              <a:gd name="connsiteX3964" fmla="*/ 6409587 w 12191990"/>
              <a:gd name="connsiteY3964" fmla="*/ 2921627 h 4805312"/>
              <a:gd name="connsiteX3965" fmla="*/ 6414035 w 12191990"/>
              <a:gd name="connsiteY3965" fmla="*/ 2921626 h 4805312"/>
              <a:gd name="connsiteX3966" fmla="*/ 6449589 w 12191990"/>
              <a:gd name="connsiteY3966" fmla="*/ 2952738 h 4805312"/>
              <a:gd name="connsiteX3967" fmla="*/ 6454034 w 12191990"/>
              <a:gd name="connsiteY3967" fmla="*/ 2957181 h 4805312"/>
              <a:gd name="connsiteX3968" fmla="*/ 6462923 w 12191990"/>
              <a:gd name="connsiteY3968" fmla="*/ 2961627 h 4805312"/>
              <a:gd name="connsiteX3969" fmla="*/ 6462923 w 12191990"/>
              <a:gd name="connsiteY3969" fmla="*/ 2952923 h 4805312"/>
              <a:gd name="connsiteX3970" fmla="*/ 6471808 w 12191990"/>
              <a:gd name="connsiteY3970" fmla="*/ 2962182 h 4805312"/>
              <a:gd name="connsiteX3971" fmla="*/ 6485096 w 12191990"/>
              <a:gd name="connsiteY3971" fmla="*/ 2966057 h 4805312"/>
              <a:gd name="connsiteX3972" fmla="*/ 6485185 w 12191990"/>
              <a:gd name="connsiteY3972" fmla="*/ 2966152 h 4805312"/>
              <a:gd name="connsiteX3973" fmla="*/ 6493476 w 12191990"/>
              <a:gd name="connsiteY3973" fmla="*/ 2981627 h 4805312"/>
              <a:gd name="connsiteX3974" fmla="*/ 6511809 w 12191990"/>
              <a:gd name="connsiteY3974" fmla="*/ 2997182 h 4805312"/>
              <a:gd name="connsiteX3975" fmla="*/ 6511809 w 12191990"/>
              <a:gd name="connsiteY3975" fmla="*/ 3001627 h 4805312"/>
              <a:gd name="connsiteX3976" fmla="*/ 6516256 w 12191990"/>
              <a:gd name="connsiteY3976" fmla="*/ 3001628 h 4805312"/>
              <a:gd name="connsiteX3977" fmla="*/ 6520700 w 12191990"/>
              <a:gd name="connsiteY3977" fmla="*/ 3001627 h 4805312"/>
              <a:gd name="connsiteX3978" fmla="*/ 6525143 w 12191990"/>
              <a:gd name="connsiteY3978" fmla="*/ 3014959 h 4805312"/>
              <a:gd name="connsiteX3979" fmla="*/ 6520700 w 12191990"/>
              <a:gd name="connsiteY3979" fmla="*/ 3010515 h 4805312"/>
              <a:gd name="connsiteX3980" fmla="*/ 6511809 w 12191990"/>
              <a:gd name="connsiteY3980" fmla="*/ 3006071 h 4805312"/>
              <a:gd name="connsiteX3981" fmla="*/ 6516256 w 12191990"/>
              <a:gd name="connsiteY3981" fmla="*/ 3014960 h 4805312"/>
              <a:gd name="connsiteX3982" fmla="*/ 6516256 w 12191990"/>
              <a:gd name="connsiteY3982" fmla="*/ 3019405 h 4805312"/>
              <a:gd name="connsiteX3983" fmla="*/ 6494032 w 12191990"/>
              <a:gd name="connsiteY3983" fmla="*/ 3001627 h 4805312"/>
              <a:gd name="connsiteX3984" fmla="*/ 6636254 w 12191990"/>
              <a:gd name="connsiteY3984" fmla="*/ 3139406 h 4805312"/>
              <a:gd name="connsiteX3985" fmla="*/ 6654033 w 12191990"/>
              <a:gd name="connsiteY3985" fmla="*/ 3152739 h 4805312"/>
              <a:gd name="connsiteX3986" fmla="*/ 6658475 w 12191990"/>
              <a:gd name="connsiteY3986" fmla="*/ 3157183 h 4805312"/>
              <a:gd name="connsiteX3987" fmla="*/ 6809586 w 12191990"/>
              <a:gd name="connsiteY3987" fmla="*/ 3268296 h 4805312"/>
              <a:gd name="connsiteX3988" fmla="*/ 6818475 w 12191990"/>
              <a:gd name="connsiteY3988" fmla="*/ 3277185 h 4805312"/>
              <a:gd name="connsiteX3989" fmla="*/ 6805143 w 12191990"/>
              <a:gd name="connsiteY3989" fmla="*/ 3268296 h 4805312"/>
              <a:gd name="connsiteX3990" fmla="*/ 6796253 w 12191990"/>
              <a:gd name="connsiteY3990" fmla="*/ 3268296 h 4805312"/>
              <a:gd name="connsiteX3991" fmla="*/ 6778476 w 12191990"/>
              <a:gd name="connsiteY3991" fmla="*/ 3259406 h 4805312"/>
              <a:gd name="connsiteX3992" fmla="*/ 6774031 w 12191990"/>
              <a:gd name="connsiteY3992" fmla="*/ 3254962 h 4805312"/>
              <a:gd name="connsiteX3993" fmla="*/ 6769586 w 12191990"/>
              <a:gd name="connsiteY3993" fmla="*/ 3254962 h 4805312"/>
              <a:gd name="connsiteX3994" fmla="*/ 6729587 w 12191990"/>
              <a:gd name="connsiteY3994" fmla="*/ 3237184 h 4805312"/>
              <a:gd name="connsiteX3995" fmla="*/ 6738476 w 12191990"/>
              <a:gd name="connsiteY3995" fmla="*/ 3241629 h 4805312"/>
              <a:gd name="connsiteX3996" fmla="*/ 6729585 w 12191990"/>
              <a:gd name="connsiteY3996" fmla="*/ 3241629 h 4805312"/>
              <a:gd name="connsiteX3997" fmla="*/ 6734030 w 12191990"/>
              <a:gd name="connsiteY3997" fmla="*/ 3250517 h 4805312"/>
              <a:gd name="connsiteX3998" fmla="*/ 6729585 w 12191990"/>
              <a:gd name="connsiteY3998" fmla="*/ 3250518 h 4805312"/>
              <a:gd name="connsiteX3999" fmla="*/ 6725142 w 12191990"/>
              <a:gd name="connsiteY3999" fmla="*/ 3246074 h 4805312"/>
              <a:gd name="connsiteX4000" fmla="*/ 6720697 w 12191990"/>
              <a:gd name="connsiteY4000" fmla="*/ 3246075 h 4805312"/>
              <a:gd name="connsiteX4001" fmla="*/ 6694031 w 12191990"/>
              <a:gd name="connsiteY4001" fmla="*/ 3232740 h 4805312"/>
              <a:gd name="connsiteX4002" fmla="*/ 6689587 w 12191990"/>
              <a:gd name="connsiteY4002" fmla="*/ 3232740 h 4805312"/>
              <a:gd name="connsiteX4003" fmla="*/ 6694030 w 12191990"/>
              <a:gd name="connsiteY4003" fmla="*/ 3237185 h 4805312"/>
              <a:gd name="connsiteX4004" fmla="*/ 6694030 w 12191990"/>
              <a:gd name="connsiteY4004" fmla="*/ 3241629 h 4805312"/>
              <a:gd name="connsiteX4005" fmla="*/ 6614032 w 12191990"/>
              <a:gd name="connsiteY4005" fmla="*/ 3197184 h 4805312"/>
              <a:gd name="connsiteX4006" fmla="*/ 6538476 w 12191990"/>
              <a:gd name="connsiteY4006" fmla="*/ 3148295 h 4805312"/>
              <a:gd name="connsiteX4007" fmla="*/ 6534033 w 12191990"/>
              <a:gd name="connsiteY4007" fmla="*/ 3148295 h 4805312"/>
              <a:gd name="connsiteX4008" fmla="*/ 6534033 w 12191990"/>
              <a:gd name="connsiteY4008" fmla="*/ 3143850 h 4805312"/>
              <a:gd name="connsiteX4009" fmla="*/ 6529590 w 12191990"/>
              <a:gd name="connsiteY4009" fmla="*/ 3143850 h 4805312"/>
              <a:gd name="connsiteX4010" fmla="*/ 6525143 w 12191990"/>
              <a:gd name="connsiteY4010" fmla="*/ 3139406 h 4805312"/>
              <a:gd name="connsiteX4011" fmla="*/ 6511810 w 12191990"/>
              <a:gd name="connsiteY4011" fmla="*/ 3130517 h 4805312"/>
              <a:gd name="connsiteX4012" fmla="*/ 6502920 w 12191990"/>
              <a:gd name="connsiteY4012" fmla="*/ 3130518 h 4805312"/>
              <a:gd name="connsiteX4013" fmla="*/ 6520700 w 12191990"/>
              <a:gd name="connsiteY4013" fmla="*/ 3139406 h 4805312"/>
              <a:gd name="connsiteX4014" fmla="*/ 6520700 w 12191990"/>
              <a:gd name="connsiteY4014" fmla="*/ 3143851 h 4805312"/>
              <a:gd name="connsiteX4015" fmla="*/ 6516256 w 12191990"/>
              <a:gd name="connsiteY4015" fmla="*/ 3143850 h 4805312"/>
              <a:gd name="connsiteX4016" fmla="*/ 6520700 w 12191990"/>
              <a:gd name="connsiteY4016" fmla="*/ 3148295 h 4805312"/>
              <a:gd name="connsiteX4017" fmla="*/ 6525143 w 12191990"/>
              <a:gd name="connsiteY4017" fmla="*/ 3148295 h 4805312"/>
              <a:gd name="connsiteX4018" fmla="*/ 6529590 w 12191990"/>
              <a:gd name="connsiteY4018" fmla="*/ 3152739 h 4805312"/>
              <a:gd name="connsiteX4019" fmla="*/ 6542920 w 12191990"/>
              <a:gd name="connsiteY4019" fmla="*/ 3161628 h 4805312"/>
              <a:gd name="connsiteX4020" fmla="*/ 6551811 w 12191990"/>
              <a:gd name="connsiteY4020" fmla="*/ 3161628 h 4805312"/>
              <a:gd name="connsiteX4021" fmla="*/ 6551811 w 12191990"/>
              <a:gd name="connsiteY4021" fmla="*/ 3170516 h 4805312"/>
              <a:gd name="connsiteX4022" fmla="*/ 6582922 w 12191990"/>
              <a:gd name="connsiteY4022" fmla="*/ 3183851 h 4805312"/>
              <a:gd name="connsiteX4023" fmla="*/ 6636254 w 12191990"/>
              <a:gd name="connsiteY4023" fmla="*/ 3219407 h 4805312"/>
              <a:gd name="connsiteX4024" fmla="*/ 6636254 w 12191990"/>
              <a:gd name="connsiteY4024" fmla="*/ 3214962 h 4805312"/>
              <a:gd name="connsiteX4025" fmla="*/ 6645142 w 12191990"/>
              <a:gd name="connsiteY4025" fmla="*/ 3223851 h 4805312"/>
              <a:gd name="connsiteX4026" fmla="*/ 6654033 w 12191990"/>
              <a:gd name="connsiteY4026" fmla="*/ 3223851 h 4805312"/>
              <a:gd name="connsiteX4027" fmla="*/ 6654033 w 12191990"/>
              <a:gd name="connsiteY4027" fmla="*/ 3228296 h 4805312"/>
              <a:gd name="connsiteX4028" fmla="*/ 6662920 w 12191990"/>
              <a:gd name="connsiteY4028" fmla="*/ 3237184 h 4805312"/>
              <a:gd name="connsiteX4029" fmla="*/ 6725142 w 12191990"/>
              <a:gd name="connsiteY4029" fmla="*/ 3268296 h 4805312"/>
              <a:gd name="connsiteX4030" fmla="*/ 6725142 w 12191990"/>
              <a:gd name="connsiteY4030" fmla="*/ 3259406 h 4805312"/>
              <a:gd name="connsiteX4031" fmla="*/ 6822920 w 12191990"/>
              <a:gd name="connsiteY4031" fmla="*/ 3312741 h 4805312"/>
              <a:gd name="connsiteX4032" fmla="*/ 6902921 w 12191990"/>
              <a:gd name="connsiteY4032" fmla="*/ 3352741 h 4805312"/>
              <a:gd name="connsiteX4033" fmla="*/ 6902920 w 12191990"/>
              <a:gd name="connsiteY4033" fmla="*/ 3357187 h 4805312"/>
              <a:gd name="connsiteX4034" fmla="*/ 6956253 w 12191990"/>
              <a:gd name="connsiteY4034" fmla="*/ 3383853 h 4805312"/>
              <a:gd name="connsiteX4035" fmla="*/ 6942923 w 12191990"/>
              <a:gd name="connsiteY4035" fmla="*/ 3383853 h 4805312"/>
              <a:gd name="connsiteX4036" fmla="*/ 6960698 w 12191990"/>
              <a:gd name="connsiteY4036" fmla="*/ 3379407 h 4805312"/>
              <a:gd name="connsiteX4037" fmla="*/ 7018477 w 12191990"/>
              <a:gd name="connsiteY4037" fmla="*/ 3414964 h 4805312"/>
              <a:gd name="connsiteX4038" fmla="*/ 7022922 w 12191990"/>
              <a:gd name="connsiteY4038" fmla="*/ 3419408 h 4805312"/>
              <a:gd name="connsiteX4039" fmla="*/ 7027365 w 12191990"/>
              <a:gd name="connsiteY4039" fmla="*/ 3419408 h 4805312"/>
              <a:gd name="connsiteX4040" fmla="*/ 7027365 w 12191990"/>
              <a:gd name="connsiteY4040" fmla="*/ 3414965 h 4805312"/>
              <a:gd name="connsiteX4041" fmla="*/ 7036253 w 12191990"/>
              <a:gd name="connsiteY4041" fmla="*/ 3419408 h 4805312"/>
              <a:gd name="connsiteX4042" fmla="*/ 7031810 w 12191990"/>
              <a:gd name="connsiteY4042" fmla="*/ 3419409 h 4805312"/>
              <a:gd name="connsiteX4043" fmla="*/ 7031810 w 12191990"/>
              <a:gd name="connsiteY4043" fmla="*/ 3423854 h 4805312"/>
              <a:gd name="connsiteX4044" fmla="*/ 7040699 w 12191990"/>
              <a:gd name="connsiteY4044" fmla="*/ 3423854 h 4805312"/>
              <a:gd name="connsiteX4045" fmla="*/ 7045144 w 12191990"/>
              <a:gd name="connsiteY4045" fmla="*/ 3428298 h 4805312"/>
              <a:gd name="connsiteX4046" fmla="*/ 7058477 w 12191990"/>
              <a:gd name="connsiteY4046" fmla="*/ 3428298 h 4805312"/>
              <a:gd name="connsiteX4047" fmla="*/ 7067365 w 12191990"/>
              <a:gd name="connsiteY4047" fmla="*/ 3432743 h 4805312"/>
              <a:gd name="connsiteX4048" fmla="*/ 7062920 w 12191990"/>
              <a:gd name="connsiteY4048" fmla="*/ 3428298 h 4805312"/>
              <a:gd name="connsiteX4049" fmla="*/ 7058478 w 12191990"/>
              <a:gd name="connsiteY4049" fmla="*/ 3423854 h 4805312"/>
              <a:gd name="connsiteX4050" fmla="*/ 7067365 w 12191990"/>
              <a:gd name="connsiteY4050" fmla="*/ 3423854 h 4805312"/>
              <a:gd name="connsiteX4051" fmla="*/ 7094032 w 12191990"/>
              <a:gd name="connsiteY4051" fmla="*/ 3437186 h 4805312"/>
              <a:gd name="connsiteX4052" fmla="*/ 7142921 w 12191990"/>
              <a:gd name="connsiteY4052" fmla="*/ 3459408 h 4805312"/>
              <a:gd name="connsiteX4053" fmla="*/ 7147366 w 12191990"/>
              <a:gd name="connsiteY4053" fmla="*/ 3463854 h 4805312"/>
              <a:gd name="connsiteX4054" fmla="*/ 7151809 w 12191990"/>
              <a:gd name="connsiteY4054" fmla="*/ 3463854 h 4805312"/>
              <a:gd name="connsiteX4055" fmla="*/ 7174033 w 12191990"/>
              <a:gd name="connsiteY4055" fmla="*/ 3472743 h 4805312"/>
              <a:gd name="connsiteX4056" fmla="*/ 7191809 w 12191990"/>
              <a:gd name="connsiteY4056" fmla="*/ 3477186 h 4805312"/>
              <a:gd name="connsiteX4057" fmla="*/ 7222921 w 12191990"/>
              <a:gd name="connsiteY4057" fmla="*/ 3494965 h 4805312"/>
              <a:gd name="connsiteX4058" fmla="*/ 7222921 w 12191990"/>
              <a:gd name="connsiteY4058" fmla="*/ 3499410 h 4805312"/>
              <a:gd name="connsiteX4059" fmla="*/ 7231810 w 12191990"/>
              <a:gd name="connsiteY4059" fmla="*/ 3499409 h 4805312"/>
              <a:gd name="connsiteX4060" fmla="*/ 7236254 w 12191990"/>
              <a:gd name="connsiteY4060" fmla="*/ 3499409 h 4805312"/>
              <a:gd name="connsiteX4061" fmla="*/ 7231810 w 12191990"/>
              <a:gd name="connsiteY4061" fmla="*/ 3494966 h 4805312"/>
              <a:gd name="connsiteX4062" fmla="*/ 7262922 w 12191990"/>
              <a:gd name="connsiteY4062" fmla="*/ 3508298 h 4805312"/>
              <a:gd name="connsiteX4063" fmla="*/ 7267367 w 12191990"/>
              <a:gd name="connsiteY4063" fmla="*/ 3512743 h 4805312"/>
              <a:gd name="connsiteX4064" fmla="*/ 7271810 w 12191990"/>
              <a:gd name="connsiteY4064" fmla="*/ 3512744 h 4805312"/>
              <a:gd name="connsiteX4065" fmla="*/ 7302922 w 12191990"/>
              <a:gd name="connsiteY4065" fmla="*/ 3521632 h 4805312"/>
              <a:gd name="connsiteX4066" fmla="*/ 7298477 w 12191990"/>
              <a:gd name="connsiteY4066" fmla="*/ 3521632 h 4805312"/>
              <a:gd name="connsiteX4067" fmla="*/ 7285144 w 12191990"/>
              <a:gd name="connsiteY4067" fmla="*/ 3521633 h 4805312"/>
              <a:gd name="connsiteX4068" fmla="*/ 7294033 w 12191990"/>
              <a:gd name="connsiteY4068" fmla="*/ 3526076 h 4805312"/>
              <a:gd name="connsiteX4069" fmla="*/ 7298477 w 12191990"/>
              <a:gd name="connsiteY4069" fmla="*/ 3530521 h 4805312"/>
              <a:gd name="connsiteX4070" fmla="*/ 7280699 w 12191990"/>
              <a:gd name="connsiteY4070" fmla="*/ 3526076 h 4805312"/>
              <a:gd name="connsiteX4071" fmla="*/ 7276255 w 12191990"/>
              <a:gd name="connsiteY4071" fmla="*/ 3534966 h 4805312"/>
              <a:gd name="connsiteX4072" fmla="*/ 7307366 w 12191990"/>
              <a:gd name="connsiteY4072" fmla="*/ 3548299 h 4805312"/>
              <a:gd name="connsiteX4073" fmla="*/ 7311811 w 12191990"/>
              <a:gd name="connsiteY4073" fmla="*/ 3552744 h 4805312"/>
              <a:gd name="connsiteX4074" fmla="*/ 7316256 w 12191990"/>
              <a:gd name="connsiteY4074" fmla="*/ 3552744 h 4805312"/>
              <a:gd name="connsiteX4075" fmla="*/ 7320700 w 12191990"/>
              <a:gd name="connsiteY4075" fmla="*/ 3552744 h 4805312"/>
              <a:gd name="connsiteX4076" fmla="*/ 7316256 w 12191990"/>
              <a:gd name="connsiteY4076" fmla="*/ 3548299 h 4805312"/>
              <a:gd name="connsiteX4077" fmla="*/ 7329588 w 12191990"/>
              <a:gd name="connsiteY4077" fmla="*/ 3548299 h 4805312"/>
              <a:gd name="connsiteX4078" fmla="*/ 7334035 w 12191990"/>
              <a:gd name="connsiteY4078" fmla="*/ 3543855 h 4805312"/>
              <a:gd name="connsiteX4079" fmla="*/ 7311811 w 12191990"/>
              <a:gd name="connsiteY4079" fmla="*/ 3534966 h 4805312"/>
              <a:gd name="connsiteX4080" fmla="*/ 7316256 w 12191990"/>
              <a:gd name="connsiteY4080" fmla="*/ 3534966 h 4805312"/>
              <a:gd name="connsiteX4081" fmla="*/ 7325144 w 12191990"/>
              <a:gd name="connsiteY4081" fmla="*/ 3530521 h 4805312"/>
              <a:gd name="connsiteX4082" fmla="*/ 7317481 w 12191990"/>
              <a:gd name="connsiteY4082" fmla="*/ 3526690 h 4805312"/>
              <a:gd name="connsiteX4083" fmla="*/ 7325700 w 12191990"/>
              <a:gd name="connsiteY4083" fmla="*/ 3527187 h 4805312"/>
              <a:gd name="connsiteX4084" fmla="*/ 7347366 w 12191990"/>
              <a:gd name="connsiteY4084" fmla="*/ 3534966 h 4805312"/>
              <a:gd name="connsiteX4085" fmla="*/ 7360701 w 12191990"/>
              <a:gd name="connsiteY4085" fmla="*/ 3521632 h 4805312"/>
              <a:gd name="connsiteX4086" fmla="*/ 7356255 w 12191990"/>
              <a:gd name="connsiteY4086" fmla="*/ 3526078 h 4805312"/>
              <a:gd name="connsiteX4087" fmla="*/ 7356254 w 12191990"/>
              <a:gd name="connsiteY4087" fmla="*/ 3530521 h 4805312"/>
              <a:gd name="connsiteX4088" fmla="*/ 7356254 w 12191990"/>
              <a:gd name="connsiteY4088" fmla="*/ 3534966 h 4805312"/>
              <a:gd name="connsiteX4089" fmla="*/ 7365145 w 12191990"/>
              <a:gd name="connsiteY4089" fmla="*/ 3534967 h 4805312"/>
              <a:gd name="connsiteX4090" fmla="*/ 7369588 w 12191990"/>
              <a:gd name="connsiteY4090" fmla="*/ 3534967 h 4805312"/>
              <a:gd name="connsiteX4091" fmla="*/ 7378478 w 12191990"/>
              <a:gd name="connsiteY4091" fmla="*/ 3543855 h 4805312"/>
              <a:gd name="connsiteX4092" fmla="*/ 7369589 w 12191990"/>
              <a:gd name="connsiteY4092" fmla="*/ 3543855 h 4805312"/>
              <a:gd name="connsiteX4093" fmla="*/ 7369588 w 12191990"/>
              <a:gd name="connsiteY4093" fmla="*/ 3548300 h 4805312"/>
              <a:gd name="connsiteX4094" fmla="*/ 7378478 w 12191990"/>
              <a:gd name="connsiteY4094" fmla="*/ 3552744 h 4805312"/>
              <a:gd name="connsiteX4095" fmla="*/ 7387367 w 12191990"/>
              <a:gd name="connsiteY4095" fmla="*/ 3552744 h 4805312"/>
              <a:gd name="connsiteX4096" fmla="*/ 7396255 w 12191990"/>
              <a:gd name="connsiteY4096" fmla="*/ 3543856 h 4805312"/>
              <a:gd name="connsiteX4097" fmla="*/ 7400700 w 12191990"/>
              <a:gd name="connsiteY4097" fmla="*/ 3539409 h 4805312"/>
              <a:gd name="connsiteX4098" fmla="*/ 7396255 w 12191990"/>
              <a:gd name="connsiteY4098" fmla="*/ 3534966 h 4805312"/>
              <a:gd name="connsiteX4099" fmla="*/ 7418478 w 12191990"/>
              <a:gd name="connsiteY4099" fmla="*/ 3539409 h 4805312"/>
              <a:gd name="connsiteX4100" fmla="*/ 7405144 w 12191990"/>
              <a:gd name="connsiteY4100" fmla="*/ 3539409 h 4805312"/>
              <a:gd name="connsiteX4101" fmla="*/ 7422923 w 12191990"/>
              <a:gd name="connsiteY4101" fmla="*/ 3548299 h 4805312"/>
              <a:gd name="connsiteX4102" fmla="*/ 7422924 w 12191990"/>
              <a:gd name="connsiteY4102" fmla="*/ 3552745 h 4805312"/>
              <a:gd name="connsiteX4103" fmla="*/ 7427366 w 12191990"/>
              <a:gd name="connsiteY4103" fmla="*/ 3552744 h 4805312"/>
              <a:gd name="connsiteX4104" fmla="*/ 7431811 w 12191990"/>
              <a:gd name="connsiteY4104" fmla="*/ 3552744 h 4805312"/>
              <a:gd name="connsiteX4105" fmla="*/ 7431811 w 12191990"/>
              <a:gd name="connsiteY4105" fmla="*/ 3548299 h 4805312"/>
              <a:gd name="connsiteX4106" fmla="*/ 7440700 w 12191990"/>
              <a:gd name="connsiteY4106" fmla="*/ 3557187 h 4805312"/>
              <a:gd name="connsiteX4107" fmla="*/ 7467366 w 12191990"/>
              <a:gd name="connsiteY4107" fmla="*/ 3557187 h 4805312"/>
              <a:gd name="connsiteX4108" fmla="*/ 7458479 w 12191990"/>
              <a:gd name="connsiteY4108" fmla="*/ 3557187 h 4805312"/>
              <a:gd name="connsiteX4109" fmla="*/ 7485144 w 12191990"/>
              <a:gd name="connsiteY4109" fmla="*/ 3566077 h 4805312"/>
              <a:gd name="connsiteX4110" fmla="*/ 7480701 w 12191990"/>
              <a:gd name="connsiteY4110" fmla="*/ 3570522 h 4805312"/>
              <a:gd name="connsiteX4111" fmla="*/ 7485145 w 12191990"/>
              <a:gd name="connsiteY4111" fmla="*/ 3570522 h 4805312"/>
              <a:gd name="connsiteX4112" fmla="*/ 7485144 w 12191990"/>
              <a:gd name="connsiteY4112" fmla="*/ 3574965 h 4805312"/>
              <a:gd name="connsiteX4113" fmla="*/ 7480702 w 12191990"/>
              <a:gd name="connsiteY4113" fmla="*/ 3579410 h 4805312"/>
              <a:gd name="connsiteX4114" fmla="*/ 7440700 w 12191990"/>
              <a:gd name="connsiteY4114" fmla="*/ 3570522 h 4805312"/>
              <a:gd name="connsiteX4115" fmla="*/ 7440700 w 12191990"/>
              <a:gd name="connsiteY4115" fmla="*/ 3566077 h 4805312"/>
              <a:gd name="connsiteX4116" fmla="*/ 7422923 w 12191990"/>
              <a:gd name="connsiteY4116" fmla="*/ 3561632 h 4805312"/>
              <a:gd name="connsiteX4117" fmla="*/ 7436257 w 12191990"/>
              <a:gd name="connsiteY4117" fmla="*/ 3570522 h 4805312"/>
              <a:gd name="connsiteX4118" fmla="*/ 7414034 w 12191990"/>
              <a:gd name="connsiteY4118" fmla="*/ 3566077 h 4805312"/>
              <a:gd name="connsiteX4119" fmla="*/ 7409588 w 12191990"/>
              <a:gd name="connsiteY4119" fmla="*/ 3561632 h 4805312"/>
              <a:gd name="connsiteX4120" fmla="*/ 7405146 w 12191990"/>
              <a:gd name="connsiteY4120" fmla="*/ 3561632 h 4805312"/>
              <a:gd name="connsiteX4121" fmla="*/ 7400701 w 12191990"/>
              <a:gd name="connsiteY4121" fmla="*/ 3566077 h 4805312"/>
              <a:gd name="connsiteX4122" fmla="*/ 7405144 w 12191990"/>
              <a:gd name="connsiteY4122" fmla="*/ 3570522 h 4805312"/>
              <a:gd name="connsiteX4123" fmla="*/ 7414034 w 12191990"/>
              <a:gd name="connsiteY4123" fmla="*/ 3574965 h 4805312"/>
              <a:gd name="connsiteX4124" fmla="*/ 7418478 w 12191990"/>
              <a:gd name="connsiteY4124" fmla="*/ 3574965 h 4805312"/>
              <a:gd name="connsiteX4125" fmla="*/ 7418478 w 12191990"/>
              <a:gd name="connsiteY4125" fmla="*/ 3570522 h 4805312"/>
              <a:gd name="connsiteX4126" fmla="*/ 7480701 w 12191990"/>
              <a:gd name="connsiteY4126" fmla="*/ 3583856 h 4805312"/>
              <a:gd name="connsiteX4127" fmla="*/ 7485145 w 12191990"/>
              <a:gd name="connsiteY4127" fmla="*/ 3588299 h 4805312"/>
              <a:gd name="connsiteX4128" fmla="*/ 7489589 w 12191990"/>
              <a:gd name="connsiteY4128" fmla="*/ 3588298 h 4805312"/>
              <a:gd name="connsiteX4129" fmla="*/ 7494033 w 12191990"/>
              <a:gd name="connsiteY4129" fmla="*/ 3588299 h 4805312"/>
              <a:gd name="connsiteX4130" fmla="*/ 7520701 w 12191990"/>
              <a:gd name="connsiteY4130" fmla="*/ 3597188 h 4805312"/>
              <a:gd name="connsiteX4131" fmla="*/ 7520702 w 12191990"/>
              <a:gd name="connsiteY4131" fmla="*/ 3592744 h 4805312"/>
              <a:gd name="connsiteX4132" fmla="*/ 7525144 w 12191990"/>
              <a:gd name="connsiteY4132" fmla="*/ 3597188 h 4805312"/>
              <a:gd name="connsiteX4133" fmla="*/ 7534035 w 12191990"/>
              <a:gd name="connsiteY4133" fmla="*/ 3601633 h 4805312"/>
              <a:gd name="connsiteX4134" fmla="*/ 7538479 w 12191990"/>
              <a:gd name="connsiteY4134" fmla="*/ 3597188 h 4805312"/>
              <a:gd name="connsiteX4135" fmla="*/ 7636257 w 12191990"/>
              <a:gd name="connsiteY4135" fmla="*/ 3610522 h 4805312"/>
              <a:gd name="connsiteX4136" fmla="*/ 7645145 w 12191990"/>
              <a:gd name="connsiteY4136" fmla="*/ 3614966 h 4805312"/>
              <a:gd name="connsiteX4137" fmla="*/ 7649591 w 12191990"/>
              <a:gd name="connsiteY4137" fmla="*/ 3614966 h 4805312"/>
              <a:gd name="connsiteX4138" fmla="*/ 7649591 w 12191990"/>
              <a:gd name="connsiteY4138" fmla="*/ 3610522 h 4805312"/>
              <a:gd name="connsiteX4139" fmla="*/ 7676257 w 12191990"/>
              <a:gd name="connsiteY4139" fmla="*/ 3619410 h 4805312"/>
              <a:gd name="connsiteX4140" fmla="*/ 7680701 w 12191990"/>
              <a:gd name="connsiteY4140" fmla="*/ 3619410 h 4805312"/>
              <a:gd name="connsiteX4141" fmla="*/ 7689589 w 12191990"/>
              <a:gd name="connsiteY4141" fmla="*/ 3619410 h 4805312"/>
              <a:gd name="connsiteX4142" fmla="*/ 7694034 w 12191990"/>
              <a:gd name="connsiteY4142" fmla="*/ 3619410 h 4805312"/>
              <a:gd name="connsiteX4143" fmla="*/ 7698478 w 12191990"/>
              <a:gd name="connsiteY4143" fmla="*/ 3623856 h 4805312"/>
              <a:gd name="connsiteX4144" fmla="*/ 7702923 w 12191990"/>
              <a:gd name="connsiteY4144" fmla="*/ 3623854 h 4805312"/>
              <a:gd name="connsiteX4145" fmla="*/ 7729589 w 12191990"/>
              <a:gd name="connsiteY4145" fmla="*/ 3623856 h 4805312"/>
              <a:gd name="connsiteX4146" fmla="*/ 7734035 w 12191990"/>
              <a:gd name="connsiteY4146" fmla="*/ 3623856 h 4805312"/>
              <a:gd name="connsiteX4147" fmla="*/ 7742923 w 12191990"/>
              <a:gd name="connsiteY4147" fmla="*/ 3623856 h 4805312"/>
              <a:gd name="connsiteX4148" fmla="*/ 7747367 w 12191990"/>
              <a:gd name="connsiteY4148" fmla="*/ 3623856 h 4805312"/>
              <a:gd name="connsiteX4149" fmla="*/ 7778479 w 12191990"/>
              <a:gd name="connsiteY4149" fmla="*/ 3623856 h 4805312"/>
              <a:gd name="connsiteX4150" fmla="*/ 7796258 w 12191990"/>
              <a:gd name="connsiteY4150" fmla="*/ 3632744 h 4805312"/>
              <a:gd name="connsiteX4151" fmla="*/ 7800701 w 12191990"/>
              <a:gd name="connsiteY4151" fmla="*/ 3637188 h 4805312"/>
              <a:gd name="connsiteX4152" fmla="*/ 7805146 w 12191990"/>
              <a:gd name="connsiteY4152" fmla="*/ 3637188 h 4805312"/>
              <a:gd name="connsiteX4153" fmla="*/ 7805146 w 12191990"/>
              <a:gd name="connsiteY4153" fmla="*/ 3632745 h 4805312"/>
              <a:gd name="connsiteX4154" fmla="*/ 7800702 w 12191990"/>
              <a:gd name="connsiteY4154" fmla="*/ 3632745 h 4805312"/>
              <a:gd name="connsiteX4155" fmla="*/ 7818479 w 12191990"/>
              <a:gd name="connsiteY4155" fmla="*/ 3628300 h 4805312"/>
              <a:gd name="connsiteX4156" fmla="*/ 7818479 w 12191990"/>
              <a:gd name="connsiteY4156" fmla="*/ 3637188 h 4805312"/>
              <a:gd name="connsiteX4157" fmla="*/ 7814306 w 12191990"/>
              <a:gd name="connsiteY4157" fmla="*/ 3641363 h 4805312"/>
              <a:gd name="connsiteX4158" fmla="*/ 7789521 w 12191990"/>
              <a:gd name="connsiteY4158" fmla="*/ 3639758 h 4805312"/>
              <a:gd name="connsiteX4159" fmla="*/ 7725146 w 12191990"/>
              <a:gd name="connsiteY4159" fmla="*/ 3641633 h 4805312"/>
              <a:gd name="connsiteX4160" fmla="*/ 7720701 w 12191990"/>
              <a:gd name="connsiteY4160" fmla="*/ 3637187 h 4805312"/>
              <a:gd name="connsiteX4161" fmla="*/ 7716257 w 12191990"/>
              <a:gd name="connsiteY4161" fmla="*/ 3637188 h 4805312"/>
              <a:gd name="connsiteX4162" fmla="*/ 7694035 w 12191990"/>
              <a:gd name="connsiteY4162" fmla="*/ 3641633 h 4805312"/>
              <a:gd name="connsiteX4163" fmla="*/ 7711812 w 12191990"/>
              <a:gd name="connsiteY4163" fmla="*/ 3641633 h 4805312"/>
              <a:gd name="connsiteX4164" fmla="*/ 7707368 w 12191990"/>
              <a:gd name="connsiteY4164" fmla="*/ 3646078 h 4805312"/>
              <a:gd name="connsiteX4165" fmla="*/ 7711812 w 12191990"/>
              <a:gd name="connsiteY4165" fmla="*/ 3646078 h 4805312"/>
              <a:gd name="connsiteX4166" fmla="*/ 7716258 w 12191990"/>
              <a:gd name="connsiteY4166" fmla="*/ 3646078 h 4805312"/>
              <a:gd name="connsiteX4167" fmla="*/ 7720701 w 12191990"/>
              <a:gd name="connsiteY4167" fmla="*/ 3646078 h 4805312"/>
              <a:gd name="connsiteX4168" fmla="*/ 7765146 w 12191990"/>
              <a:gd name="connsiteY4168" fmla="*/ 3668300 h 4805312"/>
              <a:gd name="connsiteX4169" fmla="*/ 7862924 w 12191990"/>
              <a:gd name="connsiteY4169" fmla="*/ 3708300 h 4805312"/>
              <a:gd name="connsiteX4170" fmla="*/ 7867368 w 12191990"/>
              <a:gd name="connsiteY4170" fmla="*/ 3712744 h 4805312"/>
              <a:gd name="connsiteX4171" fmla="*/ 7871813 w 12191990"/>
              <a:gd name="connsiteY4171" fmla="*/ 3717189 h 4805312"/>
              <a:gd name="connsiteX4172" fmla="*/ 7867368 w 12191990"/>
              <a:gd name="connsiteY4172" fmla="*/ 3721634 h 4805312"/>
              <a:gd name="connsiteX4173" fmla="*/ 7880703 w 12191990"/>
              <a:gd name="connsiteY4173" fmla="*/ 3721634 h 4805312"/>
              <a:gd name="connsiteX4174" fmla="*/ 7965146 w 12191990"/>
              <a:gd name="connsiteY4174" fmla="*/ 3739412 h 4805312"/>
              <a:gd name="connsiteX4175" fmla="*/ 7956258 w 12191990"/>
              <a:gd name="connsiteY4175" fmla="*/ 3743856 h 4805312"/>
              <a:gd name="connsiteX4176" fmla="*/ 8009591 w 12191990"/>
              <a:gd name="connsiteY4176" fmla="*/ 3770524 h 4805312"/>
              <a:gd name="connsiteX4177" fmla="*/ 8000703 w 12191990"/>
              <a:gd name="connsiteY4177" fmla="*/ 3770524 h 4805312"/>
              <a:gd name="connsiteX4178" fmla="*/ 7996259 w 12191990"/>
              <a:gd name="connsiteY4178" fmla="*/ 3770524 h 4805312"/>
              <a:gd name="connsiteX4179" fmla="*/ 8000703 w 12191990"/>
              <a:gd name="connsiteY4179" fmla="*/ 3774966 h 4805312"/>
              <a:gd name="connsiteX4180" fmla="*/ 8009591 w 12191990"/>
              <a:gd name="connsiteY4180" fmla="*/ 3774967 h 4805312"/>
              <a:gd name="connsiteX4181" fmla="*/ 7938480 w 12191990"/>
              <a:gd name="connsiteY4181" fmla="*/ 3774967 h 4805312"/>
              <a:gd name="connsiteX4182" fmla="*/ 8054036 w 12191990"/>
              <a:gd name="connsiteY4182" fmla="*/ 3819413 h 4805312"/>
              <a:gd name="connsiteX4183" fmla="*/ 8067369 w 12191990"/>
              <a:gd name="connsiteY4183" fmla="*/ 3837189 h 4805312"/>
              <a:gd name="connsiteX4184" fmla="*/ 8054037 w 12191990"/>
              <a:gd name="connsiteY4184" fmla="*/ 3841634 h 4805312"/>
              <a:gd name="connsiteX4185" fmla="*/ 7947368 w 12191990"/>
              <a:gd name="connsiteY4185" fmla="*/ 3837190 h 4805312"/>
              <a:gd name="connsiteX4186" fmla="*/ 7929591 w 12191990"/>
              <a:gd name="connsiteY4186" fmla="*/ 3854969 h 4805312"/>
              <a:gd name="connsiteX4187" fmla="*/ 7871813 w 12191990"/>
              <a:gd name="connsiteY4187" fmla="*/ 3850525 h 4805312"/>
              <a:gd name="connsiteX4188" fmla="*/ 7898481 w 12191990"/>
              <a:gd name="connsiteY4188" fmla="*/ 3859414 h 4805312"/>
              <a:gd name="connsiteX4189" fmla="*/ 7862925 w 12191990"/>
              <a:gd name="connsiteY4189" fmla="*/ 3859414 h 4805312"/>
              <a:gd name="connsiteX4190" fmla="*/ 7880703 w 12191990"/>
              <a:gd name="connsiteY4190" fmla="*/ 3872746 h 4805312"/>
              <a:gd name="connsiteX4191" fmla="*/ 7654035 w 12191990"/>
              <a:gd name="connsiteY4191" fmla="*/ 3841634 h 4805312"/>
              <a:gd name="connsiteX4192" fmla="*/ 7631812 w 12191990"/>
              <a:gd name="connsiteY4192" fmla="*/ 3837190 h 4805312"/>
              <a:gd name="connsiteX4193" fmla="*/ 6198694 w 12191990"/>
              <a:gd name="connsiteY4193" fmla="*/ 3061488 h 4805312"/>
              <a:gd name="connsiteX4194" fmla="*/ 6143497 w 12191990"/>
              <a:gd name="connsiteY4194" fmla="*/ 2995303 h 4805312"/>
              <a:gd name="connsiteX4195" fmla="*/ 6112801 w 12191990"/>
              <a:gd name="connsiteY4195" fmla="*/ 3038475 h 4805312"/>
              <a:gd name="connsiteX4196" fmla="*/ 6107900 w 12191990"/>
              <a:gd name="connsiteY4196" fmla="*/ 3044076 h 4805312"/>
              <a:gd name="connsiteX4197" fmla="*/ 6204031 w 12191990"/>
              <a:gd name="connsiteY4197" fmla="*/ 3150656 h 4805312"/>
              <a:gd name="connsiteX4198" fmla="*/ 7814035 w 12191990"/>
              <a:gd name="connsiteY4198" fmla="*/ 3899414 h 4805312"/>
              <a:gd name="connsiteX4199" fmla="*/ 7982924 w 12191990"/>
              <a:gd name="connsiteY4199" fmla="*/ 3908303 h 4805312"/>
              <a:gd name="connsiteX4200" fmla="*/ 7987369 w 12191990"/>
              <a:gd name="connsiteY4200" fmla="*/ 3912747 h 4805312"/>
              <a:gd name="connsiteX4201" fmla="*/ 8000704 w 12191990"/>
              <a:gd name="connsiteY4201" fmla="*/ 3912747 h 4805312"/>
              <a:gd name="connsiteX4202" fmla="*/ 8005146 w 12191990"/>
              <a:gd name="connsiteY4202" fmla="*/ 3908303 h 4805312"/>
              <a:gd name="connsiteX4203" fmla="*/ 8129593 w 12191990"/>
              <a:gd name="connsiteY4203" fmla="*/ 3908303 h 4805312"/>
              <a:gd name="connsiteX4204" fmla="*/ 8418482 w 12191990"/>
              <a:gd name="connsiteY4204" fmla="*/ 3881635 h 4805312"/>
              <a:gd name="connsiteX4205" fmla="*/ 8876817 w 12191990"/>
              <a:gd name="connsiteY4205" fmla="*/ 3775523 h 4805312"/>
              <a:gd name="connsiteX4206" fmla="*/ 8999737 w 12191990"/>
              <a:gd name="connsiteY4206" fmla="*/ 3728860 h 4805312"/>
              <a:gd name="connsiteX4207" fmla="*/ 8998694 w 12191990"/>
              <a:gd name="connsiteY4207" fmla="*/ 3726044 h 4805312"/>
              <a:gd name="connsiteX4208" fmla="*/ 8998694 w 12191990"/>
              <a:gd name="connsiteY4208" fmla="*/ 3721913 h 4805312"/>
              <a:gd name="connsiteX4209" fmla="*/ 8750150 w 12191990"/>
              <a:gd name="connsiteY4209" fmla="*/ 3800524 h 4805312"/>
              <a:gd name="connsiteX4210" fmla="*/ 8151814 w 12191990"/>
              <a:gd name="connsiteY4210" fmla="*/ 3881635 h 4805312"/>
              <a:gd name="connsiteX4211" fmla="*/ 8151814 w 12191990"/>
              <a:gd name="connsiteY4211" fmla="*/ 3872746 h 4805312"/>
              <a:gd name="connsiteX4212" fmla="*/ 8280703 w 12191990"/>
              <a:gd name="connsiteY4212" fmla="*/ 3823857 h 4805312"/>
              <a:gd name="connsiteX4213" fmla="*/ 8262925 w 12191990"/>
              <a:gd name="connsiteY4213" fmla="*/ 3819413 h 4805312"/>
              <a:gd name="connsiteX4214" fmla="*/ 8342926 w 12191990"/>
              <a:gd name="connsiteY4214" fmla="*/ 3810524 h 4805312"/>
              <a:gd name="connsiteX4215" fmla="*/ 8400704 w 12191990"/>
              <a:gd name="connsiteY4215" fmla="*/ 3788301 h 4805312"/>
              <a:gd name="connsiteX4216" fmla="*/ 8356259 w 12191990"/>
              <a:gd name="connsiteY4216" fmla="*/ 3779412 h 4805312"/>
              <a:gd name="connsiteX4217" fmla="*/ 8360704 w 12191990"/>
              <a:gd name="connsiteY4217" fmla="*/ 3774967 h 4805312"/>
              <a:gd name="connsiteX4218" fmla="*/ 8365147 w 12191990"/>
              <a:gd name="connsiteY4218" fmla="*/ 3774967 h 4805312"/>
              <a:gd name="connsiteX4219" fmla="*/ 8369594 w 12191990"/>
              <a:gd name="connsiteY4219" fmla="*/ 3774967 h 4805312"/>
              <a:gd name="connsiteX4220" fmla="*/ 8378481 w 12191990"/>
              <a:gd name="connsiteY4220" fmla="*/ 3774967 h 4805312"/>
              <a:gd name="connsiteX4221" fmla="*/ 8374038 w 12191990"/>
              <a:gd name="connsiteY4221" fmla="*/ 3770524 h 4805312"/>
              <a:gd name="connsiteX4222" fmla="*/ 8369592 w 12191990"/>
              <a:gd name="connsiteY4222" fmla="*/ 3770524 h 4805312"/>
              <a:gd name="connsiteX4223" fmla="*/ 8365147 w 12191990"/>
              <a:gd name="connsiteY4223" fmla="*/ 3770524 h 4805312"/>
              <a:gd name="connsiteX4224" fmla="*/ 8351815 w 12191990"/>
              <a:gd name="connsiteY4224" fmla="*/ 3766079 h 4805312"/>
              <a:gd name="connsiteX4225" fmla="*/ 8347371 w 12191990"/>
              <a:gd name="connsiteY4225" fmla="*/ 3770524 h 4805312"/>
              <a:gd name="connsiteX4226" fmla="*/ 8351815 w 12191990"/>
              <a:gd name="connsiteY4226" fmla="*/ 3770524 h 4805312"/>
              <a:gd name="connsiteX4227" fmla="*/ 8356259 w 12191990"/>
              <a:gd name="connsiteY4227" fmla="*/ 3774967 h 4805312"/>
              <a:gd name="connsiteX4228" fmla="*/ 8342927 w 12191990"/>
              <a:gd name="connsiteY4228" fmla="*/ 3774967 h 4805312"/>
              <a:gd name="connsiteX4229" fmla="*/ 8338481 w 12191990"/>
              <a:gd name="connsiteY4229" fmla="*/ 3774967 h 4805312"/>
              <a:gd name="connsiteX4230" fmla="*/ 8302926 w 12191990"/>
              <a:gd name="connsiteY4230" fmla="*/ 3752744 h 4805312"/>
              <a:gd name="connsiteX4231" fmla="*/ 8356259 w 12191990"/>
              <a:gd name="connsiteY4231" fmla="*/ 3748301 h 4805312"/>
              <a:gd name="connsiteX4232" fmla="*/ 8338482 w 12191990"/>
              <a:gd name="connsiteY4232" fmla="*/ 3730524 h 4805312"/>
              <a:gd name="connsiteX4233" fmla="*/ 8445148 w 12191990"/>
              <a:gd name="connsiteY4233" fmla="*/ 3686078 h 4805312"/>
              <a:gd name="connsiteX4234" fmla="*/ 8449594 w 12191990"/>
              <a:gd name="connsiteY4234" fmla="*/ 3686078 h 4805312"/>
              <a:gd name="connsiteX4235" fmla="*/ 8458482 w 12191990"/>
              <a:gd name="connsiteY4235" fmla="*/ 3686078 h 4805312"/>
              <a:gd name="connsiteX4236" fmla="*/ 8462927 w 12191990"/>
              <a:gd name="connsiteY4236" fmla="*/ 3681634 h 4805312"/>
              <a:gd name="connsiteX4237" fmla="*/ 8511815 w 12191990"/>
              <a:gd name="connsiteY4237" fmla="*/ 3668300 h 4805312"/>
              <a:gd name="connsiteX4238" fmla="*/ 8529593 w 12191990"/>
              <a:gd name="connsiteY4238" fmla="*/ 3663857 h 4805312"/>
              <a:gd name="connsiteX4239" fmla="*/ 8534038 w 12191990"/>
              <a:gd name="connsiteY4239" fmla="*/ 3659411 h 4805312"/>
              <a:gd name="connsiteX4240" fmla="*/ 8538481 w 12191990"/>
              <a:gd name="connsiteY4240" fmla="*/ 3659411 h 4805312"/>
              <a:gd name="connsiteX4241" fmla="*/ 8538481 w 12191990"/>
              <a:gd name="connsiteY4241" fmla="*/ 3654966 h 4805312"/>
              <a:gd name="connsiteX4242" fmla="*/ 8542926 w 12191990"/>
              <a:gd name="connsiteY4242" fmla="*/ 3654966 h 4805312"/>
              <a:gd name="connsiteX4243" fmla="*/ 8560704 w 12191990"/>
              <a:gd name="connsiteY4243" fmla="*/ 3646077 h 4805312"/>
              <a:gd name="connsiteX4244" fmla="*/ 8547372 w 12191990"/>
              <a:gd name="connsiteY4244" fmla="*/ 3641633 h 4805312"/>
              <a:gd name="connsiteX4245" fmla="*/ 8556260 w 12191990"/>
              <a:gd name="connsiteY4245" fmla="*/ 3632745 h 4805312"/>
              <a:gd name="connsiteX4246" fmla="*/ 8596260 w 12191990"/>
              <a:gd name="connsiteY4246" fmla="*/ 3628300 h 4805312"/>
              <a:gd name="connsiteX4247" fmla="*/ 8702927 w 12191990"/>
              <a:gd name="connsiteY4247" fmla="*/ 3592744 h 4805312"/>
              <a:gd name="connsiteX4248" fmla="*/ 8729595 w 12191990"/>
              <a:gd name="connsiteY4248" fmla="*/ 3583856 h 4805312"/>
              <a:gd name="connsiteX4249" fmla="*/ 8818483 w 12191990"/>
              <a:gd name="connsiteY4249" fmla="*/ 3552744 h 4805312"/>
              <a:gd name="connsiteX4250" fmla="*/ 8831817 w 12191990"/>
              <a:gd name="connsiteY4250" fmla="*/ 3552744 h 4805312"/>
              <a:gd name="connsiteX4251" fmla="*/ 8840705 w 12191990"/>
              <a:gd name="connsiteY4251" fmla="*/ 3543855 h 4805312"/>
              <a:gd name="connsiteX4252" fmla="*/ 8845150 w 12191990"/>
              <a:gd name="connsiteY4252" fmla="*/ 3548300 h 4805312"/>
              <a:gd name="connsiteX4253" fmla="*/ 8907373 w 12191990"/>
              <a:gd name="connsiteY4253" fmla="*/ 3521633 h 4805312"/>
              <a:gd name="connsiteX4254" fmla="*/ 8907373 w 12191990"/>
              <a:gd name="connsiteY4254" fmla="*/ 3530521 h 4805312"/>
              <a:gd name="connsiteX4255" fmla="*/ 8920705 w 12191990"/>
              <a:gd name="connsiteY4255" fmla="*/ 3517187 h 4805312"/>
              <a:gd name="connsiteX4256" fmla="*/ 8929907 w 12191990"/>
              <a:gd name="connsiteY4256" fmla="*/ 3514230 h 4805312"/>
              <a:gd name="connsiteX4257" fmla="*/ 8918428 w 12191990"/>
              <a:gd name="connsiteY4257" fmla="*/ 3508363 h 4805312"/>
              <a:gd name="connsiteX4258" fmla="*/ 8870351 w 12191990"/>
              <a:gd name="connsiteY4258" fmla="*/ 3525178 h 4805312"/>
              <a:gd name="connsiteX4259" fmla="*/ 8581409 w 12191990"/>
              <a:gd name="connsiteY4259" fmla="*/ 3589760 h 4805312"/>
              <a:gd name="connsiteX4260" fmla="*/ 8359535 w 12191990"/>
              <a:gd name="connsiteY4260" fmla="*/ 3621054 h 4805312"/>
              <a:gd name="connsiteX4261" fmla="*/ 8339321 w 12191990"/>
              <a:gd name="connsiteY4261" fmla="*/ 3615948 h 4805312"/>
              <a:gd name="connsiteX4262" fmla="*/ 8347668 w 12191990"/>
              <a:gd name="connsiteY4262" fmla="*/ 3606781 h 4805312"/>
              <a:gd name="connsiteX4263" fmla="*/ 8701413 w 12191990"/>
              <a:gd name="connsiteY4263" fmla="*/ 3540019 h 4805312"/>
              <a:gd name="connsiteX4264" fmla="*/ 8870953 w 12191990"/>
              <a:gd name="connsiteY4264" fmla="*/ 3490232 h 4805312"/>
              <a:gd name="connsiteX4265" fmla="*/ 8855036 w 12191990"/>
              <a:gd name="connsiteY4265" fmla="*/ 3485663 h 4805312"/>
              <a:gd name="connsiteX4266" fmla="*/ 8832275 w 12191990"/>
              <a:gd name="connsiteY4266" fmla="*/ 3477516 h 4805312"/>
              <a:gd name="connsiteX4267" fmla="*/ 8752423 w 12191990"/>
              <a:gd name="connsiteY4267" fmla="*/ 3500665 h 4805312"/>
              <a:gd name="connsiteX4268" fmla="*/ 8721886 w 12191990"/>
              <a:gd name="connsiteY4268" fmla="*/ 3507095 h 4805312"/>
              <a:gd name="connsiteX4269" fmla="*/ 8707372 w 12191990"/>
              <a:gd name="connsiteY4269" fmla="*/ 3517187 h 4805312"/>
              <a:gd name="connsiteX4270" fmla="*/ 8685150 w 12191990"/>
              <a:gd name="connsiteY4270" fmla="*/ 3526076 h 4805312"/>
              <a:gd name="connsiteX4271" fmla="*/ 8658482 w 12191990"/>
              <a:gd name="connsiteY4271" fmla="*/ 3530521 h 4805312"/>
              <a:gd name="connsiteX4272" fmla="*/ 8627373 w 12191990"/>
              <a:gd name="connsiteY4272" fmla="*/ 3539409 h 4805312"/>
              <a:gd name="connsiteX4273" fmla="*/ 8582926 w 12191990"/>
              <a:gd name="connsiteY4273" fmla="*/ 3548299 h 4805312"/>
              <a:gd name="connsiteX4274" fmla="*/ 8556260 w 12191990"/>
              <a:gd name="connsiteY4274" fmla="*/ 3557187 h 4805312"/>
              <a:gd name="connsiteX4275" fmla="*/ 8551815 w 12191990"/>
              <a:gd name="connsiteY4275" fmla="*/ 3557187 h 4805312"/>
              <a:gd name="connsiteX4276" fmla="*/ 8516261 w 12191990"/>
              <a:gd name="connsiteY4276" fmla="*/ 3566077 h 4805312"/>
              <a:gd name="connsiteX4277" fmla="*/ 8485149 w 12191990"/>
              <a:gd name="connsiteY4277" fmla="*/ 3574965 h 4805312"/>
              <a:gd name="connsiteX4278" fmla="*/ 8471815 w 12191990"/>
              <a:gd name="connsiteY4278" fmla="*/ 3579409 h 4805312"/>
              <a:gd name="connsiteX4279" fmla="*/ 8467371 w 12191990"/>
              <a:gd name="connsiteY4279" fmla="*/ 3579410 h 4805312"/>
              <a:gd name="connsiteX4280" fmla="*/ 8454037 w 12191990"/>
              <a:gd name="connsiteY4280" fmla="*/ 3574965 h 4805312"/>
              <a:gd name="connsiteX4281" fmla="*/ 8449594 w 12191990"/>
              <a:gd name="connsiteY4281" fmla="*/ 3574965 h 4805312"/>
              <a:gd name="connsiteX4282" fmla="*/ 8440705 w 12191990"/>
              <a:gd name="connsiteY4282" fmla="*/ 3579410 h 4805312"/>
              <a:gd name="connsiteX4283" fmla="*/ 8440703 w 12191990"/>
              <a:gd name="connsiteY4283" fmla="*/ 3583856 h 4805312"/>
              <a:gd name="connsiteX4284" fmla="*/ 8418482 w 12191990"/>
              <a:gd name="connsiteY4284" fmla="*/ 3583856 h 4805312"/>
              <a:gd name="connsiteX4285" fmla="*/ 8414037 w 12191990"/>
              <a:gd name="connsiteY4285" fmla="*/ 3588299 h 4805312"/>
              <a:gd name="connsiteX4286" fmla="*/ 8418482 w 12191990"/>
              <a:gd name="connsiteY4286" fmla="*/ 3588299 h 4805312"/>
              <a:gd name="connsiteX4287" fmla="*/ 8440703 w 12191990"/>
              <a:gd name="connsiteY4287" fmla="*/ 3583856 h 4805312"/>
              <a:gd name="connsiteX4288" fmla="*/ 8440703 w 12191990"/>
              <a:gd name="connsiteY4288" fmla="*/ 3588299 h 4805312"/>
              <a:gd name="connsiteX4289" fmla="*/ 8431815 w 12191990"/>
              <a:gd name="connsiteY4289" fmla="*/ 3588299 h 4805312"/>
              <a:gd name="connsiteX4290" fmla="*/ 8427371 w 12191990"/>
              <a:gd name="connsiteY4290" fmla="*/ 3588299 h 4805312"/>
              <a:gd name="connsiteX4291" fmla="*/ 8414037 w 12191990"/>
              <a:gd name="connsiteY4291" fmla="*/ 3592744 h 4805312"/>
              <a:gd name="connsiteX4292" fmla="*/ 8396260 w 12191990"/>
              <a:gd name="connsiteY4292" fmla="*/ 3592744 h 4805312"/>
              <a:gd name="connsiteX4293" fmla="*/ 8400705 w 12191990"/>
              <a:gd name="connsiteY4293" fmla="*/ 3588298 h 4805312"/>
              <a:gd name="connsiteX4294" fmla="*/ 8391816 w 12191990"/>
              <a:gd name="connsiteY4294" fmla="*/ 3588299 h 4805312"/>
              <a:gd name="connsiteX4295" fmla="*/ 8382926 w 12191990"/>
              <a:gd name="connsiteY4295" fmla="*/ 3588299 h 4805312"/>
              <a:gd name="connsiteX4296" fmla="*/ 8369592 w 12191990"/>
              <a:gd name="connsiteY4296" fmla="*/ 3592744 h 4805312"/>
              <a:gd name="connsiteX4297" fmla="*/ 8360705 w 12191990"/>
              <a:gd name="connsiteY4297" fmla="*/ 3592744 h 4805312"/>
              <a:gd name="connsiteX4298" fmla="*/ 8356259 w 12191990"/>
              <a:gd name="connsiteY4298" fmla="*/ 3597188 h 4805312"/>
              <a:gd name="connsiteX4299" fmla="*/ 8342926 w 12191990"/>
              <a:gd name="connsiteY4299" fmla="*/ 3601633 h 4805312"/>
              <a:gd name="connsiteX4300" fmla="*/ 8334037 w 12191990"/>
              <a:gd name="connsiteY4300" fmla="*/ 3601633 h 4805312"/>
              <a:gd name="connsiteX4301" fmla="*/ 8329593 w 12191990"/>
              <a:gd name="connsiteY4301" fmla="*/ 3597188 h 4805312"/>
              <a:gd name="connsiteX4302" fmla="*/ 8325149 w 12191990"/>
              <a:gd name="connsiteY4302" fmla="*/ 3601633 h 4805312"/>
              <a:gd name="connsiteX4303" fmla="*/ 8316259 w 12191990"/>
              <a:gd name="connsiteY4303" fmla="*/ 3597188 h 4805312"/>
              <a:gd name="connsiteX4304" fmla="*/ 8307370 w 12191990"/>
              <a:gd name="connsiteY4304" fmla="*/ 3601633 h 4805312"/>
              <a:gd name="connsiteX4305" fmla="*/ 8311815 w 12191990"/>
              <a:gd name="connsiteY4305" fmla="*/ 3606077 h 4805312"/>
              <a:gd name="connsiteX4306" fmla="*/ 8298481 w 12191990"/>
              <a:gd name="connsiteY4306" fmla="*/ 3606077 h 4805312"/>
              <a:gd name="connsiteX4307" fmla="*/ 8294037 w 12191990"/>
              <a:gd name="connsiteY4307" fmla="*/ 3606076 h 4805312"/>
              <a:gd name="connsiteX4308" fmla="*/ 8276260 w 12191990"/>
              <a:gd name="connsiteY4308" fmla="*/ 3610522 h 4805312"/>
              <a:gd name="connsiteX4309" fmla="*/ 8258481 w 12191990"/>
              <a:gd name="connsiteY4309" fmla="*/ 3610522 h 4805312"/>
              <a:gd name="connsiteX4310" fmla="*/ 8245148 w 12191990"/>
              <a:gd name="connsiteY4310" fmla="*/ 3610522 h 4805312"/>
              <a:gd name="connsiteX4311" fmla="*/ 8218481 w 12191990"/>
              <a:gd name="connsiteY4311" fmla="*/ 3610522 h 4805312"/>
              <a:gd name="connsiteX4312" fmla="*/ 8205147 w 12191990"/>
              <a:gd name="connsiteY4312" fmla="*/ 3606077 h 4805312"/>
              <a:gd name="connsiteX4313" fmla="*/ 8209592 w 12191990"/>
              <a:gd name="connsiteY4313" fmla="*/ 3601633 h 4805312"/>
              <a:gd name="connsiteX4314" fmla="*/ 8214037 w 12191990"/>
              <a:gd name="connsiteY4314" fmla="*/ 3597187 h 4805312"/>
              <a:gd name="connsiteX4315" fmla="*/ 8209592 w 12191990"/>
              <a:gd name="connsiteY4315" fmla="*/ 3597188 h 4805312"/>
              <a:gd name="connsiteX4316" fmla="*/ 8205148 w 12191990"/>
              <a:gd name="connsiteY4316" fmla="*/ 3597188 h 4805312"/>
              <a:gd name="connsiteX4317" fmla="*/ 8200703 w 12191990"/>
              <a:gd name="connsiteY4317" fmla="*/ 3601633 h 4805312"/>
              <a:gd name="connsiteX4318" fmla="*/ 8196260 w 12191990"/>
              <a:gd name="connsiteY4318" fmla="*/ 3606077 h 4805312"/>
              <a:gd name="connsiteX4319" fmla="*/ 8196259 w 12191990"/>
              <a:gd name="connsiteY4319" fmla="*/ 3610522 h 4805312"/>
              <a:gd name="connsiteX4320" fmla="*/ 8218481 w 12191990"/>
              <a:gd name="connsiteY4320" fmla="*/ 3614966 h 4805312"/>
              <a:gd name="connsiteX4321" fmla="*/ 8222925 w 12191990"/>
              <a:gd name="connsiteY4321" fmla="*/ 3614965 h 4805312"/>
              <a:gd name="connsiteX4322" fmla="*/ 8240703 w 12191990"/>
              <a:gd name="connsiteY4322" fmla="*/ 3614966 h 4805312"/>
              <a:gd name="connsiteX4323" fmla="*/ 8249592 w 12191990"/>
              <a:gd name="connsiteY4323" fmla="*/ 3614966 h 4805312"/>
              <a:gd name="connsiteX4324" fmla="*/ 8227371 w 12191990"/>
              <a:gd name="connsiteY4324" fmla="*/ 3619410 h 4805312"/>
              <a:gd name="connsiteX4325" fmla="*/ 8200703 w 12191990"/>
              <a:gd name="connsiteY4325" fmla="*/ 3623856 h 4805312"/>
              <a:gd name="connsiteX4326" fmla="*/ 8191814 w 12191990"/>
              <a:gd name="connsiteY4326" fmla="*/ 3619410 h 4805312"/>
              <a:gd name="connsiteX4327" fmla="*/ 8182925 w 12191990"/>
              <a:gd name="connsiteY4327" fmla="*/ 3619410 h 4805312"/>
              <a:gd name="connsiteX4328" fmla="*/ 8160703 w 12191990"/>
              <a:gd name="connsiteY4328" fmla="*/ 3619410 h 4805312"/>
              <a:gd name="connsiteX4329" fmla="*/ 8165148 w 12191990"/>
              <a:gd name="connsiteY4329" fmla="*/ 3614966 h 4805312"/>
              <a:gd name="connsiteX4330" fmla="*/ 8165147 w 12191990"/>
              <a:gd name="connsiteY4330" fmla="*/ 3610522 h 4805312"/>
              <a:gd name="connsiteX4331" fmla="*/ 8160703 w 12191990"/>
              <a:gd name="connsiteY4331" fmla="*/ 3610522 h 4805312"/>
              <a:gd name="connsiteX4332" fmla="*/ 8156260 w 12191990"/>
              <a:gd name="connsiteY4332" fmla="*/ 3610522 h 4805312"/>
              <a:gd name="connsiteX4333" fmla="*/ 8151815 w 12191990"/>
              <a:gd name="connsiteY4333" fmla="*/ 3614966 h 4805312"/>
              <a:gd name="connsiteX4334" fmla="*/ 8147369 w 12191990"/>
              <a:gd name="connsiteY4334" fmla="*/ 3614966 h 4805312"/>
              <a:gd name="connsiteX4335" fmla="*/ 8142925 w 12191990"/>
              <a:gd name="connsiteY4335" fmla="*/ 3614966 h 4805312"/>
              <a:gd name="connsiteX4336" fmla="*/ 8125148 w 12191990"/>
              <a:gd name="connsiteY4336" fmla="*/ 3619410 h 4805312"/>
              <a:gd name="connsiteX4337" fmla="*/ 8102924 w 12191990"/>
              <a:gd name="connsiteY4337" fmla="*/ 3619410 h 4805312"/>
              <a:gd name="connsiteX4338" fmla="*/ 8098481 w 12191990"/>
              <a:gd name="connsiteY4338" fmla="*/ 3614966 h 4805312"/>
              <a:gd name="connsiteX4339" fmla="*/ 8102924 w 12191990"/>
              <a:gd name="connsiteY4339" fmla="*/ 3610521 h 4805312"/>
              <a:gd name="connsiteX4340" fmla="*/ 8156259 w 12191990"/>
              <a:gd name="connsiteY4340" fmla="*/ 3606077 h 4805312"/>
              <a:gd name="connsiteX4341" fmla="*/ 8160704 w 12191990"/>
              <a:gd name="connsiteY4341" fmla="*/ 3606077 h 4805312"/>
              <a:gd name="connsiteX4342" fmla="*/ 8156259 w 12191990"/>
              <a:gd name="connsiteY4342" fmla="*/ 3601633 h 4805312"/>
              <a:gd name="connsiteX4343" fmla="*/ 8102924 w 12191990"/>
              <a:gd name="connsiteY4343" fmla="*/ 3606077 h 4805312"/>
              <a:gd name="connsiteX4344" fmla="*/ 8094037 w 12191990"/>
              <a:gd name="connsiteY4344" fmla="*/ 3592744 h 4805312"/>
              <a:gd name="connsiteX4345" fmla="*/ 8045146 w 12191990"/>
              <a:gd name="connsiteY4345" fmla="*/ 3583856 h 4805312"/>
              <a:gd name="connsiteX4346" fmla="*/ 7867369 w 12191990"/>
              <a:gd name="connsiteY4346" fmla="*/ 3548299 h 4805312"/>
              <a:gd name="connsiteX4347" fmla="*/ 7862924 w 12191990"/>
              <a:gd name="connsiteY4347" fmla="*/ 3548299 h 4805312"/>
              <a:gd name="connsiteX4348" fmla="*/ 7858479 w 12191990"/>
              <a:gd name="connsiteY4348" fmla="*/ 3548299 h 4805312"/>
              <a:gd name="connsiteX4349" fmla="*/ 7862925 w 12191990"/>
              <a:gd name="connsiteY4349" fmla="*/ 3552744 h 4805312"/>
              <a:gd name="connsiteX4350" fmla="*/ 8036259 w 12191990"/>
              <a:gd name="connsiteY4350" fmla="*/ 3588299 h 4805312"/>
              <a:gd name="connsiteX4351" fmla="*/ 8031813 w 12191990"/>
              <a:gd name="connsiteY4351" fmla="*/ 3588299 h 4805312"/>
              <a:gd name="connsiteX4352" fmla="*/ 8040704 w 12191990"/>
              <a:gd name="connsiteY4352" fmla="*/ 3597188 h 4805312"/>
              <a:gd name="connsiteX4353" fmla="*/ 8027370 w 12191990"/>
              <a:gd name="connsiteY4353" fmla="*/ 3597188 h 4805312"/>
              <a:gd name="connsiteX4354" fmla="*/ 8027369 w 12191990"/>
              <a:gd name="connsiteY4354" fmla="*/ 3592744 h 4805312"/>
              <a:gd name="connsiteX4355" fmla="*/ 8022924 w 12191990"/>
              <a:gd name="connsiteY4355" fmla="*/ 3592744 h 4805312"/>
              <a:gd name="connsiteX4356" fmla="*/ 8018481 w 12191990"/>
              <a:gd name="connsiteY4356" fmla="*/ 3592744 h 4805312"/>
              <a:gd name="connsiteX4357" fmla="*/ 8018481 w 12191990"/>
              <a:gd name="connsiteY4357" fmla="*/ 3597188 h 4805312"/>
              <a:gd name="connsiteX4358" fmla="*/ 7996259 w 12191990"/>
              <a:gd name="connsiteY4358" fmla="*/ 3592744 h 4805312"/>
              <a:gd name="connsiteX4359" fmla="*/ 7987368 w 12191990"/>
              <a:gd name="connsiteY4359" fmla="*/ 3592744 h 4805312"/>
              <a:gd name="connsiteX4360" fmla="*/ 7974035 w 12191990"/>
              <a:gd name="connsiteY4360" fmla="*/ 3592744 h 4805312"/>
              <a:gd name="connsiteX4361" fmla="*/ 7969592 w 12191990"/>
              <a:gd name="connsiteY4361" fmla="*/ 3592744 h 4805312"/>
              <a:gd name="connsiteX4362" fmla="*/ 7965146 w 12191990"/>
              <a:gd name="connsiteY4362" fmla="*/ 3588299 h 4805312"/>
              <a:gd name="connsiteX4363" fmla="*/ 7956258 w 12191990"/>
              <a:gd name="connsiteY4363" fmla="*/ 3588299 h 4805312"/>
              <a:gd name="connsiteX4364" fmla="*/ 7951814 w 12191990"/>
              <a:gd name="connsiteY4364" fmla="*/ 3592744 h 4805312"/>
              <a:gd name="connsiteX4365" fmla="*/ 7845147 w 12191990"/>
              <a:gd name="connsiteY4365" fmla="*/ 3592744 h 4805312"/>
              <a:gd name="connsiteX4366" fmla="*/ 7796258 w 12191990"/>
              <a:gd name="connsiteY4366" fmla="*/ 3583856 h 4805312"/>
              <a:gd name="connsiteX4367" fmla="*/ 7800701 w 12191990"/>
              <a:gd name="connsiteY4367" fmla="*/ 3588299 h 4805312"/>
              <a:gd name="connsiteX4368" fmla="*/ 7711812 w 12191990"/>
              <a:gd name="connsiteY4368" fmla="*/ 3579410 h 4805312"/>
              <a:gd name="connsiteX4369" fmla="*/ 7707368 w 12191990"/>
              <a:gd name="connsiteY4369" fmla="*/ 3583856 h 4805312"/>
              <a:gd name="connsiteX4370" fmla="*/ 7685145 w 12191990"/>
              <a:gd name="connsiteY4370" fmla="*/ 3579410 h 4805312"/>
              <a:gd name="connsiteX4371" fmla="*/ 7680701 w 12191990"/>
              <a:gd name="connsiteY4371" fmla="*/ 3574965 h 4805312"/>
              <a:gd name="connsiteX4372" fmla="*/ 7671812 w 12191990"/>
              <a:gd name="connsiteY4372" fmla="*/ 3579410 h 4805312"/>
              <a:gd name="connsiteX4373" fmla="*/ 7645146 w 12191990"/>
              <a:gd name="connsiteY4373" fmla="*/ 3574965 h 4805312"/>
              <a:gd name="connsiteX4374" fmla="*/ 7640700 w 12191990"/>
              <a:gd name="connsiteY4374" fmla="*/ 3574964 h 4805312"/>
              <a:gd name="connsiteX4375" fmla="*/ 7627367 w 12191990"/>
              <a:gd name="connsiteY4375" fmla="*/ 3570522 h 4805312"/>
              <a:gd name="connsiteX4376" fmla="*/ 7622924 w 12191990"/>
              <a:gd name="connsiteY4376" fmla="*/ 3570522 h 4805312"/>
              <a:gd name="connsiteX4377" fmla="*/ 7618479 w 12191990"/>
              <a:gd name="connsiteY4377" fmla="*/ 3570522 h 4805312"/>
              <a:gd name="connsiteX4378" fmla="*/ 7542922 w 12191990"/>
              <a:gd name="connsiteY4378" fmla="*/ 3552744 h 4805312"/>
              <a:gd name="connsiteX4379" fmla="*/ 7529589 w 12191990"/>
              <a:gd name="connsiteY4379" fmla="*/ 3552744 h 4805312"/>
              <a:gd name="connsiteX4380" fmla="*/ 7525144 w 12191990"/>
              <a:gd name="connsiteY4380" fmla="*/ 3552745 h 4805312"/>
              <a:gd name="connsiteX4381" fmla="*/ 7507367 w 12191990"/>
              <a:gd name="connsiteY4381" fmla="*/ 3552745 h 4805312"/>
              <a:gd name="connsiteX4382" fmla="*/ 7458478 w 12191990"/>
              <a:gd name="connsiteY4382" fmla="*/ 3534966 h 4805312"/>
              <a:gd name="connsiteX4383" fmla="*/ 7271810 w 12191990"/>
              <a:gd name="connsiteY4383" fmla="*/ 3477186 h 4805312"/>
              <a:gd name="connsiteX4384" fmla="*/ 7267366 w 12191990"/>
              <a:gd name="connsiteY4384" fmla="*/ 3477186 h 4805312"/>
              <a:gd name="connsiteX4385" fmla="*/ 7262922 w 12191990"/>
              <a:gd name="connsiteY4385" fmla="*/ 3472743 h 4805312"/>
              <a:gd name="connsiteX4386" fmla="*/ 7204034 w 12191990"/>
              <a:gd name="connsiteY4386" fmla="*/ 3439409 h 4805312"/>
              <a:gd name="connsiteX4387" fmla="*/ 7145526 w 12191990"/>
              <a:gd name="connsiteY4387" fmla="*/ 3409659 h 4805312"/>
              <a:gd name="connsiteX4388" fmla="*/ 7146810 w 12191990"/>
              <a:gd name="connsiteY4388" fmla="*/ 3410172 h 4805312"/>
              <a:gd name="connsiteX4389" fmla="*/ 7160699 w 12191990"/>
              <a:gd name="connsiteY4389" fmla="*/ 3414964 h 4805312"/>
              <a:gd name="connsiteX4390" fmla="*/ 7169589 w 12191990"/>
              <a:gd name="connsiteY4390" fmla="*/ 3419408 h 4805312"/>
              <a:gd name="connsiteX4391" fmla="*/ 7200699 w 12191990"/>
              <a:gd name="connsiteY4391" fmla="*/ 3432743 h 4805312"/>
              <a:gd name="connsiteX4392" fmla="*/ 7254033 w 12191990"/>
              <a:gd name="connsiteY4392" fmla="*/ 3454965 h 4805312"/>
              <a:gd name="connsiteX4393" fmla="*/ 7262922 w 12191990"/>
              <a:gd name="connsiteY4393" fmla="*/ 3459408 h 4805312"/>
              <a:gd name="connsiteX4394" fmla="*/ 7271810 w 12191990"/>
              <a:gd name="connsiteY4394" fmla="*/ 3463854 h 4805312"/>
              <a:gd name="connsiteX4395" fmla="*/ 7276255 w 12191990"/>
              <a:gd name="connsiteY4395" fmla="*/ 3459408 h 4805312"/>
              <a:gd name="connsiteX4396" fmla="*/ 7258479 w 12191990"/>
              <a:gd name="connsiteY4396" fmla="*/ 3446076 h 4805312"/>
              <a:gd name="connsiteX4397" fmla="*/ 7254033 w 12191990"/>
              <a:gd name="connsiteY4397" fmla="*/ 3446076 h 4805312"/>
              <a:gd name="connsiteX4398" fmla="*/ 7174034 w 12191990"/>
              <a:gd name="connsiteY4398" fmla="*/ 3410519 h 4805312"/>
              <a:gd name="connsiteX4399" fmla="*/ 7169589 w 12191990"/>
              <a:gd name="connsiteY4399" fmla="*/ 3410519 h 4805312"/>
              <a:gd name="connsiteX4400" fmla="*/ 7147367 w 12191990"/>
              <a:gd name="connsiteY4400" fmla="*/ 3392742 h 4805312"/>
              <a:gd name="connsiteX4401" fmla="*/ 7120699 w 12191990"/>
              <a:gd name="connsiteY4401" fmla="*/ 3379407 h 4805312"/>
              <a:gd name="connsiteX4402" fmla="*/ 7067365 w 12191990"/>
              <a:gd name="connsiteY4402" fmla="*/ 3355520 h 4805312"/>
              <a:gd name="connsiteX4403" fmla="*/ 7022668 w 12191990"/>
              <a:gd name="connsiteY4403" fmla="*/ 3327117 h 4805312"/>
              <a:gd name="connsiteX4404" fmla="*/ 7027365 w 12191990"/>
              <a:gd name="connsiteY4404" fmla="*/ 3326075 h 4805312"/>
              <a:gd name="connsiteX4405" fmla="*/ 6822920 w 12191990"/>
              <a:gd name="connsiteY4405" fmla="*/ 3201628 h 4805312"/>
              <a:gd name="connsiteX4406" fmla="*/ 6822920 w 12191990"/>
              <a:gd name="connsiteY4406" fmla="*/ 3197185 h 4805312"/>
              <a:gd name="connsiteX4407" fmla="*/ 6818475 w 12191990"/>
              <a:gd name="connsiteY4407" fmla="*/ 3197184 h 4805312"/>
              <a:gd name="connsiteX4408" fmla="*/ 6814031 w 12191990"/>
              <a:gd name="connsiteY4408" fmla="*/ 3197184 h 4805312"/>
              <a:gd name="connsiteX4409" fmla="*/ 6800697 w 12191990"/>
              <a:gd name="connsiteY4409" fmla="*/ 3179406 h 4805312"/>
              <a:gd name="connsiteX4410" fmla="*/ 6738476 w 12191990"/>
              <a:gd name="connsiteY4410" fmla="*/ 3143850 h 4805312"/>
              <a:gd name="connsiteX4411" fmla="*/ 6751808 w 12191990"/>
              <a:gd name="connsiteY4411" fmla="*/ 3143851 h 4805312"/>
              <a:gd name="connsiteX4412" fmla="*/ 6720696 w 12191990"/>
              <a:gd name="connsiteY4412" fmla="*/ 3130517 h 4805312"/>
              <a:gd name="connsiteX4413" fmla="*/ 6725142 w 12191990"/>
              <a:gd name="connsiteY4413" fmla="*/ 3126072 h 4805312"/>
              <a:gd name="connsiteX4414" fmla="*/ 6649588 w 12191990"/>
              <a:gd name="connsiteY4414" fmla="*/ 3072738 h 4805312"/>
              <a:gd name="connsiteX4415" fmla="*/ 6649588 w 12191990"/>
              <a:gd name="connsiteY4415" fmla="*/ 3068294 h 4805312"/>
              <a:gd name="connsiteX4416" fmla="*/ 6596256 w 12191990"/>
              <a:gd name="connsiteY4416" fmla="*/ 3019405 h 4805312"/>
              <a:gd name="connsiteX4417" fmla="*/ 6529590 w 12191990"/>
              <a:gd name="connsiteY4417" fmla="*/ 2961627 h 4805312"/>
              <a:gd name="connsiteX4418" fmla="*/ 6501254 w 12191990"/>
              <a:gd name="connsiteY4418" fmla="*/ 2927737 h 4805312"/>
              <a:gd name="connsiteX4419" fmla="*/ 6467499 w 12191990"/>
              <a:gd name="connsiteY4419" fmla="*/ 2894959 h 4805312"/>
              <a:gd name="connsiteX4420" fmla="*/ 6471808 w 12191990"/>
              <a:gd name="connsiteY4420" fmla="*/ 2894959 h 4805312"/>
              <a:gd name="connsiteX4421" fmla="*/ 6467364 w 12191990"/>
              <a:gd name="connsiteY4421" fmla="*/ 2890514 h 4805312"/>
              <a:gd name="connsiteX4422" fmla="*/ 6458476 w 12191990"/>
              <a:gd name="connsiteY4422" fmla="*/ 2886069 h 4805312"/>
              <a:gd name="connsiteX4423" fmla="*/ 6462923 w 12191990"/>
              <a:gd name="connsiteY4423" fmla="*/ 2886069 h 4805312"/>
              <a:gd name="connsiteX4424" fmla="*/ 6436255 w 12191990"/>
              <a:gd name="connsiteY4424" fmla="*/ 2859403 h 4805312"/>
              <a:gd name="connsiteX4425" fmla="*/ 6431810 w 12191990"/>
              <a:gd name="connsiteY4425" fmla="*/ 2859403 h 4805312"/>
              <a:gd name="connsiteX4426" fmla="*/ 6422921 w 12191990"/>
              <a:gd name="connsiteY4426" fmla="*/ 2854959 h 4805312"/>
              <a:gd name="connsiteX4427" fmla="*/ 6431810 w 12191990"/>
              <a:gd name="connsiteY4427" fmla="*/ 2854959 h 4805312"/>
              <a:gd name="connsiteX4428" fmla="*/ 6418477 w 12191990"/>
              <a:gd name="connsiteY4428" fmla="*/ 2841625 h 4805312"/>
              <a:gd name="connsiteX4429" fmla="*/ 6422923 w 12191990"/>
              <a:gd name="connsiteY4429" fmla="*/ 2841625 h 4805312"/>
              <a:gd name="connsiteX4430" fmla="*/ 6427366 w 12191990"/>
              <a:gd name="connsiteY4430" fmla="*/ 2841625 h 4805312"/>
              <a:gd name="connsiteX4431" fmla="*/ 6427366 w 12191990"/>
              <a:gd name="connsiteY4431" fmla="*/ 2837180 h 4805312"/>
              <a:gd name="connsiteX4432" fmla="*/ 6418477 w 12191990"/>
              <a:gd name="connsiteY4432" fmla="*/ 2837180 h 4805312"/>
              <a:gd name="connsiteX4433" fmla="*/ 6414035 w 12191990"/>
              <a:gd name="connsiteY4433" fmla="*/ 2837182 h 4805312"/>
              <a:gd name="connsiteX4434" fmla="*/ 6409587 w 12191990"/>
              <a:gd name="connsiteY4434" fmla="*/ 2832736 h 4805312"/>
              <a:gd name="connsiteX4435" fmla="*/ 6409587 w 12191990"/>
              <a:gd name="connsiteY4435" fmla="*/ 2828291 h 4805312"/>
              <a:gd name="connsiteX4436" fmla="*/ 6409587 w 12191990"/>
              <a:gd name="connsiteY4436" fmla="*/ 2823847 h 4805312"/>
              <a:gd name="connsiteX4437" fmla="*/ 6405144 w 12191990"/>
              <a:gd name="connsiteY4437" fmla="*/ 2823847 h 4805312"/>
              <a:gd name="connsiteX4438" fmla="*/ 6400700 w 12191990"/>
              <a:gd name="connsiteY4438" fmla="*/ 2823847 h 4805312"/>
              <a:gd name="connsiteX4439" fmla="*/ 6391810 w 12191990"/>
              <a:gd name="connsiteY4439" fmla="*/ 2810513 h 4805312"/>
              <a:gd name="connsiteX4440" fmla="*/ 6396254 w 12191990"/>
              <a:gd name="connsiteY4440" fmla="*/ 2810514 h 4805312"/>
              <a:gd name="connsiteX4441" fmla="*/ 6391810 w 12191990"/>
              <a:gd name="connsiteY4441" fmla="*/ 2806069 h 4805312"/>
              <a:gd name="connsiteX4442" fmla="*/ 6387366 w 12191990"/>
              <a:gd name="connsiteY4442" fmla="*/ 2801624 h 4805312"/>
              <a:gd name="connsiteX4443" fmla="*/ 6378477 w 12191990"/>
              <a:gd name="connsiteY4443" fmla="*/ 2797181 h 4805312"/>
              <a:gd name="connsiteX4444" fmla="*/ 6382922 w 12191990"/>
              <a:gd name="connsiteY4444" fmla="*/ 2797181 h 4805312"/>
              <a:gd name="connsiteX4445" fmla="*/ 6374032 w 12191990"/>
              <a:gd name="connsiteY4445" fmla="*/ 2779403 h 4805312"/>
              <a:gd name="connsiteX4446" fmla="*/ 6382922 w 12191990"/>
              <a:gd name="connsiteY4446" fmla="*/ 2779403 h 4805312"/>
              <a:gd name="connsiteX4447" fmla="*/ 6369588 w 12191990"/>
              <a:gd name="connsiteY4447" fmla="*/ 2761624 h 4805312"/>
              <a:gd name="connsiteX4448" fmla="*/ 6374032 w 12191990"/>
              <a:gd name="connsiteY4448" fmla="*/ 2761624 h 4805312"/>
              <a:gd name="connsiteX4449" fmla="*/ 6378477 w 12191990"/>
              <a:gd name="connsiteY4449" fmla="*/ 2766069 h 4805312"/>
              <a:gd name="connsiteX4450" fmla="*/ 6382922 w 12191990"/>
              <a:gd name="connsiteY4450" fmla="*/ 2766069 h 4805312"/>
              <a:gd name="connsiteX4451" fmla="*/ 6378477 w 12191990"/>
              <a:gd name="connsiteY4451" fmla="*/ 2761624 h 4805312"/>
              <a:gd name="connsiteX4452" fmla="*/ 6374032 w 12191990"/>
              <a:gd name="connsiteY4452" fmla="*/ 2757180 h 4805312"/>
              <a:gd name="connsiteX4453" fmla="*/ 6365144 w 12191990"/>
              <a:gd name="connsiteY4453" fmla="*/ 2752735 h 4805312"/>
              <a:gd name="connsiteX4454" fmla="*/ 6365144 w 12191990"/>
              <a:gd name="connsiteY4454" fmla="*/ 2761624 h 4805312"/>
              <a:gd name="connsiteX4455" fmla="*/ 6360699 w 12191990"/>
              <a:gd name="connsiteY4455" fmla="*/ 2757180 h 4805312"/>
              <a:gd name="connsiteX4456" fmla="*/ 6334033 w 12191990"/>
              <a:gd name="connsiteY4456" fmla="*/ 2734957 h 4805312"/>
              <a:gd name="connsiteX4457" fmla="*/ 6338476 w 12191990"/>
              <a:gd name="connsiteY4457" fmla="*/ 2752735 h 4805312"/>
              <a:gd name="connsiteX4458" fmla="*/ 6325144 w 12191990"/>
              <a:gd name="connsiteY4458" fmla="*/ 2734957 h 4805312"/>
              <a:gd name="connsiteX4459" fmla="*/ 11842877 w 12191990"/>
              <a:gd name="connsiteY4459" fmla="*/ 2724101 h 4805312"/>
              <a:gd name="connsiteX4460" fmla="*/ 11841428 w 12191990"/>
              <a:gd name="connsiteY4460" fmla="*/ 2728009 h 4805312"/>
              <a:gd name="connsiteX4461" fmla="*/ 11835981 w 12191990"/>
              <a:gd name="connsiteY4461" fmla="*/ 2745108 h 4805312"/>
              <a:gd name="connsiteX4462" fmla="*/ 11831312 w 12191990"/>
              <a:gd name="connsiteY4462" fmla="*/ 2751325 h 4805312"/>
              <a:gd name="connsiteX4463" fmla="*/ 11823919 w 12191990"/>
              <a:gd name="connsiteY4463" fmla="*/ 2757543 h 4805312"/>
              <a:gd name="connsiteX4464" fmla="*/ 11822321 w 12191990"/>
              <a:gd name="connsiteY4464" fmla="*/ 2758387 h 4805312"/>
              <a:gd name="connsiteX4465" fmla="*/ 11914224 w 12191990"/>
              <a:gd name="connsiteY4465" fmla="*/ 2774165 h 4805312"/>
              <a:gd name="connsiteX4466" fmla="*/ 12039636 w 12191990"/>
              <a:gd name="connsiteY4466" fmla="*/ 2783212 h 4805312"/>
              <a:gd name="connsiteX4467" fmla="*/ 12037962 w 12191990"/>
              <a:gd name="connsiteY4467" fmla="*/ 2782327 h 4805312"/>
              <a:gd name="connsiteX4468" fmla="*/ 12032827 w 12191990"/>
              <a:gd name="connsiteY4468" fmla="*/ 2778009 h 4805312"/>
              <a:gd name="connsiteX4469" fmla="*/ 12029585 w 12191990"/>
              <a:gd name="connsiteY4469" fmla="*/ 2773689 h 4805312"/>
              <a:gd name="connsiteX4470" fmla="*/ 12025801 w 12191990"/>
              <a:gd name="connsiteY4470" fmla="*/ 2761813 h 4805312"/>
              <a:gd name="connsiteX4471" fmla="*/ 12023555 w 12191990"/>
              <a:gd name="connsiteY4471" fmla="*/ 2755756 h 4805312"/>
              <a:gd name="connsiteX4472" fmla="*/ 12009590 w 12191990"/>
              <a:gd name="connsiteY4472" fmla="*/ 2754351 h 4805312"/>
              <a:gd name="connsiteX4473" fmla="*/ 11914500 w 12191990"/>
              <a:gd name="connsiteY4473" fmla="*/ 2738412 h 4805312"/>
              <a:gd name="connsiteX4474" fmla="*/ 11180817 w 12191990"/>
              <a:gd name="connsiteY4474" fmla="*/ 2673591 h 4805312"/>
              <a:gd name="connsiteX4475" fmla="*/ 11183540 w 12191990"/>
              <a:gd name="connsiteY4475" fmla="*/ 2674368 h 4805312"/>
              <a:gd name="connsiteX4476" fmla="*/ 11195991 w 12191990"/>
              <a:gd name="connsiteY4476" fmla="*/ 2675922 h 4805312"/>
              <a:gd name="connsiteX4477" fmla="*/ 11199104 w 12191990"/>
              <a:gd name="connsiteY4477" fmla="*/ 2677477 h 4805312"/>
              <a:gd name="connsiteX4478" fmla="*/ 11208054 w 12191990"/>
              <a:gd name="connsiteY4478" fmla="*/ 2680196 h 4805312"/>
              <a:gd name="connsiteX4479" fmla="*/ 11212723 w 12191990"/>
              <a:gd name="connsiteY4479" fmla="*/ 2682140 h 4805312"/>
              <a:gd name="connsiteX4480" fmla="*/ 11215446 w 12191990"/>
              <a:gd name="connsiteY4480" fmla="*/ 2687580 h 4805312"/>
              <a:gd name="connsiteX4481" fmla="*/ 11225952 w 12191990"/>
              <a:gd name="connsiteY4481" fmla="*/ 2701570 h 4805312"/>
              <a:gd name="connsiteX4482" fmla="*/ 11230621 w 12191990"/>
              <a:gd name="connsiteY4482" fmla="*/ 2710896 h 4805312"/>
              <a:gd name="connsiteX4483" fmla="*/ 11230621 w 12191990"/>
              <a:gd name="connsiteY4483" fmla="*/ 2715559 h 4805312"/>
              <a:gd name="connsiteX4484" fmla="*/ 11226730 w 12191990"/>
              <a:gd name="connsiteY4484" fmla="*/ 2726051 h 4805312"/>
              <a:gd name="connsiteX4485" fmla="*/ 11221283 w 12191990"/>
              <a:gd name="connsiteY4485" fmla="*/ 2743150 h 4805312"/>
              <a:gd name="connsiteX4486" fmla="*/ 11216613 w 12191990"/>
              <a:gd name="connsiteY4486" fmla="*/ 2749367 h 4805312"/>
              <a:gd name="connsiteX4487" fmla="*/ 11209221 w 12191990"/>
              <a:gd name="connsiteY4487" fmla="*/ 2755586 h 4805312"/>
              <a:gd name="connsiteX4488" fmla="*/ 11202606 w 12191990"/>
              <a:gd name="connsiteY4488" fmla="*/ 2759083 h 4805312"/>
              <a:gd name="connsiteX4489" fmla="*/ 11178093 w 12191990"/>
              <a:gd name="connsiteY4489" fmla="*/ 2764523 h 4805312"/>
              <a:gd name="connsiteX4490" fmla="*/ 11165641 w 12191990"/>
              <a:gd name="connsiteY4490" fmla="*/ 2764134 h 4805312"/>
              <a:gd name="connsiteX4491" fmla="*/ 11146186 w 12191990"/>
              <a:gd name="connsiteY4491" fmla="*/ 2748980 h 4805312"/>
              <a:gd name="connsiteX4492" fmla="*/ 11145019 w 12191990"/>
              <a:gd name="connsiteY4492" fmla="*/ 2739652 h 4805312"/>
              <a:gd name="connsiteX4493" fmla="*/ 11144631 w 12191990"/>
              <a:gd name="connsiteY4493" fmla="*/ 2735767 h 4805312"/>
              <a:gd name="connsiteX4494" fmla="*/ 11142685 w 12191990"/>
              <a:gd name="connsiteY4494" fmla="*/ 2725275 h 4805312"/>
              <a:gd name="connsiteX4495" fmla="*/ 11141517 w 12191990"/>
              <a:gd name="connsiteY4495" fmla="*/ 2720223 h 4805312"/>
              <a:gd name="connsiteX4496" fmla="*/ 11141907 w 12191990"/>
              <a:gd name="connsiteY4496" fmla="*/ 2713616 h 4805312"/>
              <a:gd name="connsiteX4497" fmla="*/ 11144631 w 12191990"/>
              <a:gd name="connsiteY4497" fmla="*/ 2707010 h 4805312"/>
              <a:gd name="connsiteX4498" fmla="*/ 11153191 w 12191990"/>
              <a:gd name="connsiteY4498" fmla="*/ 2691077 h 4805312"/>
              <a:gd name="connsiteX4499" fmla="*/ 11180817 w 12191990"/>
              <a:gd name="connsiteY4499" fmla="*/ 2673591 h 4805312"/>
              <a:gd name="connsiteX4500" fmla="*/ 5895622 w 12191990"/>
              <a:gd name="connsiteY4500" fmla="*/ 2664758 h 4805312"/>
              <a:gd name="connsiteX4501" fmla="*/ 5859928 w 12191990"/>
              <a:gd name="connsiteY4501" fmla="*/ 2726667 h 4805312"/>
              <a:gd name="connsiteX4502" fmla="*/ 5859721 w 12191990"/>
              <a:gd name="connsiteY4502" fmla="*/ 2726983 h 4805312"/>
              <a:gd name="connsiteX4503" fmla="*/ 5919534 w 12191990"/>
              <a:gd name="connsiteY4503" fmla="*/ 2810833 h 4805312"/>
              <a:gd name="connsiteX4504" fmla="*/ 5922076 w 12191990"/>
              <a:gd name="connsiteY4504" fmla="*/ 2801800 h 4805312"/>
              <a:gd name="connsiteX4505" fmla="*/ 5924833 w 12191990"/>
              <a:gd name="connsiteY4505" fmla="*/ 2796395 h 4805312"/>
              <a:gd name="connsiteX4506" fmla="*/ 5928914 w 12191990"/>
              <a:gd name="connsiteY4506" fmla="*/ 2795071 h 4805312"/>
              <a:gd name="connsiteX4507" fmla="*/ 5927593 w 12191990"/>
              <a:gd name="connsiteY4507" fmla="*/ 2790990 h 4805312"/>
              <a:gd name="connsiteX4508" fmla="*/ 5924833 w 12191990"/>
              <a:gd name="connsiteY4508" fmla="*/ 2796395 h 4805312"/>
              <a:gd name="connsiteX4509" fmla="*/ 5920751 w 12191990"/>
              <a:gd name="connsiteY4509" fmla="*/ 2797719 h 4805312"/>
              <a:gd name="connsiteX4510" fmla="*/ 5933104 w 12191990"/>
              <a:gd name="connsiteY4510" fmla="*/ 2780180 h 4805312"/>
              <a:gd name="connsiteX4511" fmla="*/ 5934430 w 12191990"/>
              <a:gd name="connsiteY4511" fmla="*/ 2784260 h 4805312"/>
              <a:gd name="connsiteX4512" fmla="*/ 5949968 w 12191990"/>
              <a:gd name="connsiteY4512" fmla="*/ 2749387 h 4805312"/>
              <a:gd name="connsiteX4513" fmla="*/ 6138462 w 12191990"/>
              <a:gd name="connsiteY4513" fmla="*/ 2656614 h 4805312"/>
              <a:gd name="connsiteX4514" fmla="*/ 6133288 w 12191990"/>
              <a:gd name="connsiteY4514" fmla="*/ 2667664 h 4805312"/>
              <a:gd name="connsiteX4515" fmla="*/ 6084479 w 12191990"/>
              <a:gd name="connsiteY4515" fmla="*/ 2745168 h 4805312"/>
              <a:gd name="connsiteX4516" fmla="*/ 6094032 w 12191990"/>
              <a:gd name="connsiteY4516" fmla="*/ 2761624 h 4805312"/>
              <a:gd name="connsiteX4517" fmla="*/ 6094032 w 12191990"/>
              <a:gd name="connsiteY4517" fmla="*/ 2770512 h 4805312"/>
              <a:gd name="connsiteX4518" fmla="*/ 6102923 w 12191990"/>
              <a:gd name="connsiteY4518" fmla="*/ 2774958 h 4805312"/>
              <a:gd name="connsiteX4519" fmla="*/ 6123603 w 12191990"/>
              <a:gd name="connsiteY4519" fmla="*/ 2792192 h 4805312"/>
              <a:gd name="connsiteX4520" fmla="*/ 6173217 w 12191990"/>
              <a:gd name="connsiteY4520" fmla="*/ 2706182 h 4805312"/>
              <a:gd name="connsiteX4521" fmla="*/ 6170699 w 12191990"/>
              <a:gd name="connsiteY4521" fmla="*/ 2702179 h 4805312"/>
              <a:gd name="connsiteX4522" fmla="*/ 6151812 w 12191990"/>
              <a:gd name="connsiteY4522" fmla="*/ 2686068 h 4805312"/>
              <a:gd name="connsiteX4523" fmla="*/ 6156254 w 12191990"/>
              <a:gd name="connsiteY4523" fmla="*/ 2681623 h 4805312"/>
              <a:gd name="connsiteX4524" fmla="*/ 5880148 w 12191990"/>
              <a:gd name="connsiteY4524" fmla="*/ 2640662 h 4805312"/>
              <a:gd name="connsiteX4525" fmla="*/ 5874116 w 12191990"/>
              <a:gd name="connsiteY4525" fmla="*/ 2650456 h 4805312"/>
              <a:gd name="connsiteX4526" fmla="*/ 5839955 w 12191990"/>
              <a:gd name="connsiteY4526" fmla="*/ 2699267 h 4805312"/>
              <a:gd name="connsiteX4527" fmla="*/ 5846840 w 12191990"/>
              <a:gd name="connsiteY4527" fmla="*/ 2708922 h 4805312"/>
              <a:gd name="connsiteX4528" fmla="*/ 5846842 w 12191990"/>
              <a:gd name="connsiteY4528" fmla="*/ 2708920 h 4805312"/>
              <a:gd name="connsiteX4529" fmla="*/ 5884358 w 12191990"/>
              <a:gd name="connsiteY4529" fmla="*/ 2647215 h 4805312"/>
              <a:gd name="connsiteX4530" fmla="*/ 6155480 w 12191990"/>
              <a:gd name="connsiteY4530" fmla="*/ 2620247 h 4805312"/>
              <a:gd name="connsiteX4531" fmla="*/ 6149277 w 12191990"/>
              <a:gd name="connsiteY4531" fmla="*/ 2633508 h 4805312"/>
              <a:gd name="connsiteX4532" fmla="*/ 6186650 w 12191990"/>
              <a:gd name="connsiteY4532" fmla="*/ 2682897 h 4805312"/>
              <a:gd name="connsiteX4533" fmla="*/ 6192229 w 12191990"/>
              <a:gd name="connsiteY4533" fmla="*/ 2673228 h 4805312"/>
              <a:gd name="connsiteX4534" fmla="*/ 5859261 w 12191990"/>
              <a:gd name="connsiteY4534" fmla="*/ 2608139 h 4805312"/>
              <a:gd name="connsiteX4535" fmla="*/ 5859853 w 12191990"/>
              <a:gd name="connsiteY4535" fmla="*/ 2609972 h 4805312"/>
              <a:gd name="connsiteX4536" fmla="*/ 5861180 w 12191990"/>
              <a:gd name="connsiteY4536" fmla="*/ 2614054 h 4805312"/>
              <a:gd name="connsiteX4537" fmla="*/ 5833713 w 12191990"/>
              <a:gd name="connsiteY4537" fmla="*/ 2654538 h 4805312"/>
              <a:gd name="connsiteX4538" fmla="*/ 5835037 w 12191990"/>
              <a:gd name="connsiteY4538" fmla="*/ 2658619 h 4805312"/>
              <a:gd name="connsiteX4539" fmla="*/ 5823240 w 12191990"/>
              <a:gd name="connsiteY4539" fmla="*/ 2674253 h 4805312"/>
              <a:gd name="connsiteX4540" fmla="*/ 5827363 w 12191990"/>
              <a:gd name="connsiteY4540" fmla="*/ 2681624 h 4805312"/>
              <a:gd name="connsiteX4541" fmla="*/ 5829939 w 12191990"/>
              <a:gd name="connsiteY4541" fmla="*/ 2685229 h 4805312"/>
              <a:gd name="connsiteX4542" fmla="*/ 5848607 w 12191990"/>
              <a:gd name="connsiteY4542" fmla="*/ 2658730 h 4805312"/>
              <a:gd name="connsiteX4543" fmla="*/ 5863717 w 12191990"/>
              <a:gd name="connsiteY4543" fmla="*/ 2635785 h 4805312"/>
              <a:gd name="connsiteX4544" fmla="*/ 5867797 w 12191990"/>
              <a:gd name="connsiteY4544" fmla="*/ 2634461 h 4805312"/>
              <a:gd name="connsiteX4545" fmla="*/ 5870559 w 12191990"/>
              <a:gd name="connsiteY4545" fmla="*/ 2629055 h 4805312"/>
              <a:gd name="connsiteX4546" fmla="*/ 5869232 w 12191990"/>
              <a:gd name="connsiteY4546" fmla="*/ 2624974 h 4805312"/>
              <a:gd name="connsiteX4547" fmla="*/ 5869927 w 12191990"/>
              <a:gd name="connsiteY4547" fmla="*/ 2624749 h 4805312"/>
              <a:gd name="connsiteX4548" fmla="*/ 6173268 w 12191990"/>
              <a:gd name="connsiteY4548" fmla="*/ 2582245 h 4805312"/>
              <a:gd name="connsiteX4549" fmla="*/ 6165758 w 12191990"/>
              <a:gd name="connsiteY4549" fmla="*/ 2598283 h 4805312"/>
              <a:gd name="connsiteX4550" fmla="*/ 6184031 w 12191990"/>
              <a:gd name="connsiteY4550" fmla="*/ 2631067 h 4805312"/>
              <a:gd name="connsiteX4551" fmla="*/ 6196253 w 12191990"/>
              <a:gd name="connsiteY4551" fmla="*/ 2654956 h 4805312"/>
              <a:gd name="connsiteX4552" fmla="*/ 6200699 w 12191990"/>
              <a:gd name="connsiteY4552" fmla="*/ 2654956 h 4805312"/>
              <a:gd name="connsiteX4553" fmla="*/ 6201868 w 12191990"/>
              <a:gd name="connsiteY4553" fmla="*/ 2656513 h 4805312"/>
              <a:gd name="connsiteX4554" fmla="*/ 6211883 w 12191990"/>
              <a:gd name="connsiteY4554" fmla="*/ 2639154 h 4805312"/>
              <a:gd name="connsiteX4555" fmla="*/ 5837972 w 12191990"/>
              <a:gd name="connsiteY4555" fmla="*/ 2574990 h 4805312"/>
              <a:gd name="connsiteX4556" fmla="*/ 5837022 w 12191990"/>
              <a:gd name="connsiteY4556" fmla="*/ 2581292 h 4805312"/>
              <a:gd name="connsiteX4557" fmla="*/ 5835696 w 12191990"/>
              <a:gd name="connsiteY4557" fmla="*/ 2577211 h 4805312"/>
              <a:gd name="connsiteX4558" fmla="*/ 5822019 w 12191990"/>
              <a:gd name="connsiteY4558" fmla="*/ 2590669 h 4805312"/>
              <a:gd name="connsiteX4559" fmla="*/ 5819371 w 12191990"/>
              <a:gd name="connsiteY4559" fmla="*/ 2582507 h 4805312"/>
              <a:gd name="connsiteX4560" fmla="*/ 5807017 w 12191990"/>
              <a:gd name="connsiteY4560" fmla="*/ 2600046 h 4805312"/>
              <a:gd name="connsiteX4561" fmla="*/ 5805694 w 12191990"/>
              <a:gd name="connsiteY4561" fmla="*/ 2595963 h 4805312"/>
              <a:gd name="connsiteX4562" fmla="*/ 5808453 w 12191990"/>
              <a:gd name="connsiteY4562" fmla="*/ 2590559 h 4805312"/>
              <a:gd name="connsiteX4563" fmla="*/ 5807128 w 12191990"/>
              <a:gd name="connsiteY4563" fmla="*/ 2586478 h 4805312"/>
              <a:gd name="connsiteX4564" fmla="*/ 5804370 w 12191990"/>
              <a:gd name="connsiteY4564" fmla="*/ 2591882 h 4805312"/>
              <a:gd name="connsiteX4565" fmla="*/ 5801613 w 12191990"/>
              <a:gd name="connsiteY4565" fmla="*/ 2597288 h 4805312"/>
              <a:gd name="connsiteX4566" fmla="*/ 5800176 w 12191990"/>
              <a:gd name="connsiteY4566" fmla="*/ 2606774 h 4805312"/>
              <a:gd name="connsiteX4567" fmla="*/ 5808338 w 12191990"/>
              <a:gd name="connsiteY4567" fmla="*/ 2604126 h 4805312"/>
              <a:gd name="connsiteX4568" fmla="*/ 5805583 w 12191990"/>
              <a:gd name="connsiteY4568" fmla="*/ 2609532 h 4805312"/>
              <a:gd name="connsiteX4569" fmla="*/ 5800721 w 12191990"/>
              <a:gd name="connsiteY4569" fmla="*/ 2621048 h 4805312"/>
              <a:gd name="connsiteX4570" fmla="*/ 5796964 w 12191990"/>
              <a:gd name="connsiteY4570" fmla="*/ 2627316 h 4805312"/>
              <a:gd name="connsiteX4571" fmla="*/ 5800299 w 12191990"/>
              <a:gd name="connsiteY4571" fmla="*/ 2633276 h 4805312"/>
              <a:gd name="connsiteX4572" fmla="*/ 5801158 w 12191990"/>
              <a:gd name="connsiteY4572" fmla="*/ 2632394 h 4805312"/>
              <a:gd name="connsiteX4573" fmla="*/ 5808120 w 12191990"/>
              <a:gd name="connsiteY4573" fmla="*/ 2631263 h 4805312"/>
              <a:gd name="connsiteX4574" fmla="*/ 5803135 w 12191990"/>
              <a:gd name="connsiteY4574" fmla="*/ 2638342 h 4805312"/>
              <a:gd name="connsiteX4575" fmla="*/ 5806234 w 12191990"/>
              <a:gd name="connsiteY4575" fmla="*/ 2643876 h 4805312"/>
              <a:gd name="connsiteX4576" fmla="*/ 5816282 w 12191990"/>
              <a:gd name="connsiteY4576" fmla="*/ 2628616 h 4805312"/>
              <a:gd name="connsiteX4577" fmla="*/ 5842428 w 12191990"/>
              <a:gd name="connsiteY4577" fmla="*/ 2584050 h 4805312"/>
              <a:gd name="connsiteX4578" fmla="*/ 5843149 w 12191990"/>
              <a:gd name="connsiteY4578" fmla="*/ 2583048 h 4805312"/>
              <a:gd name="connsiteX4579" fmla="*/ 209762 w 12191990"/>
              <a:gd name="connsiteY4579" fmla="*/ 2573780 h 4805312"/>
              <a:gd name="connsiteX4580" fmla="*/ 210375 w 12191990"/>
              <a:gd name="connsiteY4580" fmla="*/ 2576558 h 4805312"/>
              <a:gd name="connsiteX4581" fmla="*/ 209943 w 12191990"/>
              <a:gd name="connsiteY4581" fmla="*/ 2576187 h 4805312"/>
              <a:gd name="connsiteX4582" fmla="*/ 209762 w 12191990"/>
              <a:gd name="connsiteY4582" fmla="*/ 2573780 h 4805312"/>
              <a:gd name="connsiteX4583" fmla="*/ 6194648 w 12191990"/>
              <a:gd name="connsiteY4583" fmla="*/ 2536559 h 4805312"/>
              <a:gd name="connsiteX4584" fmla="*/ 6189156 w 12191990"/>
              <a:gd name="connsiteY4584" fmla="*/ 2548289 h 4805312"/>
              <a:gd name="connsiteX4585" fmla="*/ 6196253 w 12191990"/>
              <a:gd name="connsiteY4585" fmla="*/ 2548288 h 4805312"/>
              <a:gd name="connsiteX4586" fmla="*/ 6205146 w 12191990"/>
              <a:gd name="connsiteY4586" fmla="*/ 2561622 h 4805312"/>
              <a:gd name="connsiteX4587" fmla="*/ 6205146 w 12191990"/>
              <a:gd name="connsiteY4587" fmla="*/ 2570510 h 4805312"/>
              <a:gd name="connsiteX4588" fmla="*/ 6200699 w 12191990"/>
              <a:gd name="connsiteY4588" fmla="*/ 2570510 h 4805312"/>
              <a:gd name="connsiteX4589" fmla="*/ 6205147 w 12191990"/>
              <a:gd name="connsiteY4589" fmla="*/ 2574955 h 4805312"/>
              <a:gd name="connsiteX4590" fmla="*/ 6209590 w 12191990"/>
              <a:gd name="connsiteY4590" fmla="*/ 2574955 h 4805312"/>
              <a:gd name="connsiteX4591" fmla="*/ 6218480 w 12191990"/>
              <a:gd name="connsiteY4591" fmla="*/ 2579400 h 4805312"/>
              <a:gd name="connsiteX4592" fmla="*/ 6222921 w 12191990"/>
              <a:gd name="connsiteY4592" fmla="*/ 2588288 h 4805312"/>
              <a:gd name="connsiteX4593" fmla="*/ 6222921 w 12191990"/>
              <a:gd name="connsiteY4593" fmla="*/ 2592733 h 4805312"/>
              <a:gd name="connsiteX4594" fmla="*/ 6227366 w 12191990"/>
              <a:gd name="connsiteY4594" fmla="*/ 2592733 h 4805312"/>
              <a:gd name="connsiteX4595" fmla="*/ 6230921 w 12191990"/>
              <a:gd name="connsiteY4595" fmla="*/ 2596286 h 4805312"/>
              <a:gd name="connsiteX4596" fmla="*/ 6232227 w 12191990"/>
              <a:gd name="connsiteY4596" fmla="*/ 2593274 h 4805312"/>
              <a:gd name="connsiteX4597" fmla="*/ 6231811 w 12191990"/>
              <a:gd name="connsiteY4597" fmla="*/ 2592733 h 4805312"/>
              <a:gd name="connsiteX4598" fmla="*/ 6231811 w 12191990"/>
              <a:gd name="connsiteY4598" fmla="*/ 2588289 h 4805312"/>
              <a:gd name="connsiteX4599" fmla="*/ 6227366 w 12191990"/>
              <a:gd name="connsiteY4599" fmla="*/ 2583844 h 4805312"/>
              <a:gd name="connsiteX4600" fmla="*/ 6218483 w 12191990"/>
              <a:gd name="connsiteY4600" fmla="*/ 2570510 h 4805312"/>
              <a:gd name="connsiteX4601" fmla="*/ 6214034 w 12191990"/>
              <a:gd name="connsiteY4601" fmla="*/ 2566066 h 4805312"/>
              <a:gd name="connsiteX4602" fmla="*/ 6205146 w 12191990"/>
              <a:gd name="connsiteY4602" fmla="*/ 2552733 h 4805312"/>
              <a:gd name="connsiteX4603" fmla="*/ 6196253 w 12191990"/>
              <a:gd name="connsiteY4603" fmla="*/ 2539400 h 4805312"/>
              <a:gd name="connsiteX4604" fmla="*/ 5965145 w 12191990"/>
              <a:gd name="connsiteY4604" fmla="*/ 2530009 h 4805312"/>
              <a:gd name="connsiteX4605" fmla="*/ 5962747 w 12191990"/>
              <a:gd name="connsiteY4605" fmla="*/ 2534311 h 4805312"/>
              <a:gd name="connsiteX4606" fmla="*/ 5958836 w 12191990"/>
              <a:gd name="connsiteY4606" fmla="*/ 2539719 h 4805312"/>
              <a:gd name="connsiteX4607" fmla="*/ 5962510 w 12191990"/>
              <a:gd name="connsiteY4607" fmla="*/ 2544677 h 4805312"/>
              <a:gd name="connsiteX4608" fmla="*/ 5982924 w 12191990"/>
              <a:gd name="connsiteY4608" fmla="*/ 2574955 h 4805312"/>
              <a:gd name="connsiteX4609" fmla="*/ 5991810 w 12191990"/>
              <a:gd name="connsiteY4609" fmla="*/ 2610510 h 4805312"/>
              <a:gd name="connsiteX4610" fmla="*/ 5987367 w 12191990"/>
              <a:gd name="connsiteY4610" fmla="*/ 2610510 h 4805312"/>
              <a:gd name="connsiteX4611" fmla="*/ 5987367 w 12191990"/>
              <a:gd name="connsiteY4611" fmla="*/ 2614957 h 4805312"/>
              <a:gd name="connsiteX4612" fmla="*/ 5996255 w 12191990"/>
              <a:gd name="connsiteY4612" fmla="*/ 2623844 h 4805312"/>
              <a:gd name="connsiteX4613" fmla="*/ 5996811 w 12191990"/>
              <a:gd name="connsiteY4613" fmla="*/ 2624398 h 4805312"/>
              <a:gd name="connsiteX4614" fmla="*/ 5999691 w 12191990"/>
              <a:gd name="connsiteY4614" fmla="*/ 2614450 h 4805312"/>
              <a:gd name="connsiteX4615" fmla="*/ 5991810 w 12191990"/>
              <a:gd name="connsiteY4615" fmla="*/ 2610510 h 4805312"/>
              <a:gd name="connsiteX4616" fmla="*/ 5965145 w 12191990"/>
              <a:gd name="connsiteY4616" fmla="*/ 2530509 h 4805312"/>
              <a:gd name="connsiteX4617" fmla="*/ 5969492 w 12191990"/>
              <a:gd name="connsiteY4617" fmla="*/ 2521522 h 4805312"/>
              <a:gd name="connsiteX4618" fmla="*/ 5969445 w 12191990"/>
              <a:gd name="connsiteY4618" fmla="*/ 2521621 h 4805312"/>
              <a:gd name="connsiteX4619" fmla="*/ 5969591 w 12191990"/>
              <a:gd name="connsiteY4619" fmla="*/ 2521621 h 4805312"/>
              <a:gd name="connsiteX4620" fmla="*/ 603856 w 12191990"/>
              <a:gd name="connsiteY4620" fmla="*/ 2475115 h 4805312"/>
              <a:gd name="connsiteX4621" fmla="*/ 663800 w 12191990"/>
              <a:gd name="connsiteY4621" fmla="*/ 2556763 h 4805312"/>
              <a:gd name="connsiteX4622" fmla="*/ 725203 w 12191990"/>
              <a:gd name="connsiteY4622" fmla="*/ 2631561 h 4805312"/>
              <a:gd name="connsiteX4623" fmla="*/ 802636 w 12191990"/>
              <a:gd name="connsiteY4623" fmla="*/ 2703102 h 4805312"/>
              <a:gd name="connsiteX4624" fmla="*/ 848751 w 12191990"/>
              <a:gd name="connsiteY4624" fmla="*/ 2743102 h 4805312"/>
              <a:gd name="connsiteX4625" fmla="*/ 853422 w 12191990"/>
              <a:gd name="connsiteY4625" fmla="*/ 2745907 h 4805312"/>
              <a:gd name="connsiteX4626" fmla="*/ 853638 w 12191990"/>
              <a:gd name="connsiteY4626" fmla="*/ 2747916 h 4805312"/>
              <a:gd name="connsiteX4627" fmla="*/ 879331 w 12191990"/>
              <a:gd name="connsiteY4627" fmla="*/ 2767551 h 4805312"/>
              <a:gd name="connsiteX4628" fmla="*/ 853326 w 12191990"/>
              <a:gd name="connsiteY4628" fmla="*/ 2751593 h 4805312"/>
              <a:gd name="connsiteX4629" fmla="*/ 849652 w 12191990"/>
              <a:gd name="connsiteY4629" fmla="*/ 2755134 h 4805312"/>
              <a:gd name="connsiteX4630" fmla="*/ 843587 w 12191990"/>
              <a:gd name="connsiteY4630" fmla="*/ 2754884 h 4805312"/>
              <a:gd name="connsiteX4631" fmla="*/ 819513 w 12191990"/>
              <a:gd name="connsiteY4631" fmla="*/ 2740364 h 4805312"/>
              <a:gd name="connsiteX4632" fmla="*/ 758949 w 12191990"/>
              <a:gd name="connsiteY4632" fmla="*/ 2687490 h 4805312"/>
              <a:gd name="connsiteX4633" fmla="*/ 734151 w 12191990"/>
              <a:gd name="connsiteY4633" fmla="*/ 2663326 h 4805312"/>
              <a:gd name="connsiteX4634" fmla="*/ 733445 w 12191990"/>
              <a:gd name="connsiteY4634" fmla="*/ 2662735 h 4805312"/>
              <a:gd name="connsiteX4635" fmla="*/ 731951 w 12191990"/>
              <a:gd name="connsiteY4635" fmla="*/ 2661183 h 4805312"/>
              <a:gd name="connsiteX4636" fmla="*/ 729912 w 12191990"/>
              <a:gd name="connsiteY4636" fmla="*/ 2659197 h 4805312"/>
              <a:gd name="connsiteX4637" fmla="*/ 729164 w 12191990"/>
              <a:gd name="connsiteY4637" fmla="*/ 2658285 h 4805312"/>
              <a:gd name="connsiteX4638" fmla="*/ 702756 w 12191990"/>
              <a:gd name="connsiteY4638" fmla="*/ 2630836 h 4805312"/>
              <a:gd name="connsiteX4639" fmla="*/ 702068 w 12191990"/>
              <a:gd name="connsiteY4639" fmla="*/ 2632793 h 4805312"/>
              <a:gd name="connsiteX4640" fmla="*/ 702722 w 12191990"/>
              <a:gd name="connsiteY4640" fmla="*/ 2637829 h 4805312"/>
              <a:gd name="connsiteX4641" fmla="*/ 702933 w 12191990"/>
              <a:gd name="connsiteY4641" fmla="*/ 2640204 h 4805312"/>
              <a:gd name="connsiteX4642" fmla="*/ 736868 w 12191990"/>
              <a:gd name="connsiteY4642" fmla="*/ 2680414 h 4805312"/>
              <a:gd name="connsiteX4643" fmla="*/ 824658 w 12191990"/>
              <a:gd name="connsiteY4643" fmla="*/ 2762512 h 4805312"/>
              <a:gd name="connsiteX4644" fmla="*/ 835186 w 12191990"/>
              <a:gd name="connsiteY4644" fmla="*/ 2771619 h 4805312"/>
              <a:gd name="connsiteX4645" fmla="*/ 843545 w 12191990"/>
              <a:gd name="connsiteY4645" fmla="*/ 2778121 h 4805312"/>
              <a:gd name="connsiteX4646" fmla="*/ 844576 w 12191990"/>
              <a:gd name="connsiteY4646" fmla="*/ 2779923 h 4805312"/>
              <a:gd name="connsiteX4647" fmla="*/ 954166 w 12191990"/>
              <a:gd name="connsiteY4647" fmla="*/ 2857232 h 4805312"/>
              <a:gd name="connsiteX4648" fmla="*/ 1082006 w 12191990"/>
              <a:gd name="connsiteY4648" fmla="*/ 2922958 h 4805312"/>
              <a:gd name="connsiteX4649" fmla="*/ 1149758 w 12191990"/>
              <a:gd name="connsiteY4649" fmla="*/ 2946850 h 4805312"/>
              <a:gd name="connsiteX4650" fmla="*/ 1223528 w 12191990"/>
              <a:gd name="connsiteY4650" fmla="*/ 2963398 h 4805312"/>
              <a:gd name="connsiteX4651" fmla="*/ 1303834 w 12191990"/>
              <a:gd name="connsiteY4651" fmla="*/ 2975150 h 4805312"/>
              <a:gd name="connsiteX4652" fmla="*/ 1344455 w 12191990"/>
              <a:gd name="connsiteY4652" fmla="*/ 2972008 h 4805312"/>
              <a:gd name="connsiteX4653" fmla="*/ 1374429 w 12191990"/>
              <a:gd name="connsiteY4653" fmla="*/ 2969670 h 4805312"/>
              <a:gd name="connsiteX4654" fmla="*/ 1537446 w 12191990"/>
              <a:gd name="connsiteY4654" fmla="*/ 2970929 h 4805312"/>
              <a:gd name="connsiteX4655" fmla="*/ 1547169 w 12191990"/>
              <a:gd name="connsiteY4655" fmla="*/ 2966600 h 4805312"/>
              <a:gd name="connsiteX4656" fmla="*/ 1534742 w 12191990"/>
              <a:gd name="connsiteY4656" fmla="*/ 2962330 h 4805312"/>
              <a:gd name="connsiteX4657" fmla="*/ 1287048 w 12191990"/>
              <a:gd name="connsiteY4657" fmla="*/ 2950081 h 4805312"/>
              <a:gd name="connsiteX4658" fmla="*/ 1277524 w 12191990"/>
              <a:gd name="connsiteY4658" fmla="*/ 2949260 h 4805312"/>
              <a:gd name="connsiteX4659" fmla="*/ 1272070 w 12191990"/>
              <a:gd name="connsiteY4659" fmla="*/ 2941163 h 4805312"/>
              <a:gd name="connsiteX4660" fmla="*/ 1280591 w 12191990"/>
              <a:gd name="connsiteY4660" fmla="*/ 2936484 h 4805312"/>
              <a:gd name="connsiteX4661" fmla="*/ 1329324 w 12191990"/>
              <a:gd name="connsiteY4661" fmla="*/ 2943669 h 4805312"/>
              <a:gd name="connsiteX4662" fmla="*/ 1347575 w 12191990"/>
              <a:gd name="connsiteY4662" fmla="*/ 2944911 h 4805312"/>
              <a:gd name="connsiteX4663" fmla="*/ 1269123 w 12191990"/>
              <a:gd name="connsiteY4663" fmla="*/ 2929870 h 4805312"/>
              <a:gd name="connsiteX4664" fmla="*/ 922045 w 12191990"/>
              <a:gd name="connsiteY4664" fmla="*/ 2769034 h 4805312"/>
              <a:gd name="connsiteX4665" fmla="*/ 899579 w 12191990"/>
              <a:gd name="connsiteY4665" fmla="*/ 2751486 h 4805312"/>
              <a:gd name="connsiteX4666" fmla="*/ 898136 w 12191990"/>
              <a:gd name="connsiteY4666" fmla="*/ 2750578 h 4805312"/>
              <a:gd name="connsiteX4667" fmla="*/ 882801 w 12191990"/>
              <a:gd name="connsiteY4667" fmla="*/ 2743200 h 4805312"/>
              <a:gd name="connsiteX4668" fmla="*/ 844470 w 12191990"/>
              <a:gd name="connsiteY4668" fmla="*/ 2711261 h 4805312"/>
              <a:gd name="connsiteX4669" fmla="*/ 781509 w 12191990"/>
              <a:gd name="connsiteY4669" fmla="*/ 2662819 h 4805312"/>
              <a:gd name="connsiteX4670" fmla="*/ 603856 w 12191990"/>
              <a:gd name="connsiteY4670" fmla="*/ 2475115 h 4805312"/>
              <a:gd name="connsiteX4671" fmla="*/ 5954890 w 12191990"/>
              <a:gd name="connsiteY4671" fmla="*/ 2457355 h 4805312"/>
              <a:gd name="connsiteX4672" fmla="*/ 5951960 w 12191990"/>
              <a:gd name="connsiteY4672" fmla="*/ 2462816 h 4805312"/>
              <a:gd name="connsiteX4673" fmla="*/ 5954719 w 12191990"/>
              <a:gd name="connsiteY4673" fmla="*/ 2457410 h 4805312"/>
              <a:gd name="connsiteX4674" fmla="*/ 6001683 w 12191990"/>
              <a:gd name="connsiteY4674" fmla="*/ 2449948 h 4805312"/>
              <a:gd name="connsiteX4675" fmla="*/ 5988473 w 12191990"/>
              <a:gd name="connsiteY4675" fmla="*/ 2478038 h 4805312"/>
              <a:gd name="connsiteX4676" fmla="*/ 5971929 w 12191990"/>
              <a:gd name="connsiteY4676" fmla="*/ 2510469 h 4805312"/>
              <a:gd name="connsiteX4677" fmla="*/ 5971364 w 12191990"/>
              <a:gd name="connsiteY4677" fmla="*/ 2517419 h 4805312"/>
              <a:gd name="connsiteX4678" fmla="*/ 5970674 w 12191990"/>
              <a:gd name="connsiteY4678" fmla="*/ 2518936 h 4805312"/>
              <a:gd name="connsiteX4679" fmla="*/ 5996813 w 12191990"/>
              <a:gd name="connsiteY4679" fmla="*/ 2548288 h 4805312"/>
              <a:gd name="connsiteX4680" fmla="*/ 6010140 w 12191990"/>
              <a:gd name="connsiteY4680" fmla="*/ 2578357 h 4805312"/>
              <a:gd name="connsiteX4681" fmla="*/ 6032372 w 12191990"/>
              <a:gd name="connsiteY4681" fmla="*/ 2501548 h 4805312"/>
              <a:gd name="connsiteX4682" fmla="*/ 6014033 w 12191990"/>
              <a:gd name="connsiteY4682" fmla="*/ 2472732 h 4805312"/>
              <a:gd name="connsiteX4683" fmla="*/ 6348334 w 12191990"/>
              <a:gd name="connsiteY4683" fmla="*/ 2421762 h 4805312"/>
              <a:gd name="connsiteX4684" fmla="*/ 6348762 w 12191990"/>
              <a:gd name="connsiteY4684" fmla="*/ 2421891 h 4805312"/>
              <a:gd name="connsiteX4685" fmla="*/ 6350527 w 12191990"/>
              <a:gd name="connsiteY4685" fmla="*/ 2425368 h 4805312"/>
              <a:gd name="connsiteX4686" fmla="*/ 5975956 w 12191990"/>
              <a:gd name="connsiteY4686" fmla="*/ 2402498 h 4805312"/>
              <a:gd name="connsiteX4687" fmla="*/ 5968141 w 12191990"/>
              <a:gd name="connsiteY4687" fmla="*/ 2418381 h 4805312"/>
              <a:gd name="connsiteX4688" fmla="*/ 5960408 w 12191990"/>
              <a:gd name="connsiteY4688" fmla="*/ 2432969 h 4805312"/>
              <a:gd name="connsiteX4689" fmla="*/ 5960346 w 12191990"/>
              <a:gd name="connsiteY4689" fmla="*/ 2433032 h 4805312"/>
              <a:gd name="connsiteX4690" fmla="*/ 5960346 w 12191990"/>
              <a:gd name="connsiteY4690" fmla="*/ 2433078 h 4805312"/>
              <a:gd name="connsiteX4691" fmla="*/ 5959656 w 12191990"/>
              <a:gd name="connsiteY4691" fmla="*/ 2434383 h 4805312"/>
              <a:gd name="connsiteX4692" fmla="*/ 5950861 w 12191990"/>
              <a:gd name="connsiteY4692" fmla="*/ 2431597 h 4805312"/>
              <a:gd name="connsiteX4693" fmla="*/ 5924607 w 12191990"/>
              <a:gd name="connsiteY4693" fmla="*/ 2489732 h 4805312"/>
              <a:gd name="connsiteX4694" fmla="*/ 5928688 w 12191990"/>
              <a:gd name="connsiteY4694" fmla="*/ 2488408 h 4805312"/>
              <a:gd name="connsiteX4695" fmla="*/ 5926146 w 12191990"/>
              <a:gd name="connsiteY4695" fmla="*/ 2493390 h 4805312"/>
              <a:gd name="connsiteX4696" fmla="*/ 5931676 w 12191990"/>
              <a:gd name="connsiteY4696" fmla="*/ 2502454 h 4805312"/>
              <a:gd name="connsiteX4697" fmla="*/ 5941674 w 12191990"/>
              <a:gd name="connsiteY4697" fmla="*/ 2516362 h 4805312"/>
              <a:gd name="connsiteX4698" fmla="*/ 5942036 w 12191990"/>
              <a:gd name="connsiteY4698" fmla="*/ 2515655 h 4805312"/>
              <a:gd name="connsiteX4699" fmla="*/ 5940709 w 12191990"/>
              <a:gd name="connsiteY4699" fmla="*/ 2511573 h 4805312"/>
              <a:gd name="connsiteX4700" fmla="*/ 5958692 w 12191990"/>
              <a:gd name="connsiteY4700" fmla="*/ 2469654 h 4805312"/>
              <a:gd name="connsiteX4701" fmla="*/ 5961450 w 12191990"/>
              <a:gd name="connsiteY4701" fmla="*/ 2464250 h 4805312"/>
              <a:gd name="connsiteX4702" fmla="*/ 5962884 w 12191990"/>
              <a:gd name="connsiteY4702" fmla="*/ 2454763 h 4805312"/>
              <a:gd name="connsiteX4703" fmla="*/ 5954890 w 12191990"/>
              <a:gd name="connsiteY4703" fmla="*/ 2457355 h 4805312"/>
              <a:gd name="connsiteX4704" fmla="*/ 5960745 w 12191990"/>
              <a:gd name="connsiteY4704" fmla="*/ 2446435 h 4805312"/>
              <a:gd name="connsiteX4705" fmla="*/ 5960346 w 12191990"/>
              <a:gd name="connsiteY4705" fmla="*/ 2433078 h 4805312"/>
              <a:gd name="connsiteX4706" fmla="*/ 5960408 w 12191990"/>
              <a:gd name="connsiteY4706" fmla="*/ 2432969 h 4805312"/>
              <a:gd name="connsiteX4707" fmla="*/ 5972148 w 12191990"/>
              <a:gd name="connsiteY4707" fmla="*/ 2420745 h 4805312"/>
              <a:gd name="connsiteX4708" fmla="*/ 5978059 w 12191990"/>
              <a:gd name="connsiteY4708" fmla="*/ 2406372 h 4805312"/>
              <a:gd name="connsiteX4709" fmla="*/ 5970676 w 12191990"/>
              <a:gd name="connsiteY4709" fmla="*/ 2392756 h 4805312"/>
              <a:gd name="connsiteX4710" fmla="*/ 5970163 w 12191990"/>
              <a:gd name="connsiteY4710" fmla="*/ 2393760 h 4805312"/>
              <a:gd name="connsiteX4711" fmla="*/ 5971487 w 12191990"/>
              <a:gd name="connsiteY4711" fmla="*/ 2397842 h 4805312"/>
              <a:gd name="connsiteX4712" fmla="*/ 5957698 w 12191990"/>
              <a:gd name="connsiteY4712" fmla="*/ 2424868 h 4805312"/>
              <a:gd name="connsiteX4713" fmla="*/ 5959022 w 12191990"/>
              <a:gd name="connsiteY4713" fmla="*/ 2428950 h 4805312"/>
              <a:gd name="connsiteX4714" fmla="*/ 5963105 w 12191990"/>
              <a:gd name="connsiteY4714" fmla="*/ 2427626 h 4805312"/>
              <a:gd name="connsiteX4715" fmla="*/ 5965863 w 12191990"/>
              <a:gd name="connsiteY4715" fmla="*/ 2422221 h 4805312"/>
              <a:gd name="connsiteX4716" fmla="*/ 5968619 w 12191990"/>
              <a:gd name="connsiteY4716" fmla="*/ 2416816 h 4805312"/>
              <a:gd name="connsiteX4717" fmla="*/ 5971375 w 12191990"/>
              <a:gd name="connsiteY4717" fmla="*/ 2411411 h 4805312"/>
              <a:gd name="connsiteX4718" fmla="*/ 5975938 w 12191990"/>
              <a:gd name="connsiteY4718" fmla="*/ 2402466 h 4805312"/>
              <a:gd name="connsiteX4719" fmla="*/ 6690677 w 12191990"/>
              <a:gd name="connsiteY4719" fmla="*/ 2377788 h 4805312"/>
              <a:gd name="connsiteX4720" fmla="*/ 6681101 w 12191990"/>
              <a:gd name="connsiteY4720" fmla="*/ 2403803 h 4805312"/>
              <a:gd name="connsiteX4721" fmla="*/ 6703951 w 12191990"/>
              <a:gd name="connsiteY4721" fmla="*/ 2436308 h 4805312"/>
              <a:gd name="connsiteX4722" fmla="*/ 6836353 w 12191990"/>
              <a:gd name="connsiteY4722" fmla="*/ 2578347 h 4805312"/>
              <a:gd name="connsiteX4723" fmla="*/ 6915562 w 12191990"/>
              <a:gd name="connsiteY4723" fmla="*/ 2658152 h 4805312"/>
              <a:gd name="connsiteX4724" fmla="*/ 6923756 w 12191990"/>
              <a:gd name="connsiteY4724" fmla="*/ 2663944 h 4805312"/>
              <a:gd name="connsiteX4725" fmla="*/ 6923878 w 12191990"/>
              <a:gd name="connsiteY4725" fmla="*/ 2667666 h 4805312"/>
              <a:gd name="connsiteX4726" fmla="*/ 6968376 w 12191990"/>
              <a:gd name="connsiteY4726" fmla="*/ 2707257 h 4805312"/>
              <a:gd name="connsiteX4727" fmla="*/ 6922800 w 12191990"/>
              <a:gd name="connsiteY4727" fmla="*/ 2674377 h 4805312"/>
              <a:gd name="connsiteX4728" fmla="*/ 6915565 w 12191990"/>
              <a:gd name="connsiteY4728" fmla="*/ 2680376 h 4805312"/>
              <a:gd name="connsiteX4729" fmla="*/ 6904460 w 12191990"/>
              <a:gd name="connsiteY4729" fmla="*/ 2679083 h 4805312"/>
              <a:gd name="connsiteX4730" fmla="*/ 6862234 w 12191990"/>
              <a:gd name="connsiteY4730" fmla="*/ 2649105 h 4805312"/>
              <a:gd name="connsiteX4731" fmla="*/ 6758254 w 12191990"/>
              <a:gd name="connsiteY4731" fmla="*/ 2543674 h 4805312"/>
              <a:gd name="connsiteX4732" fmla="*/ 6716025 w 12191990"/>
              <a:gd name="connsiteY4732" fmla="*/ 2495886 h 4805312"/>
              <a:gd name="connsiteX4733" fmla="*/ 6714810 w 12191990"/>
              <a:gd name="connsiteY4733" fmla="*/ 2494702 h 4805312"/>
              <a:gd name="connsiteX4734" fmla="*/ 6712281 w 12191990"/>
              <a:gd name="connsiteY4734" fmla="*/ 2491645 h 4805312"/>
              <a:gd name="connsiteX4735" fmla="*/ 6708806 w 12191990"/>
              <a:gd name="connsiteY4735" fmla="*/ 2487716 h 4805312"/>
              <a:gd name="connsiteX4736" fmla="*/ 6707556 w 12191990"/>
              <a:gd name="connsiteY4736" fmla="*/ 2485940 h 4805312"/>
              <a:gd name="connsiteX4737" fmla="*/ 6668314 w 12191990"/>
              <a:gd name="connsiteY4737" fmla="*/ 2438532 h 4805312"/>
              <a:gd name="connsiteX4738" fmla="*/ 6663555 w 12191990"/>
              <a:gd name="connsiteY4738" fmla="*/ 2451468 h 4805312"/>
              <a:gd name="connsiteX4739" fmla="*/ 6718672 w 12191990"/>
              <a:gd name="connsiteY4739" fmla="*/ 2527645 h 4805312"/>
              <a:gd name="connsiteX4740" fmla="*/ 6868645 w 12191990"/>
              <a:gd name="connsiteY4740" fmla="*/ 2690496 h 4805312"/>
              <a:gd name="connsiteX4741" fmla="*/ 6886730 w 12191990"/>
              <a:gd name="connsiteY4741" fmla="*/ 2708667 h 4805312"/>
              <a:gd name="connsiteX4742" fmla="*/ 6901191 w 12191990"/>
              <a:gd name="connsiteY4742" fmla="*/ 2721760 h 4805312"/>
              <a:gd name="connsiteX4743" fmla="*/ 6902838 w 12191990"/>
              <a:gd name="connsiteY4743" fmla="*/ 2725210 h 4805312"/>
              <a:gd name="connsiteX4744" fmla="*/ 7093516 w 12191990"/>
              <a:gd name="connsiteY4744" fmla="*/ 2882261 h 4805312"/>
              <a:gd name="connsiteX4745" fmla="*/ 7319302 w 12191990"/>
              <a:gd name="connsiteY4745" fmla="*/ 3020539 h 4805312"/>
              <a:gd name="connsiteX4746" fmla="*/ 7440465 w 12191990"/>
              <a:gd name="connsiteY4746" fmla="*/ 3073727 h 4805312"/>
              <a:gd name="connsiteX4747" fmla="*/ 7573696 w 12191990"/>
              <a:gd name="connsiteY4747" fmla="*/ 3114253 h 4805312"/>
              <a:gd name="connsiteX4748" fmla="*/ 7719585 w 12191990"/>
              <a:gd name="connsiteY4748" fmla="*/ 3146867 h 4805312"/>
              <a:gd name="connsiteX4749" fmla="*/ 7794629 w 12191990"/>
              <a:gd name="connsiteY4749" fmla="*/ 3146674 h 4805312"/>
              <a:gd name="connsiteX4750" fmla="*/ 7850003 w 12191990"/>
              <a:gd name="connsiteY4750" fmla="*/ 3146498 h 4805312"/>
              <a:gd name="connsiteX4751" fmla="*/ 8149258 w 12191990"/>
              <a:gd name="connsiteY4751" fmla="*/ 3171195 h 4805312"/>
              <a:gd name="connsiteX4752" fmla="*/ 8167710 w 12191990"/>
              <a:gd name="connsiteY4752" fmla="*/ 3164579 h 4805312"/>
              <a:gd name="connsiteX4753" fmla="*/ 8145472 w 12191990"/>
              <a:gd name="connsiteY4753" fmla="*/ 3155030 h 4805312"/>
              <a:gd name="connsiteX4754" fmla="*/ 7692195 w 12191990"/>
              <a:gd name="connsiteY4754" fmla="*/ 3098517 h 4805312"/>
              <a:gd name="connsiteX4755" fmla="*/ 7674812 w 12191990"/>
              <a:gd name="connsiteY4755" fmla="*/ 3095701 h 4805312"/>
              <a:gd name="connsiteX4756" fmla="*/ 7665908 w 12191990"/>
              <a:gd name="connsiteY4756" fmla="*/ 3080079 h 4805312"/>
              <a:gd name="connsiteX4757" fmla="*/ 7682204 w 12191990"/>
              <a:gd name="connsiteY4757" fmla="*/ 3072656 h 4805312"/>
              <a:gd name="connsiteX4758" fmla="*/ 7770728 w 12191990"/>
              <a:gd name="connsiteY4758" fmla="*/ 3092545 h 4805312"/>
              <a:gd name="connsiteX4759" fmla="*/ 7804080 w 12191990"/>
              <a:gd name="connsiteY4759" fmla="*/ 3097332 h 4805312"/>
              <a:gd name="connsiteX4760" fmla="*/ 7662043 w 12191990"/>
              <a:gd name="connsiteY4760" fmla="*/ 3058930 h 4805312"/>
              <a:gd name="connsiteX4761" fmla="*/ 7046627 w 12191990"/>
              <a:gd name="connsiteY4761" fmla="*/ 2715847 h 4805312"/>
              <a:gd name="connsiteX4762" fmla="*/ 7007772 w 12191990"/>
              <a:gd name="connsiteY4762" fmla="*/ 2680532 h 4805312"/>
              <a:gd name="connsiteX4763" fmla="*/ 7005246 w 12191990"/>
              <a:gd name="connsiteY4763" fmla="*/ 2678666 h 4805312"/>
              <a:gd name="connsiteX4764" fmla="*/ 6978093 w 12191990"/>
              <a:gd name="connsiteY4764" fmla="*/ 2663006 h 4805312"/>
              <a:gd name="connsiteX4765" fmla="*/ 6912073 w 12191990"/>
              <a:gd name="connsiteY4765" fmla="*/ 2599079 h 4805312"/>
              <a:gd name="connsiteX4766" fmla="*/ 6803080 w 12191990"/>
              <a:gd name="connsiteY4766" fmla="*/ 2501456 h 4805312"/>
              <a:gd name="connsiteX4767" fmla="*/ 6044265 w 12191990"/>
              <a:gd name="connsiteY4767" fmla="*/ 2365446 h 4805312"/>
              <a:gd name="connsiteX4768" fmla="*/ 6036680 w 12191990"/>
              <a:gd name="connsiteY4768" fmla="*/ 2390229 h 4805312"/>
              <a:gd name="connsiteX4769" fmla="*/ 6028515 w 12191990"/>
              <a:gd name="connsiteY4769" fmla="*/ 2392877 h 4805312"/>
              <a:gd name="connsiteX4770" fmla="*/ 6015916 w 12191990"/>
              <a:gd name="connsiteY4770" fmla="*/ 2419672 h 4805312"/>
              <a:gd name="connsiteX4771" fmla="*/ 6049591 w 12191990"/>
              <a:gd name="connsiteY4771" fmla="*/ 2472732 h 4805312"/>
              <a:gd name="connsiteX4772" fmla="*/ 6052913 w 12191990"/>
              <a:gd name="connsiteY4772" fmla="*/ 2479380 h 4805312"/>
              <a:gd name="connsiteX4773" fmla="*/ 6057184 w 12191990"/>
              <a:gd name="connsiteY4773" fmla="*/ 2459136 h 4805312"/>
              <a:gd name="connsiteX4774" fmla="*/ 6031810 w 12191990"/>
              <a:gd name="connsiteY4774" fmla="*/ 2410510 h 4805312"/>
              <a:gd name="connsiteX4775" fmla="*/ 6040700 w 12191990"/>
              <a:gd name="connsiteY4775" fmla="*/ 2423843 h 4805312"/>
              <a:gd name="connsiteX4776" fmla="*/ 6059297 w 12191990"/>
              <a:gd name="connsiteY4776" fmla="*/ 2449112 h 4805312"/>
              <a:gd name="connsiteX4777" fmla="*/ 6062798 w 12191990"/>
              <a:gd name="connsiteY4777" fmla="*/ 2432506 h 4805312"/>
              <a:gd name="connsiteX4778" fmla="*/ 6066883 w 12191990"/>
              <a:gd name="connsiteY4778" fmla="*/ 2407138 h 4805312"/>
              <a:gd name="connsiteX4779" fmla="*/ 6062365 w 12191990"/>
              <a:gd name="connsiteY4779" fmla="*/ 2399399 h 4805312"/>
              <a:gd name="connsiteX4780" fmla="*/ 6058479 w 12191990"/>
              <a:gd name="connsiteY4780" fmla="*/ 2392732 h 4805312"/>
              <a:gd name="connsiteX4781" fmla="*/ 6057064 w 12191990"/>
              <a:gd name="connsiteY4781" fmla="*/ 2389898 h 4805312"/>
              <a:gd name="connsiteX4782" fmla="*/ 6056336 w 12191990"/>
              <a:gd name="connsiteY4782" fmla="*/ 2388763 h 4805312"/>
              <a:gd name="connsiteX4783" fmla="*/ 5955595 w 12191990"/>
              <a:gd name="connsiteY4783" fmla="*/ 2363847 h 4805312"/>
              <a:gd name="connsiteX4784" fmla="*/ 5943024 w 12191990"/>
              <a:gd name="connsiteY4784" fmla="*/ 2393541 h 4805312"/>
              <a:gd name="connsiteX4785" fmla="*/ 5920346 w 12191990"/>
              <a:gd name="connsiteY4785" fmla="*/ 2429654 h 4805312"/>
              <a:gd name="connsiteX4786" fmla="*/ 5900297 w 12191990"/>
              <a:gd name="connsiteY4786" fmla="*/ 2470416 h 4805312"/>
              <a:gd name="connsiteX4787" fmla="*/ 5899013 w 12191990"/>
              <a:gd name="connsiteY4787" fmla="*/ 2466457 h 4805312"/>
              <a:gd name="connsiteX4788" fmla="*/ 5896535 w 12191990"/>
              <a:gd name="connsiteY4788" fmla="*/ 2471319 h 4805312"/>
              <a:gd name="connsiteX4789" fmla="*/ 5898823 w 12191990"/>
              <a:gd name="connsiteY4789" fmla="*/ 2473417 h 4805312"/>
              <a:gd name="connsiteX4790" fmla="*/ 5900297 w 12191990"/>
              <a:gd name="connsiteY4790" fmla="*/ 2470416 h 4805312"/>
              <a:gd name="connsiteX4791" fmla="*/ 5900336 w 12191990"/>
              <a:gd name="connsiteY4791" fmla="*/ 2470538 h 4805312"/>
              <a:gd name="connsiteX4792" fmla="*/ 5898854 w 12191990"/>
              <a:gd name="connsiteY4792" fmla="*/ 2473446 h 4805312"/>
              <a:gd name="connsiteX4793" fmla="*/ 5902924 w 12191990"/>
              <a:gd name="connsiteY4793" fmla="*/ 2477176 h 4805312"/>
              <a:gd name="connsiteX4794" fmla="*/ 5907369 w 12191990"/>
              <a:gd name="connsiteY4794" fmla="*/ 2481620 h 4805312"/>
              <a:gd name="connsiteX4795" fmla="*/ 5908382 w 12191990"/>
              <a:gd name="connsiteY4795" fmla="*/ 2482634 h 4805312"/>
              <a:gd name="connsiteX4796" fmla="*/ 5938091 w 12191990"/>
              <a:gd name="connsiteY4796" fmla="*/ 2437430 h 4805312"/>
              <a:gd name="connsiteX4797" fmla="*/ 5966714 w 12191990"/>
              <a:gd name="connsiteY4797" fmla="*/ 2385454 h 4805312"/>
              <a:gd name="connsiteX4798" fmla="*/ 5964032 w 12191990"/>
              <a:gd name="connsiteY4798" fmla="*/ 2380509 h 4805312"/>
              <a:gd name="connsiteX4799" fmla="*/ 10958889 w 12191990"/>
              <a:gd name="connsiteY4799" fmla="*/ 2353648 h 4805312"/>
              <a:gd name="connsiteX4800" fmla="*/ 10975130 w 12191990"/>
              <a:gd name="connsiteY4800" fmla="*/ 2396461 h 4805312"/>
              <a:gd name="connsiteX4801" fmla="*/ 11375239 w 12191990"/>
              <a:gd name="connsiteY4801" fmla="*/ 2626765 h 4805312"/>
              <a:gd name="connsiteX4802" fmla="*/ 11730686 w 12191990"/>
              <a:gd name="connsiteY4802" fmla="*/ 2742656 h 4805312"/>
              <a:gd name="connsiteX4803" fmla="*/ 11760488 w 12191990"/>
              <a:gd name="connsiteY4803" fmla="*/ 2747772 h 4805312"/>
              <a:gd name="connsiteX4804" fmla="*/ 11759718 w 12191990"/>
              <a:gd name="connsiteY4804" fmla="*/ 2741610 h 4805312"/>
              <a:gd name="connsiteX4805" fmla="*/ 11759329 w 12191990"/>
              <a:gd name="connsiteY4805" fmla="*/ 2737725 h 4805312"/>
              <a:gd name="connsiteX4806" fmla="*/ 11757384 w 12191990"/>
              <a:gd name="connsiteY4806" fmla="*/ 2727232 h 4805312"/>
              <a:gd name="connsiteX4807" fmla="*/ 11756216 w 12191990"/>
              <a:gd name="connsiteY4807" fmla="*/ 2722180 h 4805312"/>
              <a:gd name="connsiteX4808" fmla="*/ 11756605 w 12191990"/>
              <a:gd name="connsiteY4808" fmla="*/ 2715573 h 4805312"/>
              <a:gd name="connsiteX4809" fmla="*/ 11759329 w 12191990"/>
              <a:gd name="connsiteY4809" fmla="*/ 2708968 h 4805312"/>
              <a:gd name="connsiteX4810" fmla="*/ 11760085 w 12191990"/>
              <a:gd name="connsiteY4810" fmla="*/ 2707561 h 4805312"/>
              <a:gd name="connsiteX4811" fmla="*/ 11725149 w 12191990"/>
              <a:gd name="connsiteY4811" fmla="*/ 2700581 h 4805312"/>
              <a:gd name="connsiteX4812" fmla="*/ 11264507 w 12191990"/>
              <a:gd name="connsiteY4812" fmla="*/ 2544092 h 4805312"/>
              <a:gd name="connsiteX4813" fmla="*/ 11237932 w 12191990"/>
              <a:gd name="connsiteY4813" fmla="*/ 2513089 h 4805312"/>
              <a:gd name="connsiteX4814" fmla="*/ 11227597 w 12191990"/>
              <a:gd name="connsiteY4814" fmla="*/ 2501279 h 4805312"/>
              <a:gd name="connsiteX4815" fmla="*/ 10967747 w 12191990"/>
              <a:gd name="connsiteY4815" fmla="*/ 2355124 h 4805312"/>
              <a:gd name="connsiteX4816" fmla="*/ 10958889 w 12191990"/>
              <a:gd name="connsiteY4816" fmla="*/ 2353648 h 4805312"/>
              <a:gd name="connsiteX4817" fmla="*/ 186951 w 12191990"/>
              <a:gd name="connsiteY4817" fmla="*/ 2324193 h 4805312"/>
              <a:gd name="connsiteX4818" fmla="*/ 186419 w 12191990"/>
              <a:gd name="connsiteY4818" fmla="*/ 2326295 h 4805312"/>
              <a:gd name="connsiteX4819" fmla="*/ 188124 w 12191990"/>
              <a:gd name="connsiteY4819" fmla="*/ 2327510 h 4805312"/>
              <a:gd name="connsiteX4820" fmla="*/ 10699955 w 12191990"/>
              <a:gd name="connsiteY4820" fmla="*/ 2320051 h 4805312"/>
              <a:gd name="connsiteX4821" fmla="*/ 10664683 w 12191990"/>
              <a:gd name="connsiteY4821" fmla="*/ 2391428 h 4805312"/>
              <a:gd name="connsiteX4822" fmla="*/ 10661851 w 12191990"/>
              <a:gd name="connsiteY4822" fmla="*/ 2396496 h 4805312"/>
              <a:gd name="connsiteX4823" fmla="*/ 10657938 w 12191990"/>
              <a:gd name="connsiteY4823" fmla="*/ 2440391 h 4805312"/>
              <a:gd name="connsiteX4824" fmla="*/ 10662339 w 12191990"/>
              <a:gd name="connsiteY4824" fmla="*/ 2454227 h 4805312"/>
              <a:gd name="connsiteX4825" fmla="*/ 10722787 w 12191990"/>
              <a:gd name="connsiteY4825" fmla="*/ 2339139 h 4805312"/>
              <a:gd name="connsiteX4826" fmla="*/ 11292201 w 12191990"/>
              <a:gd name="connsiteY4826" fmla="*/ 2282146 h 4805312"/>
              <a:gd name="connsiteX4827" fmla="*/ 11278310 w 12191990"/>
              <a:gd name="connsiteY4827" fmla="*/ 2283465 h 4805312"/>
              <a:gd name="connsiteX4828" fmla="*/ 11340427 w 12191990"/>
              <a:gd name="connsiteY4828" fmla="*/ 2320462 h 4805312"/>
              <a:gd name="connsiteX4829" fmla="*/ 11347047 w 12191990"/>
              <a:gd name="connsiteY4829" fmla="*/ 2325872 h 4805312"/>
              <a:gd name="connsiteX4830" fmla="*/ 11391480 w 12191990"/>
              <a:gd name="connsiteY4830" fmla="*/ 2343313 h 4805312"/>
              <a:gd name="connsiteX4831" fmla="*/ 11490222 w 12191990"/>
              <a:gd name="connsiteY4831" fmla="*/ 2374168 h 4805312"/>
              <a:gd name="connsiteX4832" fmla="*/ 11378805 w 12191990"/>
              <a:gd name="connsiteY4832" fmla="*/ 2324984 h 4805312"/>
              <a:gd name="connsiteX4833" fmla="*/ 11301488 w 12191990"/>
              <a:gd name="connsiteY4833" fmla="*/ 2287218 h 4805312"/>
              <a:gd name="connsiteX4834" fmla="*/ 11292201 w 12191990"/>
              <a:gd name="connsiteY4834" fmla="*/ 2282146 h 4805312"/>
              <a:gd name="connsiteX4835" fmla="*/ 5997989 w 12191990"/>
              <a:gd name="connsiteY4835" fmla="*/ 2276061 h 4805312"/>
              <a:gd name="connsiteX4836" fmla="*/ 5995821 w 12191990"/>
              <a:gd name="connsiteY4836" fmla="*/ 2283386 h 4805312"/>
              <a:gd name="connsiteX4837" fmla="*/ 5976228 w 12191990"/>
              <a:gd name="connsiteY4837" fmla="*/ 2315109 h 4805312"/>
              <a:gd name="connsiteX4838" fmla="*/ 5965684 w 12191990"/>
              <a:gd name="connsiteY4838" fmla="*/ 2340020 h 4805312"/>
              <a:gd name="connsiteX4839" fmla="*/ 5971534 w 12191990"/>
              <a:gd name="connsiteY4839" fmla="*/ 2346828 h 4805312"/>
              <a:gd name="connsiteX4840" fmla="*/ 5974034 w 12191990"/>
              <a:gd name="connsiteY4840" fmla="*/ 2334952 h 4805312"/>
              <a:gd name="connsiteX4841" fmla="*/ 5987367 w 12191990"/>
              <a:gd name="connsiteY4841" fmla="*/ 2357175 h 4805312"/>
              <a:gd name="connsiteX4842" fmla="*/ 5980145 w 12191990"/>
              <a:gd name="connsiteY4842" fmla="*/ 2358841 h 4805312"/>
              <a:gd name="connsiteX4843" fmla="*/ 5981169 w 12191990"/>
              <a:gd name="connsiteY4843" fmla="*/ 2363127 h 4805312"/>
              <a:gd name="connsiteX4844" fmla="*/ 5982627 w 12191990"/>
              <a:gd name="connsiteY4844" fmla="*/ 2362653 h 4805312"/>
              <a:gd name="connsiteX4845" fmla="*/ 5986708 w 12191990"/>
              <a:gd name="connsiteY4845" fmla="*/ 2361329 h 4805312"/>
              <a:gd name="connsiteX4846" fmla="*/ 5982638 w 12191990"/>
              <a:gd name="connsiteY4846" fmla="*/ 2369308 h 4805312"/>
              <a:gd name="connsiteX4847" fmla="*/ 5982924 w 12191990"/>
              <a:gd name="connsiteY4847" fmla="*/ 2370509 h 4805312"/>
              <a:gd name="connsiteX4848" fmla="*/ 5992689 w 12191990"/>
              <a:gd name="connsiteY4848" fmla="*/ 2382208 h 4805312"/>
              <a:gd name="connsiteX4849" fmla="*/ 5993326 w 12191990"/>
              <a:gd name="connsiteY4849" fmla="*/ 2381736 h 4805312"/>
              <a:gd name="connsiteX4850" fmla="*/ 5992935 w 12191990"/>
              <a:gd name="connsiteY4850" fmla="*/ 2382505 h 4805312"/>
              <a:gd name="connsiteX4851" fmla="*/ 5998340 w 12191990"/>
              <a:gd name="connsiteY4851" fmla="*/ 2388981 h 4805312"/>
              <a:gd name="connsiteX4852" fmla="*/ 5998410 w 12191990"/>
              <a:gd name="connsiteY4852" fmla="*/ 2389109 h 4805312"/>
              <a:gd name="connsiteX4853" fmla="*/ 6000055 w 12191990"/>
              <a:gd name="connsiteY4853" fmla="*/ 2388575 h 4805312"/>
              <a:gd name="connsiteX4854" fmla="*/ 5999162 w 12191990"/>
              <a:gd name="connsiteY4854" fmla="*/ 2390445 h 4805312"/>
              <a:gd name="connsiteX4855" fmla="*/ 6000692 w 12191990"/>
              <a:gd name="connsiteY4855" fmla="*/ 2393168 h 4805312"/>
              <a:gd name="connsiteX4856" fmla="*/ 6028854 w 12191990"/>
              <a:gd name="connsiteY4856" fmla="*/ 2335673 h 4805312"/>
              <a:gd name="connsiteX4857" fmla="*/ 6005544 w 12191990"/>
              <a:gd name="connsiteY4857" fmla="*/ 2290651 h 4805312"/>
              <a:gd name="connsiteX4858" fmla="*/ 6005145 w 12191990"/>
              <a:gd name="connsiteY4858" fmla="*/ 2290512 h 4805312"/>
              <a:gd name="connsiteX4859" fmla="*/ 5999096 w 12191990"/>
              <a:gd name="connsiteY4859" fmla="*/ 2278195 h 4805312"/>
              <a:gd name="connsiteX4860" fmla="*/ 5509137 w 12191990"/>
              <a:gd name="connsiteY4860" fmla="*/ 2273279 h 4805312"/>
              <a:gd name="connsiteX4861" fmla="*/ 5491098 w 12191990"/>
              <a:gd name="connsiteY4861" fmla="*/ 2308040 h 4805312"/>
              <a:gd name="connsiteX4862" fmla="*/ 5459790 w 12191990"/>
              <a:gd name="connsiteY4862" fmla="*/ 2361053 h 4805312"/>
              <a:gd name="connsiteX4863" fmla="*/ 5459065 w 12191990"/>
              <a:gd name="connsiteY4863" fmla="*/ 2362522 h 4805312"/>
              <a:gd name="connsiteX4864" fmla="*/ 5457013 w 12191990"/>
              <a:gd name="connsiteY4864" fmla="*/ 2365757 h 4805312"/>
              <a:gd name="connsiteX4865" fmla="*/ 5454441 w 12191990"/>
              <a:gd name="connsiteY4865" fmla="*/ 2370116 h 4805312"/>
              <a:gd name="connsiteX4866" fmla="*/ 5453178 w 12191990"/>
              <a:gd name="connsiteY4866" fmla="*/ 2371794 h 4805312"/>
              <a:gd name="connsiteX4867" fmla="*/ 5416871 w 12191990"/>
              <a:gd name="connsiteY4867" fmla="*/ 2428974 h 4805312"/>
              <a:gd name="connsiteX4868" fmla="*/ 5420544 w 12191990"/>
              <a:gd name="connsiteY4868" fmla="*/ 2429338 h 4805312"/>
              <a:gd name="connsiteX4869" fmla="*/ 5428970 w 12191990"/>
              <a:gd name="connsiteY4869" fmla="*/ 2426086 h 4805312"/>
              <a:gd name="connsiteX4870" fmla="*/ 5432983 w 12191990"/>
              <a:gd name="connsiteY4870" fmla="*/ 2424722 h 4805312"/>
              <a:gd name="connsiteX4871" fmla="*/ 5488169 w 12191990"/>
              <a:gd name="connsiteY4871" fmla="*/ 2349165 h 4805312"/>
              <a:gd name="connsiteX4872" fmla="*/ 5515713 w 12191990"/>
              <a:gd name="connsiteY4872" fmla="*/ 2300255 h 4805312"/>
              <a:gd name="connsiteX4873" fmla="*/ 170681 w 12191990"/>
              <a:gd name="connsiteY4873" fmla="*/ 2269697 h 4805312"/>
              <a:gd name="connsiteX4874" fmla="*/ 171544 w 12191990"/>
              <a:gd name="connsiteY4874" fmla="*/ 2272968 h 4805312"/>
              <a:gd name="connsiteX4875" fmla="*/ 175389 w 12191990"/>
              <a:gd name="connsiteY4875" fmla="*/ 2286972 h 4805312"/>
              <a:gd name="connsiteX4876" fmla="*/ 176969 w 12191990"/>
              <a:gd name="connsiteY4876" fmla="*/ 2291178 h 4805312"/>
              <a:gd name="connsiteX4877" fmla="*/ 6553457 w 12191990"/>
              <a:gd name="connsiteY4877" fmla="*/ 2202212 h 4805312"/>
              <a:gd name="connsiteX4878" fmla="*/ 6551069 w 12191990"/>
              <a:gd name="connsiteY4878" fmla="*/ 2209908 h 4805312"/>
              <a:gd name="connsiteX4879" fmla="*/ 6601441 w 12191990"/>
              <a:gd name="connsiteY4879" fmla="*/ 2290494 h 4805312"/>
              <a:gd name="connsiteX4880" fmla="*/ 6665329 w 12191990"/>
              <a:gd name="connsiteY4880" fmla="*/ 2381365 h 4805312"/>
              <a:gd name="connsiteX4881" fmla="*/ 6666675 w 12191990"/>
              <a:gd name="connsiteY4881" fmla="*/ 2380928 h 4805312"/>
              <a:gd name="connsiteX4882" fmla="*/ 6669761 w 12191990"/>
              <a:gd name="connsiteY4882" fmla="*/ 2359227 h 4805312"/>
              <a:gd name="connsiteX4883" fmla="*/ 6670718 w 12191990"/>
              <a:gd name="connsiteY4883" fmla="*/ 2355831 h 4805312"/>
              <a:gd name="connsiteX4884" fmla="*/ 6643508 w 12191990"/>
              <a:gd name="connsiteY4884" fmla="*/ 2325893 h 4805312"/>
              <a:gd name="connsiteX4885" fmla="*/ 170043 w 12191990"/>
              <a:gd name="connsiteY4885" fmla="*/ 2189950 h 4805312"/>
              <a:gd name="connsiteX4886" fmla="*/ 250248 w 12191990"/>
              <a:gd name="connsiteY4886" fmla="*/ 2475635 h 4805312"/>
              <a:gd name="connsiteX4887" fmla="*/ 249188 w 12191990"/>
              <a:gd name="connsiteY4887" fmla="*/ 2475968 h 4805312"/>
              <a:gd name="connsiteX4888" fmla="*/ 262296 w 12191990"/>
              <a:gd name="connsiteY4888" fmla="*/ 2499681 h 4805312"/>
              <a:gd name="connsiteX4889" fmla="*/ 293442 w 12191990"/>
              <a:gd name="connsiteY4889" fmla="*/ 2560265 h 4805312"/>
              <a:gd name="connsiteX4890" fmla="*/ 298615 w 12191990"/>
              <a:gd name="connsiteY4890" fmla="*/ 2564717 h 4805312"/>
              <a:gd name="connsiteX4891" fmla="*/ 296208 w 12191990"/>
              <a:gd name="connsiteY4891" fmla="*/ 2564898 h 4805312"/>
              <a:gd name="connsiteX4892" fmla="*/ 315211 w 12191990"/>
              <a:gd name="connsiteY4892" fmla="*/ 2592514 h 4805312"/>
              <a:gd name="connsiteX4893" fmla="*/ 321282 w 12191990"/>
              <a:gd name="connsiteY4893" fmla="*/ 2608998 h 4805312"/>
              <a:gd name="connsiteX4894" fmla="*/ 325916 w 12191990"/>
              <a:gd name="connsiteY4894" fmla="*/ 2606232 h 4805312"/>
              <a:gd name="connsiteX4895" fmla="*/ 334034 w 12191990"/>
              <a:gd name="connsiteY4895" fmla="*/ 2617724 h 4805312"/>
              <a:gd name="connsiteX4896" fmla="*/ 332166 w 12191990"/>
              <a:gd name="connsiteY4896" fmla="*/ 2625122 h 4805312"/>
              <a:gd name="connsiteX4897" fmla="*/ 372398 w 12191990"/>
              <a:gd name="connsiteY4897" fmla="*/ 2677769 h 4805312"/>
              <a:gd name="connsiteX4898" fmla="*/ 375164 w 12191990"/>
              <a:gd name="connsiteY4898" fmla="*/ 2682400 h 4805312"/>
              <a:gd name="connsiteX4899" fmla="*/ 377752 w 12191990"/>
              <a:gd name="connsiteY4899" fmla="*/ 2684627 h 4805312"/>
              <a:gd name="connsiteX4900" fmla="*/ 377572 w 12191990"/>
              <a:gd name="connsiteY4900" fmla="*/ 2682220 h 4805312"/>
              <a:gd name="connsiteX4901" fmla="*/ 377392 w 12191990"/>
              <a:gd name="connsiteY4901" fmla="*/ 2679814 h 4805312"/>
              <a:gd name="connsiteX4902" fmla="*/ 420390 w 12191990"/>
              <a:gd name="connsiteY4902" fmla="*/ 2737093 h 4805312"/>
              <a:gd name="connsiteX4903" fmla="*/ 418523 w 12191990"/>
              <a:gd name="connsiteY4903" fmla="*/ 2744492 h 4805312"/>
              <a:gd name="connsiteX4904" fmla="*/ 492554 w 12191990"/>
              <a:gd name="connsiteY4904" fmla="*/ 2828486 h 4805312"/>
              <a:gd name="connsiteX4905" fmla="*/ 573625 w 12191990"/>
              <a:gd name="connsiteY4905" fmla="*/ 2909535 h 4805312"/>
              <a:gd name="connsiteX4906" fmla="*/ 549990 w 12191990"/>
              <a:gd name="connsiteY4906" fmla="*/ 2884686 h 4805312"/>
              <a:gd name="connsiteX4907" fmla="*/ 547044 w 12191990"/>
              <a:gd name="connsiteY4907" fmla="*/ 2877646 h 4805312"/>
              <a:gd name="connsiteX4908" fmla="*/ 494421 w 12191990"/>
              <a:gd name="connsiteY4908" fmla="*/ 2821088 h 4805312"/>
              <a:gd name="connsiteX4909" fmla="*/ 433499 w 12191990"/>
              <a:gd name="connsiteY4909" fmla="*/ 2750631 h 4805312"/>
              <a:gd name="connsiteX4910" fmla="*/ 430374 w 12191990"/>
              <a:gd name="connsiteY4910" fmla="*/ 2741186 h 4805312"/>
              <a:gd name="connsiteX4911" fmla="*/ 398440 w 12191990"/>
              <a:gd name="connsiteY4911" fmla="*/ 2702438 h 4805312"/>
              <a:gd name="connsiteX4912" fmla="*/ 398081 w 12191990"/>
              <a:gd name="connsiteY4912" fmla="*/ 2697626 h 4805312"/>
              <a:gd name="connsiteX4913" fmla="*/ 393269 w 12191990"/>
              <a:gd name="connsiteY4913" fmla="*/ 2697986 h 4805312"/>
              <a:gd name="connsiteX4914" fmla="*/ 360256 w 12191990"/>
              <a:gd name="connsiteY4914" fmla="*/ 2644801 h 4805312"/>
              <a:gd name="connsiteX4915" fmla="*/ 365606 w 12191990"/>
              <a:gd name="connsiteY4915" fmla="*/ 2651659 h 4805312"/>
              <a:gd name="connsiteX4916" fmla="*/ 381484 w 12191990"/>
              <a:gd name="connsiteY4916" fmla="*/ 2669829 h 4805312"/>
              <a:gd name="connsiteX4917" fmla="*/ 410652 w 12191990"/>
              <a:gd name="connsiteY4917" fmla="*/ 2703944 h 4805312"/>
              <a:gd name="connsiteX4918" fmla="*/ 413419 w 12191990"/>
              <a:gd name="connsiteY4918" fmla="*/ 2708577 h 4805312"/>
              <a:gd name="connsiteX4919" fmla="*/ 413778 w 12191990"/>
              <a:gd name="connsiteY4919" fmla="*/ 2713390 h 4805312"/>
              <a:gd name="connsiteX4920" fmla="*/ 426708 w 12191990"/>
              <a:gd name="connsiteY4920" fmla="*/ 2724522 h 4805312"/>
              <a:gd name="connsiteX4921" fmla="*/ 439999 w 12191990"/>
              <a:gd name="connsiteY4921" fmla="*/ 2740466 h 4805312"/>
              <a:gd name="connsiteX4922" fmla="*/ 459182 w 12191990"/>
              <a:gd name="connsiteY4922" fmla="*/ 2770488 h 4805312"/>
              <a:gd name="connsiteX4923" fmla="*/ 461588 w 12191990"/>
              <a:gd name="connsiteY4923" fmla="*/ 2770308 h 4805312"/>
              <a:gd name="connsiteX4924" fmla="*/ 469527 w 12191990"/>
              <a:gd name="connsiteY4924" fmla="*/ 2779393 h 4805312"/>
              <a:gd name="connsiteX4925" fmla="*/ 472113 w 12191990"/>
              <a:gd name="connsiteY4925" fmla="*/ 2781621 h 4805312"/>
              <a:gd name="connsiteX4926" fmla="*/ 487990 w 12191990"/>
              <a:gd name="connsiteY4926" fmla="*/ 2799791 h 4805312"/>
              <a:gd name="connsiteX4927" fmla="*/ 495929 w 12191990"/>
              <a:gd name="connsiteY4927" fmla="*/ 2808876 h 4805312"/>
              <a:gd name="connsiteX4928" fmla="*/ 519741 w 12191990"/>
              <a:gd name="connsiteY4928" fmla="*/ 2836132 h 4805312"/>
              <a:gd name="connsiteX4929" fmla="*/ 530266 w 12191990"/>
              <a:gd name="connsiteY4929" fmla="*/ 2847444 h 4805312"/>
              <a:gd name="connsiteX4930" fmla="*/ 530446 w 12191990"/>
              <a:gd name="connsiteY4930" fmla="*/ 2849850 h 4805312"/>
              <a:gd name="connsiteX4931" fmla="*/ 533033 w 12191990"/>
              <a:gd name="connsiteY4931" fmla="*/ 2852077 h 4805312"/>
              <a:gd name="connsiteX4932" fmla="*/ 535440 w 12191990"/>
              <a:gd name="connsiteY4932" fmla="*/ 2851897 h 4805312"/>
              <a:gd name="connsiteX4933" fmla="*/ 535619 w 12191990"/>
              <a:gd name="connsiteY4933" fmla="*/ 2854302 h 4805312"/>
              <a:gd name="connsiteX4934" fmla="*/ 579945 w 12191990"/>
              <a:gd name="connsiteY4934" fmla="*/ 2896963 h 4805312"/>
              <a:gd name="connsiteX4935" fmla="*/ 582709 w 12191990"/>
              <a:gd name="connsiteY4935" fmla="*/ 2901596 h 4805312"/>
              <a:gd name="connsiteX4936" fmla="*/ 582890 w 12191990"/>
              <a:gd name="connsiteY4936" fmla="*/ 2904003 h 4805312"/>
              <a:gd name="connsiteX4937" fmla="*/ 585476 w 12191990"/>
              <a:gd name="connsiteY4937" fmla="*/ 2906230 h 4805312"/>
              <a:gd name="connsiteX4938" fmla="*/ 587883 w 12191990"/>
              <a:gd name="connsiteY4938" fmla="*/ 2906050 h 4805312"/>
              <a:gd name="connsiteX4939" fmla="*/ 608392 w 12191990"/>
              <a:gd name="connsiteY4939" fmla="*/ 2921454 h 4805312"/>
              <a:gd name="connsiteX4940" fmla="*/ 610978 w 12191990"/>
              <a:gd name="connsiteY4940" fmla="*/ 2923680 h 4805312"/>
              <a:gd name="connsiteX4941" fmla="*/ 615970 w 12191990"/>
              <a:gd name="connsiteY4941" fmla="*/ 2925727 h 4805312"/>
              <a:gd name="connsiteX4942" fmla="*/ 615619 w 12191990"/>
              <a:gd name="connsiteY4942" fmla="*/ 2921015 h 4805312"/>
              <a:gd name="connsiteX4943" fmla="*/ 620804 w 12191990"/>
              <a:gd name="connsiteY4943" fmla="*/ 2925667 h 4805312"/>
              <a:gd name="connsiteX4944" fmla="*/ 628157 w 12191990"/>
              <a:gd name="connsiteY4944" fmla="*/ 2927228 h 4805312"/>
              <a:gd name="connsiteX4945" fmla="*/ 628207 w 12191990"/>
              <a:gd name="connsiteY4945" fmla="*/ 2927276 h 4805312"/>
              <a:gd name="connsiteX4946" fmla="*/ 633323 w 12191990"/>
              <a:gd name="connsiteY4946" fmla="*/ 2935318 h 4805312"/>
              <a:gd name="connsiteX4947" fmla="*/ 643878 w 12191990"/>
              <a:gd name="connsiteY4947" fmla="*/ 2942999 h 4805312"/>
              <a:gd name="connsiteX4948" fmla="*/ 644059 w 12191990"/>
              <a:gd name="connsiteY4948" fmla="*/ 2945404 h 4805312"/>
              <a:gd name="connsiteX4949" fmla="*/ 646463 w 12191990"/>
              <a:gd name="connsiteY4949" fmla="*/ 2945225 h 4805312"/>
              <a:gd name="connsiteX4950" fmla="*/ 648871 w 12191990"/>
              <a:gd name="connsiteY4950" fmla="*/ 2945044 h 4805312"/>
              <a:gd name="connsiteX4951" fmla="*/ 651817 w 12191990"/>
              <a:gd name="connsiteY4951" fmla="*/ 2952084 h 4805312"/>
              <a:gd name="connsiteX4952" fmla="*/ 649231 w 12191990"/>
              <a:gd name="connsiteY4952" fmla="*/ 2949857 h 4805312"/>
              <a:gd name="connsiteX4953" fmla="*/ 644238 w 12191990"/>
              <a:gd name="connsiteY4953" fmla="*/ 2947811 h 4805312"/>
              <a:gd name="connsiteX4954" fmla="*/ 647005 w 12191990"/>
              <a:gd name="connsiteY4954" fmla="*/ 2952444 h 4805312"/>
              <a:gd name="connsiteX4955" fmla="*/ 647184 w 12191990"/>
              <a:gd name="connsiteY4955" fmla="*/ 2954849 h 4805312"/>
              <a:gd name="connsiteX4956" fmla="*/ 634432 w 12191990"/>
              <a:gd name="connsiteY4956" fmla="*/ 2946124 h 4805312"/>
              <a:gd name="connsiteX4957" fmla="*/ 717011 w 12191990"/>
              <a:gd name="connsiteY4957" fmla="*/ 3014961 h 4805312"/>
              <a:gd name="connsiteX4958" fmla="*/ 727177 w 12191990"/>
              <a:gd name="connsiteY4958" fmla="*/ 3021461 h 4805312"/>
              <a:gd name="connsiteX4959" fmla="*/ 729761 w 12191990"/>
              <a:gd name="connsiteY4959" fmla="*/ 3023687 h 4805312"/>
              <a:gd name="connsiteX4960" fmla="*/ 816072 w 12191990"/>
              <a:gd name="connsiteY4960" fmla="*/ 3077727 h 4805312"/>
              <a:gd name="connsiteX4961" fmla="*/ 821243 w 12191990"/>
              <a:gd name="connsiteY4961" fmla="*/ 3082180 h 4805312"/>
              <a:gd name="connsiteX4962" fmla="*/ 813665 w 12191990"/>
              <a:gd name="connsiteY4962" fmla="*/ 3077906 h 4805312"/>
              <a:gd name="connsiteX4963" fmla="*/ 808853 w 12191990"/>
              <a:gd name="connsiteY4963" fmla="*/ 3078266 h 4805312"/>
              <a:gd name="connsiteX4964" fmla="*/ 798868 w 12191990"/>
              <a:gd name="connsiteY4964" fmla="*/ 3074174 h 4805312"/>
              <a:gd name="connsiteX4965" fmla="*/ 796282 w 12191990"/>
              <a:gd name="connsiteY4965" fmla="*/ 3071947 h 4805312"/>
              <a:gd name="connsiteX4966" fmla="*/ 793877 w 12191990"/>
              <a:gd name="connsiteY4966" fmla="*/ 3072127 h 4805312"/>
              <a:gd name="connsiteX4967" fmla="*/ 771501 w 12191990"/>
              <a:gd name="connsiteY4967" fmla="*/ 3064121 h 4805312"/>
              <a:gd name="connsiteX4968" fmla="*/ 776494 w 12191990"/>
              <a:gd name="connsiteY4968" fmla="*/ 3066168 h 4805312"/>
              <a:gd name="connsiteX4969" fmla="*/ 771679 w 12191990"/>
              <a:gd name="connsiteY4969" fmla="*/ 3066528 h 4805312"/>
              <a:gd name="connsiteX4970" fmla="*/ 774446 w 12191990"/>
              <a:gd name="connsiteY4970" fmla="*/ 3071160 h 4805312"/>
              <a:gd name="connsiteX4971" fmla="*/ 772038 w 12191990"/>
              <a:gd name="connsiteY4971" fmla="*/ 3071340 h 4805312"/>
              <a:gd name="connsiteX4972" fmla="*/ 769454 w 12191990"/>
              <a:gd name="connsiteY4972" fmla="*/ 3069114 h 4805312"/>
              <a:gd name="connsiteX4973" fmla="*/ 767048 w 12191990"/>
              <a:gd name="connsiteY4973" fmla="*/ 3069295 h 4805312"/>
              <a:gd name="connsiteX4974" fmla="*/ 752071 w 12191990"/>
              <a:gd name="connsiteY4974" fmla="*/ 3063155 h 4805312"/>
              <a:gd name="connsiteX4975" fmla="*/ 749663 w 12191990"/>
              <a:gd name="connsiteY4975" fmla="*/ 3063334 h 4805312"/>
              <a:gd name="connsiteX4976" fmla="*/ 752250 w 12191990"/>
              <a:gd name="connsiteY4976" fmla="*/ 3065561 h 4805312"/>
              <a:gd name="connsiteX4977" fmla="*/ 752429 w 12191990"/>
              <a:gd name="connsiteY4977" fmla="*/ 3067967 h 4805312"/>
              <a:gd name="connsiteX4978" fmla="*/ 707318 w 12191990"/>
              <a:gd name="connsiteY4978" fmla="*/ 3047142 h 4805312"/>
              <a:gd name="connsiteX4979" fmla="*/ 664433 w 12191990"/>
              <a:gd name="connsiteY4979" fmla="*/ 3023732 h 4805312"/>
              <a:gd name="connsiteX4980" fmla="*/ 662026 w 12191990"/>
              <a:gd name="connsiteY4980" fmla="*/ 3023911 h 4805312"/>
              <a:gd name="connsiteX4981" fmla="*/ 661847 w 12191990"/>
              <a:gd name="connsiteY4981" fmla="*/ 3021506 h 4805312"/>
              <a:gd name="connsiteX4982" fmla="*/ 659440 w 12191990"/>
              <a:gd name="connsiteY4982" fmla="*/ 3021685 h 4805312"/>
              <a:gd name="connsiteX4983" fmla="*/ 656854 w 12191990"/>
              <a:gd name="connsiteY4983" fmla="*/ 3019459 h 4805312"/>
              <a:gd name="connsiteX4984" fmla="*/ 649276 w 12191990"/>
              <a:gd name="connsiteY4984" fmla="*/ 3015186 h 4805312"/>
              <a:gd name="connsiteX4985" fmla="*/ 644464 w 12191990"/>
              <a:gd name="connsiteY4985" fmla="*/ 3015546 h 4805312"/>
              <a:gd name="connsiteX4986" fmla="*/ 654449 w 12191990"/>
              <a:gd name="connsiteY4986" fmla="*/ 3019638 h 4805312"/>
              <a:gd name="connsiteX4987" fmla="*/ 654628 w 12191990"/>
              <a:gd name="connsiteY4987" fmla="*/ 3022046 h 4805312"/>
              <a:gd name="connsiteX4988" fmla="*/ 652221 w 12191990"/>
              <a:gd name="connsiteY4988" fmla="*/ 3022226 h 4805312"/>
              <a:gd name="connsiteX4989" fmla="*/ 654807 w 12191990"/>
              <a:gd name="connsiteY4989" fmla="*/ 3024452 h 4805312"/>
              <a:gd name="connsiteX4990" fmla="*/ 657214 w 12191990"/>
              <a:gd name="connsiteY4990" fmla="*/ 3024271 h 4805312"/>
              <a:gd name="connsiteX4991" fmla="*/ 659800 w 12191990"/>
              <a:gd name="connsiteY4991" fmla="*/ 3026498 h 4805312"/>
              <a:gd name="connsiteX4992" fmla="*/ 667379 w 12191990"/>
              <a:gd name="connsiteY4992" fmla="*/ 3030771 h 4805312"/>
              <a:gd name="connsiteX4993" fmla="*/ 672191 w 12191990"/>
              <a:gd name="connsiteY4993" fmla="*/ 3030411 h 4805312"/>
              <a:gd name="connsiteX4994" fmla="*/ 672551 w 12191990"/>
              <a:gd name="connsiteY4994" fmla="*/ 3035224 h 4805312"/>
              <a:gd name="connsiteX4995" fmla="*/ 689934 w 12191990"/>
              <a:gd name="connsiteY4995" fmla="*/ 3041183 h 4805312"/>
              <a:gd name="connsiteX4996" fmla="*/ 720249 w 12191990"/>
              <a:gd name="connsiteY4996" fmla="*/ 3058274 h 4805312"/>
              <a:gd name="connsiteX4997" fmla="*/ 720069 w 12191990"/>
              <a:gd name="connsiteY4997" fmla="*/ 3055869 h 4805312"/>
              <a:gd name="connsiteX4998" fmla="*/ 725241 w 12191990"/>
              <a:gd name="connsiteY4998" fmla="*/ 3060321 h 4805312"/>
              <a:gd name="connsiteX4999" fmla="*/ 730054 w 12191990"/>
              <a:gd name="connsiteY4999" fmla="*/ 3059961 h 4805312"/>
              <a:gd name="connsiteX5000" fmla="*/ 730234 w 12191990"/>
              <a:gd name="connsiteY5000" fmla="*/ 3062368 h 4805312"/>
              <a:gd name="connsiteX5001" fmla="*/ 735406 w 12191990"/>
              <a:gd name="connsiteY5001" fmla="*/ 3066820 h 4805312"/>
              <a:gd name="connsiteX5002" fmla="*/ 770354 w 12191990"/>
              <a:gd name="connsiteY5002" fmla="*/ 3081145 h 4805312"/>
              <a:gd name="connsiteX5003" fmla="*/ 769994 w 12191990"/>
              <a:gd name="connsiteY5003" fmla="*/ 3076332 h 4805312"/>
              <a:gd name="connsiteX5004" fmla="*/ 825090 w 12191990"/>
              <a:gd name="connsiteY5004" fmla="*/ 3101250 h 4805312"/>
              <a:gd name="connsiteX5005" fmla="*/ 870021 w 12191990"/>
              <a:gd name="connsiteY5005" fmla="*/ 3119668 h 4805312"/>
              <a:gd name="connsiteX5006" fmla="*/ 870200 w 12191990"/>
              <a:gd name="connsiteY5006" fmla="*/ 3122076 h 4805312"/>
              <a:gd name="connsiteX5007" fmla="*/ 900155 w 12191990"/>
              <a:gd name="connsiteY5007" fmla="*/ 3134353 h 4805312"/>
              <a:gd name="connsiteX5008" fmla="*/ 892938 w 12191990"/>
              <a:gd name="connsiteY5008" fmla="*/ 3134893 h 4805312"/>
              <a:gd name="connsiteX5009" fmla="*/ 902383 w 12191990"/>
              <a:gd name="connsiteY5009" fmla="*/ 3131766 h 4805312"/>
              <a:gd name="connsiteX5010" fmla="*/ 935102 w 12191990"/>
              <a:gd name="connsiteY5010" fmla="*/ 3148678 h 4805312"/>
              <a:gd name="connsiteX5011" fmla="*/ 937689 w 12191990"/>
              <a:gd name="connsiteY5011" fmla="*/ 3150905 h 4805312"/>
              <a:gd name="connsiteX5012" fmla="*/ 940096 w 12191990"/>
              <a:gd name="connsiteY5012" fmla="*/ 3150725 h 4805312"/>
              <a:gd name="connsiteX5013" fmla="*/ 939915 w 12191990"/>
              <a:gd name="connsiteY5013" fmla="*/ 3148319 h 4805312"/>
              <a:gd name="connsiteX5014" fmla="*/ 944908 w 12191990"/>
              <a:gd name="connsiteY5014" fmla="*/ 3150365 h 4805312"/>
              <a:gd name="connsiteX5015" fmla="*/ 942502 w 12191990"/>
              <a:gd name="connsiteY5015" fmla="*/ 3150545 h 4805312"/>
              <a:gd name="connsiteX5016" fmla="*/ 942682 w 12191990"/>
              <a:gd name="connsiteY5016" fmla="*/ 3152952 h 4805312"/>
              <a:gd name="connsiteX5017" fmla="*/ 947494 w 12191990"/>
              <a:gd name="connsiteY5017" fmla="*/ 3152592 h 4805312"/>
              <a:gd name="connsiteX5018" fmla="*/ 950080 w 12191990"/>
              <a:gd name="connsiteY5018" fmla="*/ 3154818 h 4805312"/>
              <a:gd name="connsiteX5019" fmla="*/ 957299 w 12191990"/>
              <a:gd name="connsiteY5019" fmla="*/ 3154279 h 4805312"/>
              <a:gd name="connsiteX5020" fmla="*/ 962292 w 12191990"/>
              <a:gd name="connsiteY5020" fmla="*/ 3156325 h 4805312"/>
              <a:gd name="connsiteX5021" fmla="*/ 959705 w 12191990"/>
              <a:gd name="connsiteY5021" fmla="*/ 3154099 h 4805312"/>
              <a:gd name="connsiteX5022" fmla="*/ 957120 w 12191990"/>
              <a:gd name="connsiteY5022" fmla="*/ 3151872 h 4805312"/>
              <a:gd name="connsiteX5023" fmla="*/ 961932 w 12191990"/>
              <a:gd name="connsiteY5023" fmla="*/ 3151512 h 4805312"/>
              <a:gd name="connsiteX5024" fmla="*/ 976908 w 12191990"/>
              <a:gd name="connsiteY5024" fmla="*/ 3157652 h 4805312"/>
              <a:gd name="connsiteX5025" fmla="*/ 1004277 w 12191990"/>
              <a:gd name="connsiteY5025" fmla="*/ 3167704 h 4805312"/>
              <a:gd name="connsiteX5026" fmla="*/ 1006863 w 12191990"/>
              <a:gd name="connsiteY5026" fmla="*/ 3169930 h 4805312"/>
              <a:gd name="connsiteX5027" fmla="*/ 1009270 w 12191990"/>
              <a:gd name="connsiteY5027" fmla="*/ 3169750 h 4805312"/>
              <a:gd name="connsiteX5028" fmla="*/ 1021661 w 12191990"/>
              <a:gd name="connsiteY5028" fmla="*/ 3173664 h 4805312"/>
              <a:gd name="connsiteX5029" fmla="*/ 1031465 w 12191990"/>
              <a:gd name="connsiteY5029" fmla="*/ 3175350 h 4805312"/>
              <a:gd name="connsiteX5030" fmla="*/ 1049028 w 12191990"/>
              <a:gd name="connsiteY5030" fmla="*/ 3183716 h 4805312"/>
              <a:gd name="connsiteX5031" fmla="*/ 1049208 w 12191990"/>
              <a:gd name="connsiteY5031" fmla="*/ 3186123 h 4805312"/>
              <a:gd name="connsiteX5032" fmla="*/ 1054021 w 12191990"/>
              <a:gd name="connsiteY5032" fmla="*/ 3185763 h 4805312"/>
              <a:gd name="connsiteX5033" fmla="*/ 1056427 w 12191990"/>
              <a:gd name="connsiteY5033" fmla="*/ 3185582 h 4805312"/>
              <a:gd name="connsiteX5034" fmla="*/ 1053841 w 12191990"/>
              <a:gd name="connsiteY5034" fmla="*/ 3183357 h 4805312"/>
              <a:gd name="connsiteX5035" fmla="*/ 1071225 w 12191990"/>
              <a:gd name="connsiteY5035" fmla="*/ 3189315 h 4805312"/>
              <a:gd name="connsiteX5036" fmla="*/ 1073812 w 12191990"/>
              <a:gd name="connsiteY5036" fmla="*/ 3191541 h 4805312"/>
              <a:gd name="connsiteX5037" fmla="*/ 1076218 w 12191990"/>
              <a:gd name="connsiteY5037" fmla="*/ 3191362 h 4805312"/>
              <a:gd name="connsiteX5038" fmla="*/ 1093421 w 12191990"/>
              <a:gd name="connsiteY5038" fmla="*/ 3194916 h 4805312"/>
              <a:gd name="connsiteX5039" fmla="*/ 1091015 w 12191990"/>
              <a:gd name="connsiteY5039" fmla="*/ 3195095 h 4805312"/>
              <a:gd name="connsiteX5040" fmla="*/ 1083796 w 12191990"/>
              <a:gd name="connsiteY5040" fmla="*/ 3195636 h 4805312"/>
              <a:gd name="connsiteX5041" fmla="*/ 1088788 w 12191990"/>
              <a:gd name="connsiteY5041" fmla="*/ 3197681 h 4805312"/>
              <a:gd name="connsiteX5042" fmla="*/ 1091374 w 12191990"/>
              <a:gd name="connsiteY5042" fmla="*/ 3199908 h 4805312"/>
              <a:gd name="connsiteX5043" fmla="*/ 1081569 w 12191990"/>
              <a:gd name="connsiteY5043" fmla="*/ 3198221 h 4805312"/>
              <a:gd name="connsiteX5044" fmla="*/ 1079524 w 12191990"/>
              <a:gd name="connsiteY5044" fmla="*/ 3203214 h 4805312"/>
              <a:gd name="connsiteX5045" fmla="*/ 1096907 w 12191990"/>
              <a:gd name="connsiteY5045" fmla="*/ 3209173 h 4805312"/>
              <a:gd name="connsiteX5046" fmla="*/ 1099493 w 12191990"/>
              <a:gd name="connsiteY5046" fmla="*/ 3211399 h 4805312"/>
              <a:gd name="connsiteX5047" fmla="*/ 1101899 w 12191990"/>
              <a:gd name="connsiteY5047" fmla="*/ 3211220 h 4805312"/>
              <a:gd name="connsiteX5048" fmla="*/ 1104305 w 12191990"/>
              <a:gd name="connsiteY5048" fmla="*/ 3211039 h 4805312"/>
              <a:gd name="connsiteX5049" fmla="*/ 1101719 w 12191990"/>
              <a:gd name="connsiteY5049" fmla="*/ 3208813 h 4805312"/>
              <a:gd name="connsiteX5050" fmla="*/ 1108938 w 12191990"/>
              <a:gd name="connsiteY5050" fmla="*/ 3208274 h 4805312"/>
              <a:gd name="connsiteX5051" fmla="*/ 1111165 w 12191990"/>
              <a:gd name="connsiteY5051" fmla="*/ 3205688 h 4805312"/>
              <a:gd name="connsiteX5052" fmla="*/ 1098774 w 12191990"/>
              <a:gd name="connsiteY5052" fmla="*/ 3201775 h 4805312"/>
              <a:gd name="connsiteX5053" fmla="*/ 1101180 w 12191990"/>
              <a:gd name="connsiteY5053" fmla="*/ 3201594 h 4805312"/>
              <a:gd name="connsiteX5054" fmla="*/ 1105811 w 12191990"/>
              <a:gd name="connsiteY5054" fmla="*/ 3198829 h 4805312"/>
              <a:gd name="connsiteX5055" fmla="*/ 1101509 w 12191990"/>
              <a:gd name="connsiteY5055" fmla="*/ 3197064 h 4805312"/>
              <a:gd name="connsiteX5056" fmla="*/ 1105978 w 12191990"/>
              <a:gd name="connsiteY5056" fmla="*/ 3197001 h 4805312"/>
              <a:gd name="connsiteX5057" fmla="*/ 1118022 w 12191990"/>
              <a:gd name="connsiteY5057" fmla="*/ 3200335 h 4805312"/>
              <a:gd name="connsiteX5058" fmla="*/ 1124703 w 12191990"/>
              <a:gd name="connsiteY5058" fmla="*/ 3192576 h 4805312"/>
              <a:gd name="connsiteX5059" fmla="*/ 1122475 w 12191990"/>
              <a:gd name="connsiteY5059" fmla="*/ 3195162 h 4805312"/>
              <a:gd name="connsiteX5060" fmla="*/ 1122655 w 12191990"/>
              <a:gd name="connsiteY5060" fmla="*/ 3197569 h 4805312"/>
              <a:gd name="connsiteX5061" fmla="*/ 1122835 w 12191990"/>
              <a:gd name="connsiteY5061" fmla="*/ 3199975 h 4805312"/>
              <a:gd name="connsiteX5062" fmla="*/ 1127649 w 12191990"/>
              <a:gd name="connsiteY5062" fmla="*/ 3199616 h 4805312"/>
              <a:gd name="connsiteX5063" fmla="*/ 1130053 w 12191990"/>
              <a:gd name="connsiteY5063" fmla="*/ 3199436 h 4805312"/>
              <a:gd name="connsiteX5064" fmla="*/ 1135228 w 12191990"/>
              <a:gd name="connsiteY5064" fmla="*/ 3203888 h 4805312"/>
              <a:gd name="connsiteX5065" fmla="*/ 1130416 w 12191990"/>
              <a:gd name="connsiteY5065" fmla="*/ 3204248 h 4805312"/>
              <a:gd name="connsiteX5066" fmla="*/ 1130594 w 12191990"/>
              <a:gd name="connsiteY5066" fmla="*/ 3206654 h 4805312"/>
              <a:gd name="connsiteX5067" fmla="*/ 1135587 w 12191990"/>
              <a:gd name="connsiteY5067" fmla="*/ 3208701 h 4805312"/>
              <a:gd name="connsiteX5068" fmla="*/ 1140399 w 12191990"/>
              <a:gd name="connsiteY5068" fmla="*/ 3208341 h 4805312"/>
              <a:gd name="connsiteX5069" fmla="*/ 1144852 w 12191990"/>
              <a:gd name="connsiteY5069" fmla="*/ 3203169 h 4805312"/>
              <a:gd name="connsiteX5070" fmla="*/ 1147078 w 12191990"/>
              <a:gd name="connsiteY5070" fmla="*/ 3200582 h 4805312"/>
              <a:gd name="connsiteX5071" fmla="*/ 1144491 w 12191990"/>
              <a:gd name="connsiteY5071" fmla="*/ 3198356 h 4805312"/>
              <a:gd name="connsiteX5072" fmla="*/ 1156704 w 12191990"/>
              <a:gd name="connsiteY5072" fmla="*/ 3199862 h 4805312"/>
              <a:gd name="connsiteX5073" fmla="*/ 1149485 w 12191990"/>
              <a:gd name="connsiteY5073" fmla="*/ 3200402 h 4805312"/>
              <a:gd name="connsiteX5074" fmla="*/ 1159470 w 12191990"/>
              <a:gd name="connsiteY5074" fmla="*/ 3204495 h 4805312"/>
              <a:gd name="connsiteX5075" fmla="*/ 1159650 w 12191990"/>
              <a:gd name="connsiteY5075" fmla="*/ 3206902 h 4805312"/>
              <a:gd name="connsiteX5076" fmla="*/ 1162056 w 12191990"/>
              <a:gd name="connsiteY5076" fmla="*/ 3206722 h 4805312"/>
              <a:gd name="connsiteX5077" fmla="*/ 1164462 w 12191990"/>
              <a:gd name="connsiteY5077" fmla="*/ 3206542 h 4805312"/>
              <a:gd name="connsiteX5078" fmla="*/ 1164282 w 12191990"/>
              <a:gd name="connsiteY5078" fmla="*/ 3204135 h 4805312"/>
              <a:gd name="connsiteX5079" fmla="*/ 1169454 w 12191990"/>
              <a:gd name="connsiteY5079" fmla="*/ 3208589 h 4805312"/>
              <a:gd name="connsiteX5080" fmla="*/ 1179080 w 12191990"/>
              <a:gd name="connsiteY5080" fmla="*/ 3207869 h 4805312"/>
              <a:gd name="connsiteX5081" fmla="*/ 1187313 w 12191990"/>
              <a:gd name="connsiteY5081" fmla="*/ 3208765 h 4805312"/>
              <a:gd name="connsiteX5082" fmla="*/ 1193877 w 12191990"/>
              <a:gd name="connsiteY5082" fmla="*/ 3211602 h 4805312"/>
              <a:gd name="connsiteX5083" fmla="*/ 1191651 w 12191990"/>
              <a:gd name="connsiteY5083" fmla="*/ 3214188 h 4805312"/>
              <a:gd name="connsiteX5084" fmla="*/ 1194056 w 12191990"/>
              <a:gd name="connsiteY5084" fmla="*/ 3214009 h 4805312"/>
              <a:gd name="connsiteX5085" fmla="*/ 1194236 w 12191990"/>
              <a:gd name="connsiteY5085" fmla="*/ 3216414 h 4805312"/>
              <a:gd name="connsiteX5086" fmla="*/ 1192011 w 12191990"/>
              <a:gd name="connsiteY5086" fmla="*/ 3219000 h 4805312"/>
              <a:gd name="connsiteX5087" fmla="*/ 1169994 w 12191990"/>
              <a:gd name="connsiteY5087" fmla="*/ 3215808 h 4805312"/>
              <a:gd name="connsiteX5088" fmla="*/ 1169814 w 12191990"/>
              <a:gd name="connsiteY5088" fmla="*/ 3213401 h 4805312"/>
              <a:gd name="connsiteX5089" fmla="*/ 1160010 w 12191990"/>
              <a:gd name="connsiteY5089" fmla="*/ 3211714 h 4805312"/>
              <a:gd name="connsiteX5090" fmla="*/ 1167588 w 12191990"/>
              <a:gd name="connsiteY5090" fmla="*/ 3215987 h 4805312"/>
              <a:gd name="connsiteX5091" fmla="*/ 1155377 w 12191990"/>
              <a:gd name="connsiteY5091" fmla="*/ 3214480 h 4805312"/>
              <a:gd name="connsiteX5092" fmla="*/ 1152789 w 12191990"/>
              <a:gd name="connsiteY5092" fmla="*/ 3212254 h 4805312"/>
              <a:gd name="connsiteX5093" fmla="*/ 1150385 w 12191990"/>
              <a:gd name="connsiteY5093" fmla="*/ 3212434 h 4805312"/>
              <a:gd name="connsiteX5094" fmla="*/ 1148159 w 12191990"/>
              <a:gd name="connsiteY5094" fmla="*/ 3215020 h 4805312"/>
              <a:gd name="connsiteX5095" fmla="*/ 1150745 w 12191990"/>
              <a:gd name="connsiteY5095" fmla="*/ 3217247 h 4805312"/>
              <a:gd name="connsiteX5096" fmla="*/ 1155736 w 12191990"/>
              <a:gd name="connsiteY5096" fmla="*/ 3219293 h 4805312"/>
              <a:gd name="connsiteX5097" fmla="*/ 1158143 w 12191990"/>
              <a:gd name="connsiteY5097" fmla="*/ 3219113 h 4805312"/>
              <a:gd name="connsiteX5098" fmla="*/ 1157962 w 12191990"/>
              <a:gd name="connsiteY5098" fmla="*/ 3216707 h 4805312"/>
              <a:gd name="connsiteX5099" fmla="*/ 1192190 w 12191990"/>
              <a:gd name="connsiteY5099" fmla="*/ 3221407 h 4805312"/>
              <a:gd name="connsiteX5100" fmla="*/ 1194776 w 12191990"/>
              <a:gd name="connsiteY5100" fmla="*/ 3223633 h 4805312"/>
              <a:gd name="connsiteX5101" fmla="*/ 1197183 w 12191990"/>
              <a:gd name="connsiteY5101" fmla="*/ 3223453 h 4805312"/>
              <a:gd name="connsiteX5102" fmla="*/ 1199589 w 12191990"/>
              <a:gd name="connsiteY5102" fmla="*/ 3223273 h 4805312"/>
              <a:gd name="connsiteX5103" fmla="*/ 1214386 w 12191990"/>
              <a:gd name="connsiteY5103" fmla="*/ 3227006 h 4805312"/>
              <a:gd name="connsiteX5104" fmla="*/ 1214207 w 12191990"/>
              <a:gd name="connsiteY5104" fmla="*/ 3224600 h 4805312"/>
              <a:gd name="connsiteX5105" fmla="*/ 1216792 w 12191990"/>
              <a:gd name="connsiteY5105" fmla="*/ 3226827 h 4805312"/>
              <a:gd name="connsiteX5106" fmla="*/ 1221785 w 12191990"/>
              <a:gd name="connsiteY5106" fmla="*/ 3228874 h 4805312"/>
              <a:gd name="connsiteX5107" fmla="*/ 1224012 w 12191990"/>
              <a:gd name="connsiteY5107" fmla="*/ 3226286 h 4805312"/>
              <a:gd name="connsiteX5108" fmla="*/ 1277489 w 12191990"/>
              <a:gd name="connsiteY5108" fmla="*/ 3229547 h 4805312"/>
              <a:gd name="connsiteX5109" fmla="*/ 1282479 w 12191990"/>
              <a:gd name="connsiteY5109" fmla="*/ 3231594 h 4805312"/>
              <a:gd name="connsiteX5110" fmla="*/ 1284887 w 12191990"/>
              <a:gd name="connsiteY5110" fmla="*/ 3231415 h 4805312"/>
              <a:gd name="connsiteX5111" fmla="*/ 1284708 w 12191990"/>
              <a:gd name="connsiteY5111" fmla="*/ 3229008 h 4805312"/>
              <a:gd name="connsiteX5112" fmla="*/ 1299505 w 12191990"/>
              <a:gd name="connsiteY5112" fmla="*/ 3232741 h 4805312"/>
              <a:gd name="connsiteX5113" fmla="*/ 1301911 w 12191990"/>
              <a:gd name="connsiteY5113" fmla="*/ 3232561 h 4805312"/>
              <a:gd name="connsiteX5114" fmla="*/ 1306722 w 12191990"/>
              <a:gd name="connsiteY5114" fmla="*/ 3232201 h 4805312"/>
              <a:gd name="connsiteX5115" fmla="*/ 1309129 w 12191990"/>
              <a:gd name="connsiteY5115" fmla="*/ 3232021 h 4805312"/>
              <a:gd name="connsiteX5116" fmla="*/ 1311715 w 12191990"/>
              <a:gd name="connsiteY5116" fmla="*/ 3234247 h 4805312"/>
              <a:gd name="connsiteX5117" fmla="*/ 1314122 w 12191990"/>
              <a:gd name="connsiteY5117" fmla="*/ 3234067 h 4805312"/>
              <a:gd name="connsiteX5118" fmla="*/ 1328559 w 12191990"/>
              <a:gd name="connsiteY5118" fmla="*/ 3232989 h 4805312"/>
              <a:gd name="connsiteX5119" fmla="*/ 1330965 w 12191990"/>
              <a:gd name="connsiteY5119" fmla="*/ 3232809 h 4805312"/>
              <a:gd name="connsiteX5120" fmla="*/ 1335778 w 12191990"/>
              <a:gd name="connsiteY5120" fmla="*/ 3232448 h 4805312"/>
              <a:gd name="connsiteX5121" fmla="*/ 1338184 w 12191990"/>
              <a:gd name="connsiteY5121" fmla="*/ 3232269 h 4805312"/>
              <a:gd name="connsiteX5122" fmla="*/ 1355028 w 12191990"/>
              <a:gd name="connsiteY5122" fmla="*/ 3231010 h 4805312"/>
              <a:gd name="connsiteX5123" fmla="*/ 1365012 w 12191990"/>
              <a:gd name="connsiteY5123" fmla="*/ 3235102 h 4805312"/>
              <a:gd name="connsiteX5124" fmla="*/ 1367599 w 12191990"/>
              <a:gd name="connsiteY5124" fmla="*/ 3237329 h 4805312"/>
              <a:gd name="connsiteX5125" fmla="*/ 1370004 w 12191990"/>
              <a:gd name="connsiteY5125" fmla="*/ 3237148 h 4805312"/>
              <a:gd name="connsiteX5126" fmla="*/ 1369825 w 12191990"/>
              <a:gd name="connsiteY5126" fmla="*/ 3234743 h 4805312"/>
              <a:gd name="connsiteX5127" fmla="*/ 1367419 w 12191990"/>
              <a:gd name="connsiteY5127" fmla="*/ 3234923 h 4805312"/>
              <a:gd name="connsiteX5128" fmla="*/ 1376863 w 12191990"/>
              <a:gd name="connsiteY5128" fmla="*/ 3231797 h 4805312"/>
              <a:gd name="connsiteX5129" fmla="*/ 1377223 w 12191990"/>
              <a:gd name="connsiteY5129" fmla="*/ 3236609 h 4805312"/>
              <a:gd name="connsiteX5130" fmla="*/ 1375131 w 12191990"/>
              <a:gd name="connsiteY5130" fmla="*/ 3239039 h 4805312"/>
              <a:gd name="connsiteX5131" fmla="*/ 1361649 w 12191990"/>
              <a:gd name="connsiteY5131" fmla="*/ 3239173 h 4805312"/>
              <a:gd name="connsiteX5132" fmla="*/ 1326873 w 12191990"/>
              <a:gd name="connsiteY5132" fmla="*/ 3242793 h 4805312"/>
              <a:gd name="connsiteX5133" fmla="*/ 1324287 w 12191990"/>
              <a:gd name="connsiteY5133" fmla="*/ 3240567 h 4805312"/>
              <a:gd name="connsiteX5134" fmla="*/ 1321878 w 12191990"/>
              <a:gd name="connsiteY5134" fmla="*/ 3240746 h 4805312"/>
              <a:gd name="connsiteX5135" fmla="*/ 1310029 w 12191990"/>
              <a:gd name="connsiteY5135" fmla="*/ 3244053 h 4805312"/>
              <a:gd name="connsiteX5136" fmla="*/ 1319654 w 12191990"/>
              <a:gd name="connsiteY5136" fmla="*/ 3243334 h 4805312"/>
              <a:gd name="connsiteX5137" fmla="*/ 1317428 w 12191990"/>
              <a:gd name="connsiteY5137" fmla="*/ 3245920 h 4805312"/>
              <a:gd name="connsiteX5138" fmla="*/ 1319834 w 12191990"/>
              <a:gd name="connsiteY5138" fmla="*/ 3245739 h 4805312"/>
              <a:gd name="connsiteX5139" fmla="*/ 1322240 w 12191990"/>
              <a:gd name="connsiteY5139" fmla="*/ 3245560 h 4805312"/>
              <a:gd name="connsiteX5140" fmla="*/ 1324646 w 12191990"/>
              <a:gd name="connsiteY5140" fmla="*/ 3245380 h 4805312"/>
              <a:gd name="connsiteX5141" fmla="*/ 1349609 w 12191990"/>
              <a:gd name="connsiteY5141" fmla="*/ 3255611 h 4805312"/>
              <a:gd name="connsiteX5142" fmla="*/ 1404165 w 12191990"/>
              <a:gd name="connsiteY5142" fmla="*/ 3273310 h 4805312"/>
              <a:gd name="connsiteX5143" fmla="*/ 1406751 w 12191990"/>
              <a:gd name="connsiteY5143" fmla="*/ 3275537 h 4805312"/>
              <a:gd name="connsiteX5144" fmla="*/ 1409336 w 12191990"/>
              <a:gd name="connsiteY5144" fmla="*/ 3277763 h 4805312"/>
              <a:gd name="connsiteX5145" fmla="*/ 1407111 w 12191990"/>
              <a:gd name="connsiteY5145" fmla="*/ 3280350 h 4805312"/>
              <a:gd name="connsiteX5146" fmla="*/ 1414330 w 12191990"/>
              <a:gd name="connsiteY5146" fmla="*/ 3279809 h 4805312"/>
              <a:gd name="connsiteX5147" fmla="*/ 1460768 w 12191990"/>
              <a:gd name="connsiteY5147" fmla="*/ 3286017 h 4805312"/>
              <a:gd name="connsiteX5148" fmla="*/ 1456135 w 12191990"/>
              <a:gd name="connsiteY5148" fmla="*/ 3288782 h 4805312"/>
              <a:gd name="connsiteX5149" fmla="*/ 1486090 w 12191990"/>
              <a:gd name="connsiteY5149" fmla="*/ 3301062 h 4805312"/>
              <a:gd name="connsiteX5150" fmla="*/ 1481278 w 12191990"/>
              <a:gd name="connsiteY5150" fmla="*/ 3301421 h 4805312"/>
              <a:gd name="connsiteX5151" fmla="*/ 1478871 w 12191990"/>
              <a:gd name="connsiteY5151" fmla="*/ 3301602 h 4805312"/>
              <a:gd name="connsiteX5152" fmla="*/ 1481456 w 12191990"/>
              <a:gd name="connsiteY5152" fmla="*/ 3303827 h 4805312"/>
              <a:gd name="connsiteX5153" fmla="*/ 1486269 w 12191990"/>
              <a:gd name="connsiteY5153" fmla="*/ 3303468 h 4805312"/>
              <a:gd name="connsiteX5154" fmla="*/ 1447769 w 12191990"/>
              <a:gd name="connsiteY5154" fmla="*/ 3306346 h 4805312"/>
              <a:gd name="connsiteX5155" fmla="*/ 1512131 w 12191990"/>
              <a:gd name="connsiteY5155" fmla="*/ 3325731 h 4805312"/>
              <a:gd name="connsiteX5156" fmla="*/ 1520070 w 12191990"/>
              <a:gd name="connsiteY5156" fmla="*/ 3334816 h 4805312"/>
              <a:gd name="connsiteX5157" fmla="*/ 1513031 w 12191990"/>
              <a:gd name="connsiteY5157" fmla="*/ 3337763 h 4805312"/>
              <a:gd name="connsiteX5158" fmla="*/ 1455100 w 12191990"/>
              <a:gd name="connsiteY5158" fmla="*/ 3339674 h 4805312"/>
              <a:gd name="connsiteX5159" fmla="*/ 1446196 w 12191990"/>
              <a:gd name="connsiteY5159" fmla="*/ 3350019 h 4805312"/>
              <a:gd name="connsiteX5160" fmla="*/ 1414734 w 12191990"/>
              <a:gd name="connsiteY5160" fmla="*/ 3349951 h 4805312"/>
              <a:gd name="connsiteX5161" fmla="*/ 1429532 w 12191990"/>
              <a:gd name="connsiteY5161" fmla="*/ 3353685 h 4805312"/>
              <a:gd name="connsiteX5162" fmla="*/ 1410281 w 12191990"/>
              <a:gd name="connsiteY5162" fmla="*/ 3355123 h 4805312"/>
              <a:gd name="connsiteX5163" fmla="*/ 1420447 w 12191990"/>
              <a:gd name="connsiteY5163" fmla="*/ 3361622 h 4805312"/>
              <a:gd name="connsiteX5164" fmla="*/ 1296468 w 12191990"/>
              <a:gd name="connsiteY5164" fmla="*/ 3353954 h 4805312"/>
              <a:gd name="connsiteX5165" fmla="*/ 1284257 w 12191990"/>
              <a:gd name="connsiteY5165" fmla="*/ 3352447 h 4805312"/>
              <a:gd name="connsiteX5166" fmla="*/ 1107408 w 12191990"/>
              <a:gd name="connsiteY5166" fmla="*/ 3322627 h 4805312"/>
              <a:gd name="connsiteX5167" fmla="*/ 1108493 w 12191990"/>
              <a:gd name="connsiteY5167" fmla="*/ 3327484 h 4805312"/>
              <a:gd name="connsiteX5168" fmla="*/ 1112264 w 12191990"/>
              <a:gd name="connsiteY5168" fmla="*/ 3333228 h 4805312"/>
              <a:gd name="connsiteX5169" fmla="*/ 1110803 w 12191990"/>
              <a:gd name="connsiteY5169" fmla="*/ 3346034 h 4805312"/>
              <a:gd name="connsiteX5170" fmla="*/ 1219171 w 12191990"/>
              <a:gd name="connsiteY5170" fmla="*/ 3366870 h 4805312"/>
              <a:gd name="connsiteX5171" fmla="*/ 1385431 w 12191990"/>
              <a:gd name="connsiteY5171" fmla="*/ 3378759 h 4805312"/>
              <a:gd name="connsiteX5172" fmla="*/ 1477228 w 12191990"/>
              <a:gd name="connsiteY5172" fmla="*/ 3376735 h 4805312"/>
              <a:gd name="connsiteX5173" fmla="*/ 1479816 w 12191990"/>
              <a:gd name="connsiteY5173" fmla="*/ 3378961 h 4805312"/>
              <a:gd name="connsiteX5174" fmla="*/ 1487035 w 12191990"/>
              <a:gd name="connsiteY5174" fmla="*/ 3378422 h 4805312"/>
              <a:gd name="connsiteX5175" fmla="*/ 1489260 w 12191990"/>
              <a:gd name="connsiteY5175" fmla="*/ 3375836 h 4805312"/>
              <a:gd name="connsiteX5176" fmla="*/ 1556636 w 12191990"/>
              <a:gd name="connsiteY5176" fmla="*/ 3370798 h 4805312"/>
              <a:gd name="connsiteX5177" fmla="*/ 1711963 w 12191990"/>
              <a:gd name="connsiteY5177" fmla="*/ 3344668 h 4805312"/>
              <a:gd name="connsiteX5178" fmla="*/ 1836427 w 12191990"/>
              <a:gd name="connsiteY5178" fmla="*/ 3311806 h 4805312"/>
              <a:gd name="connsiteX5179" fmla="*/ 1883656 w 12191990"/>
              <a:gd name="connsiteY5179" fmla="*/ 3294741 h 4805312"/>
              <a:gd name="connsiteX5180" fmla="*/ 1879340 w 12191990"/>
              <a:gd name="connsiteY5180" fmla="*/ 3289765 h 4805312"/>
              <a:gd name="connsiteX5181" fmla="*/ 1731637 w 12191990"/>
              <a:gd name="connsiteY5181" fmla="*/ 3330190 h 4805312"/>
              <a:gd name="connsiteX5182" fmla="*/ 1567587 w 12191990"/>
              <a:gd name="connsiteY5182" fmla="*/ 3355461 h 4805312"/>
              <a:gd name="connsiteX5183" fmla="*/ 1567227 w 12191990"/>
              <a:gd name="connsiteY5183" fmla="*/ 3350649 h 4805312"/>
              <a:gd name="connsiteX5184" fmla="*/ 1635030 w 12191990"/>
              <a:gd name="connsiteY5184" fmla="*/ 3318963 h 4805312"/>
              <a:gd name="connsiteX5185" fmla="*/ 1625225 w 12191990"/>
              <a:gd name="connsiteY5185" fmla="*/ 3317276 h 4805312"/>
              <a:gd name="connsiteX5186" fmla="*/ 1668178 w 12191990"/>
              <a:gd name="connsiteY5186" fmla="*/ 3309225 h 4805312"/>
              <a:gd name="connsiteX5187" fmla="*/ 1698559 w 12191990"/>
              <a:gd name="connsiteY5187" fmla="*/ 3294855 h 4805312"/>
              <a:gd name="connsiteX5188" fmla="*/ 1674137 w 12191990"/>
              <a:gd name="connsiteY5188" fmla="*/ 3291842 h 4805312"/>
              <a:gd name="connsiteX5189" fmla="*/ 1676364 w 12191990"/>
              <a:gd name="connsiteY5189" fmla="*/ 3289256 h 4805312"/>
              <a:gd name="connsiteX5190" fmla="*/ 1678769 w 12191990"/>
              <a:gd name="connsiteY5190" fmla="*/ 3289075 h 4805312"/>
              <a:gd name="connsiteX5191" fmla="*/ 1681177 w 12191990"/>
              <a:gd name="connsiteY5191" fmla="*/ 3288896 h 4805312"/>
              <a:gd name="connsiteX5192" fmla="*/ 1685988 w 12191990"/>
              <a:gd name="connsiteY5192" fmla="*/ 3288536 h 4805312"/>
              <a:gd name="connsiteX5193" fmla="*/ 1683403 w 12191990"/>
              <a:gd name="connsiteY5193" fmla="*/ 3286309 h 4805312"/>
              <a:gd name="connsiteX5194" fmla="*/ 1680995 w 12191990"/>
              <a:gd name="connsiteY5194" fmla="*/ 3286490 h 4805312"/>
              <a:gd name="connsiteX5195" fmla="*/ 1678590 w 12191990"/>
              <a:gd name="connsiteY5195" fmla="*/ 3286669 h 4805312"/>
              <a:gd name="connsiteX5196" fmla="*/ 1671191 w 12191990"/>
              <a:gd name="connsiteY5196" fmla="*/ 3284802 h 4805312"/>
              <a:gd name="connsiteX5197" fmla="*/ 1668966 w 12191990"/>
              <a:gd name="connsiteY5197" fmla="*/ 3287389 h 4805312"/>
              <a:gd name="connsiteX5198" fmla="*/ 1671370 w 12191990"/>
              <a:gd name="connsiteY5198" fmla="*/ 3287209 h 4805312"/>
              <a:gd name="connsiteX5199" fmla="*/ 1673957 w 12191990"/>
              <a:gd name="connsiteY5199" fmla="*/ 3289435 h 4805312"/>
              <a:gd name="connsiteX5200" fmla="*/ 1666739 w 12191990"/>
              <a:gd name="connsiteY5200" fmla="*/ 3289974 h 4805312"/>
              <a:gd name="connsiteX5201" fmla="*/ 1664332 w 12191990"/>
              <a:gd name="connsiteY5201" fmla="*/ 3290155 h 4805312"/>
              <a:gd name="connsiteX5202" fmla="*/ 1644183 w 12191990"/>
              <a:gd name="connsiteY5202" fmla="*/ 3279563 h 4805312"/>
              <a:gd name="connsiteX5203" fmla="*/ 1672878 w 12191990"/>
              <a:gd name="connsiteY5203" fmla="*/ 3274997 h 4805312"/>
              <a:gd name="connsiteX5204" fmla="*/ 1662533 w 12191990"/>
              <a:gd name="connsiteY5204" fmla="*/ 3266093 h 4805312"/>
              <a:gd name="connsiteX5205" fmla="*/ 1718484 w 12191990"/>
              <a:gd name="connsiteY5205" fmla="*/ 3237712 h 4805312"/>
              <a:gd name="connsiteX5206" fmla="*/ 1720892 w 12191990"/>
              <a:gd name="connsiteY5206" fmla="*/ 3237532 h 4805312"/>
              <a:gd name="connsiteX5207" fmla="*/ 1725703 w 12191990"/>
              <a:gd name="connsiteY5207" fmla="*/ 3237172 h 4805312"/>
              <a:gd name="connsiteX5208" fmla="*/ 1727929 w 12191990"/>
              <a:gd name="connsiteY5208" fmla="*/ 3234587 h 4805312"/>
              <a:gd name="connsiteX5209" fmla="*/ 1753859 w 12191990"/>
              <a:gd name="connsiteY5209" fmla="*/ 3225388 h 4805312"/>
              <a:gd name="connsiteX5210" fmla="*/ 1763303 w 12191990"/>
              <a:gd name="connsiteY5210" fmla="*/ 3222262 h 4805312"/>
              <a:gd name="connsiteX5211" fmla="*/ 1765530 w 12191990"/>
              <a:gd name="connsiteY5211" fmla="*/ 3219676 h 4805312"/>
              <a:gd name="connsiteX5212" fmla="*/ 1767936 w 12191990"/>
              <a:gd name="connsiteY5212" fmla="*/ 3219496 h 4805312"/>
              <a:gd name="connsiteX5213" fmla="*/ 1767756 w 12191990"/>
              <a:gd name="connsiteY5213" fmla="*/ 3217090 h 4805312"/>
              <a:gd name="connsiteX5214" fmla="*/ 1770163 w 12191990"/>
              <a:gd name="connsiteY5214" fmla="*/ 3216910 h 4805312"/>
              <a:gd name="connsiteX5215" fmla="*/ 1779428 w 12191990"/>
              <a:gd name="connsiteY5215" fmla="*/ 3211377 h 4805312"/>
              <a:gd name="connsiteX5216" fmla="*/ 1772028 w 12191990"/>
              <a:gd name="connsiteY5216" fmla="*/ 3209511 h 4805312"/>
              <a:gd name="connsiteX5217" fmla="*/ 1776482 w 12191990"/>
              <a:gd name="connsiteY5217" fmla="*/ 3204339 h 4805312"/>
              <a:gd name="connsiteX5218" fmla="*/ 1797959 w 12191990"/>
              <a:gd name="connsiteY5218" fmla="*/ 3200314 h 4805312"/>
              <a:gd name="connsiteX5219" fmla="*/ 1800472 w 12191990"/>
              <a:gd name="connsiteY5219" fmla="*/ 3198854 h 4805312"/>
              <a:gd name="connsiteX5220" fmla="*/ 1784948 w 12191990"/>
              <a:gd name="connsiteY5220" fmla="*/ 3180959 h 4805312"/>
              <a:gd name="connsiteX5221" fmla="*/ 1729334 w 12191990"/>
              <a:gd name="connsiteY5221" fmla="*/ 3195814 h 4805312"/>
              <a:gd name="connsiteX5222" fmla="*/ 1669500 w 12191990"/>
              <a:gd name="connsiteY5222" fmla="*/ 3205973 h 4805312"/>
              <a:gd name="connsiteX5223" fmla="*/ 1658349 w 12191990"/>
              <a:gd name="connsiteY5223" fmla="*/ 3204027 h 4805312"/>
              <a:gd name="connsiteX5224" fmla="*/ 1662497 w 12191990"/>
              <a:gd name="connsiteY5224" fmla="*/ 3198725 h 4805312"/>
              <a:gd name="connsiteX5225" fmla="*/ 1758200 w 12191990"/>
              <a:gd name="connsiteY5225" fmla="*/ 3177227 h 4805312"/>
              <a:gd name="connsiteX5226" fmla="*/ 1776713 w 12191990"/>
              <a:gd name="connsiteY5226" fmla="*/ 3171467 h 4805312"/>
              <a:gd name="connsiteX5227" fmla="*/ 1770148 w 12191990"/>
              <a:gd name="connsiteY5227" fmla="*/ 3163900 h 4805312"/>
              <a:gd name="connsiteX5228" fmla="*/ 1752128 w 12191990"/>
              <a:gd name="connsiteY5228" fmla="*/ 3169864 h 4805312"/>
              <a:gd name="connsiteX5229" fmla="*/ 1735643 w 12191990"/>
              <a:gd name="connsiteY5229" fmla="*/ 3175935 h 4805312"/>
              <a:gd name="connsiteX5230" fmla="*/ 1728604 w 12191990"/>
              <a:gd name="connsiteY5230" fmla="*/ 3178882 h 4805312"/>
              <a:gd name="connsiteX5231" fmla="*/ 1726198 w 12191990"/>
              <a:gd name="connsiteY5231" fmla="*/ 3179062 h 4805312"/>
              <a:gd name="connsiteX5232" fmla="*/ 1718799 w 12191990"/>
              <a:gd name="connsiteY5232" fmla="*/ 3177195 h 4805312"/>
              <a:gd name="connsiteX5233" fmla="*/ 1716393 w 12191990"/>
              <a:gd name="connsiteY5233" fmla="*/ 3177375 h 4805312"/>
              <a:gd name="connsiteX5234" fmla="*/ 1711760 w 12191990"/>
              <a:gd name="connsiteY5234" fmla="*/ 3180141 h 4805312"/>
              <a:gd name="connsiteX5235" fmla="*/ 1711940 w 12191990"/>
              <a:gd name="connsiteY5235" fmla="*/ 3182548 h 4805312"/>
              <a:gd name="connsiteX5236" fmla="*/ 1699910 w 12191990"/>
              <a:gd name="connsiteY5236" fmla="*/ 3183447 h 4805312"/>
              <a:gd name="connsiteX5237" fmla="*/ 1697683 w 12191990"/>
              <a:gd name="connsiteY5237" fmla="*/ 3186033 h 4805312"/>
              <a:gd name="connsiteX5238" fmla="*/ 1700089 w 12191990"/>
              <a:gd name="connsiteY5238" fmla="*/ 3185853 h 4805312"/>
              <a:gd name="connsiteX5239" fmla="*/ 1711940 w 12191990"/>
              <a:gd name="connsiteY5239" fmla="*/ 3182548 h 4805312"/>
              <a:gd name="connsiteX5240" fmla="*/ 1712120 w 12191990"/>
              <a:gd name="connsiteY5240" fmla="*/ 3184953 h 4805312"/>
              <a:gd name="connsiteX5241" fmla="*/ 1707308 w 12191990"/>
              <a:gd name="connsiteY5241" fmla="*/ 3185313 h 4805312"/>
              <a:gd name="connsiteX5242" fmla="*/ 1704901 w 12191990"/>
              <a:gd name="connsiteY5242" fmla="*/ 3185493 h 4805312"/>
              <a:gd name="connsiteX5243" fmla="*/ 1697863 w 12191990"/>
              <a:gd name="connsiteY5243" fmla="*/ 3188440 h 4805312"/>
              <a:gd name="connsiteX5244" fmla="*/ 1688239 w 12191990"/>
              <a:gd name="connsiteY5244" fmla="*/ 3189159 h 4805312"/>
              <a:gd name="connsiteX5245" fmla="*/ 1690465 w 12191990"/>
              <a:gd name="connsiteY5245" fmla="*/ 3186572 h 4805312"/>
              <a:gd name="connsiteX5246" fmla="*/ 1685651 w 12191990"/>
              <a:gd name="connsiteY5246" fmla="*/ 3186933 h 4805312"/>
              <a:gd name="connsiteX5247" fmla="*/ 1680839 w 12191990"/>
              <a:gd name="connsiteY5247" fmla="*/ 3187292 h 4805312"/>
              <a:gd name="connsiteX5248" fmla="*/ 1673800 w 12191990"/>
              <a:gd name="connsiteY5248" fmla="*/ 3190239 h 4805312"/>
              <a:gd name="connsiteX5249" fmla="*/ 1668988 w 12191990"/>
              <a:gd name="connsiteY5249" fmla="*/ 3190598 h 4805312"/>
              <a:gd name="connsiteX5250" fmla="*/ 1666761 w 12191990"/>
              <a:gd name="connsiteY5250" fmla="*/ 3193184 h 4805312"/>
              <a:gd name="connsiteX5251" fmla="*/ 1659723 w 12191990"/>
              <a:gd name="connsiteY5251" fmla="*/ 3196131 h 4805312"/>
              <a:gd name="connsiteX5252" fmla="*/ 1654909 w 12191990"/>
              <a:gd name="connsiteY5252" fmla="*/ 3196490 h 4805312"/>
              <a:gd name="connsiteX5253" fmla="*/ 1652323 w 12191990"/>
              <a:gd name="connsiteY5253" fmla="*/ 3194264 h 4805312"/>
              <a:gd name="connsiteX5254" fmla="*/ 1650098 w 12191990"/>
              <a:gd name="connsiteY5254" fmla="*/ 3196850 h 4805312"/>
              <a:gd name="connsiteX5255" fmla="*/ 1645104 w 12191990"/>
              <a:gd name="connsiteY5255" fmla="*/ 3194804 h 4805312"/>
              <a:gd name="connsiteX5256" fmla="*/ 1640472 w 12191990"/>
              <a:gd name="connsiteY5256" fmla="*/ 3197570 h 4805312"/>
              <a:gd name="connsiteX5257" fmla="*/ 1643059 w 12191990"/>
              <a:gd name="connsiteY5257" fmla="*/ 3199796 h 4805312"/>
              <a:gd name="connsiteX5258" fmla="*/ 1635840 w 12191990"/>
              <a:gd name="connsiteY5258" fmla="*/ 3200336 h 4805312"/>
              <a:gd name="connsiteX5259" fmla="*/ 1633433 w 12191990"/>
              <a:gd name="connsiteY5259" fmla="*/ 3200515 h 4805312"/>
              <a:gd name="connsiteX5260" fmla="*/ 1623989 w 12191990"/>
              <a:gd name="connsiteY5260" fmla="*/ 3203642 h 4805312"/>
              <a:gd name="connsiteX5261" fmla="*/ 1614363 w 12191990"/>
              <a:gd name="connsiteY5261" fmla="*/ 3204361 h 4805312"/>
              <a:gd name="connsiteX5262" fmla="*/ 1607144 w 12191990"/>
              <a:gd name="connsiteY5262" fmla="*/ 3204902 h 4805312"/>
              <a:gd name="connsiteX5263" fmla="*/ 1592707 w 12191990"/>
              <a:gd name="connsiteY5263" fmla="*/ 3205980 h 4805312"/>
              <a:gd name="connsiteX5264" fmla="*/ 1585308 w 12191990"/>
              <a:gd name="connsiteY5264" fmla="*/ 3204113 h 4805312"/>
              <a:gd name="connsiteX5265" fmla="*/ 1587534 w 12191990"/>
              <a:gd name="connsiteY5265" fmla="*/ 3201528 h 4805312"/>
              <a:gd name="connsiteX5266" fmla="*/ 1589761 w 12191990"/>
              <a:gd name="connsiteY5266" fmla="*/ 3198941 h 4805312"/>
              <a:gd name="connsiteX5267" fmla="*/ 1587355 w 12191990"/>
              <a:gd name="connsiteY5267" fmla="*/ 3199121 h 4805312"/>
              <a:gd name="connsiteX5268" fmla="*/ 1584949 w 12191990"/>
              <a:gd name="connsiteY5268" fmla="*/ 3199301 h 4805312"/>
              <a:gd name="connsiteX5269" fmla="*/ 1582721 w 12191990"/>
              <a:gd name="connsiteY5269" fmla="*/ 3201888 h 4805312"/>
              <a:gd name="connsiteX5270" fmla="*/ 1580496 w 12191990"/>
              <a:gd name="connsiteY5270" fmla="*/ 3204473 h 4805312"/>
              <a:gd name="connsiteX5271" fmla="*/ 1580675 w 12191990"/>
              <a:gd name="connsiteY5271" fmla="*/ 3206880 h 4805312"/>
              <a:gd name="connsiteX5272" fmla="*/ 1592887 w 12191990"/>
              <a:gd name="connsiteY5272" fmla="*/ 3208387 h 4805312"/>
              <a:gd name="connsiteX5273" fmla="*/ 1595293 w 12191990"/>
              <a:gd name="connsiteY5273" fmla="*/ 3208207 h 4805312"/>
              <a:gd name="connsiteX5274" fmla="*/ 1604918 w 12191990"/>
              <a:gd name="connsiteY5274" fmla="*/ 3207488 h 4805312"/>
              <a:gd name="connsiteX5275" fmla="*/ 1609731 w 12191990"/>
              <a:gd name="connsiteY5275" fmla="*/ 3207128 h 4805312"/>
              <a:gd name="connsiteX5276" fmla="*/ 1597879 w 12191990"/>
              <a:gd name="connsiteY5276" fmla="*/ 3210433 h 4805312"/>
              <a:gd name="connsiteX5277" fmla="*/ 1583621 w 12191990"/>
              <a:gd name="connsiteY5277" fmla="*/ 3213918 h 4805312"/>
              <a:gd name="connsiteX5278" fmla="*/ 1578629 w 12191990"/>
              <a:gd name="connsiteY5278" fmla="*/ 3211872 h 4805312"/>
              <a:gd name="connsiteX5279" fmla="*/ 1573817 w 12191990"/>
              <a:gd name="connsiteY5279" fmla="*/ 3212232 h 4805312"/>
              <a:gd name="connsiteX5280" fmla="*/ 1561786 w 12191990"/>
              <a:gd name="connsiteY5280" fmla="*/ 3213131 h 4805312"/>
              <a:gd name="connsiteX5281" fmla="*/ 1564012 w 12191990"/>
              <a:gd name="connsiteY5281" fmla="*/ 3210546 h 4805312"/>
              <a:gd name="connsiteX5282" fmla="*/ 1563832 w 12191990"/>
              <a:gd name="connsiteY5282" fmla="*/ 3208139 h 4805312"/>
              <a:gd name="connsiteX5283" fmla="*/ 1561426 w 12191990"/>
              <a:gd name="connsiteY5283" fmla="*/ 3208319 h 4805312"/>
              <a:gd name="connsiteX5284" fmla="*/ 1559019 w 12191990"/>
              <a:gd name="connsiteY5284" fmla="*/ 3208499 h 4805312"/>
              <a:gd name="connsiteX5285" fmla="*/ 1556793 w 12191990"/>
              <a:gd name="connsiteY5285" fmla="*/ 3211086 h 4805312"/>
              <a:gd name="connsiteX5286" fmla="*/ 1554387 w 12191990"/>
              <a:gd name="connsiteY5286" fmla="*/ 3211265 h 4805312"/>
              <a:gd name="connsiteX5287" fmla="*/ 1551981 w 12191990"/>
              <a:gd name="connsiteY5287" fmla="*/ 3211446 h 4805312"/>
              <a:gd name="connsiteX5288" fmla="*/ 1542536 w 12191990"/>
              <a:gd name="connsiteY5288" fmla="*/ 3214570 h 4805312"/>
              <a:gd name="connsiteX5289" fmla="*/ 1530504 w 12191990"/>
              <a:gd name="connsiteY5289" fmla="*/ 3215470 h 4805312"/>
              <a:gd name="connsiteX5290" fmla="*/ 1527917 w 12191990"/>
              <a:gd name="connsiteY5290" fmla="*/ 3213245 h 4805312"/>
              <a:gd name="connsiteX5291" fmla="*/ 1530144 w 12191990"/>
              <a:gd name="connsiteY5291" fmla="*/ 3210657 h 4805312"/>
              <a:gd name="connsiteX5292" fmla="*/ 1558840 w 12191990"/>
              <a:gd name="connsiteY5292" fmla="*/ 3206093 h 4805312"/>
              <a:gd name="connsiteX5293" fmla="*/ 1561247 w 12191990"/>
              <a:gd name="connsiteY5293" fmla="*/ 3205912 h 4805312"/>
              <a:gd name="connsiteX5294" fmla="*/ 1558659 w 12191990"/>
              <a:gd name="connsiteY5294" fmla="*/ 3203687 h 4805312"/>
              <a:gd name="connsiteX5295" fmla="*/ 1529964 w 12191990"/>
              <a:gd name="connsiteY5295" fmla="*/ 3208252 h 4805312"/>
              <a:gd name="connsiteX5296" fmla="*/ 1524611 w 12191990"/>
              <a:gd name="connsiteY5296" fmla="*/ 3201393 h 4805312"/>
              <a:gd name="connsiteX5297" fmla="*/ 1497783 w 12191990"/>
              <a:gd name="connsiteY5297" fmla="*/ 3198559 h 4805312"/>
              <a:gd name="connsiteX5298" fmla="*/ 1400094 w 12191990"/>
              <a:gd name="connsiteY5298" fmla="*/ 3186505 h 4805312"/>
              <a:gd name="connsiteX5299" fmla="*/ 1397688 w 12191990"/>
              <a:gd name="connsiteY5299" fmla="*/ 3186685 h 4805312"/>
              <a:gd name="connsiteX5300" fmla="*/ 1395281 w 12191990"/>
              <a:gd name="connsiteY5300" fmla="*/ 3186865 h 4805312"/>
              <a:gd name="connsiteX5301" fmla="*/ 1397867 w 12191990"/>
              <a:gd name="connsiteY5301" fmla="*/ 3189092 h 4805312"/>
              <a:gd name="connsiteX5302" fmla="*/ 1493151 w 12191990"/>
              <a:gd name="connsiteY5302" fmla="*/ 3201325 h 4805312"/>
              <a:gd name="connsiteX5303" fmla="*/ 1490745 w 12191990"/>
              <a:gd name="connsiteY5303" fmla="*/ 3201505 h 4805312"/>
              <a:gd name="connsiteX5304" fmla="*/ 1495917 w 12191990"/>
              <a:gd name="connsiteY5304" fmla="*/ 3205957 h 4805312"/>
              <a:gd name="connsiteX5305" fmla="*/ 1488699 w 12191990"/>
              <a:gd name="connsiteY5305" fmla="*/ 3206498 h 4805312"/>
              <a:gd name="connsiteX5306" fmla="*/ 1488519 w 12191990"/>
              <a:gd name="connsiteY5306" fmla="*/ 3204091 h 4805312"/>
              <a:gd name="connsiteX5307" fmla="*/ 1486111 w 12191990"/>
              <a:gd name="connsiteY5307" fmla="*/ 3204271 h 4805312"/>
              <a:gd name="connsiteX5308" fmla="*/ 1483706 w 12191990"/>
              <a:gd name="connsiteY5308" fmla="*/ 3204451 h 4805312"/>
              <a:gd name="connsiteX5309" fmla="*/ 1483886 w 12191990"/>
              <a:gd name="connsiteY5309" fmla="*/ 3206857 h 4805312"/>
              <a:gd name="connsiteX5310" fmla="*/ 1471675 w 12191990"/>
              <a:gd name="connsiteY5310" fmla="*/ 3205351 h 4805312"/>
              <a:gd name="connsiteX5311" fmla="*/ 1466862 w 12191990"/>
              <a:gd name="connsiteY5311" fmla="*/ 3205711 h 4805312"/>
              <a:gd name="connsiteX5312" fmla="*/ 1459643 w 12191990"/>
              <a:gd name="connsiteY5312" fmla="*/ 3206250 h 4805312"/>
              <a:gd name="connsiteX5313" fmla="*/ 1457237 w 12191990"/>
              <a:gd name="connsiteY5313" fmla="*/ 3206430 h 4805312"/>
              <a:gd name="connsiteX5314" fmla="*/ 1454651 w 12191990"/>
              <a:gd name="connsiteY5314" fmla="*/ 3204203 h 4805312"/>
              <a:gd name="connsiteX5315" fmla="*/ 1449839 w 12191990"/>
              <a:gd name="connsiteY5315" fmla="*/ 3204564 h 4805312"/>
              <a:gd name="connsiteX5316" fmla="*/ 1447612 w 12191990"/>
              <a:gd name="connsiteY5316" fmla="*/ 3207150 h 4805312"/>
              <a:gd name="connsiteX5317" fmla="*/ 1389862 w 12191990"/>
              <a:gd name="connsiteY5317" fmla="*/ 3211468 h 4805312"/>
              <a:gd name="connsiteX5318" fmla="*/ 1363033 w 12191990"/>
              <a:gd name="connsiteY5318" fmla="*/ 3208634 h 4805312"/>
              <a:gd name="connsiteX5319" fmla="*/ 1365618 w 12191990"/>
              <a:gd name="connsiteY5319" fmla="*/ 3210860 h 4805312"/>
              <a:gd name="connsiteX5320" fmla="*/ 1317134 w 12191990"/>
              <a:gd name="connsiteY5320" fmla="*/ 3209646 h 4805312"/>
              <a:gd name="connsiteX5321" fmla="*/ 1314908 w 12191990"/>
              <a:gd name="connsiteY5321" fmla="*/ 3212232 h 4805312"/>
              <a:gd name="connsiteX5322" fmla="*/ 1302697 w 12191990"/>
              <a:gd name="connsiteY5322" fmla="*/ 3210724 h 4805312"/>
              <a:gd name="connsiteX5323" fmla="*/ 1300110 w 12191990"/>
              <a:gd name="connsiteY5323" fmla="*/ 3208498 h 4805312"/>
              <a:gd name="connsiteX5324" fmla="*/ 1295478 w 12191990"/>
              <a:gd name="connsiteY5324" fmla="*/ 3211265 h 4805312"/>
              <a:gd name="connsiteX5325" fmla="*/ 1280860 w 12191990"/>
              <a:gd name="connsiteY5325" fmla="*/ 3209937 h 4805312"/>
              <a:gd name="connsiteX5326" fmla="*/ 1278454 w 12191990"/>
              <a:gd name="connsiteY5326" fmla="*/ 3210117 h 4805312"/>
              <a:gd name="connsiteX5327" fmla="*/ 1271057 w 12191990"/>
              <a:gd name="connsiteY5327" fmla="*/ 3208252 h 4805312"/>
              <a:gd name="connsiteX5328" fmla="*/ 1268650 w 12191990"/>
              <a:gd name="connsiteY5328" fmla="*/ 3208431 h 4805312"/>
              <a:gd name="connsiteX5329" fmla="*/ 1266244 w 12191990"/>
              <a:gd name="connsiteY5329" fmla="*/ 3208612 h 4805312"/>
              <a:gd name="connsiteX5330" fmla="*/ 1224619 w 12191990"/>
              <a:gd name="connsiteY5330" fmla="*/ 3202045 h 4805312"/>
              <a:gd name="connsiteX5331" fmla="*/ 1217400 w 12191990"/>
              <a:gd name="connsiteY5331" fmla="*/ 3202584 h 4805312"/>
              <a:gd name="connsiteX5332" fmla="*/ 1214992 w 12191990"/>
              <a:gd name="connsiteY5332" fmla="*/ 3202765 h 4805312"/>
              <a:gd name="connsiteX5333" fmla="*/ 1205369 w 12191990"/>
              <a:gd name="connsiteY5333" fmla="*/ 3203485 h 4805312"/>
              <a:gd name="connsiteX5334" fmla="*/ 1178180 w 12191990"/>
              <a:gd name="connsiteY5334" fmla="*/ 3195837 h 4805312"/>
              <a:gd name="connsiteX5335" fmla="*/ 1074779 w 12191990"/>
              <a:gd name="connsiteY5335" fmla="*/ 3172112 h 4805312"/>
              <a:gd name="connsiteX5336" fmla="*/ 1072371 w 12191990"/>
              <a:gd name="connsiteY5336" fmla="*/ 3172291 h 4805312"/>
              <a:gd name="connsiteX5337" fmla="*/ 1069785 w 12191990"/>
              <a:gd name="connsiteY5337" fmla="*/ 3170065 h 4805312"/>
              <a:gd name="connsiteX5338" fmla="*/ 1036555 w 12191990"/>
              <a:gd name="connsiteY5338" fmla="*/ 3154402 h 4805312"/>
              <a:gd name="connsiteX5339" fmla="*/ 1003674 w 12191990"/>
              <a:gd name="connsiteY5339" fmla="*/ 3140664 h 4805312"/>
              <a:gd name="connsiteX5340" fmla="*/ 1004389 w 12191990"/>
              <a:gd name="connsiteY5340" fmla="*/ 3140890 h 4805312"/>
              <a:gd name="connsiteX5341" fmla="*/ 1012102 w 12191990"/>
              <a:gd name="connsiteY5341" fmla="*/ 3142921 h 4805312"/>
              <a:gd name="connsiteX5342" fmla="*/ 1017095 w 12191990"/>
              <a:gd name="connsiteY5342" fmla="*/ 3144968 h 4805312"/>
              <a:gd name="connsiteX5343" fmla="*/ 1034479 w 12191990"/>
              <a:gd name="connsiteY5343" fmla="*/ 3150928 h 4805312"/>
              <a:gd name="connsiteX5344" fmla="*/ 1064254 w 12191990"/>
              <a:gd name="connsiteY5344" fmla="*/ 3160801 h 4805312"/>
              <a:gd name="connsiteX5345" fmla="*/ 1069246 w 12191990"/>
              <a:gd name="connsiteY5345" fmla="*/ 3162846 h 4805312"/>
              <a:gd name="connsiteX5346" fmla="*/ 1074238 w 12191990"/>
              <a:gd name="connsiteY5346" fmla="*/ 3164893 h 4805312"/>
              <a:gd name="connsiteX5347" fmla="*/ 1076465 w 12191990"/>
              <a:gd name="connsiteY5347" fmla="*/ 3162307 h 4805312"/>
              <a:gd name="connsiteX5348" fmla="*/ 1066299 w 12191990"/>
              <a:gd name="connsiteY5348" fmla="*/ 3155808 h 4805312"/>
              <a:gd name="connsiteX5349" fmla="*/ 1063894 w 12191990"/>
              <a:gd name="connsiteY5349" fmla="*/ 3155987 h 4805312"/>
              <a:gd name="connsiteX5350" fmla="*/ 1019143 w 12191990"/>
              <a:gd name="connsiteY5350" fmla="*/ 3139975 h 4805312"/>
              <a:gd name="connsiteX5351" fmla="*/ 1016735 w 12191990"/>
              <a:gd name="connsiteY5351" fmla="*/ 3140155 h 4805312"/>
              <a:gd name="connsiteX5352" fmla="*/ 1003985 w 12191990"/>
              <a:gd name="connsiteY5352" fmla="*/ 3131430 h 4805312"/>
              <a:gd name="connsiteX5353" fmla="*/ 989008 w 12191990"/>
              <a:gd name="connsiteY5353" fmla="*/ 3125290 h 4805312"/>
              <a:gd name="connsiteX5354" fmla="*/ 959165 w 12191990"/>
              <a:gd name="connsiteY5354" fmla="*/ 3114515 h 4805312"/>
              <a:gd name="connsiteX5355" fmla="*/ 933817 w 12191990"/>
              <a:gd name="connsiteY5355" fmla="*/ 3100948 h 4805312"/>
              <a:gd name="connsiteX5356" fmla="*/ 936317 w 12191990"/>
              <a:gd name="connsiteY5356" fmla="*/ 3100193 h 4805312"/>
              <a:gd name="connsiteX5357" fmla="*/ 820592 w 12191990"/>
              <a:gd name="connsiteY5357" fmla="*/ 3041093 h 4805312"/>
              <a:gd name="connsiteX5358" fmla="*/ 820411 w 12191990"/>
              <a:gd name="connsiteY5358" fmla="*/ 3038687 h 4805312"/>
              <a:gd name="connsiteX5359" fmla="*/ 818006 w 12191990"/>
              <a:gd name="connsiteY5359" fmla="*/ 3038867 h 4805312"/>
              <a:gd name="connsiteX5360" fmla="*/ 815599 w 12191990"/>
              <a:gd name="connsiteY5360" fmla="*/ 3039047 h 4805312"/>
              <a:gd name="connsiteX5361" fmla="*/ 807662 w 12191990"/>
              <a:gd name="connsiteY5361" fmla="*/ 3029961 h 4805312"/>
              <a:gd name="connsiteX5362" fmla="*/ 772536 w 12191990"/>
              <a:gd name="connsiteY5362" fmla="*/ 3013230 h 4805312"/>
              <a:gd name="connsiteX5363" fmla="*/ 779754 w 12191990"/>
              <a:gd name="connsiteY5363" fmla="*/ 3012690 h 4805312"/>
              <a:gd name="connsiteX5364" fmla="*/ 762370 w 12191990"/>
              <a:gd name="connsiteY5364" fmla="*/ 3006731 h 4805312"/>
              <a:gd name="connsiteX5365" fmla="*/ 764597 w 12191990"/>
              <a:gd name="connsiteY5365" fmla="*/ 3004145 h 4805312"/>
              <a:gd name="connsiteX5366" fmla="*/ 721531 w 12191990"/>
              <a:gd name="connsiteY5366" fmla="*/ 2978327 h 4805312"/>
              <a:gd name="connsiteX5367" fmla="*/ 721351 w 12191990"/>
              <a:gd name="connsiteY5367" fmla="*/ 2975922 h 4805312"/>
              <a:gd name="connsiteX5368" fmla="*/ 690498 w 12191990"/>
              <a:gd name="connsiteY5368" fmla="*/ 2951611 h 4805312"/>
              <a:gd name="connsiteX5369" fmla="*/ 652065 w 12191990"/>
              <a:gd name="connsiteY5369" fmla="*/ 2923028 h 4805312"/>
              <a:gd name="connsiteX5370" fmla="*/ 635354 w 12191990"/>
              <a:gd name="connsiteY5370" fmla="*/ 2905827 h 4805312"/>
              <a:gd name="connsiteX5371" fmla="*/ 615751 w 12191990"/>
              <a:gd name="connsiteY5371" fmla="*/ 2889447 h 4805312"/>
              <a:gd name="connsiteX5372" fmla="*/ 618083 w 12191990"/>
              <a:gd name="connsiteY5372" fmla="*/ 2889273 h 4805312"/>
              <a:gd name="connsiteX5373" fmla="*/ 615498 w 12191990"/>
              <a:gd name="connsiteY5373" fmla="*/ 2887046 h 4805312"/>
              <a:gd name="connsiteX5374" fmla="*/ 610505 w 12191990"/>
              <a:gd name="connsiteY5374" fmla="*/ 2885000 h 4805312"/>
              <a:gd name="connsiteX5375" fmla="*/ 612913 w 12191990"/>
              <a:gd name="connsiteY5375" fmla="*/ 2884820 h 4805312"/>
              <a:gd name="connsiteX5376" fmla="*/ 597396 w 12191990"/>
              <a:gd name="connsiteY5376" fmla="*/ 2871462 h 4805312"/>
              <a:gd name="connsiteX5377" fmla="*/ 594988 w 12191990"/>
              <a:gd name="connsiteY5377" fmla="*/ 2871641 h 4805312"/>
              <a:gd name="connsiteX5378" fmla="*/ 589996 w 12191990"/>
              <a:gd name="connsiteY5378" fmla="*/ 2869596 h 4805312"/>
              <a:gd name="connsiteX5379" fmla="*/ 594810 w 12191990"/>
              <a:gd name="connsiteY5379" fmla="*/ 2869236 h 4805312"/>
              <a:gd name="connsiteX5380" fmla="*/ 587050 w 12191990"/>
              <a:gd name="connsiteY5380" fmla="*/ 2862556 h 4805312"/>
              <a:gd name="connsiteX5381" fmla="*/ 589458 w 12191990"/>
              <a:gd name="connsiteY5381" fmla="*/ 2862377 h 4805312"/>
              <a:gd name="connsiteX5382" fmla="*/ 591861 w 12191990"/>
              <a:gd name="connsiteY5382" fmla="*/ 2862196 h 4805312"/>
              <a:gd name="connsiteX5383" fmla="*/ 591682 w 12191990"/>
              <a:gd name="connsiteY5383" fmla="*/ 2859791 h 4805312"/>
              <a:gd name="connsiteX5384" fmla="*/ 586871 w 12191990"/>
              <a:gd name="connsiteY5384" fmla="*/ 2860150 h 4805312"/>
              <a:gd name="connsiteX5385" fmla="*/ 584463 w 12191990"/>
              <a:gd name="connsiteY5385" fmla="*/ 2860330 h 4805312"/>
              <a:gd name="connsiteX5386" fmla="*/ 581878 w 12191990"/>
              <a:gd name="connsiteY5386" fmla="*/ 2858104 h 4805312"/>
              <a:gd name="connsiteX5387" fmla="*/ 581698 w 12191990"/>
              <a:gd name="connsiteY5387" fmla="*/ 2855697 h 4805312"/>
              <a:gd name="connsiteX5388" fmla="*/ 581518 w 12191990"/>
              <a:gd name="connsiteY5388" fmla="*/ 2853292 h 4805312"/>
              <a:gd name="connsiteX5389" fmla="*/ 579112 w 12191990"/>
              <a:gd name="connsiteY5389" fmla="*/ 2853471 h 4805312"/>
              <a:gd name="connsiteX5390" fmla="*/ 576706 w 12191990"/>
              <a:gd name="connsiteY5390" fmla="*/ 2853651 h 4805312"/>
              <a:gd name="connsiteX5391" fmla="*/ 571354 w 12191990"/>
              <a:gd name="connsiteY5391" fmla="*/ 2846792 h 4805312"/>
              <a:gd name="connsiteX5392" fmla="*/ 573758 w 12191990"/>
              <a:gd name="connsiteY5392" fmla="*/ 2846612 h 4805312"/>
              <a:gd name="connsiteX5393" fmla="*/ 571174 w 12191990"/>
              <a:gd name="connsiteY5393" fmla="*/ 2844385 h 4805312"/>
              <a:gd name="connsiteX5394" fmla="*/ 568587 w 12191990"/>
              <a:gd name="connsiteY5394" fmla="*/ 2842159 h 4805312"/>
              <a:gd name="connsiteX5395" fmla="*/ 563596 w 12191990"/>
              <a:gd name="connsiteY5395" fmla="*/ 2840113 h 4805312"/>
              <a:gd name="connsiteX5396" fmla="*/ 566001 w 12191990"/>
              <a:gd name="connsiteY5396" fmla="*/ 2839933 h 4805312"/>
              <a:gd name="connsiteX5397" fmla="*/ 560470 w 12191990"/>
              <a:gd name="connsiteY5397" fmla="*/ 2830667 h 4805312"/>
              <a:gd name="connsiteX5398" fmla="*/ 565281 w 12191990"/>
              <a:gd name="connsiteY5398" fmla="*/ 2830308 h 4805312"/>
              <a:gd name="connsiteX5399" fmla="*/ 557343 w 12191990"/>
              <a:gd name="connsiteY5399" fmla="*/ 2821223 h 4805312"/>
              <a:gd name="connsiteX5400" fmla="*/ 559750 w 12191990"/>
              <a:gd name="connsiteY5400" fmla="*/ 2821043 h 4805312"/>
              <a:gd name="connsiteX5401" fmla="*/ 562336 w 12191990"/>
              <a:gd name="connsiteY5401" fmla="*/ 2823269 h 4805312"/>
              <a:gd name="connsiteX5402" fmla="*/ 564742 w 12191990"/>
              <a:gd name="connsiteY5402" fmla="*/ 2823089 h 4805312"/>
              <a:gd name="connsiteX5403" fmla="*/ 562157 w 12191990"/>
              <a:gd name="connsiteY5403" fmla="*/ 2820863 h 4805312"/>
              <a:gd name="connsiteX5404" fmla="*/ 559570 w 12191990"/>
              <a:gd name="connsiteY5404" fmla="*/ 2818636 h 4805312"/>
              <a:gd name="connsiteX5405" fmla="*/ 554577 w 12191990"/>
              <a:gd name="connsiteY5405" fmla="*/ 2816589 h 4805312"/>
              <a:gd name="connsiteX5406" fmla="*/ 554938 w 12191990"/>
              <a:gd name="connsiteY5406" fmla="*/ 2821403 h 4805312"/>
              <a:gd name="connsiteX5407" fmla="*/ 552351 w 12191990"/>
              <a:gd name="connsiteY5407" fmla="*/ 2819175 h 4805312"/>
              <a:gd name="connsiteX5408" fmla="*/ 537014 w 12191990"/>
              <a:gd name="connsiteY5408" fmla="*/ 2808224 h 4805312"/>
              <a:gd name="connsiteX5409" fmla="*/ 540139 w 12191990"/>
              <a:gd name="connsiteY5409" fmla="*/ 2817670 h 4805312"/>
              <a:gd name="connsiteX5410" fmla="*/ 532202 w 12191990"/>
              <a:gd name="connsiteY5410" fmla="*/ 2808583 h 4805312"/>
              <a:gd name="connsiteX5411" fmla="*/ 524442 w 12191990"/>
              <a:gd name="connsiteY5411" fmla="*/ 2801905 h 4805312"/>
              <a:gd name="connsiteX5412" fmla="*/ 521677 w 12191990"/>
              <a:gd name="connsiteY5412" fmla="*/ 2797272 h 4805312"/>
              <a:gd name="connsiteX5413" fmla="*/ 526490 w 12191990"/>
              <a:gd name="connsiteY5413" fmla="*/ 2796913 h 4805312"/>
              <a:gd name="connsiteX5414" fmla="*/ 516145 w 12191990"/>
              <a:gd name="connsiteY5414" fmla="*/ 2788008 h 4805312"/>
              <a:gd name="connsiteX5415" fmla="*/ 518370 w 12191990"/>
              <a:gd name="connsiteY5415" fmla="*/ 2785421 h 4805312"/>
              <a:gd name="connsiteX5416" fmla="*/ 520957 w 12191990"/>
              <a:gd name="connsiteY5416" fmla="*/ 2787647 h 4805312"/>
              <a:gd name="connsiteX5417" fmla="*/ 523363 w 12191990"/>
              <a:gd name="connsiteY5417" fmla="*/ 2787467 h 4805312"/>
              <a:gd name="connsiteX5418" fmla="*/ 523184 w 12191990"/>
              <a:gd name="connsiteY5418" fmla="*/ 2785061 h 4805312"/>
              <a:gd name="connsiteX5419" fmla="*/ 520598 w 12191990"/>
              <a:gd name="connsiteY5419" fmla="*/ 2782835 h 4805312"/>
              <a:gd name="connsiteX5420" fmla="*/ 518191 w 12191990"/>
              <a:gd name="connsiteY5420" fmla="*/ 2783015 h 4805312"/>
              <a:gd name="connsiteX5421" fmla="*/ 515605 w 12191990"/>
              <a:gd name="connsiteY5421" fmla="*/ 2780789 h 4805312"/>
              <a:gd name="connsiteX5422" fmla="*/ 513019 w 12191990"/>
              <a:gd name="connsiteY5422" fmla="*/ 2778561 h 4805312"/>
              <a:gd name="connsiteX5423" fmla="*/ 512838 w 12191990"/>
              <a:gd name="connsiteY5423" fmla="*/ 2776156 h 4805312"/>
              <a:gd name="connsiteX5424" fmla="*/ 510431 w 12191990"/>
              <a:gd name="connsiteY5424" fmla="*/ 2776335 h 4805312"/>
              <a:gd name="connsiteX5425" fmla="*/ 510252 w 12191990"/>
              <a:gd name="connsiteY5425" fmla="*/ 2773929 h 4805312"/>
              <a:gd name="connsiteX5426" fmla="*/ 512659 w 12191990"/>
              <a:gd name="connsiteY5426" fmla="*/ 2773749 h 4805312"/>
              <a:gd name="connsiteX5427" fmla="*/ 517650 w 12191990"/>
              <a:gd name="connsiteY5427" fmla="*/ 2775796 h 4805312"/>
              <a:gd name="connsiteX5428" fmla="*/ 522824 w 12191990"/>
              <a:gd name="connsiteY5428" fmla="*/ 2780249 h 4805312"/>
              <a:gd name="connsiteX5429" fmla="*/ 522644 w 12191990"/>
              <a:gd name="connsiteY5429" fmla="*/ 2777842 h 4805312"/>
              <a:gd name="connsiteX5430" fmla="*/ 520058 w 12191990"/>
              <a:gd name="connsiteY5430" fmla="*/ 2775615 h 4805312"/>
              <a:gd name="connsiteX5431" fmla="*/ 512299 w 12191990"/>
              <a:gd name="connsiteY5431" fmla="*/ 2768937 h 4805312"/>
              <a:gd name="connsiteX5432" fmla="*/ 509893 w 12191990"/>
              <a:gd name="connsiteY5432" fmla="*/ 2769116 h 4805312"/>
              <a:gd name="connsiteX5433" fmla="*/ 502313 w 12191990"/>
              <a:gd name="connsiteY5433" fmla="*/ 2764843 h 4805312"/>
              <a:gd name="connsiteX5434" fmla="*/ 475913 w 12191990"/>
              <a:gd name="connsiteY5434" fmla="*/ 2735361 h 4805312"/>
              <a:gd name="connsiteX5435" fmla="*/ 475733 w 12191990"/>
              <a:gd name="connsiteY5435" fmla="*/ 2732955 h 4805312"/>
              <a:gd name="connsiteX5436" fmla="*/ 473147 w 12191990"/>
              <a:gd name="connsiteY5436" fmla="*/ 2730729 h 4805312"/>
              <a:gd name="connsiteX5437" fmla="*/ 467796 w 12191990"/>
              <a:gd name="connsiteY5437" fmla="*/ 2723869 h 4805312"/>
              <a:gd name="connsiteX5438" fmla="*/ 465209 w 12191990"/>
              <a:gd name="connsiteY5438" fmla="*/ 2721643 h 4805312"/>
              <a:gd name="connsiteX5439" fmla="*/ 459857 w 12191990"/>
              <a:gd name="connsiteY5439" fmla="*/ 2714784 h 4805312"/>
              <a:gd name="connsiteX5440" fmla="*/ 454504 w 12191990"/>
              <a:gd name="connsiteY5440" fmla="*/ 2707925 h 4805312"/>
              <a:gd name="connsiteX5441" fmla="*/ 440853 w 12191990"/>
              <a:gd name="connsiteY5441" fmla="*/ 2687168 h 4805312"/>
              <a:gd name="connsiteX5442" fmla="*/ 417399 w 12191990"/>
              <a:gd name="connsiteY5442" fmla="*/ 2664725 h 4805312"/>
              <a:gd name="connsiteX5443" fmla="*/ 412046 w 12191990"/>
              <a:gd name="connsiteY5443" fmla="*/ 2657866 h 4805312"/>
              <a:gd name="connsiteX5444" fmla="*/ 411827 w 12191990"/>
              <a:gd name="connsiteY5444" fmla="*/ 2663024 h 4805312"/>
              <a:gd name="connsiteX5445" fmla="*/ 411339 w 12191990"/>
              <a:gd name="connsiteY5445" fmla="*/ 2662870 h 4805312"/>
              <a:gd name="connsiteX5446" fmla="*/ 420935 w 12191990"/>
              <a:gd name="connsiteY5446" fmla="*/ 2676364 h 4805312"/>
              <a:gd name="connsiteX5447" fmla="*/ 427585 w 12191990"/>
              <a:gd name="connsiteY5447" fmla="*/ 2686814 h 4805312"/>
              <a:gd name="connsiteX5448" fmla="*/ 430527 w 12191990"/>
              <a:gd name="connsiteY5448" fmla="*/ 2690662 h 4805312"/>
              <a:gd name="connsiteX5449" fmla="*/ 441933 w 12191990"/>
              <a:gd name="connsiteY5449" fmla="*/ 2701606 h 4805312"/>
              <a:gd name="connsiteX5450" fmla="*/ 449871 w 12191990"/>
              <a:gd name="connsiteY5450" fmla="*/ 2710691 h 4805312"/>
              <a:gd name="connsiteX5451" fmla="*/ 447466 w 12191990"/>
              <a:gd name="connsiteY5451" fmla="*/ 2710871 h 4805312"/>
              <a:gd name="connsiteX5452" fmla="*/ 447284 w 12191990"/>
              <a:gd name="connsiteY5452" fmla="*/ 2708464 h 4805312"/>
              <a:gd name="connsiteX5453" fmla="*/ 444879 w 12191990"/>
              <a:gd name="connsiteY5453" fmla="*/ 2708645 h 4805312"/>
              <a:gd name="connsiteX5454" fmla="*/ 445059 w 12191990"/>
              <a:gd name="connsiteY5454" fmla="*/ 2711052 h 4805312"/>
              <a:gd name="connsiteX5455" fmla="*/ 447645 w 12191990"/>
              <a:gd name="connsiteY5455" fmla="*/ 2713278 h 4805312"/>
              <a:gd name="connsiteX5456" fmla="*/ 454864 w 12191990"/>
              <a:gd name="connsiteY5456" fmla="*/ 2712737 h 4805312"/>
              <a:gd name="connsiteX5457" fmla="*/ 460217 w 12191990"/>
              <a:gd name="connsiteY5457" fmla="*/ 2719596 h 4805312"/>
              <a:gd name="connsiteX5458" fmla="*/ 460577 w 12191990"/>
              <a:gd name="connsiteY5458" fmla="*/ 2724410 h 4805312"/>
              <a:gd name="connsiteX5459" fmla="*/ 458170 w 12191990"/>
              <a:gd name="connsiteY5459" fmla="*/ 2724589 h 4805312"/>
              <a:gd name="connsiteX5460" fmla="*/ 460756 w 12191990"/>
              <a:gd name="connsiteY5460" fmla="*/ 2726815 h 4805312"/>
              <a:gd name="connsiteX5461" fmla="*/ 463162 w 12191990"/>
              <a:gd name="connsiteY5461" fmla="*/ 2726636 h 4805312"/>
              <a:gd name="connsiteX5462" fmla="*/ 468155 w 12191990"/>
              <a:gd name="connsiteY5462" fmla="*/ 2728681 h 4805312"/>
              <a:gd name="connsiteX5463" fmla="*/ 470920 w 12191990"/>
              <a:gd name="connsiteY5463" fmla="*/ 2733314 h 4805312"/>
              <a:gd name="connsiteX5464" fmla="*/ 471101 w 12191990"/>
              <a:gd name="connsiteY5464" fmla="*/ 2735721 h 4805312"/>
              <a:gd name="connsiteX5465" fmla="*/ 473508 w 12191990"/>
              <a:gd name="connsiteY5465" fmla="*/ 2735541 h 4805312"/>
              <a:gd name="connsiteX5466" fmla="*/ 476093 w 12191990"/>
              <a:gd name="connsiteY5466" fmla="*/ 2737767 h 4805312"/>
              <a:gd name="connsiteX5467" fmla="*/ 500088 w 12191990"/>
              <a:gd name="connsiteY5467" fmla="*/ 2767429 h 4805312"/>
              <a:gd name="connsiteX5468" fmla="*/ 502674 w 12191990"/>
              <a:gd name="connsiteY5468" fmla="*/ 2769657 h 4805312"/>
              <a:gd name="connsiteX5469" fmla="*/ 505080 w 12191990"/>
              <a:gd name="connsiteY5469" fmla="*/ 2769477 h 4805312"/>
              <a:gd name="connsiteX5470" fmla="*/ 505260 w 12191990"/>
              <a:gd name="connsiteY5470" fmla="*/ 2771883 h 4805312"/>
              <a:gd name="connsiteX5471" fmla="*/ 502854 w 12191990"/>
              <a:gd name="connsiteY5471" fmla="*/ 2772062 h 4805312"/>
              <a:gd name="connsiteX5472" fmla="*/ 508566 w 12191990"/>
              <a:gd name="connsiteY5472" fmla="*/ 2783735 h 4805312"/>
              <a:gd name="connsiteX5473" fmla="*/ 510972 w 12191990"/>
              <a:gd name="connsiteY5473" fmla="*/ 2783554 h 4805312"/>
              <a:gd name="connsiteX5474" fmla="*/ 503574 w 12191990"/>
              <a:gd name="connsiteY5474" fmla="*/ 2781688 h 4805312"/>
              <a:gd name="connsiteX5475" fmla="*/ 519451 w 12191990"/>
              <a:gd name="connsiteY5475" fmla="*/ 2799858 h 4805312"/>
              <a:gd name="connsiteX5476" fmla="*/ 529976 w 12191990"/>
              <a:gd name="connsiteY5476" fmla="*/ 2811170 h 4805312"/>
              <a:gd name="connsiteX5477" fmla="*/ 540500 w 12191990"/>
              <a:gd name="connsiteY5477" fmla="*/ 2822482 h 4805312"/>
              <a:gd name="connsiteX5478" fmla="*/ 561368 w 12191990"/>
              <a:gd name="connsiteY5478" fmla="*/ 2842698 h 4805312"/>
              <a:gd name="connsiteX5479" fmla="*/ 566721 w 12191990"/>
              <a:gd name="connsiteY5479" fmla="*/ 2849558 h 4805312"/>
              <a:gd name="connsiteX5480" fmla="*/ 571893 w 12191990"/>
              <a:gd name="connsiteY5480" fmla="*/ 2854011 h 4805312"/>
              <a:gd name="connsiteX5481" fmla="*/ 574659 w 12191990"/>
              <a:gd name="connsiteY5481" fmla="*/ 2858644 h 4805312"/>
              <a:gd name="connsiteX5482" fmla="*/ 582417 w 12191990"/>
              <a:gd name="connsiteY5482" fmla="*/ 2865323 h 4805312"/>
              <a:gd name="connsiteX5483" fmla="*/ 587769 w 12191990"/>
              <a:gd name="connsiteY5483" fmla="*/ 2872182 h 4805312"/>
              <a:gd name="connsiteX5484" fmla="*/ 595349 w 12191990"/>
              <a:gd name="connsiteY5484" fmla="*/ 2876454 h 4805312"/>
              <a:gd name="connsiteX5485" fmla="*/ 595529 w 12191990"/>
              <a:gd name="connsiteY5485" fmla="*/ 2878860 h 4805312"/>
              <a:gd name="connsiteX5486" fmla="*/ 663488 w 12191990"/>
              <a:gd name="connsiteY5486" fmla="*/ 2946372 h 4805312"/>
              <a:gd name="connsiteX5487" fmla="*/ 663669 w 12191990"/>
              <a:gd name="connsiteY5487" fmla="*/ 2948778 h 4805312"/>
              <a:gd name="connsiteX5488" fmla="*/ 663849 w 12191990"/>
              <a:gd name="connsiteY5488" fmla="*/ 2951184 h 4805312"/>
              <a:gd name="connsiteX5489" fmla="*/ 658676 w 12191990"/>
              <a:gd name="connsiteY5489" fmla="*/ 2946731 h 4805312"/>
              <a:gd name="connsiteX5490" fmla="*/ 653503 w 12191990"/>
              <a:gd name="connsiteY5490" fmla="*/ 2942279 h 4805312"/>
              <a:gd name="connsiteX5491" fmla="*/ 648332 w 12191990"/>
              <a:gd name="connsiteY5491" fmla="*/ 2937825 h 4805312"/>
              <a:gd name="connsiteX5492" fmla="*/ 645925 w 12191990"/>
              <a:gd name="connsiteY5492" fmla="*/ 2938006 h 4805312"/>
              <a:gd name="connsiteX5493" fmla="*/ 632994 w 12191990"/>
              <a:gd name="connsiteY5493" fmla="*/ 2926874 h 4805312"/>
              <a:gd name="connsiteX5494" fmla="*/ 630589 w 12191990"/>
              <a:gd name="connsiteY5494" fmla="*/ 2927054 h 4805312"/>
              <a:gd name="connsiteX5495" fmla="*/ 630768 w 12191990"/>
              <a:gd name="connsiteY5495" fmla="*/ 2929460 h 4805312"/>
              <a:gd name="connsiteX5496" fmla="*/ 633354 w 12191990"/>
              <a:gd name="connsiteY5496" fmla="*/ 2931687 h 4805312"/>
              <a:gd name="connsiteX5497" fmla="*/ 635940 w 12191990"/>
              <a:gd name="connsiteY5497" fmla="*/ 2933912 h 4805312"/>
              <a:gd name="connsiteX5498" fmla="*/ 638527 w 12191990"/>
              <a:gd name="connsiteY5498" fmla="*/ 2936139 h 4805312"/>
              <a:gd name="connsiteX5499" fmla="*/ 643699 w 12191990"/>
              <a:gd name="connsiteY5499" fmla="*/ 2940592 h 4805312"/>
              <a:gd name="connsiteX5500" fmla="*/ 635150 w 12191990"/>
              <a:gd name="connsiteY5500" fmla="*/ 2933442 h 4805312"/>
              <a:gd name="connsiteX5501" fmla="*/ 628207 w 12191990"/>
              <a:gd name="connsiteY5501" fmla="*/ 2927276 h 4805312"/>
              <a:gd name="connsiteX5502" fmla="*/ 628181 w 12191990"/>
              <a:gd name="connsiteY5502" fmla="*/ 2927233 h 4805312"/>
              <a:gd name="connsiteX5503" fmla="*/ 628157 w 12191990"/>
              <a:gd name="connsiteY5503" fmla="*/ 2927228 h 4805312"/>
              <a:gd name="connsiteX5504" fmla="*/ 627536 w 12191990"/>
              <a:gd name="connsiteY5504" fmla="*/ 2926677 h 4805312"/>
              <a:gd name="connsiteX5505" fmla="*/ 630229 w 12191990"/>
              <a:gd name="connsiteY5505" fmla="*/ 2922242 h 4805312"/>
              <a:gd name="connsiteX5506" fmla="*/ 601959 w 12191990"/>
              <a:gd name="connsiteY5506" fmla="*/ 2900157 h 4805312"/>
              <a:gd name="connsiteX5507" fmla="*/ 602139 w 12191990"/>
              <a:gd name="connsiteY5507" fmla="*/ 2902564 h 4805312"/>
              <a:gd name="connsiteX5508" fmla="*/ 594382 w 12191990"/>
              <a:gd name="connsiteY5508" fmla="*/ 2895884 h 4805312"/>
              <a:gd name="connsiteX5509" fmla="*/ 594202 w 12191990"/>
              <a:gd name="connsiteY5509" fmla="*/ 2893478 h 4805312"/>
              <a:gd name="connsiteX5510" fmla="*/ 591797 w 12191990"/>
              <a:gd name="connsiteY5510" fmla="*/ 2893658 h 4805312"/>
              <a:gd name="connsiteX5511" fmla="*/ 591616 w 12191990"/>
              <a:gd name="connsiteY5511" fmla="*/ 2891253 h 4805312"/>
              <a:gd name="connsiteX5512" fmla="*/ 586443 w 12191990"/>
              <a:gd name="connsiteY5512" fmla="*/ 2886799 h 4805312"/>
              <a:gd name="connsiteX5513" fmla="*/ 581451 w 12191990"/>
              <a:gd name="connsiteY5513" fmla="*/ 2884753 h 4805312"/>
              <a:gd name="connsiteX5514" fmla="*/ 578865 w 12191990"/>
              <a:gd name="connsiteY5514" fmla="*/ 2882527 h 4805312"/>
              <a:gd name="connsiteX5515" fmla="*/ 571105 w 12191990"/>
              <a:gd name="connsiteY5515" fmla="*/ 2875847 h 4805312"/>
              <a:gd name="connsiteX5516" fmla="*/ 568700 w 12191990"/>
              <a:gd name="connsiteY5516" fmla="*/ 2876028 h 4805312"/>
              <a:gd name="connsiteX5517" fmla="*/ 566114 w 12191990"/>
              <a:gd name="connsiteY5517" fmla="*/ 2873800 h 4805312"/>
              <a:gd name="connsiteX5518" fmla="*/ 545245 w 12191990"/>
              <a:gd name="connsiteY5518" fmla="*/ 2853584 h 4805312"/>
              <a:gd name="connsiteX5519" fmla="*/ 547471 w 12191990"/>
              <a:gd name="connsiteY5519" fmla="*/ 2850998 h 4805312"/>
              <a:gd name="connsiteX5520" fmla="*/ 550057 w 12191990"/>
              <a:gd name="connsiteY5520" fmla="*/ 2853224 h 4805312"/>
              <a:gd name="connsiteX5521" fmla="*/ 552643 w 12191990"/>
              <a:gd name="connsiteY5521" fmla="*/ 2855450 h 4805312"/>
              <a:gd name="connsiteX5522" fmla="*/ 552464 w 12191990"/>
              <a:gd name="connsiteY5522" fmla="*/ 2853043 h 4805312"/>
              <a:gd name="connsiteX5523" fmla="*/ 549878 w 12191990"/>
              <a:gd name="connsiteY5523" fmla="*/ 2850818 h 4805312"/>
              <a:gd name="connsiteX5524" fmla="*/ 547291 w 12191990"/>
              <a:gd name="connsiteY5524" fmla="*/ 2848591 h 4805312"/>
              <a:gd name="connsiteX5525" fmla="*/ 544885 w 12191990"/>
              <a:gd name="connsiteY5525" fmla="*/ 2848771 h 4805312"/>
              <a:gd name="connsiteX5526" fmla="*/ 542477 w 12191990"/>
              <a:gd name="connsiteY5526" fmla="*/ 2848951 h 4805312"/>
              <a:gd name="connsiteX5527" fmla="*/ 524015 w 12191990"/>
              <a:gd name="connsiteY5527" fmla="*/ 2828554 h 4805312"/>
              <a:gd name="connsiteX5528" fmla="*/ 521610 w 12191990"/>
              <a:gd name="connsiteY5528" fmla="*/ 2828734 h 4805312"/>
              <a:gd name="connsiteX5529" fmla="*/ 484323 w 12191990"/>
              <a:gd name="connsiteY5529" fmla="*/ 2783127 h 4805312"/>
              <a:gd name="connsiteX5530" fmla="*/ 433567 w 12191990"/>
              <a:gd name="connsiteY5530" fmla="*/ 2719169 h 4805312"/>
              <a:gd name="connsiteX5531" fmla="*/ 422863 w 12191990"/>
              <a:gd name="connsiteY5531" fmla="*/ 2705451 h 4805312"/>
              <a:gd name="connsiteX5532" fmla="*/ 422683 w 12191990"/>
              <a:gd name="connsiteY5532" fmla="*/ 2703044 h 4805312"/>
              <a:gd name="connsiteX5533" fmla="*/ 419737 w 12191990"/>
              <a:gd name="connsiteY5533" fmla="*/ 2696006 h 4805312"/>
              <a:gd name="connsiteX5534" fmla="*/ 417150 w 12191990"/>
              <a:gd name="connsiteY5534" fmla="*/ 2693780 h 4805312"/>
              <a:gd name="connsiteX5535" fmla="*/ 417331 w 12191990"/>
              <a:gd name="connsiteY5535" fmla="*/ 2696186 h 4805312"/>
              <a:gd name="connsiteX5536" fmla="*/ 392976 w 12191990"/>
              <a:gd name="connsiteY5536" fmla="*/ 2661712 h 4805312"/>
              <a:gd name="connsiteX5537" fmla="*/ 373973 w 12191990"/>
              <a:gd name="connsiteY5537" fmla="*/ 2634096 h 4805312"/>
              <a:gd name="connsiteX5538" fmla="*/ 373092 w 12191990"/>
              <a:gd name="connsiteY5538" fmla="*/ 2632619 h 4805312"/>
              <a:gd name="connsiteX5539" fmla="*/ 372655 w 12191990"/>
              <a:gd name="connsiteY5539" fmla="*/ 2632034 h 4805312"/>
              <a:gd name="connsiteX5540" fmla="*/ 341182 w 12191990"/>
              <a:gd name="connsiteY5540" fmla="*/ 2580968 h 4805312"/>
              <a:gd name="connsiteX5541" fmla="*/ 340959 w 12191990"/>
              <a:gd name="connsiteY5541" fmla="*/ 2580910 h 4805312"/>
              <a:gd name="connsiteX5542" fmla="*/ 337186 w 12191990"/>
              <a:gd name="connsiteY5542" fmla="*/ 2574486 h 4805312"/>
              <a:gd name="connsiteX5543" fmla="*/ 287330 w 12191990"/>
              <a:gd name="connsiteY5543" fmla="*/ 2493595 h 4805312"/>
              <a:gd name="connsiteX5544" fmla="*/ 170043 w 12191990"/>
              <a:gd name="connsiteY5544" fmla="*/ 2189950 h 4805312"/>
              <a:gd name="connsiteX5545" fmla="*/ 146776 w 12191990"/>
              <a:gd name="connsiteY5545" fmla="*/ 2175588 h 4805312"/>
              <a:gd name="connsiteX5546" fmla="*/ 147845 w 12191990"/>
              <a:gd name="connsiteY5546" fmla="*/ 2182525 h 4805312"/>
              <a:gd name="connsiteX5547" fmla="*/ 152289 w 12191990"/>
              <a:gd name="connsiteY5547" fmla="*/ 2201512 h 4805312"/>
              <a:gd name="connsiteX5548" fmla="*/ 155978 w 12191990"/>
              <a:gd name="connsiteY5548" fmla="*/ 2214965 h 4805312"/>
              <a:gd name="connsiteX5549" fmla="*/ 5485204 w 12191990"/>
              <a:gd name="connsiteY5549" fmla="*/ 2175044 h 4805312"/>
              <a:gd name="connsiteX5550" fmla="*/ 5438975 w 12191990"/>
              <a:gd name="connsiteY5550" fmla="*/ 2279454 h 4805312"/>
              <a:gd name="connsiteX5551" fmla="*/ 5189478 w 12191990"/>
              <a:gd name="connsiteY5551" fmla="*/ 2665394 h 4805312"/>
              <a:gd name="connsiteX5552" fmla="*/ 5305301 w 12191990"/>
              <a:gd name="connsiteY5552" fmla="*/ 2527458 h 4805312"/>
              <a:gd name="connsiteX5553" fmla="*/ 5408675 w 12191990"/>
              <a:gd name="connsiteY5553" fmla="*/ 2389887 h 4805312"/>
              <a:gd name="connsiteX5554" fmla="*/ 5498245 w 12191990"/>
              <a:gd name="connsiteY5554" fmla="*/ 2228575 h 4805312"/>
              <a:gd name="connsiteX5555" fmla="*/ 10902135 w 12191990"/>
              <a:gd name="connsiteY5555" fmla="*/ 2141833 h 4805312"/>
              <a:gd name="connsiteX5556" fmla="*/ 10896824 w 12191990"/>
              <a:gd name="connsiteY5556" fmla="*/ 2159011 h 4805312"/>
              <a:gd name="connsiteX5557" fmla="*/ 10961226 w 12191990"/>
              <a:gd name="connsiteY5557" fmla="*/ 2208459 h 4805312"/>
              <a:gd name="connsiteX5558" fmla="*/ 10893296 w 12191990"/>
              <a:gd name="connsiteY5558" fmla="*/ 2170419 h 4805312"/>
              <a:gd name="connsiteX5559" fmla="*/ 10887756 w 12191990"/>
              <a:gd name="connsiteY5559" fmla="*/ 2188336 h 4805312"/>
              <a:gd name="connsiteX5560" fmla="*/ 10909666 w 12191990"/>
              <a:gd name="connsiteY5560" fmla="*/ 2200903 h 4805312"/>
              <a:gd name="connsiteX5561" fmla="*/ 10939891 w 12191990"/>
              <a:gd name="connsiteY5561" fmla="*/ 2215570 h 4805312"/>
              <a:gd name="connsiteX5562" fmla="*/ 10996783 w 12191990"/>
              <a:gd name="connsiteY5562" fmla="*/ 2258239 h 4805312"/>
              <a:gd name="connsiteX5563" fmla="*/ 11014562 w 12191990"/>
              <a:gd name="connsiteY5563" fmla="*/ 2261796 h 4805312"/>
              <a:gd name="connsiteX5564" fmla="*/ 11039452 w 12191990"/>
              <a:gd name="connsiteY5564" fmla="*/ 2283129 h 4805312"/>
              <a:gd name="connsiteX5565" fmla="*/ 11071455 w 12191990"/>
              <a:gd name="connsiteY5565" fmla="*/ 2304461 h 4805312"/>
              <a:gd name="connsiteX5566" fmla="*/ 11114123 w 12191990"/>
              <a:gd name="connsiteY5566" fmla="*/ 2311571 h 4805312"/>
              <a:gd name="connsiteX5567" fmla="*/ 11103456 w 12191990"/>
              <a:gd name="connsiteY5567" fmla="*/ 2300904 h 4805312"/>
              <a:gd name="connsiteX5568" fmla="*/ 12024885 w 12191990"/>
              <a:gd name="connsiteY5568" fmla="*/ 2587529 h 4805312"/>
              <a:gd name="connsiteX5569" fmla="*/ 12123982 w 12191990"/>
              <a:gd name="connsiteY5569" fmla="*/ 2590901 h 4805312"/>
              <a:gd name="connsiteX5570" fmla="*/ 12124114 w 12191990"/>
              <a:gd name="connsiteY5570" fmla="*/ 2588977 h 4805312"/>
              <a:gd name="connsiteX5571" fmla="*/ 12064542 w 12191990"/>
              <a:gd name="connsiteY5571" fmla="*/ 2584577 h 4805312"/>
              <a:gd name="connsiteX5572" fmla="*/ 11846819 w 12191990"/>
              <a:gd name="connsiteY5572" fmla="*/ 2537459 h 4805312"/>
              <a:gd name="connsiteX5573" fmla="*/ 11773514 w 12191990"/>
              <a:gd name="connsiteY5573" fmla="*/ 2516718 h 4805312"/>
              <a:gd name="connsiteX5574" fmla="*/ 11762606 w 12191990"/>
              <a:gd name="connsiteY5574" fmla="*/ 2515137 h 4805312"/>
              <a:gd name="connsiteX5575" fmla="*/ 11142570 w 12191990"/>
              <a:gd name="connsiteY5575" fmla="*/ 2293792 h 4805312"/>
              <a:gd name="connsiteX5576" fmla="*/ 11153237 w 12191990"/>
              <a:gd name="connsiteY5576" fmla="*/ 2293792 h 4805312"/>
              <a:gd name="connsiteX5577" fmla="*/ 11096344 w 12191990"/>
              <a:gd name="connsiteY5577" fmla="*/ 2265350 h 4805312"/>
              <a:gd name="connsiteX5578" fmla="*/ 11028785 w 12191990"/>
              <a:gd name="connsiteY5578" fmla="*/ 2226237 h 4805312"/>
              <a:gd name="connsiteX5579" fmla="*/ 10989671 w 12191990"/>
              <a:gd name="connsiteY5579" fmla="*/ 2201347 h 4805312"/>
              <a:gd name="connsiteX5580" fmla="*/ 10989671 w 12191990"/>
              <a:gd name="connsiteY5580" fmla="*/ 2197792 h 4805312"/>
              <a:gd name="connsiteX5581" fmla="*/ 10986116 w 12191990"/>
              <a:gd name="connsiteY5581" fmla="*/ 2197792 h 4805312"/>
              <a:gd name="connsiteX5582" fmla="*/ 10982560 w 12191990"/>
              <a:gd name="connsiteY5582" fmla="*/ 2194236 h 4805312"/>
              <a:gd name="connsiteX5583" fmla="*/ 10975449 w 12191990"/>
              <a:gd name="connsiteY5583" fmla="*/ 2190680 h 4805312"/>
              <a:gd name="connsiteX5584" fmla="*/ 10957670 w 12191990"/>
              <a:gd name="connsiteY5584" fmla="*/ 2180013 h 4805312"/>
              <a:gd name="connsiteX5585" fmla="*/ 11053309 w 12191990"/>
              <a:gd name="connsiteY5585" fmla="*/ 2129865 h 4805312"/>
              <a:gd name="connsiteX5586" fmla="*/ 11057230 w 12191990"/>
              <a:gd name="connsiteY5586" fmla="*/ 2133788 h 4805312"/>
              <a:gd name="connsiteX5587" fmla="*/ 11057230 w 12191990"/>
              <a:gd name="connsiteY5587" fmla="*/ 2137344 h 4805312"/>
              <a:gd name="connsiteX5588" fmla="*/ 11060787 w 12191990"/>
              <a:gd name="connsiteY5588" fmla="*/ 2140901 h 4805312"/>
              <a:gd name="connsiteX5589" fmla="*/ 11064045 w 12191990"/>
              <a:gd name="connsiteY5589" fmla="*/ 2137643 h 4805312"/>
              <a:gd name="connsiteX5590" fmla="*/ 11027510 w 12191990"/>
              <a:gd name="connsiteY5590" fmla="*/ 2111178 h 4805312"/>
              <a:gd name="connsiteX5591" fmla="*/ 11028785 w 12191990"/>
              <a:gd name="connsiteY5591" fmla="*/ 2112454 h 4805312"/>
              <a:gd name="connsiteX5592" fmla="*/ 11043008 w 12191990"/>
              <a:gd name="connsiteY5592" fmla="*/ 2123121 h 4805312"/>
              <a:gd name="connsiteX5593" fmla="*/ 11043997 w 12191990"/>
              <a:gd name="connsiteY5593" fmla="*/ 2123121 h 4805312"/>
              <a:gd name="connsiteX5594" fmla="*/ 176729 w 12191990"/>
              <a:gd name="connsiteY5594" fmla="*/ 2099569 h 4805312"/>
              <a:gd name="connsiteX5595" fmla="*/ 175152 w 12191990"/>
              <a:gd name="connsiteY5595" fmla="*/ 2099686 h 4805312"/>
              <a:gd name="connsiteX5596" fmla="*/ 175637 w 12191990"/>
              <a:gd name="connsiteY5596" fmla="*/ 2103133 h 4805312"/>
              <a:gd name="connsiteX5597" fmla="*/ 177088 w 12191990"/>
              <a:gd name="connsiteY5597" fmla="*/ 2104383 h 4805312"/>
              <a:gd name="connsiteX5598" fmla="*/ 176729 w 12191990"/>
              <a:gd name="connsiteY5598" fmla="*/ 2099569 h 4805312"/>
              <a:gd name="connsiteX5599" fmla="*/ 10790688 w 12191990"/>
              <a:gd name="connsiteY5599" fmla="*/ 2096464 h 4805312"/>
              <a:gd name="connsiteX5600" fmla="*/ 10787751 w 12191990"/>
              <a:gd name="connsiteY5600" fmla="*/ 2108314 h 4805312"/>
              <a:gd name="connsiteX5601" fmla="*/ 10790549 w 12191990"/>
              <a:gd name="connsiteY5601" fmla="*/ 2116010 h 4805312"/>
              <a:gd name="connsiteX5602" fmla="*/ 10813483 w 12191990"/>
              <a:gd name="connsiteY5602" fmla="*/ 2133144 h 4805312"/>
              <a:gd name="connsiteX5603" fmla="*/ 10820521 w 12191990"/>
              <a:gd name="connsiteY5603" fmla="*/ 2114589 h 4805312"/>
              <a:gd name="connsiteX5604" fmla="*/ 10813662 w 12191990"/>
              <a:gd name="connsiteY5604" fmla="*/ 2109787 h 4805312"/>
              <a:gd name="connsiteX5605" fmla="*/ 10985442 w 12191990"/>
              <a:gd name="connsiteY5605" fmla="*/ 2080707 h 4805312"/>
              <a:gd name="connsiteX5606" fmla="*/ 10985172 w 12191990"/>
              <a:gd name="connsiteY5606" fmla="*/ 2081008 h 4805312"/>
              <a:gd name="connsiteX5607" fmla="*/ 10989671 w 12191990"/>
              <a:gd name="connsiteY5607" fmla="*/ 2087565 h 4805312"/>
              <a:gd name="connsiteX5608" fmla="*/ 10983449 w 12191990"/>
              <a:gd name="connsiteY5608" fmla="*/ 2083564 h 4805312"/>
              <a:gd name="connsiteX5609" fmla="*/ 10982583 w 12191990"/>
              <a:gd name="connsiteY5609" fmla="*/ 2087458 h 4805312"/>
              <a:gd name="connsiteX5610" fmla="*/ 10982784 w 12191990"/>
              <a:gd name="connsiteY5610" fmla="*/ 2087629 h 4805312"/>
              <a:gd name="connsiteX5611" fmla="*/ 11002950 w 12191990"/>
              <a:gd name="connsiteY5611" fmla="*/ 2093390 h 4805312"/>
              <a:gd name="connsiteX5612" fmla="*/ 10990548 w 12191990"/>
              <a:gd name="connsiteY5612" fmla="*/ 2084407 h 4805312"/>
              <a:gd name="connsiteX5613" fmla="*/ 10989671 w 12191990"/>
              <a:gd name="connsiteY5613" fmla="*/ 2084008 h 4805312"/>
              <a:gd name="connsiteX5614" fmla="*/ 10988236 w 12191990"/>
              <a:gd name="connsiteY5614" fmla="*/ 2082733 h 4805312"/>
              <a:gd name="connsiteX5615" fmla="*/ 10800458 w 12191990"/>
              <a:gd name="connsiteY5615" fmla="*/ 2057046 h 4805312"/>
              <a:gd name="connsiteX5616" fmla="*/ 10795377 w 12191990"/>
              <a:gd name="connsiteY5616" fmla="*/ 2077544 h 4805312"/>
              <a:gd name="connsiteX5617" fmla="*/ 10817662 w 12191990"/>
              <a:gd name="connsiteY5617" fmla="*/ 2098232 h 4805312"/>
              <a:gd name="connsiteX5618" fmla="*/ 10824680 w 12191990"/>
              <a:gd name="connsiteY5618" fmla="*/ 2103620 h 4805312"/>
              <a:gd name="connsiteX5619" fmla="*/ 10831553 w 12191990"/>
              <a:gd name="connsiteY5619" fmla="*/ 2085494 h 4805312"/>
              <a:gd name="connsiteX5620" fmla="*/ 10829663 w 12191990"/>
              <a:gd name="connsiteY5620" fmla="*/ 2084008 h 4805312"/>
              <a:gd name="connsiteX5621" fmla="*/ 10832117 w 12191990"/>
              <a:gd name="connsiteY5621" fmla="*/ 2084008 h 4805312"/>
              <a:gd name="connsiteX5622" fmla="*/ 10832339 w 12191990"/>
              <a:gd name="connsiteY5622" fmla="*/ 2083423 h 4805312"/>
              <a:gd name="connsiteX5623" fmla="*/ 10822551 w 12191990"/>
              <a:gd name="connsiteY5623" fmla="*/ 2076897 h 4805312"/>
              <a:gd name="connsiteX5624" fmla="*/ 10945541 w 12191990"/>
              <a:gd name="connsiteY5624" fmla="*/ 2042605 h 4805312"/>
              <a:gd name="connsiteX5625" fmla="*/ 10947002 w 12191990"/>
              <a:gd name="connsiteY5625" fmla="*/ 2048449 h 4805312"/>
              <a:gd name="connsiteX5626" fmla="*/ 10962503 w 12191990"/>
              <a:gd name="connsiteY5626" fmla="*/ 2059950 h 4805312"/>
              <a:gd name="connsiteX5627" fmla="*/ 10962328 w 12191990"/>
              <a:gd name="connsiteY5627" fmla="*/ 2059347 h 4805312"/>
              <a:gd name="connsiteX5628" fmla="*/ 10935816 w 12191990"/>
              <a:gd name="connsiteY5628" fmla="*/ 2032905 h 4805312"/>
              <a:gd name="connsiteX5629" fmla="*/ 10935012 w 12191990"/>
              <a:gd name="connsiteY5629" fmla="*/ 2035504 h 4805312"/>
              <a:gd name="connsiteX5630" fmla="*/ 10942993 w 12191990"/>
              <a:gd name="connsiteY5630" fmla="*/ 2040063 h 4805312"/>
              <a:gd name="connsiteX5631" fmla="*/ 10717937 w 12191990"/>
              <a:gd name="connsiteY5631" fmla="*/ 1982898 h 4805312"/>
              <a:gd name="connsiteX5632" fmla="*/ 10712496 w 12191990"/>
              <a:gd name="connsiteY5632" fmla="*/ 2000602 h 4805312"/>
              <a:gd name="connsiteX5633" fmla="*/ 10731306 w 12191990"/>
              <a:gd name="connsiteY5633" fmla="*/ 2018065 h 4805312"/>
              <a:gd name="connsiteX5634" fmla="*/ 10737301 w 12191990"/>
              <a:gd name="connsiteY5634" fmla="*/ 2000297 h 4805312"/>
              <a:gd name="connsiteX5635" fmla="*/ 10822009 w 12191990"/>
              <a:gd name="connsiteY5635" fmla="*/ 1970093 h 4805312"/>
              <a:gd name="connsiteX5636" fmla="*/ 10821973 w 12191990"/>
              <a:gd name="connsiteY5636" fmla="*/ 1970239 h 4805312"/>
              <a:gd name="connsiteX5637" fmla="*/ 10826995 w 12191990"/>
              <a:gd name="connsiteY5637" fmla="*/ 1975558 h 4805312"/>
              <a:gd name="connsiteX5638" fmla="*/ 10836773 w 12191990"/>
              <a:gd name="connsiteY5638" fmla="*/ 1980891 h 4805312"/>
              <a:gd name="connsiteX5639" fmla="*/ 10829663 w 12191990"/>
              <a:gd name="connsiteY5639" fmla="*/ 1970225 h 4805312"/>
              <a:gd name="connsiteX5640" fmla="*/ 10822551 w 12191990"/>
              <a:gd name="connsiteY5640" fmla="*/ 1970669 h 4805312"/>
              <a:gd name="connsiteX5641" fmla="*/ 10824916 w 12191990"/>
              <a:gd name="connsiteY5641" fmla="*/ 1958365 h 4805312"/>
              <a:gd name="connsiteX5642" fmla="*/ 10824209 w 12191990"/>
              <a:gd name="connsiteY5642" fmla="*/ 1961216 h 4805312"/>
              <a:gd name="connsiteX5643" fmla="*/ 10826107 w 12191990"/>
              <a:gd name="connsiteY5643" fmla="*/ 1963113 h 4805312"/>
              <a:gd name="connsiteX5644" fmla="*/ 10826107 w 12191990"/>
              <a:gd name="connsiteY5644" fmla="*/ 1959558 h 4805312"/>
              <a:gd name="connsiteX5645" fmla="*/ 5785544 w 12191990"/>
              <a:gd name="connsiteY5645" fmla="*/ 1956130 h 4805312"/>
              <a:gd name="connsiteX5646" fmla="*/ 5774291 w 12191990"/>
              <a:gd name="connsiteY5646" fmla="*/ 1976893 h 4805312"/>
              <a:gd name="connsiteX5647" fmla="*/ 5767014 w 12191990"/>
              <a:gd name="connsiteY5647" fmla="*/ 2002713 h 4805312"/>
              <a:gd name="connsiteX5648" fmla="*/ 5765724 w 12191990"/>
              <a:gd name="connsiteY5648" fmla="*/ 2011791 h 4805312"/>
              <a:gd name="connsiteX5649" fmla="*/ 5770284 w 12191990"/>
              <a:gd name="connsiteY5649" fmla="*/ 2027104 h 4805312"/>
              <a:gd name="connsiteX5650" fmla="*/ 5762570 w 12191990"/>
              <a:gd name="connsiteY5650" fmla="*/ 2038590 h 4805312"/>
              <a:gd name="connsiteX5651" fmla="*/ 5715852 w 12191990"/>
              <a:gd name="connsiteY5651" fmla="*/ 2111405 h 4805312"/>
              <a:gd name="connsiteX5652" fmla="*/ 5731360 w 12191990"/>
              <a:gd name="connsiteY5652" fmla="*/ 2105604 h 4805312"/>
              <a:gd name="connsiteX5653" fmla="*/ 5655179 w 12191990"/>
              <a:gd name="connsiteY5653" fmla="*/ 2280010 h 4805312"/>
              <a:gd name="connsiteX5654" fmla="*/ 5642097 w 12191990"/>
              <a:gd name="connsiteY5654" fmla="*/ 2280484 h 4805312"/>
              <a:gd name="connsiteX5655" fmla="*/ 5611535 w 12191990"/>
              <a:gd name="connsiteY5655" fmla="*/ 2340553 h 4805312"/>
              <a:gd name="connsiteX5656" fmla="*/ 5571767 w 12191990"/>
              <a:gd name="connsiteY5656" fmla="*/ 2399646 h 4805312"/>
              <a:gd name="connsiteX5657" fmla="*/ 5560114 w 12191990"/>
              <a:gd name="connsiteY5657" fmla="*/ 2439377 h 4805312"/>
              <a:gd name="connsiteX5658" fmla="*/ 5533451 w 12191990"/>
              <a:gd name="connsiteY5658" fmla="*/ 2462616 h 4805312"/>
              <a:gd name="connsiteX5659" fmla="*/ 5477677 w 12191990"/>
              <a:gd name="connsiteY5659" fmla="*/ 2549804 h 4805312"/>
              <a:gd name="connsiteX5660" fmla="*/ 5441785 w 12191990"/>
              <a:gd name="connsiteY5660" fmla="*/ 2607445 h 4805312"/>
              <a:gd name="connsiteX5661" fmla="*/ 5444212 w 12191990"/>
              <a:gd name="connsiteY5661" fmla="*/ 2602117 h 4805312"/>
              <a:gd name="connsiteX5662" fmla="*/ 5445187 w 12191990"/>
              <a:gd name="connsiteY5662" fmla="*/ 2592909 h 4805312"/>
              <a:gd name="connsiteX5663" fmla="*/ 5438884 w 12191990"/>
              <a:gd name="connsiteY5663" fmla="*/ 2599689 h 4805312"/>
              <a:gd name="connsiteX5664" fmla="*/ 5433556 w 12191990"/>
              <a:gd name="connsiteY5664" fmla="*/ 2597260 h 4805312"/>
              <a:gd name="connsiteX5665" fmla="*/ 5430155 w 12191990"/>
              <a:gd name="connsiteY5665" fmla="*/ 2611798 h 4805312"/>
              <a:gd name="connsiteX5666" fmla="*/ 5427729 w 12191990"/>
              <a:gd name="connsiteY5666" fmla="*/ 2617126 h 4805312"/>
              <a:gd name="connsiteX5667" fmla="*/ 5426755 w 12191990"/>
              <a:gd name="connsiteY5667" fmla="*/ 2626334 h 4805312"/>
              <a:gd name="connsiteX5668" fmla="*/ 5436933 w 12191990"/>
              <a:gd name="connsiteY5668" fmla="*/ 2618104 h 4805312"/>
              <a:gd name="connsiteX5669" fmla="*/ 5449041 w 12191990"/>
              <a:gd name="connsiteY5669" fmla="*/ 2626839 h 4805312"/>
              <a:gd name="connsiteX5670" fmla="*/ 5513544 w 12191990"/>
              <a:gd name="connsiteY5670" fmla="*/ 2527542 h 4805312"/>
              <a:gd name="connsiteX5671" fmla="*/ 5567868 w 12191990"/>
              <a:gd name="connsiteY5671" fmla="*/ 2436476 h 4805312"/>
              <a:gd name="connsiteX5672" fmla="*/ 5572221 w 12191990"/>
              <a:gd name="connsiteY5672" fmla="*/ 2448112 h 4805312"/>
              <a:gd name="connsiteX5673" fmla="*/ 5611013 w 12191990"/>
              <a:gd name="connsiteY5673" fmla="*/ 2398228 h 4805312"/>
              <a:gd name="connsiteX5674" fmla="*/ 5645453 w 12191990"/>
              <a:gd name="connsiteY5674" fmla="*/ 2336708 h 4805312"/>
              <a:gd name="connsiteX5675" fmla="*/ 5663410 w 12191990"/>
              <a:gd name="connsiteY5675" fmla="*/ 2290196 h 4805312"/>
              <a:gd name="connsiteX5676" fmla="*/ 5672615 w 12191990"/>
              <a:gd name="connsiteY5676" fmla="*/ 2291174 h 4805312"/>
              <a:gd name="connsiteX5677" fmla="*/ 5720657 w 12191990"/>
              <a:gd name="connsiteY5677" fmla="*/ 2171507 h 4805312"/>
              <a:gd name="connsiteX5678" fmla="*/ 5751759 w 12191990"/>
              <a:gd name="connsiteY5678" fmla="*/ 2121736 h 4805312"/>
              <a:gd name="connsiteX5679" fmla="*/ 5761266 w 12191990"/>
              <a:gd name="connsiteY5679" fmla="*/ 2091965 h 4805312"/>
              <a:gd name="connsiteX5680" fmla="*/ 5761738 w 12191990"/>
              <a:gd name="connsiteY5680" fmla="*/ 2092418 h 4805312"/>
              <a:gd name="connsiteX5681" fmla="*/ 5774176 w 12191990"/>
              <a:gd name="connsiteY5681" fmla="*/ 2058635 h 4805312"/>
              <a:gd name="connsiteX5682" fmla="*/ 5775479 w 12191990"/>
              <a:gd name="connsiteY5682" fmla="*/ 2058147 h 4805312"/>
              <a:gd name="connsiteX5683" fmla="*/ 5774913 w 12191990"/>
              <a:gd name="connsiteY5683" fmla="*/ 2056632 h 4805312"/>
              <a:gd name="connsiteX5684" fmla="*/ 5788332 w 12191990"/>
              <a:gd name="connsiteY5684" fmla="*/ 2020180 h 4805312"/>
              <a:gd name="connsiteX5685" fmla="*/ 5796393 w 12191990"/>
              <a:gd name="connsiteY5685" fmla="*/ 2001856 h 4805312"/>
              <a:gd name="connsiteX5686" fmla="*/ 5796255 w 12191990"/>
              <a:gd name="connsiteY5686" fmla="*/ 2001620 h 4805312"/>
              <a:gd name="connsiteX5687" fmla="*/ 5788478 w 12191990"/>
              <a:gd name="connsiteY5687" fmla="*/ 1966064 h 4805312"/>
              <a:gd name="connsiteX5688" fmla="*/ 5576182 w 12191990"/>
              <a:gd name="connsiteY5688" fmla="*/ 1948248 h 4805312"/>
              <a:gd name="connsiteX5689" fmla="*/ 5563318 w 12191990"/>
              <a:gd name="connsiteY5689" fmla="*/ 1991941 h 4805312"/>
              <a:gd name="connsiteX5690" fmla="*/ 5542461 w 12191990"/>
              <a:gd name="connsiteY5690" fmla="*/ 2038142 h 4805312"/>
              <a:gd name="connsiteX5691" fmla="*/ 5541500 w 12191990"/>
              <a:gd name="connsiteY5691" fmla="*/ 2041016 h 4805312"/>
              <a:gd name="connsiteX5692" fmla="*/ 5541433 w 12191990"/>
              <a:gd name="connsiteY5692" fmla="*/ 2041333 h 4805312"/>
              <a:gd name="connsiteX5693" fmla="*/ 5561291 w 12191990"/>
              <a:gd name="connsiteY5693" fmla="*/ 2106119 h 4805312"/>
              <a:gd name="connsiteX5694" fmla="*/ 5578738 w 12191990"/>
              <a:gd name="connsiteY5694" fmla="*/ 2066358 h 4805312"/>
              <a:gd name="connsiteX5695" fmla="*/ 5563562 w 12191990"/>
              <a:gd name="connsiteY5695" fmla="*/ 2113523 h 4805312"/>
              <a:gd name="connsiteX5696" fmla="*/ 5565615 w 12191990"/>
              <a:gd name="connsiteY5696" fmla="*/ 2120223 h 4805312"/>
              <a:gd name="connsiteX5697" fmla="*/ 5569780 w 12191990"/>
              <a:gd name="connsiteY5697" fmla="*/ 2122863 h 4805312"/>
              <a:gd name="connsiteX5698" fmla="*/ 5571903 w 12191990"/>
              <a:gd name="connsiteY5698" fmla="*/ 2133447 h 4805312"/>
              <a:gd name="connsiteX5699" fmla="*/ 5570772 w 12191990"/>
              <a:gd name="connsiteY5699" fmla="*/ 2137049 h 4805312"/>
              <a:gd name="connsiteX5700" fmla="*/ 5583762 w 12191990"/>
              <a:gd name="connsiteY5700" fmla="*/ 2179427 h 4805312"/>
              <a:gd name="connsiteX5701" fmla="*/ 5593051 w 12191990"/>
              <a:gd name="connsiteY5701" fmla="*/ 2162937 h 4805312"/>
              <a:gd name="connsiteX5702" fmla="*/ 5604351 w 12191990"/>
              <a:gd name="connsiteY5702" fmla="*/ 2140917 h 4805312"/>
              <a:gd name="connsiteX5703" fmla="*/ 5612066 w 12191990"/>
              <a:gd name="connsiteY5703" fmla="*/ 2123737 h 4805312"/>
              <a:gd name="connsiteX5704" fmla="*/ 5614744 w 12191990"/>
              <a:gd name="connsiteY5704" fmla="*/ 2121196 h 4805312"/>
              <a:gd name="connsiteX5705" fmla="*/ 5621136 w 12191990"/>
              <a:gd name="connsiteY5705" fmla="*/ 2104978 h 4805312"/>
              <a:gd name="connsiteX5706" fmla="*/ 5582923 w 12191990"/>
              <a:gd name="connsiteY5706" fmla="*/ 1992731 h 4805312"/>
              <a:gd name="connsiteX5707" fmla="*/ 5587368 w 12191990"/>
              <a:gd name="connsiteY5707" fmla="*/ 1979397 h 4805312"/>
              <a:gd name="connsiteX5708" fmla="*/ 5582923 w 12191990"/>
              <a:gd name="connsiteY5708" fmla="*/ 1979397 h 4805312"/>
              <a:gd name="connsiteX5709" fmla="*/ 162988 w 12191990"/>
              <a:gd name="connsiteY5709" fmla="*/ 1948155 h 4805312"/>
              <a:gd name="connsiteX5710" fmla="*/ 163168 w 12191990"/>
              <a:gd name="connsiteY5710" fmla="*/ 1950561 h 4805312"/>
              <a:gd name="connsiteX5711" fmla="*/ 163348 w 12191990"/>
              <a:gd name="connsiteY5711" fmla="*/ 1952966 h 4805312"/>
              <a:gd name="connsiteX5712" fmla="*/ 164067 w 12191990"/>
              <a:gd name="connsiteY5712" fmla="*/ 1962592 h 4805312"/>
              <a:gd name="connsiteX5713" fmla="*/ 163165 w 12191990"/>
              <a:gd name="connsiteY5713" fmla="*/ 1967839 h 4805312"/>
              <a:gd name="connsiteX5714" fmla="*/ 10667350 w 12191990"/>
              <a:gd name="connsiteY5714" fmla="*/ 1936654 h 4805312"/>
              <a:gd name="connsiteX5715" fmla="*/ 10662285 w 12191990"/>
              <a:gd name="connsiteY5715" fmla="*/ 1952191 h 4805312"/>
              <a:gd name="connsiteX5716" fmla="*/ 10687432 w 12191990"/>
              <a:gd name="connsiteY5716" fmla="*/ 1977335 h 4805312"/>
              <a:gd name="connsiteX5717" fmla="*/ 10694085 w 12191990"/>
              <a:gd name="connsiteY5717" fmla="*/ 1983510 h 4805312"/>
              <a:gd name="connsiteX5718" fmla="*/ 10699606 w 12191990"/>
              <a:gd name="connsiteY5718" fmla="*/ 1966428 h 4805312"/>
              <a:gd name="connsiteX5719" fmla="*/ 10671432 w 12191990"/>
              <a:gd name="connsiteY5719" fmla="*/ 1941112 h 4805312"/>
              <a:gd name="connsiteX5720" fmla="*/ 10832083 w 12191990"/>
              <a:gd name="connsiteY5720" fmla="*/ 1929445 h 4805312"/>
              <a:gd name="connsiteX5721" fmla="*/ 10831170 w 12191990"/>
              <a:gd name="connsiteY5721" fmla="*/ 1933131 h 4805312"/>
              <a:gd name="connsiteX5722" fmla="*/ 10833218 w 12191990"/>
              <a:gd name="connsiteY5722" fmla="*/ 1934667 h 4805312"/>
              <a:gd name="connsiteX5723" fmla="*/ 10840329 w 12191990"/>
              <a:gd name="connsiteY5723" fmla="*/ 1945334 h 4805312"/>
              <a:gd name="connsiteX5724" fmla="*/ 10854552 w 12191990"/>
              <a:gd name="connsiteY5724" fmla="*/ 1956000 h 4805312"/>
              <a:gd name="connsiteX5725" fmla="*/ 10854552 w 12191990"/>
              <a:gd name="connsiteY5725" fmla="*/ 1959558 h 4805312"/>
              <a:gd name="connsiteX5726" fmla="*/ 10836773 w 12191990"/>
              <a:gd name="connsiteY5726" fmla="*/ 1948891 h 4805312"/>
              <a:gd name="connsiteX5727" fmla="*/ 10836773 w 12191990"/>
              <a:gd name="connsiteY5727" fmla="*/ 1945334 h 4805312"/>
              <a:gd name="connsiteX5728" fmla="*/ 10829663 w 12191990"/>
              <a:gd name="connsiteY5728" fmla="*/ 1941778 h 4805312"/>
              <a:gd name="connsiteX5729" fmla="*/ 10829027 w 12191990"/>
              <a:gd name="connsiteY5729" fmla="*/ 1941778 h 4805312"/>
              <a:gd name="connsiteX5730" fmla="*/ 10825568 w 12191990"/>
              <a:gd name="connsiteY5730" fmla="*/ 1955733 h 4805312"/>
              <a:gd name="connsiteX5731" fmla="*/ 10826106 w 12191990"/>
              <a:gd name="connsiteY5731" fmla="*/ 1956002 h 4805312"/>
              <a:gd name="connsiteX5732" fmla="*/ 10829663 w 12191990"/>
              <a:gd name="connsiteY5732" fmla="*/ 1959558 h 4805312"/>
              <a:gd name="connsiteX5733" fmla="*/ 10833218 w 12191990"/>
              <a:gd name="connsiteY5733" fmla="*/ 1963114 h 4805312"/>
              <a:gd name="connsiteX5734" fmla="*/ 10840329 w 12191990"/>
              <a:gd name="connsiteY5734" fmla="*/ 1970225 h 4805312"/>
              <a:gd name="connsiteX5735" fmla="*/ 10840329 w 12191990"/>
              <a:gd name="connsiteY5735" fmla="*/ 1963114 h 4805312"/>
              <a:gd name="connsiteX5736" fmla="*/ 10840329 w 12191990"/>
              <a:gd name="connsiteY5736" fmla="*/ 1959558 h 4805312"/>
              <a:gd name="connsiteX5737" fmla="*/ 10854552 w 12191990"/>
              <a:gd name="connsiteY5737" fmla="*/ 1977335 h 4805312"/>
              <a:gd name="connsiteX5738" fmla="*/ 10850997 w 12191990"/>
              <a:gd name="connsiteY5738" fmla="*/ 1977336 h 4805312"/>
              <a:gd name="connsiteX5739" fmla="*/ 10850997 w 12191990"/>
              <a:gd name="connsiteY5739" fmla="*/ 1980891 h 4805312"/>
              <a:gd name="connsiteX5740" fmla="*/ 10854552 w 12191990"/>
              <a:gd name="connsiteY5740" fmla="*/ 1980891 h 4805312"/>
              <a:gd name="connsiteX5741" fmla="*/ 10858108 w 12191990"/>
              <a:gd name="connsiteY5741" fmla="*/ 1980891 h 4805312"/>
              <a:gd name="connsiteX5742" fmla="*/ 10861663 w 12191990"/>
              <a:gd name="connsiteY5742" fmla="*/ 1984447 h 4805312"/>
              <a:gd name="connsiteX5743" fmla="*/ 10864072 w 12191990"/>
              <a:gd name="connsiteY5743" fmla="*/ 1986857 h 4805312"/>
              <a:gd name="connsiteX5744" fmla="*/ 10869562 w 12191990"/>
              <a:gd name="connsiteY5744" fmla="*/ 1966825 h 4805312"/>
              <a:gd name="connsiteX5745" fmla="*/ 5823559 w 12191990"/>
              <a:gd name="connsiteY5745" fmla="*/ 1869875 h 4805312"/>
              <a:gd name="connsiteX5746" fmla="*/ 5812677 w 12191990"/>
              <a:gd name="connsiteY5746" fmla="*/ 1890848 h 4805312"/>
              <a:gd name="connsiteX5747" fmla="*/ 5814927 w 12191990"/>
              <a:gd name="connsiteY5747" fmla="*/ 1886437 h 4805312"/>
              <a:gd name="connsiteX5748" fmla="*/ 5810516 w 12191990"/>
              <a:gd name="connsiteY5748" fmla="*/ 1884189 h 4805312"/>
              <a:gd name="connsiteX5749" fmla="*/ 5811597 w 12191990"/>
              <a:gd name="connsiteY5749" fmla="*/ 1887518 h 4805312"/>
              <a:gd name="connsiteX5750" fmla="*/ 5812677 w 12191990"/>
              <a:gd name="connsiteY5750" fmla="*/ 1890848 h 4805312"/>
              <a:gd name="connsiteX5751" fmla="*/ 5810425 w 12191990"/>
              <a:gd name="connsiteY5751" fmla="*/ 1895259 h 4805312"/>
              <a:gd name="connsiteX5752" fmla="*/ 5808784 w 12191990"/>
              <a:gd name="connsiteY5752" fmla="*/ 1896797 h 4805312"/>
              <a:gd name="connsiteX5753" fmla="*/ 5818540 w 12191990"/>
              <a:gd name="connsiteY5753" fmla="*/ 1938273 h 4805312"/>
              <a:gd name="connsiteX5754" fmla="*/ 5831180 w 12191990"/>
              <a:gd name="connsiteY5754" fmla="*/ 1896804 h 4805312"/>
              <a:gd name="connsiteX5755" fmla="*/ 5831860 w 12191990"/>
              <a:gd name="connsiteY5755" fmla="*/ 1891961 h 4805312"/>
              <a:gd name="connsiteX5756" fmla="*/ 10605565 w 12191990"/>
              <a:gd name="connsiteY5756" fmla="*/ 1869190 h 4805312"/>
              <a:gd name="connsiteX5757" fmla="*/ 10601189 w 12191990"/>
              <a:gd name="connsiteY5757" fmla="*/ 1888341 h 4805312"/>
              <a:gd name="connsiteX5758" fmla="*/ 10607126 w 12191990"/>
              <a:gd name="connsiteY5758" fmla="*/ 1894563 h 4805312"/>
              <a:gd name="connsiteX5759" fmla="*/ 10611259 w 12191990"/>
              <a:gd name="connsiteY5759" fmla="*/ 1887964 h 4805312"/>
              <a:gd name="connsiteX5760" fmla="*/ 10618275 w 12191990"/>
              <a:gd name="connsiteY5760" fmla="*/ 1883069 h 4805312"/>
              <a:gd name="connsiteX5761" fmla="*/ 10753124 w 12191990"/>
              <a:gd name="connsiteY5761" fmla="*/ 1868428 h 4805312"/>
              <a:gd name="connsiteX5762" fmla="*/ 10744839 w 12191990"/>
              <a:gd name="connsiteY5762" fmla="*/ 1895383 h 4805312"/>
              <a:gd name="connsiteX5763" fmla="*/ 10758547 w 12191990"/>
              <a:gd name="connsiteY5763" fmla="*/ 1909777 h 4805312"/>
              <a:gd name="connsiteX5764" fmla="*/ 10762102 w 12191990"/>
              <a:gd name="connsiteY5764" fmla="*/ 1906222 h 4805312"/>
              <a:gd name="connsiteX5765" fmla="*/ 10762103 w 12191990"/>
              <a:gd name="connsiteY5765" fmla="*/ 1909777 h 4805312"/>
              <a:gd name="connsiteX5766" fmla="*/ 10763458 w 12191990"/>
              <a:gd name="connsiteY5766" fmla="*/ 1911132 h 4805312"/>
              <a:gd name="connsiteX5767" fmla="*/ 10767742 w 12191990"/>
              <a:gd name="connsiteY5767" fmla="*/ 1894522 h 4805312"/>
              <a:gd name="connsiteX5768" fmla="*/ 10751436 w 12191990"/>
              <a:gd name="connsiteY5768" fmla="*/ 1877775 h 4805312"/>
              <a:gd name="connsiteX5769" fmla="*/ 10754992 w 12191990"/>
              <a:gd name="connsiteY5769" fmla="*/ 1877775 h 4805312"/>
              <a:gd name="connsiteX5770" fmla="*/ 10751436 w 12191990"/>
              <a:gd name="connsiteY5770" fmla="*/ 1874219 h 4805312"/>
              <a:gd name="connsiteX5771" fmla="*/ 10762103 w 12191990"/>
              <a:gd name="connsiteY5771" fmla="*/ 1877775 h 4805312"/>
              <a:gd name="connsiteX5772" fmla="*/ 10753214 w 12191990"/>
              <a:gd name="connsiteY5772" fmla="*/ 1868442 h 4805312"/>
              <a:gd name="connsiteX5773" fmla="*/ 10759614 w 12191990"/>
              <a:gd name="connsiteY5773" fmla="*/ 1847316 h 4805312"/>
              <a:gd name="connsiteX5774" fmla="*/ 10755540 w 12191990"/>
              <a:gd name="connsiteY5774" fmla="*/ 1860570 h 4805312"/>
              <a:gd name="connsiteX5775" fmla="*/ 10758547 w 12191990"/>
              <a:gd name="connsiteY5775" fmla="*/ 1863552 h 4805312"/>
              <a:gd name="connsiteX5776" fmla="*/ 10771995 w 12191990"/>
              <a:gd name="connsiteY5776" fmla="*/ 1878034 h 4805312"/>
              <a:gd name="connsiteX5777" fmla="*/ 10775204 w 12191990"/>
              <a:gd name="connsiteY5777" fmla="*/ 1865591 h 4805312"/>
              <a:gd name="connsiteX5778" fmla="*/ 10701695 w 12191990"/>
              <a:gd name="connsiteY5778" fmla="*/ 1831325 h 4805312"/>
              <a:gd name="connsiteX5779" fmla="*/ 10695510 w 12191990"/>
              <a:gd name="connsiteY5779" fmla="*/ 1850296 h 4805312"/>
              <a:gd name="connsiteX5780" fmla="*/ 10698099 w 12191990"/>
              <a:gd name="connsiteY5780" fmla="*/ 1852885 h 4805312"/>
              <a:gd name="connsiteX5781" fmla="*/ 10701655 w 12191990"/>
              <a:gd name="connsiteY5781" fmla="*/ 1852885 h 4805312"/>
              <a:gd name="connsiteX5782" fmla="*/ 10701655 w 12191990"/>
              <a:gd name="connsiteY5782" fmla="*/ 1849328 h 4805312"/>
              <a:gd name="connsiteX5783" fmla="*/ 10715878 w 12191990"/>
              <a:gd name="connsiteY5783" fmla="*/ 1856441 h 4805312"/>
              <a:gd name="connsiteX5784" fmla="*/ 10723843 w 12191990"/>
              <a:gd name="connsiteY5784" fmla="*/ 1869050 h 4805312"/>
              <a:gd name="connsiteX5785" fmla="*/ 10727612 w 12191990"/>
              <a:gd name="connsiteY5785" fmla="*/ 1851710 h 4805312"/>
              <a:gd name="connsiteX5786" fmla="*/ 10725656 w 12191990"/>
              <a:gd name="connsiteY5786" fmla="*/ 1850663 h 4805312"/>
              <a:gd name="connsiteX5787" fmla="*/ 10712322 w 12191990"/>
              <a:gd name="connsiteY5787" fmla="*/ 1838662 h 4805312"/>
              <a:gd name="connsiteX5788" fmla="*/ 10708766 w 12191990"/>
              <a:gd name="connsiteY5788" fmla="*/ 1835107 h 4805312"/>
              <a:gd name="connsiteX5789" fmla="*/ 10705210 w 12191990"/>
              <a:gd name="connsiteY5789" fmla="*/ 1835107 h 4805312"/>
              <a:gd name="connsiteX5790" fmla="*/ 10655430 w 12191990"/>
              <a:gd name="connsiteY5790" fmla="*/ 1806660 h 4805312"/>
              <a:gd name="connsiteX5791" fmla="*/ 10658985 w 12191990"/>
              <a:gd name="connsiteY5791" fmla="*/ 1810216 h 4805312"/>
              <a:gd name="connsiteX5792" fmla="*/ 10661152 w 12191990"/>
              <a:gd name="connsiteY5792" fmla="*/ 1810216 h 4805312"/>
              <a:gd name="connsiteX5793" fmla="*/ 10661887 w 12191990"/>
              <a:gd name="connsiteY5793" fmla="*/ 1806660 h 4805312"/>
              <a:gd name="connsiteX5794" fmla="*/ 10658985 w 12191990"/>
              <a:gd name="connsiteY5794" fmla="*/ 1806660 h 4805312"/>
              <a:gd name="connsiteX5795" fmla="*/ 10655430 w 12191990"/>
              <a:gd name="connsiteY5795" fmla="*/ 1806660 h 4805312"/>
              <a:gd name="connsiteX5796" fmla="*/ 10711267 w 12191990"/>
              <a:gd name="connsiteY5796" fmla="*/ 1790648 h 4805312"/>
              <a:gd name="connsiteX5797" fmla="*/ 10707135 w 12191990"/>
              <a:gd name="connsiteY5797" fmla="*/ 1812558 h 4805312"/>
              <a:gd name="connsiteX5798" fmla="*/ 10730981 w 12191990"/>
              <a:gd name="connsiteY5798" fmla="*/ 1836211 h 4805312"/>
              <a:gd name="connsiteX5799" fmla="*/ 10734872 w 12191990"/>
              <a:gd name="connsiteY5799" fmla="*/ 1818316 h 4805312"/>
              <a:gd name="connsiteX5800" fmla="*/ 10634096 w 12191990"/>
              <a:gd name="connsiteY5800" fmla="*/ 1756879 h 4805312"/>
              <a:gd name="connsiteX5801" fmla="*/ 10633206 w 12191990"/>
              <a:gd name="connsiteY5801" fmla="*/ 1760435 h 4805312"/>
              <a:gd name="connsiteX5802" fmla="*/ 10630206 w 12191990"/>
              <a:gd name="connsiteY5802" fmla="*/ 1757006 h 4805312"/>
              <a:gd name="connsiteX5803" fmla="*/ 10628504 w 12191990"/>
              <a:gd name="connsiteY5803" fmla="*/ 1768751 h 4805312"/>
              <a:gd name="connsiteX5804" fmla="*/ 10634096 w 12191990"/>
              <a:gd name="connsiteY5804" fmla="*/ 1778213 h 4805312"/>
              <a:gd name="connsiteX5805" fmla="*/ 10630539 w 12191990"/>
              <a:gd name="connsiteY5805" fmla="*/ 1774658 h 4805312"/>
              <a:gd name="connsiteX5806" fmla="*/ 10627161 w 12191990"/>
              <a:gd name="connsiteY5806" fmla="*/ 1774658 h 4805312"/>
              <a:gd name="connsiteX5807" fmla="*/ 10626468 w 12191990"/>
              <a:gd name="connsiteY5807" fmla="*/ 1777696 h 4805312"/>
              <a:gd name="connsiteX5808" fmla="*/ 10630540 w 12191990"/>
              <a:gd name="connsiteY5808" fmla="*/ 1781769 h 4805312"/>
              <a:gd name="connsiteX5809" fmla="*/ 10625720 w 12191990"/>
              <a:gd name="connsiteY5809" fmla="*/ 1780965 h 4805312"/>
              <a:gd name="connsiteX5810" fmla="*/ 10625655 w 12191990"/>
              <a:gd name="connsiteY5810" fmla="*/ 1781254 h 4805312"/>
              <a:gd name="connsiteX5811" fmla="*/ 10630540 w 12191990"/>
              <a:gd name="connsiteY5811" fmla="*/ 1785325 h 4805312"/>
              <a:gd name="connsiteX5812" fmla="*/ 10630539 w 12191990"/>
              <a:gd name="connsiteY5812" fmla="*/ 1788881 h 4805312"/>
              <a:gd name="connsiteX5813" fmla="*/ 10626984 w 12191990"/>
              <a:gd name="connsiteY5813" fmla="*/ 1788881 h 4805312"/>
              <a:gd name="connsiteX5814" fmla="*/ 10634096 w 12191990"/>
              <a:gd name="connsiteY5814" fmla="*/ 1792437 h 4805312"/>
              <a:gd name="connsiteX5815" fmla="*/ 10637651 w 12191990"/>
              <a:gd name="connsiteY5815" fmla="*/ 1795993 h 4805312"/>
              <a:gd name="connsiteX5816" fmla="*/ 10644762 w 12191990"/>
              <a:gd name="connsiteY5816" fmla="*/ 1810216 h 4805312"/>
              <a:gd name="connsiteX5817" fmla="*/ 10641207 w 12191990"/>
              <a:gd name="connsiteY5817" fmla="*/ 1806660 h 4805312"/>
              <a:gd name="connsiteX5818" fmla="*/ 10634096 w 12191990"/>
              <a:gd name="connsiteY5818" fmla="*/ 1803104 h 4805312"/>
              <a:gd name="connsiteX5819" fmla="*/ 10641207 w 12191990"/>
              <a:gd name="connsiteY5819" fmla="*/ 1813771 h 4805312"/>
              <a:gd name="connsiteX5820" fmla="*/ 10644762 w 12191990"/>
              <a:gd name="connsiteY5820" fmla="*/ 1817327 h 4805312"/>
              <a:gd name="connsiteX5821" fmla="*/ 10648318 w 12191990"/>
              <a:gd name="connsiteY5821" fmla="*/ 1820884 h 4805312"/>
              <a:gd name="connsiteX5822" fmla="*/ 10655430 w 12191990"/>
              <a:gd name="connsiteY5822" fmla="*/ 1820883 h 4805312"/>
              <a:gd name="connsiteX5823" fmla="*/ 10651874 w 12191990"/>
              <a:gd name="connsiteY5823" fmla="*/ 1813771 h 4805312"/>
              <a:gd name="connsiteX5824" fmla="*/ 10648318 w 12191990"/>
              <a:gd name="connsiteY5824" fmla="*/ 1813771 h 4805312"/>
              <a:gd name="connsiteX5825" fmla="*/ 10644762 w 12191990"/>
              <a:gd name="connsiteY5825" fmla="*/ 1810216 h 4805312"/>
              <a:gd name="connsiteX5826" fmla="*/ 10641207 w 12191990"/>
              <a:gd name="connsiteY5826" fmla="*/ 1795993 h 4805312"/>
              <a:gd name="connsiteX5827" fmla="*/ 10644762 w 12191990"/>
              <a:gd name="connsiteY5827" fmla="*/ 1799548 h 4805312"/>
              <a:gd name="connsiteX5828" fmla="*/ 10644762 w 12191990"/>
              <a:gd name="connsiteY5828" fmla="*/ 1795993 h 4805312"/>
              <a:gd name="connsiteX5829" fmla="*/ 10644762 w 12191990"/>
              <a:gd name="connsiteY5829" fmla="*/ 1792437 h 4805312"/>
              <a:gd name="connsiteX5830" fmla="*/ 10641207 w 12191990"/>
              <a:gd name="connsiteY5830" fmla="*/ 1792437 h 4805312"/>
              <a:gd name="connsiteX5831" fmla="*/ 10637651 w 12191990"/>
              <a:gd name="connsiteY5831" fmla="*/ 1788880 h 4805312"/>
              <a:gd name="connsiteX5832" fmla="*/ 10641207 w 12191990"/>
              <a:gd name="connsiteY5832" fmla="*/ 1788881 h 4805312"/>
              <a:gd name="connsiteX5833" fmla="*/ 10637651 w 12191990"/>
              <a:gd name="connsiteY5833" fmla="*/ 1785325 h 4805312"/>
              <a:gd name="connsiteX5834" fmla="*/ 10637651 w 12191990"/>
              <a:gd name="connsiteY5834" fmla="*/ 1781769 h 4805312"/>
              <a:gd name="connsiteX5835" fmla="*/ 10650096 w 12191990"/>
              <a:gd name="connsiteY5835" fmla="*/ 1790214 h 4805312"/>
              <a:gd name="connsiteX5836" fmla="*/ 10662028 w 12191990"/>
              <a:gd name="connsiteY5836" fmla="*/ 1805982 h 4805312"/>
              <a:gd name="connsiteX5837" fmla="*/ 10664820 w 12191990"/>
              <a:gd name="connsiteY5837" fmla="*/ 1792482 h 4805312"/>
              <a:gd name="connsiteX5838" fmla="*/ 10637651 w 12191990"/>
              <a:gd name="connsiteY5838" fmla="*/ 1767546 h 4805312"/>
              <a:gd name="connsiteX5839" fmla="*/ 10634096 w 12191990"/>
              <a:gd name="connsiteY5839" fmla="*/ 1756879 h 4805312"/>
              <a:gd name="connsiteX5840" fmla="*/ 185792 w 12191990"/>
              <a:gd name="connsiteY5840" fmla="*/ 1735330 h 4805312"/>
              <a:gd name="connsiteX5841" fmla="*/ 175684 w 12191990"/>
              <a:gd name="connsiteY5841" fmla="*/ 1739916 h 4805312"/>
              <a:gd name="connsiteX5842" fmla="*/ 171113 w 12191990"/>
              <a:gd name="connsiteY5842" fmla="*/ 1754777 h 4805312"/>
              <a:gd name="connsiteX5843" fmla="*/ 162972 w 12191990"/>
              <a:gd name="connsiteY5843" fmla="*/ 1892849 h 4805312"/>
              <a:gd name="connsiteX5844" fmla="*/ 162790 w 12191990"/>
              <a:gd name="connsiteY5844" fmla="*/ 1906639 h 4805312"/>
              <a:gd name="connsiteX5845" fmla="*/ 163179 w 12191990"/>
              <a:gd name="connsiteY5845" fmla="*/ 1908744 h 4805312"/>
              <a:gd name="connsiteX5846" fmla="*/ 166540 w 12191990"/>
              <a:gd name="connsiteY5846" fmla="*/ 1930950 h 4805312"/>
              <a:gd name="connsiteX5847" fmla="*/ 166721 w 12191990"/>
              <a:gd name="connsiteY5847" fmla="*/ 1933357 h 4805312"/>
              <a:gd name="connsiteX5848" fmla="*/ 165034 w 12191990"/>
              <a:gd name="connsiteY5848" fmla="*/ 1943161 h 4805312"/>
              <a:gd name="connsiteX5849" fmla="*/ 162628 w 12191990"/>
              <a:gd name="connsiteY5849" fmla="*/ 1943341 h 4805312"/>
              <a:gd name="connsiteX5850" fmla="*/ 162302 w 12191990"/>
              <a:gd name="connsiteY5850" fmla="*/ 1943365 h 4805312"/>
              <a:gd name="connsiteX5851" fmla="*/ 162056 w 12191990"/>
              <a:gd name="connsiteY5851" fmla="*/ 1961949 h 4805312"/>
              <a:gd name="connsiteX5852" fmla="*/ 162534 w 12191990"/>
              <a:gd name="connsiteY5852" fmla="*/ 1971503 h 4805312"/>
              <a:gd name="connsiteX5853" fmla="*/ 163165 w 12191990"/>
              <a:gd name="connsiteY5853" fmla="*/ 1967839 h 4805312"/>
              <a:gd name="connsiteX5854" fmla="*/ 163342 w 12191990"/>
              <a:gd name="connsiteY5854" fmla="*/ 1987642 h 4805312"/>
              <a:gd name="connsiteX5855" fmla="*/ 164362 w 12191990"/>
              <a:gd name="connsiteY5855" fmla="*/ 2008006 h 4805312"/>
              <a:gd name="connsiteX5856" fmla="*/ 165282 w 12191990"/>
              <a:gd name="connsiteY5856" fmla="*/ 2015773 h 4805312"/>
              <a:gd name="connsiteX5857" fmla="*/ 166339 w 12191990"/>
              <a:gd name="connsiteY5857" fmla="*/ 2025335 h 4805312"/>
              <a:gd name="connsiteX5858" fmla="*/ 166519 w 12191990"/>
              <a:gd name="connsiteY5858" fmla="*/ 2027742 h 4805312"/>
              <a:gd name="connsiteX5859" fmla="*/ 168653 w 12191990"/>
              <a:gd name="connsiteY5859" fmla="*/ 2053421 h 4805312"/>
              <a:gd name="connsiteX5860" fmla="*/ 173365 w 12191990"/>
              <a:gd name="connsiteY5860" fmla="*/ 2086973 h 4805312"/>
              <a:gd name="connsiteX5861" fmla="*/ 172845 w 12191990"/>
              <a:gd name="connsiteY5861" fmla="*/ 2080011 h 4805312"/>
              <a:gd name="connsiteX5862" fmla="*/ 168925 w 12191990"/>
              <a:gd name="connsiteY5862" fmla="*/ 2027561 h 4805312"/>
              <a:gd name="connsiteX5863" fmla="*/ 173557 w 12191990"/>
              <a:gd name="connsiteY5863" fmla="*/ 2024796 h 4805312"/>
              <a:gd name="connsiteX5864" fmla="*/ 173376 w 12191990"/>
              <a:gd name="connsiteY5864" fmla="*/ 2022389 h 4805312"/>
              <a:gd name="connsiteX5865" fmla="*/ 170972 w 12191990"/>
              <a:gd name="connsiteY5865" fmla="*/ 2022569 h 4805312"/>
              <a:gd name="connsiteX5866" fmla="*/ 167193 w 12191990"/>
              <a:gd name="connsiteY5866" fmla="*/ 1972037 h 4805312"/>
              <a:gd name="connsiteX5867" fmla="*/ 164787 w 12191990"/>
              <a:gd name="connsiteY5867" fmla="*/ 1972218 h 4805312"/>
              <a:gd name="connsiteX5868" fmla="*/ 166475 w 12191990"/>
              <a:gd name="connsiteY5868" fmla="*/ 1962411 h 4805312"/>
              <a:gd name="connsiteX5869" fmla="*/ 166114 w 12191990"/>
              <a:gd name="connsiteY5869" fmla="*/ 1957600 h 4805312"/>
              <a:gd name="connsiteX5870" fmla="*/ 175918 w 12191990"/>
              <a:gd name="connsiteY5870" fmla="*/ 1959286 h 4805312"/>
              <a:gd name="connsiteX5871" fmla="*/ 176638 w 12191990"/>
              <a:gd name="connsiteY5871" fmla="*/ 1968911 h 4805312"/>
              <a:gd name="connsiteX5872" fmla="*/ 177716 w 12191990"/>
              <a:gd name="connsiteY5872" fmla="*/ 1983349 h 4805312"/>
              <a:gd name="connsiteX5873" fmla="*/ 177898 w 12191990"/>
              <a:gd name="connsiteY5873" fmla="*/ 1985754 h 4805312"/>
              <a:gd name="connsiteX5874" fmla="*/ 178077 w 12191990"/>
              <a:gd name="connsiteY5874" fmla="*/ 1988161 h 4805312"/>
              <a:gd name="connsiteX5875" fmla="*/ 178436 w 12191990"/>
              <a:gd name="connsiteY5875" fmla="*/ 1992974 h 4805312"/>
              <a:gd name="connsiteX5876" fmla="*/ 178616 w 12191990"/>
              <a:gd name="connsiteY5876" fmla="*/ 1995381 h 4805312"/>
              <a:gd name="connsiteX5877" fmla="*/ 178978 w 12191990"/>
              <a:gd name="connsiteY5877" fmla="*/ 1994962 h 4805312"/>
              <a:gd name="connsiteX5878" fmla="*/ 177004 w 12191990"/>
              <a:gd name="connsiteY5878" fmla="*/ 1949173 h 4805312"/>
              <a:gd name="connsiteX5879" fmla="*/ 177056 w 12191990"/>
              <a:gd name="connsiteY5879" fmla="*/ 1942274 h 4805312"/>
              <a:gd name="connsiteX5880" fmla="*/ 174840 w 12191990"/>
              <a:gd name="connsiteY5880" fmla="*/ 1944848 h 4805312"/>
              <a:gd name="connsiteX5881" fmla="*/ 175557 w 12191990"/>
              <a:gd name="connsiteY5881" fmla="*/ 1954473 h 4805312"/>
              <a:gd name="connsiteX5882" fmla="*/ 165574 w 12191990"/>
              <a:gd name="connsiteY5882" fmla="*/ 1950380 h 4805312"/>
              <a:gd name="connsiteX5883" fmla="*/ 165214 w 12191990"/>
              <a:gd name="connsiteY5883" fmla="*/ 1945568 h 4805312"/>
              <a:gd name="connsiteX5884" fmla="*/ 165034 w 12191990"/>
              <a:gd name="connsiteY5884" fmla="*/ 1943161 h 4805312"/>
              <a:gd name="connsiteX5885" fmla="*/ 167621 w 12191990"/>
              <a:gd name="connsiteY5885" fmla="*/ 1945388 h 4805312"/>
              <a:gd name="connsiteX5886" fmla="*/ 169847 w 12191990"/>
              <a:gd name="connsiteY5886" fmla="*/ 1942802 h 4805312"/>
              <a:gd name="connsiteX5887" fmla="*/ 167080 w 12191990"/>
              <a:gd name="connsiteY5887" fmla="*/ 1938169 h 4805312"/>
              <a:gd name="connsiteX5888" fmla="*/ 166901 w 12191990"/>
              <a:gd name="connsiteY5888" fmla="*/ 1935763 h 4805312"/>
              <a:gd name="connsiteX5889" fmla="*/ 168586 w 12191990"/>
              <a:gd name="connsiteY5889" fmla="*/ 1925958 h 4805312"/>
              <a:gd name="connsiteX5890" fmla="*/ 173039 w 12191990"/>
              <a:gd name="connsiteY5890" fmla="*/ 1920786 h 4805312"/>
              <a:gd name="connsiteX5891" fmla="*/ 174187 w 12191990"/>
              <a:gd name="connsiteY5891" fmla="*/ 1903762 h 4805312"/>
              <a:gd name="connsiteX5892" fmla="*/ 169195 w 12191990"/>
              <a:gd name="connsiteY5892" fmla="*/ 1901716 h 4805312"/>
              <a:gd name="connsiteX5893" fmla="*/ 173828 w 12191990"/>
              <a:gd name="connsiteY5893" fmla="*/ 1898949 h 4805312"/>
              <a:gd name="connsiteX5894" fmla="*/ 170342 w 12191990"/>
              <a:gd name="connsiteY5894" fmla="*/ 1884692 h 4805312"/>
              <a:gd name="connsiteX5895" fmla="*/ 171487 w 12191990"/>
              <a:gd name="connsiteY5895" fmla="*/ 1867667 h 4805312"/>
              <a:gd name="connsiteX5896" fmla="*/ 171308 w 12191990"/>
              <a:gd name="connsiteY5896" fmla="*/ 1865262 h 4805312"/>
              <a:gd name="connsiteX5897" fmla="*/ 175582 w 12191990"/>
              <a:gd name="connsiteY5897" fmla="*/ 1857683 h 4805312"/>
              <a:gd name="connsiteX5898" fmla="*/ 171736 w 12191990"/>
              <a:gd name="connsiteY5898" fmla="*/ 1838612 h 4805312"/>
              <a:gd name="connsiteX5899" fmla="*/ 175109 w 12191990"/>
              <a:gd name="connsiteY5899" fmla="*/ 1819002 h 4805312"/>
              <a:gd name="connsiteX5900" fmla="*/ 176796 w 12191990"/>
              <a:gd name="connsiteY5900" fmla="*/ 1809198 h 4805312"/>
              <a:gd name="connsiteX5901" fmla="*/ 183115 w 12191990"/>
              <a:gd name="connsiteY5901" fmla="*/ 1796626 h 4805312"/>
              <a:gd name="connsiteX5902" fmla="*/ 186735 w 12191990"/>
              <a:gd name="connsiteY5902" fmla="*/ 1747961 h 4805312"/>
              <a:gd name="connsiteX5903" fmla="*/ 186016 w 12191990"/>
              <a:gd name="connsiteY5903" fmla="*/ 1738335 h 4805312"/>
              <a:gd name="connsiteX5904" fmla="*/ 10644765 w 12191990"/>
              <a:gd name="connsiteY5904" fmla="*/ 1704669 h 4805312"/>
              <a:gd name="connsiteX5905" fmla="*/ 10637259 w 12191990"/>
              <a:gd name="connsiteY5905" fmla="*/ 1731199 h 4805312"/>
              <a:gd name="connsiteX5906" fmla="*/ 10644762 w 12191990"/>
              <a:gd name="connsiteY5906" fmla="*/ 1735544 h 4805312"/>
              <a:gd name="connsiteX5907" fmla="*/ 10651874 w 12191990"/>
              <a:gd name="connsiteY5907" fmla="*/ 1749769 h 4805312"/>
              <a:gd name="connsiteX5908" fmla="*/ 10669485 w 12191990"/>
              <a:gd name="connsiteY5908" fmla="*/ 1769937 h 4805312"/>
              <a:gd name="connsiteX5909" fmla="*/ 10674191 w 12191990"/>
              <a:gd name="connsiteY5909" fmla="*/ 1747188 h 4805312"/>
              <a:gd name="connsiteX5910" fmla="*/ 10666270 w 12191990"/>
              <a:gd name="connsiteY5910" fmla="*/ 1737905 h 4805312"/>
              <a:gd name="connsiteX5911" fmla="*/ 5735118 w 12191990"/>
              <a:gd name="connsiteY5911" fmla="*/ 1695490 h 4805312"/>
              <a:gd name="connsiteX5912" fmla="*/ 5736257 w 12191990"/>
              <a:gd name="connsiteY5912" fmla="*/ 1701615 h 4805312"/>
              <a:gd name="connsiteX5913" fmla="*/ 5741395 w 12191990"/>
              <a:gd name="connsiteY5913" fmla="*/ 1727866 h 4805312"/>
              <a:gd name="connsiteX5914" fmla="*/ 5742484 w 12191990"/>
              <a:gd name="connsiteY5914" fmla="*/ 1731587 h 4805312"/>
              <a:gd name="connsiteX5915" fmla="*/ 5742663 w 12191990"/>
              <a:gd name="connsiteY5915" fmla="*/ 1730849 h 4805312"/>
              <a:gd name="connsiteX5916" fmla="*/ 5744896 w 12191990"/>
              <a:gd name="connsiteY5916" fmla="*/ 1548925 h 4805312"/>
              <a:gd name="connsiteX5917" fmla="*/ 5761966 w 12191990"/>
              <a:gd name="connsiteY5917" fmla="*/ 1650126 h 4805312"/>
              <a:gd name="connsiteX5918" fmla="*/ 5763918 w 12191990"/>
              <a:gd name="connsiteY5918" fmla="*/ 1630723 h 4805312"/>
              <a:gd name="connsiteX5919" fmla="*/ 5704133 w 12191990"/>
              <a:gd name="connsiteY5919" fmla="*/ 1519351 h 4805312"/>
              <a:gd name="connsiteX5920" fmla="*/ 5705141 w 12191990"/>
              <a:gd name="connsiteY5920" fmla="*/ 1532240 h 4805312"/>
              <a:gd name="connsiteX5921" fmla="*/ 5710697 w 12191990"/>
              <a:gd name="connsiteY5921" fmla="*/ 1567726 h 4805312"/>
              <a:gd name="connsiteX5922" fmla="*/ 5715624 w 12191990"/>
              <a:gd name="connsiteY5922" fmla="*/ 1592941 h 4805312"/>
              <a:gd name="connsiteX5923" fmla="*/ 160108 w 12191990"/>
              <a:gd name="connsiteY5923" fmla="*/ 1474850 h 4805312"/>
              <a:gd name="connsiteX5924" fmla="*/ 150783 w 12191990"/>
              <a:gd name="connsiteY5924" fmla="*/ 1501721 h 4805312"/>
              <a:gd name="connsiteX5925" fmla="*/ 143536 w 12191990"/>
              <a:gd name="connsiteY5925" fmla="*/ 1526157 h 4805312"/>
              <a:gd name="connsiteX5926" fmla="*/ 113918 w 12191990"/>
              <a:gd name="connsiteY5926" fmla="*/ 1615481 h 4805312"/>
              <a:gd name="connsiteX5927" fmla="*/ 102113 w 12191990"/>
              <a:gd name="connsiteY5927" fmla="*/ 1684115 h 4805312"/>
              <a:gd name="connsiteX5928" fmla="*/ 93499 w 12191990"/>
              <a:gd name="connsiteY5928" fmla="*/ 1730734 h 4805312"/>
              <a:gd name="connsiteX5929" fmla="*/ 80793 w 12191990"/>
              <a:gd name="connsiteY5929" fmla="*/ 1787338 h 4805312"/>
              <a:gd name="connsiteX5930" fmla="*/ 68086 w 12191990"/>
              <a:gd name="connsiteY5930" fmla="*/ 1843942 h 4805312"/>
              <a:gd name="connsiteX5931" fmla="*/ 64894 w 12191990"/>
              <a:gd name="connsiteY5931" fmla="*/ 1865959 h 4805312"/>
              <a:gd name="connsiteX5932" fmla="*/ 62780 w 12191990"/>
              <a:gd name="connsiteY5932" fmla="*/ 1902413 h 4805312"/>
              <a:gd name="connsiteX5933" fmla="*/ 63500 w 12191990"/>
              <a:gd name="connsiteY5933" fmla="*/ 1912038 h 4805312"/>
              <a:gd name="connsiteX5934" fmla="*/ 59159 w 12191990"/>
              <a:gd name="connsiteY5934" fmla="*/ 1951078 h 4805312"/>
              <a:gd name="connsiteX5935" fmla="*/ 59338 w 12191990"/>
              <a:gd name="connsiteY5935" fmla="*/ 1953482 h 4805312"/>
              <a:gd name="connsiteX5936" fmla="*/ 56933 w 12191990"/>
              <a:gd name="connsiteY5936" fmla="*/ 1953664 h 4805312"/>
              <a:gd name="connsiteX5937" fmla="*/ 57293 w 12191990"/>
              <a:gd name="connsiteY5937" fmla="*/ 1958476 h 4805312"/>
              <a:gd name="connsiteX5938" fmla="*/ 59700 w 12191990"/>
              <a:gd name="connsiteY5938" fmla="*/ 1958295 h 4805312"/>
              <a:gd name="connsiteX5939" fmla="*/ 59518 w 12191990"/>
              <a:gd name="connsiteY5939" fmla="*/ 1955890 h 4805312"/>
              <a:gd name="connsiteX5940" fmla="*/ 62824 w 12191990"/>
              <a:gd name="connsiteY5940" fmla="*/ 1967741 h 4805312"/>
              <a:gd name="connsiteX5941" fmla="*/ 67368 w 12191990"/>
              <a:gd name="connsiteY5941" fmla="*/ 2093228 h 4805312"/>
              <a:gd name="connsiteX5942" fmla="*/ 73371 w 12191990"/>
              <a:gd name="connsiteY5942" fmla="*/ 2141173 h 4805312"/>
              <a:gd name="connsiteX5943" fmla="*/ 89114 w 12191990"/>
              <a:gd name="connsiteY5943" fmla="*/ 2222266 h 4805312"/>
              <a:gd name="connsiteX5944" fmla="*/ 109848 w 12191990"/>
              <a:gd name="connsiteY5944" fmla="*/ 2305403 h 4805312"/>
              <a:gd name="connsiteX5945" fmla="*/ 123250 w 12191990"/>
              <a:gd name="connsiteY5945" fmla="*/ 2355215 h 4805312"/>
              <a:gd name="connsiteX5946" fmla="*/ 126915 w 12191990"/>
              <a:gd name="connsiteY5946" fmla="*/ 2371879 h 4805312"/>
              <a:gd name="connsiteX5947" fmla="*/ 139060 w 12191990"/>
              <a:gd name="connsiteY5947" fmla="*/ 2404846 h 4805312"/>
              <a:gd name="connsiteX5948" fmla="*/ 136654 w 12191990"/>
              <a:gd name="connsiteY5948" fmla="*/ 2405027 h 4805312"/>
              <a:gd name="connsiteX5949" fmla="*/ 136833 w 12191990"/>
              <a:gd name="connsiteY5949" fmla="*/ 2407433 h 4805312"/>
              <a:gd name="connsiteX5950" fmla="*/ 137193 w 12191990"/>
              <a:gd name="connsiteY5950" fmla="*/ 2412245 h 4805312"/>
              <a:gd name="connsiteX5951" fmla="*/ 139778 w 12191990"/>
              <a:gd name="connsiteY5951" fmla="*/ 2414472 h 4805312"/>
              <a:gd name="connsiteX5952" fmla="*/ 137733 w 12191990"/>
              <a:gd name="connsiteY5952" fmla="*/ 2419464 h 4805312"/>
              <a:gd name="connsiteX5953" fmla="*/ 142544 w 12191990"/>
              <a:gd name="connsiteY5953" fmla="*/ 2419104 h 4805312"/>
              <a:gd name="connsiteX5954" fmla="*/ 142726 w 12191990"/>
              <a:gd name="connsiteY5954" fmla="*/ 2421511 h 4805312"/>
              <a:gd name="connsiteX5955" fmla="*/ 145491 w 12191990"/>
              <a:gd name="connsiteY5955" fmla="*/ 2426143 h 4805312"/>
              <a:gd name="connsiteX5956" fmla="*/ 147538 w 12191990"/>
              <a:gd name="connsiteY5956" fmla="*/ 2421151 h 4805312"/>
              <a:gd name="connsiteX5957" fmla="*/ 145131 w 12191990"/>
              <a:gd name="connsiteY5957" fmla="*/ 2421331 h 4805312"/>
              <a:gd name="connsiteX5958" fmla="*/ 147356 w 12191990"/>
              <a:gd name="connsiteY5958" fmla="*/ 2418745 h 4805312"/>
              <a:gd name="connsiteX5959" fmla="*/ 171106 w 12191990"/>
              <a:gd name="connsiteY5959" fmla="*/ 2477462 h 4805312"/>
              <a:gd name="connsiteX5960" fmla="*/ 211630 w 12191990"/>
              <a:gd name="connsiteY5960" fmla="*/ 2566382 h 4805312"/>
              <a:gd name="connsiteX5961" fmla="*/ 209223 w 12191990"/>
              <a:gd name="connsiteY5961" fmla="*/ 2566562 h 4805312"/>
              <a:gd name="connsiteX5962" fmla="*/ 209044 w 12191990"/>
              <a:gd name="connsiteY5962" fmla="*/ 2564156 h 4805312"/>
              <a:gd name="connsiteX5963" fmla="*/ 204051 w 12191990"/>
              <a:gd name="connsiteY5963" fmla="*/ 2562109 h 4805312"/>
              <a:gd name="connsiteX5964" fmla="*/ 206817 w 12191990"/>
              <a:gd name="connsiteY5964" fmla="*/ 2566742 h 4805312"/>
              <a:gd name="connsiteX5965" fmla="*/ 209582 w 12191990"/>
              <a:gd name="connsiteY5965" fmla="*/ 2571375 h 4805312"/>
              <a:gd name="connsiteX5966" fmla="*/ 207716 w 12191990"/>
              <a:gd name="connsiteY5966" fmla="*/ 2578773 h 4805312"/>
              <a:gd name="connsiteX5967" fmla="*/ 210680 w 12191990"/>
              <a:gd name="connsiteY5967" fmla="*/ 2577946 h 4805312"/>
              <a:gd name="connsiteX5968" fmla="*/ 210375 w 12191990"/>
              <a:gd name="connsiteY5968" fmla="*/ 2576558 h 4805312"/>
              <a:gd name="connsiteX5969" fmla="*/ 215116 w 12191990"/>
              <a:gd name="connsiteY5969" fmla="*/ 2580639 h 4805312"/>
              <a:gd name="connsiteX5970" fmla="*/ 214574 w 12191990"/>
              <a:gd name="connsiteY5970" fmla="*/ 2573421 h 4805312"/>
              <a:gd name="connsiteX5971" fmla="*/ 233219 w 12191990"/>
              <a:gd name="connsiteY5971" fmla="*/ 2596224 h 4805312"/>
              <a:gd name="connsiteX5972" fmla="*/ 230993 w 12191990"/>
              <a:gd name="connsiteY5972" fmla="*/ 2598810 h 4805312"/>
              <a:gd name="connsiteX5973" fmla="*/ 252581 w 12191990"/>
              <a:gd name="connsiteY5973" fmla="*/ 2628653 h 4805312"/>
              <a:gd name="connsiteX5974" fmla="*/ 249994 w 12191990"/>
              <a:gd name="connsiteY5974" fmla="*/ 2626427 h 4805312"/>
              <a:gd name="connsiteX5975" fmla="*/ 269537 w 12191990"/>
              <a:gd name="connsiteY5975" fmla="*/ 2661261 h 4805312"/>
              <a:gd name="connsiteX5976" fmla="*/ 272123 w 12191990"/>
              <a:gd name="connsiteY5976" fmla="*/ 2663487 h 4805312"/>
              <a:gd name="connsiteX5977" fmla="*/ 271403 w 12191990"/>
              <a:gd name="connsiteY5977" fmla="*/ 2653863 h 4805312"/>
              <a:gd name="connsiteX5978" fmla="*/ 287640 w 12191990"/>
              <a:gd name="connsiteY5978" fmla="*/ 2676845 h 4805312"/>
              <a:gd name="connsiteX5979" fmla="*/ 285593 w 12191990"/>
              <a:gd name="connsiteY5979" fmla="*/ 2681838 h 4805312"/>
              <a:gd name="connsiteX5980" fmla="*/ 293172 w 12191990"/>
              <a:gd name="connsiteY5980" fmla="*/ 2686111 h 4805312"/>
              <a:gd name="connsiteX5981" fmla="*/ 295758 w 12191990"/>
              <a:gd name="connsiteY5981" fmla="*/ 2688337 h 4805312"/>
              <a:gd name="connsiteX5982" fmla="*/ 300931 w 12191990"/>
              <a:gd name="connsiteY5982" fmla="*/ 2692790 h 4805312"/>
              <a:gd name="connsiteX5983" fmla="*/ 300572 w 12191990"/>
              <a:gd name="connsiteY5983" fmla="*/ 2687977 h 4805312"/>
              <a:gd name="connsiteX5984" fmla="*/ 300391 w 12191990"/>
              <a:gd name="connsiteY5984" fmla="*/ 2685571 h 4805312"/>
              <a:gd name="connsiteX5985" fmla="*/ 318478 w 12191990"/>
              <a:gd name="connsiteY5985" fmla="*/ 2709020 h 4805312"/>
              <a:gd name="connsiteX5986" fmla="*/ 337062 w 12191990"/>
              <a:gd name="connsiteY5986" fmla="*/ 2731687 h 4805312"/>
              <a:gd name="connsiteX5987" fmla="*/ 340576 w 12191990"/>
              <a:gd name="connsiteY5987" fmla="*/ 2740082 h 4805312"/>
              <a:gd name="connsiteX5988" fmla="*/ 340660 w 12191990"/>
              <a:gd name="connsiteY5988" fmla="*/ 2742752 h 4805312"/>
              <a:gd name="connsiteX5989" fmla="*/ 342650 w 12191990"/>
              <a:gd name="connsiteY5989" fmla="*/ 2745037 h 4805312"/>
              <a:gd name="connsiteX5990" fmla="*/ 346695 w 12191990"/>
              <a:gd name="connsiteY5990" fmla="*/ 2754701 h 4805312"/>
              <a:gd name="connsiteX5991" fmla="*/ 344288 w 12191990"/>
              <a:gd name="connsiteY5991" fmla="*/ 2754881 h 4805312"/>
              <a:gd name="connsiteX5992" fmla="*/ 344469 w 12191990"/>
              <a:gd name="connsiteY5992" fmla="*/ 2757288 h 4805312"/>
              <a:gd name="connsiteX5993" fmla="*/ 349641 w 12191990"/>
              <a:gd name="connsiteY5993" fmla="*/ 2761740 h 4805312"/>
              <a:gd name="connsiteX5994" fmla="*/ 352227 w 12191990"/>
              <a:gd name="connsiteY5994" fmla="*/ 2763966 h 4805312"/>
              <a:gd name="connsiteX5995" fmla="*/ 359625 w 12191990"/>
              <a:gd name="connsiteY5995" fmla="*/ 2765833 h 4805312"/>
              <a:gd name="connsiteX5996" fmla="*/ 367564 w 12191990"/>
              <a:gd name="connsiteY5996" fmla="*/ 2774918 h 4805312"/>
              <a:gd name="connsiteX5997" fmla="*/ 359266 w 12191990"/>
              <a:gd name="connsiteY5997" fmla="*/ 2761020 h 4805312"/>
              <a:gd name="connsiteX5998" fmla="*/ 354454 w 12191990"/>
              <a:gd name="connsiteY5998" fmla="*/ 2761380 h 4805312"/>
              <a:gd name="connsiteX5999" fmla="*/ 351868 w 12191990"/>
              <a:gd name="connsiteY5999" fmla="*/ 2759154 h 4805312"/>
              <a:gd name="connsiteX6000" fmla="*/ 351688 w 12191990"/>
              <a:gd name="connsiteY6000" fmla="*/ 2756748 h 4805312"/>
              <a:gd name="connsiteX6001" fmla="*/ 346695 w 12191990"/>
              <a:gd name="connsiteY6001" fmla="*/ 2754701 h 4805312"/>
              <a:gd name="connsiteX6002" fmla="*/ 343596 w 12191990"/>
              <a:gd name="connsiteY6002" fmla="*/ 2746124 h 4805312"/>
              <a:gd name="connsiteX6003" fmla="*/ 342650 w 12191990"/>
              <a:gd name="connsiteY6003" fmla="*/ 2745037 h 4805312"/>
              <a:gd name="connsiteX6004" fmla="*/ 340576 w 12191990"/>
              <a:gd name="connsiteY6004" fmla="*/ 2740082 h 4805312"/>
              <a:gd name="connsiteX6005" fmla="*/ 340443 w 12191990"/>
              <a:gd name="connsiteY6005" fmla="*/ 2735810 h 4805312"/>
              <a:gd name="connsiteX6006" fmla="*/ 337062 w 12191990"/>
              <a:gd name="connsiteY6006" fmla="*/ 2731687 h 4805312"/>
              <a:gd name="connsiteX6007" fmla="*/ 329018 w 12191990"/>
              <a:gd name="connsiteY6007" fmla="*/ 2712468 h 4805312"/>
              <a:gd name="connsiteX6008" fmla="*/ 328659 w 12191990"/>
              <a:gd name="connsiteY6008" fmla="*/ 2707655 h 4805312"/>
              <a:gd name="connsiteX6009" fmla="*/ 331065 w 12191990"/>
              <a:gd name="connsiteY6009" fmla="*/ 2707475 h 4805312"/>
              <a:gd name="connsiteX6010" fmla="*/ 328479 w 12191990"/>
              <a:gd name="connsiteY6010" fmla="*/ 2705249 h 4805312"/>
              <a:gd name="connsiteX6011" fmla="*/ 328299 w 12191990"/>
              <a:gd name="connsiteY6011" fmla="*/ 2702842 h 4805312"/>
              <a:gd name="connsiteX6012" fmla="*/ 346884 w 12191990"/>
              <a:gd name="connsiteY6012" fmla="*/ 2720811 h 4805312"/>
              <a:gd name="connsiteX6013" fmla="*/ 359346 w 12191990"/>
              <a:gd name="connsiteY6013" fmla="*/ 2744076 h 4805312"/>
              <a:gd name="connsiteX6014" fmla="*/ 358007 w 12191990"/>
              <a:gd name="connsiteY6014" fmla="*/ 2744176 h 4805312"/>
              <a:gd name="connsiteX6015" fmla="*/ 360593 w 12191990"/>
              <a:gd name="connsiteY6015" fmla="*/ 2746402 h 4805312"/>
              <a:gd name="connsiteX6016" fmla="*/ 366125 w 12191990"/>
              <a:gd name="connsiteY6016" fmla="*/ 2755668 h 4805312"/>
              <a:gd name="connsiteX6017" fmla="*/ 363539 w 12191990"/>
              <a:gd name="connsiteY6017" fmla="*/ 2753442 h 4805312"/>
              <a:gd name="connsiteX6018" fmla="*/ 363717 w 12191990"/>
              <a:gd name="connsiteY6018" fmla="*/ 2755848 h 4805312"/>
              <a:gd name="connsiteX6019" fmla="*/ 366305 w 12191990"/>
              <a:gd name="connsiteY6019" fmla="*/ 2758075 h 4805312"/>
              <a:gd name="connsiteX6020" fmla="*/ 388434 w 12191990"/>
              <a:gd name="connsiteY6020" fmla="*/ 2795136 h 4805312"/>
              <a:gd name="connsiteX6021" fmla="*/ 386387 w 12191990"/>
              <a:gd name="connsiteY6021" fmla="*/ 2800128 h 4805312"/>
              <a:gd name="connsiteX6022" fmla="*/ 373456 w 12191990"/>
              <a:gd name="connsiteY6022" fmla="*/ 2788996 h 4805312"/>
              <a:gd name="connsiteX6023" fmla="*/ 408156 w 12191990"/>
              <a:gd name="connsiteY6023" fmla="*/ 2832377 h 4805312"/>
              <a:gd name="connsiteX6024" fmla="*/ 408515 w 12191990"/>
              <a:gd name="connsiteY6024" fmla="*/ 2837189 h 4805312"/>
              <a:gd name="connsiteX6025" fmla="*/ 413508 w 12191990"/>
              <a:gd name="connsiteY6025" fmla="*/ 2839236 h 4805312"/>
              <a:gd name="connsiteX6026" fmla="*/ 428845 w 12191990"/>
              <a:gd name="connsiteY6026" fmla="*/ 2850187 h 4805312"/>
              <a:gd name="connsiteX6027" fmla="*/ 424212 w 12191990"/>
              <a:gd name="connsiteY6027" fmla="*/ 2852954 h 4805312"/>
              <a:gd name="connsiteX6028" fmla="*/ 431791 w 12191990"/>
              <a:gd name="connsiteY6028" fmla="*/ 2857227 h 4805312"/>
              <a:gd name="connsiteX6029" fmla="*/ 434377 w 12191990"/>
              <a:gd name="connsiteY6029" fmla="*/ 2859453 h 4805312"/>
              <a:gd name="connsiteX6030" fmla="*/ 434557 w 12191990"/>
              <a:gd name="connsiteY6030" fmla="*/ 2861858 h 4805312"/>
              <a:gd name="connsiteX6031" fmla="*/ 436962 w 12191990"/>
              <a:gd name="connsiteY6031" fmla="*/ 2861680 h 4805312"/>
              <a:gd name="connsiteX6032" fmla="*/ 434377 w 12191990"/>
              <a:gd name="connsiteY6032" fmla="*/ 2859453 h 4805312"/>
              <a:gd name="connsiteX6033" fmla="*/ 434197 w 12191990"/>
              <a:gd name="connsiteY6033" fmla="*/ 2857046 h 4805312"/>
              <a:gd name="connsiteX6034" fmla="*/ 442135 w 12191990"/>
              <a:gd name="connsiteY6034" fmla="*/ 2866132 h 4805312"/>
              <a:gd name="connsiteX6035" fmla="*/ 439729 w 12191990"/>
              <a:gd name="connsiteY6035" fmla="*/ 2866312 h 4805312"/>
              <a:gd name="connsiteX6036" fmla="*/ 513829 w 12191990"/>
              <a:gd name="connsiteY6036" fmla="*/ 2918846 h 4805312"/>
              <a:gd name="connsiteX6037" fmla="*/ 592201 w 12191990"/>
              <a:gd name="connsiteY6037" fmla="*/ 2963799 h 4805312"/>
              <a:gd name="connsiteX6038" fmla="*/ 585342 w 12191990"/>
              <a:gd name="connsiteY6038" fmla="*/ 2969152 h 4805312"/>
              <a:gd name="connsiteX6039" fmla="*/ 640438 w 12191990"/>
              <a:gd name="connsiteY6039" fmla="*/ 2994070 h 4805312"/>
              <a:gd name="connsiteX6040" fmla="*/ 698120 w 12191990"/>
              <a:gd name="connsiteY6040" fmla="*/ 3021213 h 4805312"/>
              <a:gd name="connsiteX6041" fmla="*/ 695716 w 12191990"/>
              <a:gd name="connsiteY6041" fmla="*/ 3021393 h 4805312"/>
              <a:gd name="connsiteX6042" fmla="*/ 698480 w 12191990"/>
              <a:gd name="connsiteY6042" fmla="*/ 3026025 h 4805312"/>
              <a:gd name="connsiteX6043" fmla="*/ 698661 w 12191990"/>
              <a:gd name="connsiteY6043" fmla="*/ 3028432 h 4805312"/>
              <a:gd name="connsiteX6044" fmla="*/ 711052 w 12191990"/>
              <a:gd name="connsiteY6044" fmla="*/ 3032344 h 4805312"/>
              <a:gd name="connsiteX6045" fmla="*/ 716224 w 12191990"/>
              <a:gd name="connsiteY6045" fmla="*/ 3036798 h 4805312"/>
              <a:gd name="connsiteX6046" fmla="*/ 718631 w 12191990"/>
              <a:gd name="connsiteY6046" fmla="*/ 3036618 h 4805312"/>
              <a:gd name="connsiteX6047" fmla="*/ 718450 w 12191990"/>
              <a:gd name="connsiteY6047" fmla="*/ 3034212 h 4805312"/>
              <a:gd name="connsiteX6048" fmla="*/ 751171 w 12191990"/>
              <a:gd name="connsiteY6048" fmla="*/ 3051123 h 4805312"/>
              <a:gd name="connsiteX6049" fmla="*/ 758390 w 12191990"/>
              <a:gd name="connsiteY6049" fmla="*/ 3050583 h 4805312"/>
              <a:gd name="connsiteX6050" fmla="*/ 750449 w 12191990"/>
              <a:gd name="connsiteY6050" fmla="*/ 3041498 h 4805312"/>
              <a:gd name="connsiteX6051" fmla="*/ 745819 w 12191990"/>
              <a:gd name="connsiteY6051" fmla="*/ 3044264 h 4805312"/>
              <a:gd name="connsiteX6052" fmla="*/ 730302 w 12191990"/>
              <a:gd name="connsiteY6052" fmla="*/ 3030906 h 4805312"/>
              <a:gd name="connsiteX6053" fmla="*/ 737880 w 12191990"/>
              <a:gd name="connsiteY6053" fmla="*/ 3035178 h 4805312"/>
              <a:gd name="connsiteX6054" fmla="*/ 692049 w 12191990"/>
              <a:gd name="connsiteY6054" fmla="*/ 3004729 h 4805312"/>
              <a:gd name="connsiteX6055" fmla="*/ 641406 w 12191990"/>
              <a:gd name="connsiteY6055" fmla="*/ 2974639 h 4805312"/>
              <a:gd name="connsiteX6056" fmla="*/ 641044 w 12191990"/>
              <a:gd name="connsiteY6056" fmla="*/ 2969827 h 4805312"/>
              <a:gd name="connsiteX6057" fmla="*/ 599847 w 12191990"/>
              <a:gd name="connsiteY6057" fmla="*/ 2936611 h 4805312"/>
              <a:gd name="connsiteX6058" fmla="*/ 584330 w 12191990"/>
              <a:gd name="connsiteY6058" fmla="*/ 2923253 h 4805312"/>
              <a:gd name="connsiteX6059" fmla="*/ 576750 w 12191990"/>
              <a:gd name="connsiteY6059" fmla="*/ 2918980 h 4805312"/>
              <a:gd name="connsiteX6060" fmla="*/ 566227 w 12191990"/>
              <a:gd name="connsiteY6060" fmla="*/ 2907669 h 4805312"/>
              <a:gd name="connsiteX6061" fmla="*/ 540544 w 12191990"/>
              <a:gd name="connsiteY6061" fmla="*/ 2887811 h 4805312"/>
              <a:gd name="connsiteX6062" fmla="*/ 517270 w 12191990"/>
              <a:gd name="connsiteY6062" fmla="*/ 2867774 h 4805312"/>
              <a:gd name="connsiteX6063" fmla="*/ 454660 w 12191990"/>
              <a:gd name="connsiteY6063" fmla="*/ 2807122 h 4805312"/>
              <a:gd name="connsiteX6064" fmla="*/ 436378 w 12191990"/>
              <a:gd name="connsiteY6064" fmla="*/ 2789131 h 4805312"/>
              <a:gd name="connsiteX6065" fmla="*/ 438605 w 12191990"/>
              <a:gd name="connsiteY6065" fmla="*/ 2786545 h 4805312"/>
              <a:gd name="connsiteX6066" fmla="*/ 385262 w 12191990"/>
              <a:gd name="connsiteY6066" fmla="*/ 2720361 h 4805312"/>
              <a:gd name="connsiteX6067" fmla="*/ 371972 w 12191990"/>
              <a:gd name="connsiteY6067" fmla="*/ 2704417 h 4805312"/>
              <a:gd name="connsiteX6068" fmla="*/ 353149 w 12191990"/>
              <a:gd name="connsiteY6068" fmla="*/ 2679207 h 4805312"/>
              <a:gd name="connsiteX6069" fmla="*/ 295422 w 12191990"/>
              <a:gd name="connsiteY6069" fmla="*/ 2586734 h 4805312"/>
              <a:gd name="connsiteX6070" fmla="*/ 276419 w 12191990"/>
              <a:gd name="connsiteY6070" fmla="*/ 2559118 h 4805312"/>
              <a:gd name="connsiteX6071" fmla="*/ 276058 w 12191990"/>
              <a:gd name="connsiteY6071" fmla="*/ 2554305 h 4805312"/>
              <a:gd name="connsiteX6072" fmla="*/ 267221 w 12191990"/>
              <a:gd name="connsiteY6072" fmla="*/ 2533189 h 4805312"/>
              <a:gd name="connsiteX6073" fmla="*/ 256337 w 12191990"/>
              <a:gd name="connsiteY6073" fmla="*/ 2517065 h 4805312"/>
              <a:gd name="connsiteX6074" fmla="*/ 230542 w 12191990"/>
              <a:gd name="connsiteY6074" fmla="*/ 2463340 h 4805312"/>
              <a:gd name="connsiteX6075" fmla="*/ 216173 w 12191990"/>
              <a:gd name="connsiteY6075" fmla="*/ 2432957 h 4805312"/>
              <a:gd name="connsiteX6076" fmla="*/ 200723 w 12191990"/>
              <a:gd name="connsiteY6076" fmla="*/ 2388137 h 4805312"/>
              <a:gd name="connsiteX6077" fmla="*/ 195370 w 12191990"/>
              <a:gd name="connsiteY6077" fmla="*/ 2381278 h 4805312"/>
              <a:gd name="connsiteX6078" fmla="*/ 189119 w 12191990"/>
              <a:gd name="connsiteY6078" fmla="*/ 2362388 h 4805312"/>
              <a:gd name="connsiteX6079" fmla="*/ 184734 w 12191990"/>
              <a:gd name="connsiteY6079" fmla="*/ 2336100 h 4805312"/>
              <a:gd name="connsiteX6080" fmla="*/ 174749 w 12191990"/>
              <a:gd name="connsiteY6080" fmla="*/ 2332006 h 4805312"/>
              <a:gd name="connsiteX6081" fmla="*/ 169038 w 12191990"/>
              <a:gd name="connsiteY6081" fmla="*/ 2320335 h 4805312"/>
              <a:gd name="connsiteX6082" fmla="*/ 155094 w 12191990"/>
              <a:gd name="connsiteY6082" fmla="*/ 2263309 h 4805312"/>
              <a:gd name="connsiteX6083" fmla="*/ 156781 w 12191990"/>
              <a:gd name="connsiteY6083" fmla="*/ 2253504 h 4805312"/>
              <a:gd name="connsiteX6084" fmla="*/ 151429 w 12191990"/>
              <a:gd name="connsiteY6084" fmla="*/ 2246645 h 4805312"/>
              <a:gd name="connsiteX6085" fmla="*/ 151247 w 12191990"/>
              <a:gd name="connsiteY6085" fmla="*/ 2244238 h 4805312"/>
              <a:gd name="connsiteX6086" fmla="*/ 139532 w 12191990"/>
              <a:gd name="connsiteY6086" fmla="*/ 2184621 h 4805312"/>
              <a:gd name="connsiteX6087" fmla="*/ 141940 w 12191990"/>
              <a:gd name="connsiteY6087" fmla="*/ 2184441 h 4805312"/>
              <a:gd name="connsiteX6088" fmla="*/ 141039 w 12191990"/>
              <a:gd name="connsiteY6088" fmla="*/ 2172410 h 4805312"/>
              <a:gd name="connsiteX6089" fmla="*/ 135146 w 12191990"/>
              <a:gd name="connsiteY6089" fmla="*/ 2158332 h 4805312"/>
              <a:gd name="connsiteX6090" fmla="*/ 139420 w 12191990"/>
              <a:gd name="connsiteY6090" fmla="*/ 2150754 h 4805312"/>
              <a:gd name="connsiteX6091" fmla="*/ 134675 w 12191990"/>
              <a:gd name="connsiteY6091" fmla="*/ 2119652 h 4805312"/>
              <a:gd name="connsiteX6092" fmla="*/ 128063 w 12191990"/>
              <a:gd name="connsiteY6092" fmla="*/ 2095948 h 4805312"/>
              <a:gd name="connsiteX6093" fmla="*/ 130289 w 12191990"/>
              <a:gd name="connsiteY6093" fmla="*/ 2093362 h 4805312"/>
              <a:gd name="connsiteX6094" fmla="*/ 125004 w 12191990"/>
              <a:gd name="connsiteY6094" fmla="*/ 2055042 h 4805312"/>
              <a:gd name="connsiteX6095" fmla="*/ 124649 w 12191990"/>
              <a:gd name="connsiteY6095" fmla="*/ 2050293 h 4805312"/>
              <a:gd name="connsiteX6096" fmla="*/ 121542 w 12191990"/>
              <a:gd name="connsiteY6096" fmla="*/ 2024610 h 4805312"/>
              <a:gd name="connsiteX6097" fmla="*/ 119900 w 12191990"/>
              <a:gd name="connsiteY6097" fmla="*/ 2019128 h 4805312"/>
              <a:gd name="connsiteX6098" fmla="*/ 121067 w 12191990"/>
              <a:gd name="connsiteY6098" fmla="*/ 2020674 h 4805312"/>
              <a:gd name="connsiteX6099" fmla="*/ 117069 w 12191990"/>
              <a:gd name="connsiteY6099" fmla="*/ 1987638 h 4805312"/>
              <a:gd name="connsiteX6100" fmla="*/ 113280 w 12191990"/>
              <a:gd name="connsiteY6100" fmla="*/ 1732075 h 4805312"/>
              <a:gd name="connsiteX6101" fmla="*/ 143474 w 12191990"/>
              <a:gd name="connsiteY6101" fmla="*/ 1529720 h 4805312"/>
              <a:gd name="connsiteX6102" fmla="*/ 5962736 w 12191990"/>
              <a:gd name="connsiteY6102" fmla="*/ 1418746 h 4805312"/>
              <a:gd name="connsiteX6103" fmla="*/ 5961780 w 12191990"/>
              <a:gd name="connsiteY6103" fmla="*/ 1438059 h 4805312"/>
              <a:gd name="connsiteX6104" fmla="*/ 5970497 w 12191990"/>
              <a:gd name="connsiteY6104" fmla="*/ 1496572 h 4805312"/>
              <a:gd name="connsiteX6105" fmla="*/ 5993328 w 12191990"/>
              <a:gd name="connsiteY6105" fmla="*/ 1582889 h 4805312"/>
              <a:gd name="connsiteX6106" fmla="*/ 5992370 w 12191990"/>
              <a:gd name="connsiteY6106" fmla="*/ 1602202 h 4805312"/>
              <a:gd name="connsiteX6107" fmla="*/ 6023921 w 12191990"/>
              <a:gd name="connsiteY6107" fmla="*/ 1747035 h 4805312"/>
              <a:gd name="connsiteX6108" fmla="*/ 6106888 w 12191990"/>
              <a:gd name="connsiteY6108" fmla="*/ 1948627 h 4805312"/>
              <a:gd name="connsiteX6109" fmla="*/ 6098390 w 12191990"/>
              <a:gd name="connsiteY6109" fmla="*/ 1963694 h 4805312"/>
              <a:gd name="connsiteX6110" fmla="*/ 6119279 w 12191990"/>
              <a:gd name="connsiteY6110" fmla="*/ 2011195 h 4805312"/>
              <a:gd name="connsiteX6111" fmla="*/ 6115605 w 12191990"/>
              <a:gd name="connsiteY6111" fmla="*/ 2007141 h 4805312"/>
              <a:gd name="connsiteX6112" fmla="*/ 6111933 w 12191990"/>
              <a:gd name="connsiteY6112" fmla="*/ 2003086 h 4805312"/>
              <a:gd name="connsiteX6113" fmla="*/ 6111357 w 12191990"/>
              <a:gd name="connsiteY6113" fmla="*/ 2014674 h 4805312"/>
              <a:gd name="connsiteX6114" fmla="*/ 6115029 w 12191990"/>
              <a:gd name="connsiteY6114" fmla="*/ 2018728 h 4805312"/>
              <a:gd name="connsiteX6115" fmla="*/ 6118894 w 12191990"/>
              <a:gd name="connsiteY6115" fmla="*/ 2018920 h 4805312"/>
              <a:gd name="connsiteX6116" fmla="*/ 6153512 w 12191990"/>
              <a:gd name="connsiteY6116" fmla="*/ 2101952 h 4805312"/>
              <a:gd name="connsiteX6117" fmla="*/ 6224666 w 12191990"/>
              <a:gd name="connsiteY6117" fmla="*/ 2229390 h 4805312"/>
              <a:gd name="connsiteX6118" fmla="*/ 6245935 w 12191990"/>
              <a:gd name="connsiteY6118" fmla="*/ 2269166 h 4805312"/>
              <a:gd name="connsiteX6119" fmla="*/ 6336411 w 12191990"/>
              <a:gd name="connsiteY6119" fmla="*/ 2397563 h 4805312"/>
              <a:gd name="connsiteX6120" fmla="*/ 6342020 w 12191990"/>
              <a:gd name="connsiteY6120" fmla="*/ 2411394 h 4805312"/>
              <a:gd name="connsiteX6121" fmla="*/ 6348334 w 12191990"/>
              <a:gd name="connsiteY6121" fmla="*/ 2421762 h 4805312"/>
              <a:gd name="connsiteX6122" fmla="*/ 6346855 w 12191990"/>
              <a:gd name="connsiteY6122" fmla="*/ 2421313 h 4805312"/>
              <a:gd name="connsiteX6123" fmla="*/ 6345066 w 12191990"/>
              <a:gd name="connsiteY6123" fmla="*/ 2418321 h 4805312"/>
              <a:gd name="connsiteX6124" fmla="*/ 6344166 w 12191990"/>
              <a:gd name="connsiteY6124" fmla="*/ 2419533 h 4805312"/>
              <a:gd name="connsiteX6125" fmla="*/ 6439743 w 12191990"/>
              <a:gd name="connsiteY6125" fmla="*/ 2547322 h 4805312"/>
              <a:gd name="connsiteX6126" fmla="*/ 6445252 w 12191990"/>
              <a:gd name="connsiteY6126" fmla="*/ 2546232 h 4805312"/>
              <a:gd name="connsiteX6127" fmla="*/ 6521996 w 12191990"/>
              <a:gd name="connsiteY6127" fmla="*/ 2639099 h 4805312"/>
              <a:gd name="connsiteX6128" fmla="*/ 6548088 w 12191990"/>
              <a:gd name="connsiteY6128" fmla="*/ 2659754 h 4805312"/>
              <a:gd name="connsiteX6129" fmla="*/ 6658462 w 12191990"/>
              <a:gd name="connsiteY6129" fmla="*/ 2777523 h 4805312"/>
              <a:gd name="connsiteX6130" fmla="*/ 6713430 w 12191990"/>
              <a:gd name="connsiteY6130" fmla="*/ 2831072 h 4805312"/>
              <a:gd name="connsiteX6131" fmla="*/ 6761544 w 12191990"/>
              <a:gd name="connsiteY6131" fmla="*/ 2883243 h 4805312"/>
              <a:gd name="connsiteX6132" fmla="*/ 6754146 w 12191990"/>
              <a:gd name="connsiteY6132" fmla="*/ 2879075 h 4805312"/>
              <a:gd name="connsiteX6133" fmla="*/ 6761300 w 12191990"/>
              <a:gd name="connsiteY6133" fmla="*/ 2891046 h 4805312"/>
              <a:gd name="connsiteX6134" fmla="*/ 6764972 w 12191990"/>
              <a:gd name="connsiteY6134" fmla="*/ 2895101 h 4805312"/>
              <a:gd name="connsiteX6135" fmla="*/ 6761108 w 12191990"/>
              <a:gd name="connsiteY6135" fmla="*/ 2894909 h 4805312"/>
              <a:gd name="connsiteX6136" fmla="*/ 6657503 w 12191990"/>
              <a:gd name="connsiteY6136" fmla="*/ 2796836 h 4805312"/>
              <a:gd name="connsiteX6137" fmla="*/ 6653067 w 12191990"/>
              <a:gd name="connsiteY6137" fmla="*/ 2808232 h 4805312"/>
              <a:gd name="connsiteX6138" fmla="*/ 6682832 w 12191990"/>
              <a:gd name="connsiteY6138" fmla="*/ 2832942 h 4805312"/>
              <a:gd name="connsiteX6139" fmla="*/ 6727286 w 12191990"/>
              <a:gd name="connsiteY6139" fmla="*/ 2873869 h 4805312"/>
              <a:gd name="connsiteX6140" fmla="*/ 6879211 w 12191990"/>
              <a:gd name="connsiteY6140" fmla="*/ 3013061 h 4805312"/>
              <a:gd name="connsiteX6141" fmla="*/ 6898149 w 12191990"/>
              <a:gd name="connsiteY6141" fmla="*/ 3021746 h 4805312"/>
              <a:gd name="connsiteX6142" fmla="*/ 6965410 w 12191990"/>
              <a:gd name="connsiteY6142" fmla="*/ 3071549 h 4805312"/>
              <a:gd name="connsiteX6143" fmla="*/ 6972563 w 12191990"/>
              <a:gd name="connsiteY6143" fmla="*/ 3083520 h 4805312"/>
              <a:gd name="connsiteX6144" fmla="*/ 7006384 w 12191990"/>
              <a:gd name="connsiteY6144" fmla="*/ 3104560 h 4805312"/>
              <a:gd name="connsiteX6145" fmla="*/ 6998655 w 12191990"/>
              <a:gd name="connsiteY6145" fmla="*/ 3104176 h 4805312"/>
              <a:gd name="connsiteX6146" fmla="*/ 7077702 w 12191990"/>
              <a:gd name="connsiteY6146" fmla="*/ 3150693 h 4805312"/>
              <a:gd name="connsiteX6147" fmla="*/ 7021843 w 12191990"/>
              <a:gd name="connsiteY6147" fmla="*/ 3105328 h 4805312"/>
              <a:gd name="connsiteX6148" fmla="*/ 6974124 w 12191990"/>
              <a:gd name="connsiteY6148" fmla="*/ 3061818 h 4805312"/>
              <a:gd name="connsiteX6149" fmla="*/ 6926741 w 12191990"/>
              <a:gd name="connsiteY6149" fmla="*/ 3022374 h 4805312"/>
              <a:gd name="connsiteX6150" fmla="*/ 6929065 w 12191990"/>
              <a:gd name="connsiteY6150" fmla="*/ 3023280 h 4805312"/>
              <a:gd name="connsiteX6151" fmla="*/ 6925584 w 12191990"/>
              <a:gd name="connsiteY6151" fmla="*/ 3015363 h 4805312"/>
              <a:gd name="connsiteX6152" fmla="*/ 6925777 w 12191990"/>
              <a:gd name="connsiteY6152" fmla="*/ 3011501 h 4805312"/>
              <a:gd name="connsiteX6153" fmla="*/ 7049278 w 12191990"/>
              <a:gd name="connsiteY6153" fmla="*/ 3098946 h 4805312"/>
              <a:gd name="connsiteX6154" fmla="*/ 7129090 w 12191990"/>
              <a:gd name="connsiteY6154" fmla="*/ 3130011 h 4805312"/>
              <a:gd name="connsiteX6155" fmla="*/ 6915908 w 12191990"/>
              <a:gd name="connsiteY6155" fmla="*/ 2976163 h 4805312"/>
              <a:gd name="connsiteX6156" fmla="*/ 6848649 w 12191990"/>
              <a:gd name="connsiteY6156" fmla="*/ 2926359 h 4805312"/>
              <a:gd name="connsiteX6157" fmla="*/ 6861009 w 12191990"/>
              <a:gd name="connsiteY6157" fmla="*/ 2911484 h 4805312"/>
              <a:gd name="connsiteX6158" fmla="*/ 6838397 w 12191990"/>
              <a:gd name="connsiteY6158" fmla="*/ 2898746 h 4805312"/>
              <a:gd name="connsiteX6159" fmla="*/ 6834149 w 12191990"/>
              <a:gd name="connsiteY6159" fmla="*/ 2906280 h 4805312"/>
              <a:gd name="connsiteX6160" fmla="*/ 6722624 w 12191990"/>
              <a:gd name="connsiteY6160" fmla="*/ 2811686 h 4805312"/>
              <a:gd name="connsiteX6161" fmla="*/ 6675264 w 12191990"/>
              <a:gd name="connsiteY6161" fmla="*/ 2751253 h 4805312"/>
              <a:gd name="connsiteX6162" fmla="*/ 6616307 w 12191990"/>
              <a:gd name="connsiteY6162" fmla="*/ 2690246 h 4805312"/>
              <a:gd name="connsiteX6163" fmla="*/ 6638727 w 12191990"/>
              <a:gd name="connsiteY6163" fmla="*/ 2706846 h 4805312"/>
              <a:gd name="connsiteX6164" fmla="*/ 6639304 w 12191990"/>
              <a:gd name="connsiteY6164" fmla="*/ 2695260 h 4805312"/>
              <a:gd name="connsiteX6165" fmla="*/ 6599094 w 12191990"/>
              <a:gd name="connsiteY6165" fmla="*/ 2646799 h 4805312"/>
              <a:gd name="connsiteX6166" fmla="*/ 6587693 w 12191990"/>
              <a:gd name="connsiteY6166" fmla="*/ 2642360 h 4805312"/>
              <a:gd name="connsiteX6167" fmla="*/ 6579196 w 12191990"/>
              <a:gd name="connsiteY6167" fmla="*/ 2657426 h 4805312"/>
              <a:gd name="connsiteX6168" fmla="*/ 6531834 w 12191990"/>
              <a:gd name="connsiteY6168" fmla="*/ 2596995 h 4805312"/>
              <a:gd name="connsiteX6169" fmla="*/ 6473070 w 12191990"/>
              <a:gd name="connsiteY6169" fmla="*/ 2532125 h 4805312"/>
              <a:gd name="connsiteX6170" fmla="*/ 6465343 w 12191990"/>
              <a:gd name="connsiteY6170" fmla="*/ 2531741 h 4805312"/>
              <a:gd name="connsiteX6171" fmla="*/ 6436534 w 12191990"/>
              <a:gd name="connsiteY6171" fmla="*/ 2487719 h 4805312"/>
              <a:gd name="connsiteX6172" fmla="*/ 6410825 w 12191990"/>
              <a:gd name="connsiteY6172" fmla="*/ 2459338 h 4805312"/>
              <a:gd name="connsiteX6173" fmla="*/ 6295406 w 12191990"/>
              <a:gd name="connsiteY6173" fmla="*/ 2287110 h 4805312"/>
              <a:gd name="connsiteX6174" fmla="*/ 6277042 w 12191990"/>
              <a:gd name="connsiteY6174" fmla="*/ 2266838 h 4805312"/>
              <a:gd name="connsiteX6175" fmla="*/ 6270274 w 12191990"/>
              <a:gd name="connsiteY6175" fmla="*/ 2247141 h 4805312"/>
              <a:gd name="connsiteX6176" fmla="*/ 6300231 w 12191990"/>
              <a:gd name="connsiteY6176" fmla="*/ 2267989 h 4805312"/>
              <a:gd name="connsiteX6177" fmla="*/ 6249580 w 12191990"/>
              <a:gd name="connsiteY6177" fmla="*/ 2195778 h 4805312"/>
              <a:gd name="connsiteX6178" fmla="*/ 6248621 w 12191990"/>
              <a:gd name="connsiteY6178" fmla="*/ 2215090 h 4805312"/>
              <a:gd name="connsiteX6179" fmla="*/ 6237220 w 12191990"/>
              <a:gd name="connsiteY6179" fmla="*/ 2210652 h 4805312"/>
              <a:gd name="connsiteX6180" fmla="*/ 6225624 w 12191990"/>
              <a:gd name="connsiteY6180" fmla="*/ 2210077 h 4805312"/>
              <a:gd name="connsiteX6181" fmla="*/ 6225817 w 12191990"/>
              <a:gd name="connsiteY6181" fmla="*/ 2206214 h 4805312"/>
              <a:gd name="connsiteX6182" fmla="*/ 6229489 w 12191990"/>
              <a:gd name="connsiteY6182" fmla="*/ 2210269 h 4805312"/>
              <a:gd name="connsiteX6183" fmla="*/ 6229680 w 12191990"/>
              <a:gd name="connsiteY6183" fmla="*/ 2206406 h 4805312"/>
              <a:gd name="connsiteX6184" fmla="*/ 6229873 w 12191990"/>
              <a:gd name="connsiteY6184" fmla="*/ 2202544 h 4805312"/>
              <a:gd name="connsiteX6185" fmla="*/ 6226200 w 12191990"/>
              <a:gd name="connsiteY6185" fmla="*/ 2198489 h 4805312"/>
              <a:gd name="connsiteX6186" fmla="*/ 6222335 w 12191990"/>
              <a:gd name="connsiteY6186" fmla="*/ 2198297 h 4805312"/>
              <a:gd name="connsiteX6187" fmla="*/ 6211895 w 12191990"/>
              <a:gd name="connsiteY6187" fmla="*/ 2174547 h 4805312"/>
              <a:gd name="connsiteX6188" fmla="*/ 6211702 w 12191990"/>
              <a:gd name="connsiteY6188" fmla="*/ 2178409 h 4805312"/>
              <a:gd name="connsiteX6189" fmla="*/ 6208219 w 12191990"/>
              <a:gd name="connsiteY6189" fmla="*/ 2170492 h 4805312"/>
              <a:gd name="connsiteX6190" fmla="*/ 6204548 w 12191990"/>
              <a:gd name="connsiteY6190" fmla="*/ 2166438 h 4805312"/>
              <a:gd name="connsiteX6191" fmla="*/ 6204355 w 12191990"/>
              <a:gd name="connsiteY6191" fmla="*/ 2170301 h 4805312"/>
              <a:gd name="connsiteX6192" fmla="*/ 6204165 w 12191990"/>
              <a:gd name="connsiteY6192" fmla="*/ 2174163 h 4805312"/>
              <a:gd name="connsiteX6193" fmla="*/ 6150606 w 12191990"/>
              <a:gd name="connsiteY6193" fmla="*/ 2082447 h 4805312"/>
              <a:gd name="connsiteX6194" fmla="*/ 6184619 w 12191990"/>
              <a:gd name="connsiteY6194" fmla="*/ 2099624 h 4805312"/>
              <a:gd name="connsiteX6195" fmla="*/ 6185579 w 12191990"/>
              <a:gd name="connsiteY6195" fmla="*/ 2080311 h 4805312"/>
              <a:gd name="connsiteX6196" fmla="*/ 6161020 w 12191990"/>
              <a:gd name="connsiteY6196" fmla="*/ 2028756 h 4805312"/>
              <a:gd name="connsiteX6197" fmla="*/ 6153099 w 12191990"/>
              <a:gd name="connsiteY6197" fmla="*/ 2032235 h 4805312"/>
              <a:gd name="connsiteX6198" fmla="*/ 6132597 w 12191990"/>
              <a:gd name="connsiteY6198" fmla="*/ 1977008 h 4805312"/>
              <a:gd name="connsiteX6199" fmla="*/ 6086770 w 12191990"/>
              <a:gd name="connsiteY6199" fmla="*/ 1885676 h 4805312"/>
              <a:gd name="connsiteX6200" fmla="*/ 6094883 w 12191990"/>
              <a:gd name="connsiteY6200" fmla="*/ 1878335 h 4805312"/>
              <a:gd name="connsiteX6201" fmla="*/ 6054261 w 12191990"/>
              <a:gd name="connsiteY6201" fmla="*/ 1760157 h 4805312"/>
              <a:gd name="connsiteX6202" fmla="*/ 6020795 w 12191990"/>
              <a:gd name="connsiteY6202" fmla="*/ 1653949 h 4805312"/>
              <a:gd name="connsiteX6203" fmla="*/ 6013256 w 12191990"/>
              <a:gd name="connsiteY6203" fmla="*/ 1649703 h 4805312"/>
              <a:gd name="connsiteX6204" fmla="*/ 6010732 w 12191990"/>
              <a:gd name="connsiteY6204" fmla="*/ 1622474 h 4805312"/>
              <a:gd name="connsiteX6205" fmla="*/ 5987517 w 12191990"/>
              <a:gd name="connsiteY6205" fmla="*/ 1543881 h 4805312"/>
              <a:gd name="connsiteX6206" fmla="*/ 5989051 w 12191990"/>
              <a:gd name="connsiteY6206" fmla="*/ 1512981 h 4805312"/>
              <a:gd name="connsiteX6207" fmla="*/ 5976087 w 12191990"/>
              <a:gd name="connsiteY6207" fmla="*/ 1462000 h 4805312"/>
              <a:gd name="connsiteX6208" fmla="*/ 5966604 w 12191990"/>
              <a:gd name="connsiteY6208" fmla="*/ 1418937 h 4805312"/>
              <a:gd name="connsiteX6209" fmla="*/ 5962736 w 12191990"/>
              <a:gd name="connsiteY6209" fmla="*/ 1418746 h 4805312"/>
              <a:gd name="connsiteX6210" fmla="*/ 5686516 w 12191990"/>
              <a:gd name="connsiteY6210" fmla="*/ 1406173 h 4805312"/>
              <a:gd name="connsiteX6211" fmla="*/ 5659272 w 12191990"/>
              <a:gd name="connsiteY6211" fmla="*/ 1666015 h 4805312"/>
              <a:gd name="connsiteX6212" fmla="*/ 5623866 w 12191990"/>
              <a:gd name="connsiteY6212" fmla="*/ 1786283 h 4805312"/>
              <a:gd name="connsiteX6213" fmla="*/ 5625701 w 12191990"/>
              <a:gd name="connsiteY6213" fmla="*/ 1797728 h 4805312"/>
              <a:gd name="connsiteX6214" fmla="*/ 5636256 w 12191990"/>
              <a:gd name="connsiteY6214" fmla="*/ 1846062 h 4805312"/>
              <a:gd name="connsiteX6215" fmla="*/ 5640701 w 12191990"/>
              <a:gd name="connsiteY6215" fmla="*/ 1877175 h 4805312"/>
              <a:gd name="connsiteX6216" fmla="*/ 5658477 w 12191990"/>
              <a:gd name="connsiteY6216" fmla="*/ 1939397 h 4805312"/>
              <a:gd name="connsiteX6217" fmla="*/ 5654035 w 12191990"/>
              <a:gd name="connsiteY6217" fmla="*/ 1939397 h 4805312"/>
              <a:gd name="connsiteX6218" fmla="*/ 5654035 w 12191990"/>
              <a:gd name="connsiteY6218" fmla="*/ 1943842 h 4805312"/>
              <a:gd name="connsiteX6219" fmla="*/ 5654035 w 12191990"/>
              <a:gd name="connsiteY6219" fmla="*/ 1952731 h 4805312"/>
              <a:gd name="connsiteX6220" fmla="*/ 5658477 w 12191990"/>
              <a:gd name="connsiteY6220" fmla="*/ 1957175 h 4805312"/>
              <a:gd name="connsiteX6221" fmla="*/ 5654035 w 12191990"/>
              <a:gd name="connsiteY6221" fmla="*/ 1966062 h 4805312"/>
              <a:gd name="connsiteX6222" fmla="*/ 5662921 w 12191990"/>
              <a:gd name="connsiteY6222" fmla="*/ 1966062 h 4805312"/>
              <a:gd name="connsiteX6223" fmla="*/ 5662921 w 12191990"/>
              <a:gd name="connsiteY6223" fmla="*/ 1970509 h 4805312"/>
              <a:gd name="connsiteX6224" fmla="*/ 5667367 w 12191990"/>
              <a:gd name="connsiteY6224" fmla="*/ 1979397 h 4805312"/>
              <a:gd name="connsiteX6225" fmla="*/ 5671810 w 12191990"/>
              <a:gd name="connsiteY6225" fmla="*/ 1970509 h 4805312"/>
              <a:gd name="connsiteX6226" fmla="*/ 5667367 w 12191990"/>
              <a:gd name="connsiteY6226" fmla="*/ 1970509 h 4805312"/>
              <a:gd name="connsiteX6227" fmla="*/ 5671810 w 12191990"/>
              <a:gd name="connsiteY6227" fmla="*/ 1966062 h 4805312"/>
              <a:gd name="connsiteX6228" fmla="*/ 5673226 w 12191990"/>
              <a:gd name="connsiteY6228" fmla="*/ 1972774 h 4805312"/>
              <a:gd name="connsiteX6229" fmla="*/ 5702168 w 12191990"/>
              <a:gd name="connsiteY6229" fmla="*/ 1899315 h 4805312"/>
              <a:gd name="connsiteX6230" fmla="*/ 5727462 w 12191990"/>
              <a:gd name="connsiteY6230" fmla="*/ 1794080 h 4805312"/>
              <a:gd name="connsiteX6231" fmla="*/ 5725144 w 12191990"/>
              <a:gd name="connsiteY6231" fmla="*/ 1788283 h 4805312"/>
              <a:gd name="connsiteX6232" fmla="*/ 5707365 w 12191990"/>
              <a:gd name="connsiteY6232" fmla="*/ 1681615 h 4805312"/>
              <a:gd name="connsiteX6233" fmla="*/ 5711810 w 12191990"/>
              <a:gd name="connsiteY6233" fmla="*/ 1663838 h 4805312"/>
              <a:gd name="connsiteX6234" fmla="*/ 5702920 w 12191990"/>
              <a:gd name="connsiteY6234" fmla="*/ 1650505 h 4805312"/>
              <a:gd name="connsiteX6235" fmla="*/ 5702920 w 12191990"/>
              <a:gd name="connsiteY6235" fmla="*/ 1646061 h 4805312"/>
              <a:gd name="connsiteX6236" fmla="*/ 5689584 w 12191990"/>
              <a:gd name="connsiteY6236" fmla="*/ 1534948 h 4805312"/>
              <a:gd name="connsiteX6237" fmla="*/ 5694033 w 12191990"/>
              <a:gd name="connsiteY6237" fmla="*/ 1534948 h 4805312"/>
              <a:gd name="connsiteX6238" fmla="*/ 5694031 w 12191990"/>
              <a:gd name="connsiteY6238" fmla="*/ 1512724 h 4805312"/>
              <a:gd name="connsiteX6239" fmla="*/ 5685145 w 12191990"/>
              <a:gd name="connsiteY6239" fmla="*/ 1486059 h 4805312"/>
              <a:gd name="connsiteX6240" fmla="*/ 5694031 w 12191990"/>
              <a:gd name="connsiteY6240" fmla="*/ 1472726 h 4805312"/>
              <a:gd name="connsiteX6241" fmla="*/ 5689584 w 12191990"/>
              <a:gd name="connsiteY6241" fmla="*/ 1414946 h 4805312"/>
              <a:gd name="connsiteX6242" fmla="*/ 5766680 w 12191990"/>
              <a:gd name="connsiteY6242" fmla="*/ 1383834 h 4805312"/>
              <a:gd name="connsiteX6243" fmla="*/ 5767094 w 12191990"/>
              <a:gd name="connsiteY6243" fmla="*/ 1390229 h 4805312"/>
              <a:gd name="connsiteX6244" fmla="*/ 5769590 w 12191990"/>
              <a:gd name="connsiteY6244" fmla="*/ 1392723 h 4805312"/>
              <a:gd name="connsiteX6245" fmla="*/ 5769590 w 12191990"/>
              <a:gd name="connsiteY6245" fmla="*/ 1383834 h 4805312"/>
              <a:gd name="connsiteX6246" fmla="*/ 5760852 w 12191990"/>
              <a:gd name="connsiteY6246" fmla="*/ 1268604 h 4805312"/>
              <a:gd name="connsiteX6247" fmla="*/ 5761089 w 12191990"/>
              <a:gd name="connsiteY6247" fmla="*/ 1297960 h 4805312"/>
              <a:gd name="connsiteX6248" fmla="*/ 5765140 w 12191990"/>
              <a:gd name="connsiteY6248" fmla="*/ 1360236 h 4805312"/>
              <a:gd name="connsiteX6249" fmla="*/ 5765140 w 12191990"/>
              <a:gd name="connsiteY6249" fmla="*/ 1347377 h 4805312"/>
              <a:gd name="connsiteX6250" fmla="*/ 5765140 w 12191990"/>
              <a:gd name="connsiteY6250" fmla="*/ 1314290 h 4805312"/>
              <a:gd name="connsiteX6251" fmla="*/ 79002 w 12191990"/>
              <a:gd name="connsiteY6251" fmla="*/ 1043396 h 4805312"/>
              <a:gd name="connsiteX6252" fmla="*/ 99622 w 12191990"/>
              <a:gd name="connsiteY6252" fmla="*/ 1056449 h 4805312"/>
              <a:gd name="connsiteX6253" fmla="*/ 106010 w 12191990"/>
              <a:gd name="connsiteY6253" fmla="*/ 1068341 h 4805312"/>
              <a:gd name="connsiteX6254" fmla="*/ 108045 w 12191990"/>
              <a:gd name="connsiteY6254" fmla="*/ 1073273 h 4805312"/>
              <a:gd name="connsiteX6255" fmla="*/ 108335 w 12191990"/>
              <a:gd name="connsiteY6255" fmla="*/ 1078204 h 4805312"/>
              <a:gd name="connsiteX6256" fmla="*/ 107463 w 12191990"/>
              <a:gd name="connsiteY6256" fmla="*/ 1081975 h 4805312"/>
              <a:gd name="connsiteX6257" fmla="*/ 106010 w 12191990"/>
              <a:gd name="connsiteY6257" fmla="*/ 1089805 h 4805312"/>
              <a:gd name="connsiteX6258" fmla="*/ 105722 w 12191990"/>
              <a:gd name="connsiteY6258" fmla="*/ 1092706 h 4805312"/>
              <a:gd name="connsiteX6259" fmla="*/ 104850 w 12191990"/>
              <a:gd name="connsiteY6259" fmla="*/ 1099668 h 4805312"/>
              <a:gd name="connsiteX6260" fmla="*/ 90329 w 12191990"/>
              <a:gd name="connsiteY6260" fmla="*/ 1110979 h 4805312"/>
              <a:gd name="connsiteX6261" fmla="*/ 81035 w 12191990"/>
              <a:gd name="connsiteY6261" fmla="*/ 1111270 h 4805312"/>
              <a:gd name="connsiteX6262" fmla="*/ 62738 w 12191990"/>
              <a:gd name="connsiteY6262" fmla="*/ 1107209 h 4805312"/>
              <a:gd name="connsiteX6263" fmla="*/ 57802 w 12191990"/>
              <a:gd name="connsiteY6263" fmla="*/ 1104598 h 4805312"/>
              <a:gd name="connsiteX6264" fmla="*/ 52283 w 12191990"/>
              <a:gd name="connsiteY6264" fmla="*/ 1099958 h 4805312"/>
              <a:gd name="connsiteX6265" fmla="*/ 48798 w 12191990"/>
              <a:gd name="connsiteY6265" fmla="*/ 1095317 h 4805312"/>
              <a:gd name="connsiteX6266" fmla="*/ 44732 w 12191990"/>
              <a:gd name="connsiteY6266" fmla="*/ 1082555 h 4805312"/>
              <a:gd name="connsiteX6267" fmla="*/ 41827 w 12191990"/>
              <a:gd name="connsiteY6267" fmla="*/ 1074722 h 4805312"/>
              <a:gd name="connsiteX6268" fmla="*/ 41827 w 12191990"/>
              <a:gd name="connsiteY6268" fmla="*/ 1071242 h 4805312"/>
              <a:gd name="connsiteX6269" fmla="*/ 45312 w 12191990"/>
              <a:gd name="connsiteY6269" fmla="*/ 1064281 h 4805312"/>
              <a:gd name="connsiteX6270" fmla="*/ 53154 w 12191990"/>
              <a:gd name="connsiteY6270" fmla="*/ 1053839 h 4805312"/>
              <a:gd name="connsiteX6271" fmla="*/ 55188 w 12191990"/>
              <a:gd name="connsiteY6271" fmla="*/ 1049778 h 4805312"/>
              <a:gd name="connsiteX6272" fmla="*/ 58672 w 12191990"/>
              <a:gd name="connsiteY6272" fmla="*/ 1048327 h 4805312"/>
              <a:gd name="connsiteX6273" fmla="*/ 65351 w 12191990"/>
              <a:gd name="connsiteY6273" fmla="*/ 1046297 h 4805312"/>
              <a:gd name="connsiteX6274" fmla="*/ 67676 w 12191990"/>
              <a:gd name="connsiteY6274" fmla="*/ 1045137 h 4805312"/>
              <a:gd name="connsiteX6275" fmla="*/ 76968 w 12191990"/>
              <a:gd name="connsiteY6275" fmla="*/ 1043976 h 4805312"/>
              <a:gd name="connsiteX6276" fmla="*/ 79002 w 12191990"/>
              <a:gd name="connsiteY6276" fmla="*/ 1043396 h 4805312"/>
              <a:gd name="connsiteX6277" fmla="*/ 5641475 w 12191990"/>
              <a:gd name="connsiteY6277" fmla="*/ 828767 h 4805312"/>
              <a:gd name="connsiteX6278" fmla="*/ 5639331 w 12191990"/>
              <a:gd name="connsiteY6278" fmla="*/ 852032 h 4805312"/>
              <a:gd name="connsiteX6279" fmla="*/ 5678673 w 12191990"/>
              <a:gd name="connsiteY6279" fmla="*/ 1011943 h 4805312"/>
              <a:gd name="connsiteX6280" fmla="*/ 5680119 w 12191990"/>
              <a:gd name="connsiteY6280" fmla="*/ 942466 h 4805312"/>
              <a:gd name="connsiteX6281" fmla="*/ 5653046 w 12191990"/>
              <a:gd name="connsiteY6281" fmla="*/ 843741 h 4805312"/>
              <a:gd name="connsiteX6282" fmla="*/ 5641475 w 12191990"/>
              <a:gd name="connsiteY6282" fmla="*/ 828767 h 4805312"/>
              <a:gd name="connsiteX6283" fmla="*/ 100720 w 12191990"/>
              <a:gd name="connsiteY6283" fmla="*/ 784191 h 4805312"/>
              <a:gd name="connsiteX6284" fmla="*/ 108584 w 12191990"/>
              <a:gd name="connsiteY6284" fmla="*/ 784191 h 4805312"/>
              <a:gd name="connsiteX6285" fmla="*/ 117235 w 12191990"/>
              <a:gd name="connsiteY6285" fmla="*/ 788497 h 4805312"/>
              <a:gd name="connsiteX6286" fmla="*/ 123134 w 12191990"/>
              <a:gd name="connsiteY6286" fmla="*/ 795545 h 4805312"/>
              <a:gd name="connsiteX6287" fmla="*/ 127460 w 12191990"/>
              <a:gd name="connsiteY6287" fmla="*/ 806114 h 4805312"/>
              <a:gd name="connsiteX6288" fmla="*/ 132965 w 12191990"/>
              <a:gd name="connsiteY6288" fmla="*/ 816292 h 4805312"/>
              <a:gd name="connsiteX6289" fmla="*/ 141616 w 12191990"/>
              <a:gd name="connsiteY6289" fmla="*/ 824904 h 4805312"/>
              <a:gd name="connsiteX6290" fmla="*/ 141616 w 12191990"/>
              <a:gd name="connsiteY6290" fmla="*/ 838997 h 4805312"/>
              <a:gd name="connsiteX6291" fmla="*/ 136897 w 12191990"/>
              <a:gd name="connsiteY6291" fmla="*/ 844478 h 4805312"/>
              <a:gd name="connsiteX6292" fmla="*/ 128246 w 12191990"/>
              <a:gd name="connsiteY6292" fmla="*/ 849958 h 4805312"/>
              <a:gd name="connsiteX6293" fmla="*/ 118021 w 12191990"/>
              <a:gd name="connsiteY6293" fmla="*/ 851524 h 4805312"/>
              <a:gd name="connsiteX6294" fmla="*/ 106225 w 12191990"/>
              <a:gd name="connsiteY6294" fmla="*/ 840563 h 4805312"/>
              <a:gd name="connsiteX6295" fmla="*/ 103864 w 12191990"/>
              <a:gd name="connsiteY6295" fmla="*/ 836257 h 4805312"/>
              <a:gd name="connsiteX6296" fmla="*/ 96394 w 12191990"/>
              <a:gd name="connsiteY6296" fmla="*/ 826861 h 4805312"/>
              <a:gd name="connsiteX6297" fmla="*/ 90497 w 12191990"/>
              <a:gd name="connsiteY6297" fmla="*/ 823338 h 4805312"/>
              <a:gd name="connsiteX6298" fmla="*/ 84991 w 12191990"/>
              <a:gd name="connsiteY6298" fmla="*/ 807679 h 4805312"/>
              <a:gd name="connsiteX6299" fmla="*/ 88530 w 12191990"/>
              <a:gd name="connsiteY6299" fmla="*/ 794370 h 4805312"/>
              <a:gd name="connsiteX6300" fmla="*/ 99540 w 12191990"/>
              <a:gd name="connsiteY6300" fmla="*/ 785757 h 4805312"/>
              <a:gd name="connsiteX6301" fmla="*/ 100720 w 12191990"/>
              <a:gd name="connsiteY6301" fmla="*/ 784191 h 4805312"/>
              <a:gd name="connsiteX6302" fmla="*/ 598005 w 12191990"/>
              <a:gd name="connsiteY6302" fmla="*/ 775940 h 4805312"/>
              <a:gd name="connsiteX6303" fmla="*/ 563350 w 12191990"/>
              <a:gd name="connsiteY6303" fmla="*/ 797890 h 4805312"/>
              <a:gd name="connsiteX6304" fmla="*/ 543312 w 12191990"/>
              <a:gd name="connsiteY6304" fmla="*/ 821164 h 4805312"/>
              <a:gd name="connsiteX6305" fmla="*/ 570928 w 12191990"/>
              <a:gd name="connsiteY6305" fmla="*/ 802162 h 4805312"/>
              <a:gd name="connsiteX6306" fmla="*/ 499933 w 12191990"/>
              <a:gd name="connsiteY6306" fmla="*/ 855865 h 4805312"/>
              <a:gd name="connsiteX6307" fmla="*/ 461185 w 12191990"/>
              <a:gd name="connsiteY6307" fmla="*/ 887799 h 4805312"/>
              <a:gd name="connsiteX6308" fmla="*/ 433749 w 12191990"/>
              <a:gd name="connsiteY6308" fmla="*/ 909207 h 4805312"/>
              <a:gd name="connsiteX6309" fmla="*/ 422797 w 12191990"/>
              <a:gd name="connsiteY6309" fmla="*/ 924543 h 4805312"/>
              <a:gd name="connsiteX6310" fmla="*/ 274123 w 12191990"/>
              <a:gd name="connsiteY6310" fmla="*/ 1092233 h 4805312"/>
              <a:gd name="connsiteX6311" fmla="*/ 179448 w 12191990"/>
              <a:gd name="connsiteY6311" fmla="*/ 1239949 h 4805312"/>
              <a:gd name="connsiteX6312" fmla="*/ 192642 w 12191990"/>
              <a:gd name="connsiteY6312" fmla="*/ 1248301 h 4805312"/>
              <a:gd name="connsiteX6313" fmla="*/ 193067 w 12191990"/>
              <a:gd name="connsiteY6313" fmla="*/ 1249095 h 4805312"/>
              <a:gd name="connsiteX6314" fmla="*/ 233310 w 12191990"/>
              <a:gd name="connsiteY6314" fmla="*/ 1173425 h 4805312"/>
              <a:gd name="connsiteX6315" fmla="*/ 233848 w 12191990"/>
              <a:gd name="connsiteY6315" fmla="*/ 1180644 h 4805312"/>
              <a:gd name="connsiteX6316" fmla="*/ 255214 w 12191990"/>
              <a:gd name="connsiteY6316" fmla="*/ 1142751 h 4805312"/>
              <a:gd name="connsiteX6317" fmla="*/ 252807 w 12191990"/>
              <a:gd name="connsiteY6317" fmla="*/ 1142931 h 4805312"/>
              <a:gd name="connsiteX6318" fmla="*/ 283437 w 12191990"/>
              <a:gd name="connsiteY6318" fmla="*/ 1099505 h 4805312"/>
              <a:gd name="connsiteX6319" fmla="*/ 303295 w 12191990"/>
              <a:gd name="connsiteY6319" fmla="*/ 1073822 h 4805312"/>
              <a:gd name="connsiteX6320" fmla="*/ 305521 w 12191990"/>
              <a:gd name="connsiteY6320" fmla="*/ 1071236 h 4805312"/>
              <a:gd name="connsiteX6321" fmla="*/ 305340 w 12191990"/>
              <a:gd name="connsiteY6321" fmla="*/ 1068830 h 4805312"/>
              <a:gd name="connsiteX6322" fmla="*/ 309973 w 12191990"/>
              <a:gd name="connsiteY6322" fmla="*/ 1066065 h 4805312"/>
              <a:gd name="connsiteX6323" fmla="*/ 318698 w 12191990"/>
              <a:gd name="connsiteY6323" fmla="*/ 1053312 h 4805312"/>
              <a:gd name="connsiteX6324" fmla="*/ 347461 w 12191990"/>
              <a:gd name="connsiteY6324" fmla="*/ 1017287 h 4805312"/>
              <a:gd name="connsiteX6325" fmla="*/ 360819 w 12191990"/>
              <a:gd name="connsiteY6325" fmla="*/ 1001771 h 4805312"/>
              <a:gd name="connsiteX6326" fmla="*/ 389941 w 12191990"/>
              <a:gd name="connsiteY6326" fmla="*/ 970556 h 4805312"/>
              <a:gd name="connsiteX6327" fmla="*/ 390120 w 12191990"/>
              <a:gd name="connsiteY6327" fmla="*/ 972961 h 4805312"/>
              <a:gd name="connsiteX6328" fmla="*/ 394394 w 12191990"/>
              <a:gd name="connsiteY6328" fmla="*/ 965383 h 4805312"/>
              <a:gd name="connsiteX6329" fmla="*/ 526660 w 12191990"/>
              <a:gd name="connsiteY6329" fmla="*/ 841161 h 4805312"/>
              <a:gd name="connsiteX6330" fmla="*/ 537842 w 12191990"/>
              <a:gd name="connsiteY6330" fmla="*/ 832510 h 4805312"/>
              <a:gd name="connsiteX6331" fmla="*/ 579497 w 12191990"/>
              <a:gd name="connsiteY6331" fmla="*/ 795475 h 4805312"/>
              <a:gd name="connsiteX6332" fmla="*/ 573154 w 12191990"/>
              <a:gd name="connsiteY6332" fmla="*/ 799575 h 4805312"/>
              <a:gd name="connsiteX6333" fmla="*/ 586517 w 12191990"/>
              <a:gd name="connsiteY6333" fmla="*/ 789233 h 4805312"/>
              <a:gd name="connsiteX6334" fmla="*/ 590949 w 12191990"/>
              <a:gd name="connsiteY6334" fmla="*/ 785291 h 4805312"/>
              <a:gd name="connsiteX6335" fmla="*/ 350537 w 12191990"/>
              <a:gd name="connsiteY6335" fmla="*/ 774110 h 4805312"/>
              <a:gd name="connsiteX6336" fmla="*/ 369725 w 12191990"/>
              <a:gd name="connsiteY6336" fmla="*/ 786256 h 4805312"/>
              <a:gd name="connsiteX6337" fmla="*/ 375671 w 12191990"/>
              <a:gd name="connsiteY6337" fmla="*/ 797323 h 4805312"/>
              <a:gd name="connsiteX6338" fmla="*/ 377563 w 12191990"/>
              <a:gd name="connsiteY6338" fmla="*/ 801911 h 4805312"/>
              <a:gd name="connsiteX6339" fmla="*/ 377834 w 12191990"/>
              <a:gd name="connsiteY6339" fmla="*/ 806500 h 4805312"/>
              <a:gd name="connsiteX6340" fmla="*/ 377022 w 12191990"/>
              <a:gd name="connsiteY6340" fmla="*/ 810009 h 4805312"/>
              <a:gd name="connsiteX6341" fmla="*/ 375671 w 12191990"/>
              <a:gd name="connsiteY6341" fmla="*/ 817297 h 4805312"/>
              <a:gd name="connsiteX6342" fmla="*/ 375401 w 12191990"/>
              <a:gd name="connsiteY6342" fmla="*/ 819996 h 4805312"/>
              <a:gd name="connsiteX6343" fmla="*/ 374590 w 12191990"/>
              <a:gd name="connsiteY6343" fmla="*/ 826474 h 4805312"/>
              <a:gd name="connsiteX6344" fmla="*/ 361077 w 12191990"/>
              <a:gd name="connsiteY6344" fmla="*/ 837001 h 4805312"/>
              <a:gd name="connsiteX6345" fmla="*/ 352428 w 12191990"/>
              <a:gd name="connsiteY6345" fmla="*/ 837271 h 4805312"/>
              <a:gd name="connsiteX6346" fmla="*/ 335402 w 12191990"/>
              <a:gd name="connsiteY6346" fmla="*/ 833492 h 4805312"/>
              <a:gd name="connsiteX6347" fmla="*/ 330806 w 12191990"/>
              <a:gd name="connsiteY6347" fmla="*/ 831062 h 4805312"/>
              <a:gd name="connsiteX6348" fmla="*/ 325673 w 12191990"/>
              <a:gd name="connsiteY6348" fmla="*/ 826743 h 4805312"/>
              <a:gd name="connsiteX6349" fmla="*/ 322429 w 12191990"/>
              <a:gd name="connsiteY6349" fmla="*/ 822425 h 4805312"/>
              <a:gd name="connsiteX6350" fmla="*/ 318645 w 12191990"/>
              <a:gd name="connsiteY6350" fmla="*/ 810548 h 4805312"/>
              <a:gd name="connsiteX6351" fmla="*/ 315942 w 12191990"/>
              <a:gd name="connsiteY6351" fmla="*/ 803261 h 4805312"/>
              <a:gd name="connsiteX6352" fmla="*/ 315942 w 12191990"/>
              <a:gd name="connsiteY6352" fmla="*/ 800022 h 4805312"/>
              <a:gd name="connsiteX6353" fmla="*/ 319185 w 12191990"/>
              <a:gd name="connsiteY6353" fmla="*/ 793544 h 4805312"/>
              <a:gd name="connsiteX6354" fmla="*/ 326483 w 12191990"/>
              <a:gd name="connsiteY6354" fmla="*/ 783827 h 4805312"/>
              <a:gd name="connsiteX6355" fmla="*/ 328375 w 12191990"/>
              <a:gd name="connsiteY6355" fmla="*/ 780048 h 4805312"/>
              <a:gd name="connsiteX6356" fmla="*/ 331617 w 12191990"/>
              <a:gd name="connsiteY6356" fmla="*/ 778698 h 4805312"/>
              <a:gd name="connsiteX6357" fmla="*/ 337833 w 12191990"/>
              <a:gd name="connsiteY6357" fmla="*/ 776808 h 4805312"/>
              <a:gd name="connsiteX6358" fmla="*/ 339996 w 12191990"/>
              <a:gd name="connsiteY6358" fmla="*/ 775730 h 4805312"/>
              <a:gd name="connsiteX6359" fmla="*/ 348645 w 12191990"/>
              <a:gd name="connsiteY6359" fmla="*/ 774649 h 4805312"/>
              <a:gd name="connsiteX6360" fmla="*/ 350537 w 12191990"/>
              <a:gd name="connsiteY6360" fmla="*/ 774110 h 4805312"/>
              <a:gd name="connsiteX6361" fmla="*/ 839333 w 12191990"/>
              <a:gd name="connsiteY6361" fmla="*/ 643370 h 4805312"/>
              <a:gd name="connsiteX6362" fmla="*/ 773770 w 12191990"/>
              <a:gd name="connsiteY6362" fmla="*/ 676040 h 4805312"/>
              <a:gd name="connsiteX6363" fmla="*/ 772479 w 12191990"/>
              <a:gd name="connsiteY6363" fmla="*/ 677489 h 4805312"/>
              <a:gd name="connsiteX6364" fmla="*/ 760370 w 12191990"/>
              <a:gd name="connsiteY6364" fmla="*/ 686143 h 4805312"/>
              <a:gd name="connsiteX6365" fmla="*/ 767808 w 12191990"/>
              <a:gd name="connsiteY6365" fmla="*/ 681995 h 4805312"/>
              <a:gd name="connsiteX6366" fmla="*/ 816059 w 12191990"/>
              <a:gd name="connsiteY6366" fmla="*/ 660242 h 4805312"/>
              <a:gd name="connsiteX6367" fmla="*/ 848441 w 12191990"/>
              <a:gd name="connsiteY6367" fmla="*/ 458293 h 4805312"/>
              <a:gd name="connsiteX6368" fmla="*/ 867630 w 12191990"/>
              <a:gd name="connsiteY6368" fmla="*/ 470440 h 4805312"/>
              <a:gd name="connsiteX6369" fmla="*/ 873576 w 12191990"/>
              <a:gd name="connsiteY6369" fmla="*/ 481507 h 4805312"/>
              <a:gd name="connsiteX6370" fmla="*/ 875466 w 12191990"/>
              <a:gd name="connsiteY6370" fmla="*/ 486095 h 4805312"/>
              <a:gd name="connsiteX6371" fmla="*/ 875738 w 12191990"/>
              <a:gd name="connsiteY6371" fmla="*/ 490684 h 4805312"/>
              <a:gd name="connsiteX6372" fmla="*/ 874927 w 12191990"/>
              <a:gd name="connsiteY6372" fmla="*/ 494192 h 4805312"/>
              <a:gd name="connsiteX6373" fmla="*/ 873576 w 12191990"/>
              <a:gd name="connsiteY6373" fmla="*/ 501481 h 4805312"/>
              <a:gd name="connsiteX6374" fmla="*/ 873305 w 12191990"/>
              <a:gd name="connsiteY6374" fmla="*/ 504180 h 4805312"/>
              <a:gd name="connsiteX6375" fmla="*/ 872495 w 12191990"/>
              <a:gd name="connsiteY6375" fmla="*/ 510658 h 4805312"/>
              <a:gd name="connsiteX6376" fmla="*/ 858982 w 12191990"/>
              <a:gd name="connsiteY6376" fmla="*/ 521184 h 4805312"/>
              <a:gd name="connsiteX6377" fmla="*/ 850333 w 12191990"/>
              <a:gd name="connsiteY6377" fmla="*/ 521454 h 4805312"/>
              <a:gd name="connsiteX6378" fmla="*/ 833306 w 12191990"/>
              <a:gd name="connsiteY6378" fmla="*/ 517676 h 4805312"/>
              <a:gd name="connsiteX6379" fmla="*/ 828712 w 12191990"/>
              <a:gd name="connsiteY6379" fmla="*/ 515247 h 4805312"/>
              <a:gd name="connsiteX6380" fmla="*/ 823577 w 12191990"/>
              <a:gd name="connsiteY6380" fmla="*/ 510928 h 4805312"/>
              <a:gd name="connsiteX6381" fmla="*/ 820334 w 12191990"/>
              <a:gd name="connsiteY6381" fmla="*/ 506609 h 4805312"/>
              <a:gd name="connsiteX6382" fmla="*/ 816549 w 12191990"/>
              <a:gd name="connsiteY6382" fmla="*/ 494733 h 4805312"/>
              <a:gd name="connsiteX6383" fmla="*/ 813847 w 12191990"/>
              <a:gd name="connsiteY6383" fmla="*/ 487445 h 4805312"/>
              <a:gd name="connsiteX6384" fmla="*/ 813847 w 12191990"/>
              <a:gd name="connsiteY6384" fmla="*/ 484206 h 4805312"/>
              <a:gd name="connsiteX6385" fmla="*/ 817090 w 12191990"/>
              <a:gd name="connsiteY6385" fmla="*/ 477728 h 4805312"/>
              <a:gd name="connsiteX6386" fmla="*/ 824387 w 12191990"/>
              <a:gd name="connsiteY6386" fmla="*/ 468010 h 4805312"/>
              <a:gd name="connsiteX6387" fmla="*/ 826279 w 12191990"/>
              <a:gd name="connsiteY6387" fmla="*/ 464232 h 4805312"/>
              <a:gd name="connsiteX6388" fmla="*/ 829522 w 12191990"/>
              <a:gd name="connsiteY6388" fmla="*/ 462882 h 4805312"/>
              <a:gd name="connsiteX6389" fmla="*/ 835738 w 12191990"/>
              <a:gd name="connsiteY6389" fmla="*/ 460993 h 4805312"/>
              <a:gd name="connsiteX6390" fmla="*/ 837901 w 12191990"/>
              <a:gd name="connsiteY6390" fmla="*/ 459913 h 4805312"/>
              <a:gd name="connsiteX6391" fmla="*/ 846550 w 12191990"/>
              <a:gd name="connsiteY6391" fmla="*/ 458833 h 4805312"/>
              <a:gd name="connsiteX6392" fmla="*/ 848441 w 12191990"/>
              <a:gd name="connsiteY6392" fmla="*/ 458293 h 4805312"/>
              <a:gd name="connsiteX6393" fmla="*/ 512858 w 12191990"/>
              <a:gd name="connsiteY6393" fmla="*/ 404370 h 4805312"/>
              <a:gd name="connsiteX6394" fmla="*/ 533478 w 12191990"/>
              <a:gd name="connsiteY6394" fmla="*/ 417422 h 4805312"/>
              <a:gd name="connsiteX6395" fmla="*/ 539867 w 12191990"/>
              <a:gd name="connsiteY6395" fmla="*/ 429314 h 4805312"/>
              <a:gd name="connsiteX6396" fmla="*/ 541899 w 12191990"/>
              <a:gd name="connsiteY6396" fmla="*/ 434245 h 4805312"/>
              <a:gd name="connsiteX6397" fmla="*/ 542191 w 12191990"/>
              <a:gd name="connsiteY6397" fmla="*/ 439176 h 4805312"/>
              <a:gd name="connsiteX6398" fmla="*/ 541319 w 12191990"/>
              <a:gd name="connsiteY6398" fmla="*/ 442947 h 4805312"/>
              <a:gd name="connsiteX6399" fmla="*/ 539867 w 12191990"/>
              <a:gd name="connsiteY6399" fmla="*/ 450778 h 4805312"/>
              <a:gd name="connsiteX6400" fmla="*/ 539576 w 12191990"/>
              <a:gd name="connsiteY6400" fmla="*/ 453679 h 4805312"/>
              <a:gd name="connsiteX6401" fmla="*/ 538705 w 12191990"/>
              <a:gd name="connsiteY6401" fmla="*/ 460641 h 4805312"/>
              <a:gd name="connsiteX6402" fmla="*/ 524185 w 12191990"/>
              <a:gd name="connsiteY6402" fmla="*/ 471953 h 4805312"/>
              <a:gd name="connsiteX6403" fmla="*/ 514889 w 12191990"/>
              <a:gd name="connsiteY6403" fmla="*/ 472243 h 4805312"/>
              <a:gd name="connsiteX6404" fmla="*/ 496594 w 12191990"/>
              <a:gd name="connsiteY6404" fmla="*/ 468182 h 4805312"/>
              <a:gd name="connsiteX6405" fmla="*/ 491657 w 12191990"/>
              <a:gd name="connsiteY6405" fmla="*/ 465572 h 4805312"/>
              <a:gd name="connsiteX6406" fmla="*/ 486139 w 12191990"/>
              <a:gd name="connsiteY6406" fmla="*/ 460930 h 4805312"/>
              <a:gd name="connsiteX6407" fmla="*/ 482653 w 12191990"/>
              <a:gd name="connsiteY6407" fmla="*/ 456290 h 4805312"/>
              <a:gd name="connsiteX6408" fmla="*/ 478587 w 12191990"/>
              <a:gd name="connsiteY6408" fmla="*/ 443527 h 4805312"/>
              <a:gd name="connsiteX6409" fmla="*/ 475682 w 12191990"/>
              <a:gd name="connsiteY6409" fmla="*/ 435695 h 4805312"/>
              <a:gd name="connsiteX6410" fmla="*/ 475682 w 12191990"/>
              <a:gd name="connsiteY6410" fmla="*/ 432215 h 4805312"/>
              <a:gd name="connsiteX6411" fmla="*/ 479168 w 12191990"/>
              <a:gd name="connsiteY6411" fmla="*/ 425254 h 4805312"/>
              <a:gd name="connsiteX6412" fmla="*/ 487010 w 12191990"/>
              <a:gd name="connsiteY6412" fmla="*/ 414811 h 4805312"/>
              <a:gd name="connsiteX6413" fmla="*/ 489042 w 12191990"/>
              <a:gd name="connsiteY6413" fmla="*/ 410751 h 4805312"/>
              <a:gd name="connsiteX6414" fmla="*/ 492528 w 12191990"/>
              <a:gd name="connsiteY6414" fmla="*/ 409300 h 4805312"/>
              <a:gd name="connsiteX6415" fmla="*/ 499207 w 12191990"/>
              <a:gd name="connsiteY6415" fmla="*/ 407270 h 4805312"/>
              <a:gd name="connsiteX6416" fmla="*/ 501531 w 12191990"/>
              <a:gd name="connsiteY6416" fmla="*/ 406109 h 4805312"/>
              <a:gd name="connsiteX6417" fmla="*/ 510823 w 12191990"/>
              <a:gd name="connsiteY6417" fmla="*/ 404950 h 4805312"/>
              <a:gd name="connsiteX6418" fmla="*/ 512858 w 12191990"/>
              <a:gd name="connsiteY6418" fmla="*/ 404370 h 4805312"/>
              <a:gd name="connsiteX6419" fmla="*/ 364275 w 12191990"/>
              <a:gd name="connsiteY6419" fmla="*/ 395833 h 4805312"/>
              <a:gd name="connsiteX6420" fmla="*/ 372139 w 12191990"/>
              <a:gd name="connsiteY6420" fmla="*/ 395833 h 4805312"/>
              <a:gd name="connsiteX6421" fmla="*/ 380791 w 12191990"/>
              <a:gd name="connsiteY6421" fmla="*/ 400139 h 4805312"/>
              <a:gd name="connsiteX6422" fmla="*/ 386690 w 12191990"/>
              <a:gd name="connsiteY6422" fmla="*/ 407185 h 4805312"/>
              <a:gd name="connsiteX6423" fmla="*/ 391015 w 12191990"/>
              <a:gd name="connsiteY6423" fmla="*/ 417754 h 4805312"/>
              <a:gd name="connsiteX6424" fmla="*/ 396520 w 12191990"/>
              <a:gd name="connsiteY6424" fmla="*/ 427932 h 4805312"/>
              <a:gd name="connsiteX6425" fmla="*/ 405171 w 12191990"/>
              <a:gd name="connsiteY6425" fmla="*/ 436545 h 4805312"/>
              <a:gd name="connsiteX6426" fmla="*/ 405171 w 12191990"/>
              <a:gd name="connsiteY6426" fmla="*/ 450637 h 4805312"/>
              <a:gd name="connsiteX6427" fmla="*/ 400453 w 12191990"/>
              <a:gd name="connsiteY6427" fmla="*/ 456118 h 4805312"/>
              <a:gd name="connsiteX6428" fmla="*/ 393448 w 12191990"/>
              <a:gd name="connsiteY6428" fmla="*/ 460555 h 4805312"/>
              <a:gd name="connsiteX6429" fmla="*/ 393794 w 12191990"/>
              <a:gd name="connsiteY6429" fmla="*/ 461014 h 4805312"/>
              <a:gd name="connsiteX6430" fmla="*/ 398462 w 12191990"/>
              <a:gd name="connsiteY6430" fmla="*/ 470340 h 4805312"/>
              <a:gd name="connsiteX6431" fmla="*/ 398462 w 12191990"/>
              <a:gd name="connsiteY6431" fmla="*/ 475004 h 4805312"/>
              <a:gd name="connsiteX6432" fmla="*/ 394571 w 12191990"/>
              <a:gd name="connsiteY6432" fmla="*/ 485496 h 4805312"/>
              <a:gd name="connsiteX6433" fmla="*/ 393996 w 12191990"/>
              <a:gd name="connsiteY6433" fmla="*/ 487301 h 4805312"/>
              <a:gd name="connsiteX6434" fmla="*/ 396637 w 12191990"/>
              <a:gd name="connsiteY6434" fmla="*/ 488400 h 4805312"/>
              <a:gd name="connsiteX6435" fmla="*/ 399361 w 12191990"/>
              <a:gd name="connsiteY6435" fmla="*/ 493841 h 4805312"/>
              <a:gd name="connsiteX6436" fmla="*/ 409866 w 12191990"/>
              <a:gd name="connsiteY6436" fmla="*/ 507831 h 4805312"/>
              <a:gd name="connsiteX6437" fmla="*/ 414535 w 12191990"/>
              <a:gd name="connsiteY6437" fmla="*/ 517157 h 4805312"/>
              <a:gd name="connsiteX6438" fmla="*/ 414535 w 12191990"/>
              <a:gd name="connsiteY6438" fmla="*/ 521820 h 4805312"/>
              <a:gd name="connsiteX6439" fmla="*/ 410644 w 12191990"/>
              <a:gd name="connsiteY6439" fmla="*/ 532312 h 4805312"/>
              <a:gd name="connsiteX6440" fmla="*/ 405197 w 12191990"/>
              <a:gd name="connsiteY6440" fmla="*/ 549411 h 4805312"/>
              <a:gd name="connsiteX6441" fmla="*/ 400528 w 12191990"/>
              <a:gd name="connsiteY6441" fmla="*/ 555628 h 4805312"/>
              <a:gd name="connsiteX6442" fmla="*/ 393135 w 12191990"/>
              <a:gd name="connsiteY6442" fmla="*/ 561846 h 4805312"/>
              <a:gd name="connsiteX6443" fmla="*/ 386520 w 12191990"/>
              <a:gd name="connsiteY6443" fmla="*/ 565344 h 4805312"/>
              <a:gd name="connsiteX6444" fmla="*/ 362007 w 12191990"/>
              <a:gd name="connsiteY6444" fmla="*/ 570785 h 4805312"/>
              <a:gd name="connsiteX6445" fmla="*/ 349555 w 12191990"/>
              <a:gd name="connsiteY6445" fmla="*/ 570396 h 4805312"/>
              <a:gd name="connsiteX6446" fmla="*/ 330100 w 12191990"/>
              <a:gd name="connsiteY6446" fmla="*/ 555240 h 4805312"/>
              <a:gd name="connsiteX6447" fmla="*/ 328933 w 12191990"/>
              <a:gd name="connsiteY6447" fmla="*/ 545913 h 4805312"/>
              <a:gd name="connsiteX6448" fmla="*/ 328543 w 12191990"/>
              <a:gd name="connsiteY6448" fmla="*/ 542028 h 4805312"/>
              <a:gd name="connsiteX6449" fmla="*/ 326599 w 12191990"/>
              <a:gd name="connsiteY6449" fmla="*/ 531536 h 4805312"/>
              <a:gd name="connsiteX6450" fmla="*/ 325432 w 12191990"/>
              <a:gd name="connsiteY6450" fmla="*/ 526483 h 4805312"/>
              <a:gd name="connsiteX6451" fmla="*/ 325821 w 12191990"/>
              <a:gd name="connsiteY6451" fmla="*/ 519878 h 4805312"/>
              <a:gd name="connsiteX6452" fmla="*/ 326182 w 12191990"/>
              <a:gd name="connsiteY6452" fmla="*/ 519000 h 4805312"/>
              <a:gd name="connsiteX6453" fmla="*/ 323027 w 12191990"/>
              <a:gd name="connsiteY6453" fmla="*/ 517021 h 4805312"/>
              <a:gd name="connsiteX6454" fmla="*/ 314029 w 12191990"/>
              <a:gd name="connsiteY6454" fmla="*/ 508423 h 4805312"/>
              <a:gd name="connsiteX6455" fmla="*/ 312862 w 12191990"/>
              <a:gd name="connsiteY6455" fmla="*/ 499097 h 4805312"/>
              <a:gd name="connsiteX6456" fmla="*/ 312473 w 12191990"/>
              <a:gd name="connsiteY6456" fmla="*/ 495211 h 4805312"/>
              <a:gd name="connsiteX6457" fmla="*/ 310528 w 12191990"/>
              <a:gd name="connsiteY6457" fmla="*/ 484719 h 4805312"/>
              <a:gd name="connsiteX6458" fmla="*/ 309360 w 12191990"/>
              <a:gd name="connsiteY6458" fmla="*/ 479666 h 4805312"/>
              <a:gd name="connsiteX6459" fmla="*/ 309749 w 12191990"/>
              <a:gd name="connsiteY6459" fmla="*/ 473061 h 4805312"/>
              <a:gd name="connsiteX6460" fmla="*/ 312473 w 12191990"/>
              <a:gd name="connsiteY6460" fmla="*/ 466454 h 4805312"/>
              <a:gd name="connsiteX6461" fmla="*/ 321033 w 12191990"/>
              <a:gd name="connsiteY6461" fmla="*/ 450522 h 4805312"/>
              <a:gd name="connsiteX6462" fmla="*/ 348658 w 12191990"/>
              <a:gd name="connsiteY6462" fmla="*/ 433034 h 4805312"/>
              <a:gd name="connsiteX6463" fmla="*/ 351382 w 12191990"/>
              <a:gd name="connsiteY6463" fmla="*/ 433812 h 4805312"/>
              <a:gd name="connsiteX6464" fmla="*/ 357170 w 12191990"/>
              <a:gd name="connsiteY6464" fmla="*/ 437795 h 4805312"/>
              <a:gd name="connsiteX6465" fmla="*/ 358161 w 12191990"/>
              <a:gd name="connsiteY6465" fmla="*/ 437434 h 4805312"/>
              <a:gd name="connsiteX6466" fmla="*/ 354051 w 12191990"/>
              <a:gd name="connsiteY6466" fmla="*/ 434980 h 4805312"/>
              <a:gd name="connsiteX6467" fmla="*/ 348546 w 12191990"/>
              <a:gd name="connsiteY6467" fmla="*/ 419321 h 4805312"/>
              <a:gd name="connsiteX6468" fmla="*/ 352086 w 12191990"/>
              <a:gd name="connsiteY6468" fmla="*/ 406010 h 4805312"/>
              <a:gd name="connsiteX6469" fmla="*/ 363095 w 12191990"/>
              <a:gd name="connsiteY6469" fmla="*/ 397399 h 4805312"/>
              <a:gd name="connsiteX6470" fmla="*/ 364275 w 12191990"/>
              <a:gd name="connsiteY6470" fmla="*/ 395833 h 4805312"/>
              <a:gd name="connsiteX6471" fmla="*/ 614092 w 12191990"/>
              <a:gd name="connsiteY6471" fmla="*/ 385750 h 4805312"/>
              <a:gd name="connsiteX6472" fmla="*/ 633281 w 12191990"/>
              <a:gd name="connsiteY6472" fmla="*/ 397897 h 4805312"/>
              <a:gd name="connsiteX6473" fmla="*/ 639227 w 12191990"/>
              <a:gd name="connsiteY6473" fmla="*/ 408964 h 4805312"/>
              <a:gd name="connsiteX6474" fmla="*/ 641118 w 12191990"/>
              <a:gd name="connsiteY6474" fmla="*/ 413552 h 4805312"/>
              <a:gd name="connsiteX6475" fmla="*/ 641389 w 12191990"/>
              <a:gd name="connsiteY6475" fmla="*/ 418141 h 4805312"/>
              <a:gd name="connsiteX6476" fmla="*/ 640578 w 12191990"/>
              <a:gd name="connsiteY6476" fmla="*/ 421650 h 4805312"/>
              <a:gd name="connsiteX6477" fmla="*/ 639227 w 12191990"/>
              <a:gd name="connsiteY6477" fmla="*/ 428938 h 4805312"/>
              <a:gd name="connsiteX6478" fmla="*/ 638956 w 12191990"/>
              <a:gd name="connsiteY6478" fmla="*/ 431637 h 4805312"/>
              <a:gd name="connsiteX6479" fmla="*/ 638146 w 12191990"/>
              <a:gd name="connsiteY6479" fmla="*/ 438115 h 4805312"/>
              <a:gd name="connsiteX6480" fmla="*/ 624632 w 12191990"/>
              <a:gd name="connsiteY6480" fmla="*/ 448641 h 4805312"/>
              <a:gd name="connsiteX6481" fmla="*/ 615983 w 12191990"/>
              <a:gd name="connsiteY6481" fmla="*/ 448911 h 4805312"/>
              <a:gd name="connsiteX6482" fmla="*/ 598957 w 12191990"/>
              <a:gd name="connsiteY6482" fmla="*/ 445133 h 4805312"/>
              <a:gd name="connsiteX6483" fmla="*/ 594362 w 12191990"/>
              <a:gd name="connsiteY6483" fmla="*/ 442704 h 4805312"/>
              <a:gd name="connsiteX6484" fmla="*/ 589228 w 12191990"/>
              <a:gd name="connsiteY6484" fmla="*/ 438385 h 4805312"/>
              <a:gd name="connsiteX6485" fmla="*/ 585985 w 12191990"/>
              <a:gd name="connsiteY6485" fmla="*/ 434066 h 4805312"/>
              <a:gd name="connsiteX6486" fmla="*/ 582200 w 12191990"/>
              <a:gd name="connsiteY6486" fmla="*/ 422190 h 4805312"/>
              <a:gd name="connsiteX6487" fmla="*/ 579498 w 12191990"/>
              <a:gd name="connsiteY6487" fmla="*/ 414902 h 4805312"/>
              <a:gd name="connsiteX6488" fmla="*/ 579498 w 12191990"/>
              <a:gd name="connsiteY6488" fmla="*/ 411663 h 4805312"/>
              <a:gd name="connsiteX6489" fmla="*/ 582740 w 12191990"/>
              <a:gd name="connsiteY6489" fmla="*/ 405184 h 4805312"/>
              <a:gd name="connsiteX6490" fmla="*/ 590038 w 12191990"/>
              <a:gd name="connsiteY6490" fmla="*/ 395467 h 4805312"/>
              <a:gd name="connsiteX6491" fmla="*/ 591931 w 12191990"/>
              <a:gd name="connsiteY6491" fmla="*/ 391689 h 4805312"/>
              <a:gd name="connsiteX6492" fmla="*/ 595172 w 12191990"/>
              <a:gd name="connsiteY6492" fmla="*/ 390339 h 4805312"/>
              <a:gd name="connsiteX6493" fmla="*/ 601388 w 12191990"/>
              <a:gd name="connsiteY6493" fmla="*/ 388450 h 4805312"/>
              <a:gd name="connsiteX6494" fmla="*/ 603551 w 12191990"/>
              <a:gd name="connsiteY6494" fmla="*/ 387370 h 4805312"/>
              <a:gd name="connsiteX6495" fmla="*/ 612201 w 12191990"/>
              <a:gd name="connsiteY6495" fmla="*/ 386291 h 4805312"/>
              <a:gd name="connsiteX6496" fmla="*/ 614092 w 12191990"/>
              <a:gd name="connsiteY6496" fmla="*/ 385750 h 4805312"/>
              <a:gd name="connsiteX6497" fmla="*/ 714063 w 12191990"/>
              <a:gd name="connsiteY6497" fmla="*/ 358115 h 4805312"/>
              <a:gd name="connsiteX6498" fmla="*/ 721928 w 12191990"/>
              <a:gd name="connsiteY6498" fmla="*/ 358115 h 4805312"/>
              <a:gd name="connsiteX6499" fmla="*/ 723107 w 12191990"/>
              <a:gd name="connsiteY6499" fmla="*/ 359681 h 4805312"/>
              <a:gd name="connsiteX6500" fmla="*/ 734118 w 12191990"/>
              <a:gd name="connsiteY6500" fmla="*/ 368294 h 4805312"/>
              <a:gd name="connsiteX6501" fmla="*/ 737656 w 12191990"/>
              <a:gd name="connsiteY6501" fmla="*/ 381603 h 4805312"/>
              <a:gd name="connsiteX6502" fmla="*/ 732152 w 12191990"/>
              <a:gd name="connsiteY6502" fmla="*/ 397262 h 4805312"/>
              <a:gd name="connsiteX6503" fmla="*/ 726253 w 12191990"/>
              <a:gd name="connsiteY6503" fmla="*/ 400785 h 4805312"/>
              <a:gd name="connsiteX6504" fmla="*/ 718781 w 12191990"/>
              <a:gd name="connsiteY6504" fmla="*/ 410181 h 4805312"/>
              <a:gd name="connsiteX6505" fmla="*/ 716422 w 12191990"/>
              <a:gd name="connsiteY6505" fmla="*/ 414486 h 4805312"/>
              <a:gd name="connsiteX6506" fmla="*/ 704626 w 12191990"/>
              <a:gd name="connsiteY6506" fmla="*/ 425448 h 4805312"/>
              <a:gd name="connsiteX6507" fmla="*/ 694402 w 12191990"/>
              <a:gd name="connsiteY6507" fmla="*/ 423882 h 4805312"/>
              <a:gd name="connsiteX6508" fmla="*/ 685750 w 12191990"/>
              <a:gd name="connsiteY6508" fmla="*/ 418401 h 4805312"/>
              <a:gd name="connsiteX6509" fmla="*/ 681032 w 12191990"/>
              <a:gd name="connsiteY6509" fmla="*/ 412921 h 4805312"/>
              <a:gd name="connsiteX6510" fmla="*/ 681032 w 12191990"/>
              <a:gd name="connsiteY6510" fmla="*/ 398828 h 4805312"/>
              <a:gd name="connsiteX6511" fmla="*/ 689682 w 12191990"/>
              <a:gd name="connsiteY6511" fmla="*/ 390216 h 4805312"/>
              <a:gd name="connsiteX6512" fmla="*/ 695188 w 12191990"/>
              <a:gd name="connsiteY6512" fmla="*/ 380038 h 4805312"/>
              <a:gd name="connsiteX6513" fmla="*/ 699513 w 12191990"/>
              <a:gd name="connsiteY6513" fmla="*/ 369467 h 4805312"/>
              <a:gd name="connsiteX6514" fmla="*/ 705412 w 12191990"/>
              <a:gd name="connsiteY6514" fmla="*/ 362421 h 4805312"/>
              <a:gd name="connsiteX6515" fmla="*/ 714063 w 12191990"/>
              <a:gd name="connsiteY6515" fmla="*/ 358115 h 4805312"/>
              <a:gd name="connsiteX6516" fmla="*/ 10630811 w 12191990"/>
              <a:gd name="connsiteY6516" fmla="*/ 337454 h 4805312"/>
              <a:gd name="connsiteX6517" fmla="*/ 10626867 w 12191990"/>
              <a:gd name="connsiteY6517" fmla="*/ 347338 h 4805312"/>
              <a:gd name="connsiteX6518" fmla="*/ 10614810 w 12191990"/>
              <a:gd name="connsiteY6518" fmla="*/ 345961 h 4805312"/>
              <a:gd name="connsiteX6519" fmla="*/ 10608574 w 12191990"/>
              <a:gd name="connsiteY6519" fmla="*/ 442013 h 4805312"/>
              <a:gd name="connsiteX6520" fmla="*/ 10606282 w 12191990"/>
              <a:gd name="connsiteY6520" fmla="*/ 528181 h 4805312"/>
              <a:gd name="connsiteX6521" fmla="*/ 10598567 w 12191990"/>
              <a:gd name="connsiteY6521" fmla="*/ 521662 h 4805312"/>
              <a:gd name="connsiteX6522" fmla="*/ 10590906 w 12191990"/>
              <a:gd name="connsiteY6522" fmla="*/ 572458 h 4805312"/>
              <a:gd name="connsiteX6523" fmla="*/ 10590958 w 12191990"/>
              <a:gd name="connsiteY6523" fmla="*/ 629771 h 4805312"/>
              <a:gd name="connsiteX6524" fmla="*/ 10596727 w 12191990"/>
              <a:gd name="connsiteY6524" fmla="*/ 669887 h 4805312"/>
              <a:gd name="connsiteX6525" fmla="*/ 10589812 w 12191990"/>
              <a:gd name="connsiteY6525" fmla="*/ 672855 h 4805312"/>
              <a:gd name="connsiteX6526" fmla="*/ 10603348 w 12191990"/>
              <a:gd name="connsiteY6526" fmla="*/ 776801 h 4805312"/>
              <a:gd name="connsiteX6527" fmla="*/ 10611740 w 12191990"/>
              <a:gd name="connsiteY6527" fmla="*/ 876403 h 4805312"/>
              <a:gd name="connsiteX6528" fmla="*/ 10609569 w 12191990"/>
              <a:gd name="connsiteY6528" fmla="*/ 878973 h 4805312"/>
              <a:gd name="connsiteX6529" fmla="*/ 10612140 w 12191990"/>
              <a:gd name="connsiteY6529" fmla="*/ 881146 h 4805312"/>
              <a:gd name="connsiteX6530" fmla="*/ 10612939 w 12191990"/>
              <a:gd name="connsiteY6530" fmla="*/ 890632 h 4805312"/>
              <a:gd name="connsiteX6531" fmla="*/ 10615111 w 12191990"/>
              <a:gd name="connsiteY6531" fmla="*/ 888061 h 4805312"/>
              <a:gd name="connsiteX6532" fmla="*/ 10614712 w 12191990"/>
              <a:gd name="connsiteY6532" fmla="*/ 883318 h 4805312"/>
              <a:gd name="connsiteX6533" fmla="*/ 10624423 w 12191990"/>
              <a:gd name="connsiteY6533" fmla="*/ 913550 h 4805312"/>
              <a:gd name="connsiteX6534" fmla="*/ 10630660 w 12191990"/>
              <a:gd name="connsiteY6534" fmla="*/ 817499 h 4805312"/>
              <a:gd name="connsiteX6535" fmla="*/ 10621973 w 12191990"/>
              <a:gd name="connsiteY6535" fmla="*/ 827780 h 4805312"/>
              <a:gd name="connsiteX6536" fmla="*/ 10606613 w 12191990"/>
              <a:gd name="connsiteY6536" fmla="*/ 673834 h 4805312"/>
              <a:gd name="connsiteX6537" fmla="*/ 10615699 w 12191990"/>
              <a:gd name="connsiteY6537" fmla="*/ 668296 h 4805312"/>
              <a:gd name="connsiteX6538" fmla="*/ 10613475 w 12191990"/>
              <a:gd name="connsiteY6538" fmla="*/ 613553 h 4805312"/>
              <a:gd name="connsiteX6539" fmla="*/ 10618165 w 12191990"/>
              <a:gd name="connsiteY6539" fmla="*/ 555842 h 4805312"/>
              <a:gd name="connsiteX6540" fmla="*/ 10610625 w 12191990"/>
              <a:gd name="connsiteY6540" fmla="*/ 523039 h 4805312"/>
              <a:gd name="connsiteX6541" fmla="*/ 10620285 w 12191990"/>
              <a:gd name="connsiteY6541" fmla="*/ 495959 h 4805312"/>
              <a:gd name="connsiteX6542" fmla="*/ 10625148 w 12191990"/>
              <a:gd name="connsiteY6542" fmla="*/ 411964 h 4805312"/>
              <a:gd name="connsiteX6543" fmla="*/ 10627666 w 12191990"/>
              <a:gd name="connsiteY6543" fmla="*/ 356824 h 4805312"/>
              <a:gd name="connsiteX6544" fmla="*/ 10628066 w 12191990"/>
              <a:gd name="connsiteY6544" fmla="*/ 361567 h 4805312"/>
              <a:gd name="connsiteX6545" fmla="*/ 10631038 w 12191990"/>
              <a:gd name="connsiteY6545" fmla="*/ 368482 h 4805312"/>
              <a:gd name="connsiteX6546" fmla="*/ 10632809 w 12191990"/>
              <a:gd name="connsiteY6546" fmla="*/ 361168 h 4805312"/>
              <a:gd name="connsiteX6547" fmla="*/ 10637552 w 12191990"/>
              <a:gd name="connsiteY6547" fmla="*/ 360771 h 4805312"/>
              <a:gd name="connsiteX6548" fmla="*/ 10634182 w 12191990"/>
              <a:gd name="connsiteY6548" fmla="*/ 349113 h 4805312"/>
              <a:gd name="connsiteX6549" fmla="*/ 10633782 w 12191990"/>
              <a:gd name="connsiteY6549" fmla="*/ 344370 h 4805312"/>
              <a:gd name="connsiteX6550" fmla="*/ 10630811 w 12191990"/>
              <a:gd name="connsiteY6550" fmla="*/ 337454 h 4805312"/>
              <a:gd name="connsiteX6551" fmla="*/ 10656584 w 12191990"/>
              <a:gd name="connsiteY6551" fmla="*/ 324460 h 4805312"/>
              <a:gd name="connsiteX6552" fmla="*/ 10646178 w 12191990"/>
              <a:gd name="connsiteY6552" fmla="*/ 411795 h 4805312"/>
              <a:gd name="connsiteX6553" fmla="*/ 10643539 w 12191990"/>
              <a:gd name="connsiteY6553" fmla="*/ 469166 h 4805312"/>
              <a:gd name="connsiteX6554" fmla="*/ 10644290 w 12191990"/>
              <a:gd name="connsiteY6554" fmla="*/ 473156 h 4805312"/>
              <a:gd name="connsiteX6555" fmla="*/ 10655202 w 12191990"/>
              <a:gd name="connsiteY6555" fmla="*/ 506498 h 4805312"/>
              <a:gd name="connsiteX6556" fmla="*/ 10665847 w 12191990"/>
              <a:gd name="connsiteY6556" fmla="*/ 359712 h 4805312"/>
              <a:gd name="connsiteX6557" fmla="*/ 10662838 w 12191990"/>
              <a:gd name="connsiteY6557" fmla="*/ 348536 h 4805312"/>
              <a:gd name="connsiteX6558" fmla="*/ 886935 w 12191990"/>
              <a:gd name="connsiteY6558" fmla="*/ 255585 h 4805312"/>
              <a:gd name="connsiteX6559" fmla="*/ 886935 w 12191990"/>
              <a:gd name="connsiteY6559" fmla="*/ 255586 h 4805312"/>
              <a:gd name="connsiteX6560" fmla="*/ 906123 w 12191990"/>
              <a:gd name="connsiteY6560" fmla="*/ 267731 h 4805312"/>
              <a:gd name="connsiteX6561" fmla="*/ 912071 w 12191990"/>
              <a:gd name="connsiteY6561" fmla="*/ 278798 h 4805312"/>
              <a:gd name="connsiteX6562" fmla="*/ 913962 w 12191990"/>
              <a:gd name="connsiteY6562" fmla="*/ 283387 h 4805312"/>
              <a:gd name="connsiteX6563" fmla="*/ 914232 w 12191990"/>
              <a:gd name="connsiteY6563" fmla="*/ 287976 h 4805312"/>
              <a:gd name="connsiteX6564" fmla="*/ 913422 w 12191990"/>
              <a:gd name="connsiteY6564" fmla="*/ 291484 h 4805312"/>
              <a:gd name="connsiteX6565" fmla="*/ 912071 w 12191990"/>
              <a:gd name="connsiteY6565" fmla="*/ 298772 h 4805312"/>
              <a:gd name="connsiteX6566" fmla="*/ 911799 w 12191990"/>
              <a:gd name="connsiteY6566" fmla="*/ 301471 h 4805312"/>
              <a:gd name="connsiteX6567" fmla="*/ 910989 w 12191990"/>
              <a:gd name="connsiteY6567" fmla="*/ 307949 h 4805312"/>
              <a:gd name="connsiteX6568" fmla="*/ 897477 w 12191990"/>
              <a:gd name="connsiteY6568" fmla="*/ 318477 h 4805312"/>
              <a:gd name="connsiteX6569" fmla="*/ 888826 w 12191990"/>
              <a:gd name="connsiteY6569" fmla="*/ 318746 h 4805312"/>
              <a:gd name="connsiteX6570" fmla="*/ 879909 w 12191990"/>
              <a:gd name="connsiteY6570" fmla="*/ 318982 h 4805312"/>
              <a:gd name="connsiteX6571" fmla="*/ 871800 w 12191990"/>
              <a:gd name="connsiteY6571" fmla="*/ 314967 h 4805312"/>
              <a:gd name="connsiteX6572" fmla="*/ 867206 w 12191990"/>
              <a:gd name="connsiteY6572" fmla="*/ 312538 h 4805312"/>
              <a:gd name="connsiteX6573" fmla="*/ 862071 w 12191990"/>
              <a:gd name="connsiteY6573" fmla="*/ 308219 h 4805312"/>
              <a:gd name="connsiteX6574" fmla="*/ 858828 w 12191990"/>
              <a:gd name="connsiteY6574" fmla="*/ 303900 h 4805312"/>
              <a:gd name="connsiteX6575" fmla="*/ 855042 w 12191990"/>
              <a:gd name="connsiteY6575" fmla="*/ 292024 h 4805312"/>
              <a:gd name="connsiteX6576" fmla="*/ 852341 w 12191990"/>
              <a:gd name="connsiteY6576" fmla="*/ 284736 h 4805312"/>
              <a:gd name="connsiteX6577" fmla="*/ 852341 w 12191990"/>
              <a:gd name="connsiteY6577" fmla="*/ 281497 h 4805312"/>
              <a:gd name="connsiteX6578" fmla="*/ 855584 w 12191990"/>
              <a:gd name="connsiteY6578" fmla="*/ 275019 h 4805312"/>
              <a:gd name="connsiteX6579" fmla="*/ 862881 w 12191990"/>
              <a:gd name="connsiteY6579" fmla="*/ 265302 h 4805312"/>
              <a:gd name="connsiteX6580" fmla="*/ 864773 w 12191990"/>
              <a:gd name="connsiteY6580" fmla="*/ 261523 h 4805312"/>
              <a:gd name="connsiteX6581" fmla="*/ 868016 w 12191990"/>
              <a:gd name="connsiteY6581" fmla="*/ 260173 h 4805312"/>
              <a:gd name="connsiteX6582" fmla="*/ 874233 w 12191990"/>
              <a:gd name="connsiteY6582" fmla="*/ 258284 h 4805312"/>
              <a:gd name="connsiteX6583" fmla="*/ 876394 w 12191990"/>
              <a:gd name="connsiteY6583" fmla="*/ 257204 h 4805312"/>
              <a:gd name="connsiteX6584" fmla="*/ 881023 w 12191990"/>
              <a:gd name="connsiteY6584" fmla="*/ 258892 h 4805312"/>
              <a:gd name="connsiteX6585" fmla="*/ 885044 w 12191990"/>
              <a:gd name="connsiteY6585" fmla="*/ 256125 h 4805312"/>
              <a:gd name="connsiteX6586" fmla="*/ 886935 w 12191990"/>
              <a:gd name="connsiteY6586" fmla="*/ 255585 h 4805312"/>
              <a:gd name="connsiteX6587" fmla="*/ 5824852 w 12191990"/>
              <a:gd name="connsiteY6587" fmla="*/ 234080 h 4805312"/>
              <a:gd name="connsiteX6588" fmla="*/ 5819544 w 12191990"/>
              <a:gd name="connsiteY6588" fmla="*/ 246340 h 4805312"/>
              <a:gd name="connsiteX6589" fmla="*/ 5819868 w 12191990"/>
              <a:gd name="connsiteY6589" fmla="*/ 246967 h 4805312"/>
              <a:gd name="connsiteX6590" fmla="*/ 10714194 w 12191990"/>
              <a:gd name="connsiteY6590" fmla="*/ 181615 h 4805312"/>
              <a:gd name="connsiteX6591" fmla="*/ 10703588 w 12191990"/>
              <a:gd name="connsiteY6591" fmla="*/ 228821 h 4805312"/>
              <a:gd name="connsiteX6592" fmla="*/ 10699758 w 12191990"/>
              <a:gd name="connsiteY6592" fmla="*/ 255505 h 4805312"/>
              <a:gd name="connsiteX6593" fmla="*/ 10717529 w 12191990"/>
              <a:gd name="connsiteY6593" fmla="*/ 189774 h 4805312"/>
              <a:gd name="connsiteX6594" fmla="*/ 534575 w 12191990"/>
              <a:gd name="connsiteY6594" fmla="*/ 145164 h 4805312"/>
              <a:gd name="connsiteX6595" fmla="*/ 542440 w 12191990"/>
              <a:gd name="connsiteY6595" fmla="*/ 145164 h 4805312"/>
              <a:gd name="connsiteX6596" fmla="*/ 551091 w 12191990"/>
              <a:gd name="connsiteY6596" fmla="*/ 149471 h 4805312"/>
              <a:gd name="connsiteX6597" fmla="*/ 556990 w 12191990"/>
              <a:gd name="connsiteY6597" fmla="*/ 156517 h 4805312"/>
              <a:gd name="connsiteX6598" fmla="*/ 561314 w 12191990"/>
              <a:gd name="connsiteY6598" fmla="*/ 167086 h 4805312"/>
              <a:gd name="connsiteX6599" fmla="*/ 566820 w 12191990"/>
              <a:gd name="connsiteY6599" fmla="*/ 177265 h 4805312"/>
              <a:gd name="connsiteX6600" fmla="*/ 575471 w 12191990"/>
              <a:gd name="connsiteY6600" fmla="*/ 185878 h 4805312"/>
              <a:gd name="connsiteX6601" fmla="*/ 575471 w 12191990"/>
              <a:gd name="connsiteY6601" fmla="*/ 199970 h 4805312"/>
              <a:gd name="connsiteX6602" fmla="*/ 570753 w 12191990"/>
              <a:gd name="connsiteY6602" fmla="*/ 205450 h 4805312"/>
              <a:gd name="connsiteX6603" fmla="*/ 562102 w 12191990"/>
              <a:gd name="connsiteY6603" fmla="*/ 210931 h 4805312"/>
              <a:gd name="connsiteX6604" fmla="*/ 551877 w 12191990"/>
              <a:gd name="connsiteY6604" fmla="*/ 212497 h 4805312"/>
              <a:gd name="connsiteX6605" fmla="*/ 540080 w 12191990"/>
              <a:gd name="connsiteY6605" fmla="*/ 201535 h 4805312"/>
              <a:gd name="connsiteX6606" fmla="*/ 537721 w 12191990"/>
              <a:gd name="connsiteY6606" fmla="*/ 197230 h 4805312"/>
              <a:gd name="connsiteX6607" fmla="*/ 530249 w 12191990"/>
              <a:gd name="connsiteY6607" fmla="*/ 187834 h 4805312"/>
              <a:gd name="connsiteX6608" fmla="*/ 524351 w 12191990"/>
              <a:gd name="connsiteY6608" fmla="*/ 184311 h 4805312"/>
              <a:gd name="connsiteX6609" fmla="*/ 518846 w 12191990"/>
              <a:gd name="connsiteY6609" fmla="*/ 168652 h 4805312"/>
              <a:gd name="connsiteX6610" fmla="*/ 522386 w 12191990"/>
              <a:gd name="connsiteY6610" fmla="*/ 155343 h 4805312"/>
              <a:gd name="connsiteX6611" fmla="*/ 533395 w 12191990"/>
              <a:gd name="connsiteY6611" fmla="*/ 146731 h 4805312"/>
              <a:gd name="connsiteX6612" fmla="*/ 534575 w 12191990"/>
              <a:gd name="connsiteY6612" fmla="*/ 145164 h 4805312"/>
              <a:gd name="connsiteX6613" fmla="*/ 784392 w 12191990"/>
              <a:gd name="connsiteY6613" fmla="*/ 135083 h 4805312"/>
              <a:gd name="connsiteX6614" fmla="*/ 803581 w 12191990"/>
              <a:gd name="connsiteY6614" fmla="*/ 147229 h 4805312"/>
              <a:gd name="connsiteX6615" fmla="*/ 809527 w 12191990"/>
              <a:gd name="connsiteY6615" fmla="*/ 158295 h 4805312"/>
              <a:gd name="connsiteX6616" fmla="*/ 811418 w 12191990"/>
              <a:gd name="connsiteY6616" fmla="*/ 162884 h 4805312"/>
              <a:gd name="connsiteX6617" fmla="*/ 811688 w 12191990"/>
              <a:gd name="connsiteY6617" fmla="*/ 167473 h 4805312"/>
              <a:gd name="connsiteX6618" fmla="*/ 810878 w 12191990"/>
              <a:gd name="connsiteY6618" fmla="*/ 170982 h 4805312"/>
              <a:gd name="connsiteX6619" fmla="*/ 809527 w 12191990"/>
              <a:gd name="connsiteY6619" fmla="*/ 178270 h 4805312"/>
              <a:gd name="connsiteX6620" fmla="*/ 809256 w 12191990"/>
              <a:gd name="connsiteY6620" fmla="*/ 180968 h 4805312"/>
              <a:gd name="connsiteX6621" fmla="*/ 808446 w 12191990"/>
              <a:gd name="connsiteY6621" fmla="*/ 187446 h 4805312"/>
              <a:gd name="connsiteX6622" fmla="*/ 794933 w 12191990"/>
              <a:gd name="connsiteY6622" fmla="*/ 197974 h 4805312"/>
              <a:gd name="connsiteX6623" fmla="*/ 786283 w 12191990"/>
              <a:gd name="connsiteY6623" fmla="*/ 198244 h 4805312"/>
              <a:gd name="connsiteX6624" fmla="*/ 769257 w 12191990"/>
              <a:gd name="connsiteY6624" fmla="*/ 194465 h 4805312"/>
              <a:gd name="connsiteX6625" fmla="*/ 764662 w 12191990"/>
              <a:gd name="connsiteY6625" fmla="*/ 192035 h 4805312"/>
              <a:gd name="connsiteX6626" fmla="*/ 759528 w 12191990"/>
              <a:gd name="connsiteY6626" fmla="*/ 187717 h 4805312"/>
              <a:gd name="connsiteX6627" fmla="*/ 756285 w 12191990"/>
              <a:gd name="connsiteY6627" fmla="*/ 183398 h 4805312"/>
              <a:gd name="connsiteX6628" fmla="*/ 752501 w 12191990"/>
              <a:gd name="connsiteY6628" fmla="*/ 171522 h 4805312"/>
              <a:gd name="connsiteX6629" fmla="*/ 749798 w 12191990"/>
              <a:gd name="connsiteY6629" fmla="*/ 164234 h 4805312"/>
              <a:gd name="connsiteX6630" fmla="*/ 749798 w 12191990"/>
              <a:gd name="connsiteY6630" fmla="*/ 160995 h 4805312"/>
              <a:gd name="connsiteX6631" fmla="*/ 753041 w 12191990"/>
              <a:gd name="connsiteY6631" fmla="*/ 154517 h 4805312"/>
              <a:gd name="connsiteX6632" fmla="*/ 760338 w 12191990"/>
              <a:gd name="connsiteY6632" fmla="*/ 144800 h 4805312"/>
              <a:gd name="connsiteX6633" fmla="*/ 762230 w 12191990"/>
              <a:gd name="connsiteY6633" fmla="*/ 141021 h 4805312"/>
              <a:gd name="connsiteX6634" fmla="*/ 765473 w 12191990"/>
              <a:gd name="connsiteY6634" fmla="*/ 139672 h 4805312"/>
              <a:gd name="connsiteX6635" fmla="*/ 771689 w 12191990"/>
              <a:gd name="connsiteY6635" fmla="*/ 137782 h 4805312"/>
              <a:gd name="connsiteX6636" fmla="*/ 773851 w 12191990"/>
              <a:gd name="connsiteY6636" fmla="*/ 136702 h 4805312"/>
              <a:gd name="connsiteX6637" fmla="*/ 782501 w 12191990"/>
              <a:gd name="connsiteY6637" fmla="*/ 135622 h 4805312"/>
              <a:gd name="connsiteX6638" fmla="*/ 784392 w 12191990"/>
              <a:gd name="connsiteY6638" fmla="*/ 135083 h 4805312"/>
              <a:gd name="connsiteX6639" fmla="*/ 10680153 w 12191990"/>
              <a:gd name="connsiteY6639" fmla="*/ 98325 h 4805312"/>
              <a:gd name="connsiteX6640" fmla="*/ 10660128 w 12191990"/>
              <a:gd name="connsiteY6640" fmla="*/ 187906 h 4805312"/>
              <a:gd name="connsiteX6641" fmla="*/ 10660282 w 12191990"/>
              <a:gd name="connsiteY6641" fmla="*/ 247944 h 4805312"/>
              <a:gd name="connsiteX6642" fmla="*/ 10660423 w 12191990"/>
              <a:gd name="connsiteY6642" fmla="*/ 292245 h 4805312"/>
              <a:gd name="connsiteX6643" fmla="*/ 10659896 w 12191990"/>
              <a:gd name="connsiteY6643" fmla="*/ 296671 h 4805312"/>
              <a:gd name="connsiteX6644" fmla="*/ 10670545 w 12191990"/>
              <a:gd name="connsiteY6644" fmla="*/ 324962 h 4805312"/>
              <a:gd name="connsiteX6645" fmla="*/ 10698809 w 12191990"/>
              <a:gd name="connsiteY6645" fmla="*/ 165993 h 4805312"/>
              <a:gd name="connsiteX6646" fmla="*/ 10701063 w 12191990"/>
              <a:gd name="connsiteY6646" fmla="*/ 152087 h 4805312"/>
              <a:gd name="connsiteX6647" fmla="*/ 10701668 w 12191990"/>
              <a:gd name="connsiteY6647" fmla="*/ 150967 h 4805312"/>
              <a:gd name="connsiteX6648" fmla="*/ 628285 w 12191990"/>
              <a:gd name="connsiteY6648" fmla="*/ 91493 h 4805312"/>
              <a:gd name="connsiteX6649" fmla="*/ 631009 w 12191990"/>
              <a:gd name="connsiteY6649" fmla="*/ 92270 h 4805312"/>
              <a:gd name="connsiteX6650" fmla="*/ 643461 w 12191990"/>
              <a:gd name="connsiteY6650" fmla="*/ 93825 h 4805312"/>
              <a:gd name="connsiteX6651" fmla="*/ 646573 w 12191990"/>
              <a:gd name="connsiteY6651" fmla="*/ 95378 h 4805312"/>
              <a:gd name="connsiteX6652" fmla="*/ 655523 w 12191990"/>
              <a:gd name="connsiteY6652" fmla="*/ 98098 h 4805312"/>
              <a:gd name="connsiteX6653" fmla="*/ 660192 w 12191990"/>
              <a:gd name="connsiteY6653" fmla="*/ 100042 h 4805312"/>
              <a:gd name="connsiteX6654" fmla="*/ 662916 w 12191990"/>
              <a:gd name="connsiteY6654" fmla="*/ 105483 h 4805312"/>
              <a:gd name="connsiteX6655" fmla="*/ 673421 w 12191990"/>
              <a:gd name="connsiteY6655" fmla="*/ 119471 h 4805312"/>
              <a:gd name="connsiteX6656" fmla="*/ 678090 w 12191990"/>
              <a:gd name="connsiteY6656" fmla="*/ 128799 h 4805312"/>
              <a:gd name="connsiteX6657" fmla="*/ 678090 w 12191990"/>
              <a:gd name="connsiteY6657" fmla="*/ 133461 h 4805312"/>
              <a:gd name="connsiteX6658" fmla="*/ 674200 w 12191990"/>
              <a:gd name="connsiteY6658" fmla="*/ 143953 h 4805312"/>
              <a:gd name="connsiteX6659" fmla="*/ 668752 w 12191990"/>
              <a:gd name="connsiteY6659" fmla="*/ 161052 h 4805312"/>
              <a:gd name="connsiteX6660" fmla="*/ 664083 w 12191990"/>
              <a:gd name="connsiteY6660" fmla="*/ 167269 h 4805312"/>
              <a:gd name="connsiteX6661" fmla="*/ 656690 w 12191990"/>
              <a:gd name="connsiteY6661" fmla="*/ 173488 h 4805312"/>
              <a:gd name="connsiteX6662" fmla="*/ 650076 w 12191990"/>
              <a:gd name="connsiteY6662" fmla="*/ 176984 h 4805312"/>
              <a:gd name="connsiteX6663" fmla="*/ 625563 w 12191990"/>
              <a:gd name="connsiteY6663" fmla="*/ 182425 h 4805312"/>
              <a:gd name="connsiteX6664" fmla="*/ 613111 w 12191990"/>
              <a:gd name="connsiteY6664" fmla="*/ 182036 h 4805312"/>
              <a:gd name="connsiteX6665" fmla="*/ 593656 w 12191990"/>
              <a:gd name="connsiteY6665" fmla="*/ 166881 h 4805312"/>
              <a:gd name="connsiteX6666" fmla="*/ 592489 w 12191990"/>
              <a:gd name="connsiteY6666" fmla="*/ 157554 h 4805312"/>
              <a:gd name="connsiteX6667" fmla="*/ 592099 w 12191990"/>
              <a:gd name="connsiteY6667" fmla="*/ 153668 h 4805312"/>
              <a:gd name="connsiteX6668" fmla="*/ 590155 w 12191990"/>
              <a:gd name="connsiteY6668" fmla="*/ 143176 h 4805312"/>
              <a:gd name="connsiteX6669" fmla="*/ 588987 w 12191990"/>
              <a:gd name="connsiteY6669" fmla="*/ 138125 h 4805312"/>
              <a:gd name="connsiteX6670" fmla="*/ 589377 w 12191990"/>
              <a:gd name="connsiteY6670" fmla="*/ 131518 h 4805312"/>
              <a:gd name="connsiteX6671" fmla="*/ 592099 w 12191990"/>
              <a:gd name="connsiteY6671" fmla="*/ 124912 h 4805312"/>
              <a:gd name="connsiteX6672" fmla="*/ 600660 w 12191990"/>
              <a:gd name="connsiteY6672" fmla="*/ 108979 h 4805312"/>
              <a:gd name="connsiteX6673" fmla="*/ 628285 w 12191990"/>
              <a:gd name="connsiteY6673" fmla="*/ 91493 h 4805312"/>
              <a:gd name="connsiteX6674" fmla="*/ 5724659 w 12191990"/>
              <a:gd name="connsiteY6674" fmla="*/ 82288 h 4805312"/>
              <a:gd name="connsiteX6675" fmla="*/ 5715241 w 12191990"/>
              <a:gd name="connsiteY6675" fmla="*/ 102175 h 4805312"/>
              <a:gd name="connsiteX6676" fmla="*/ 5738701 w 12191990"/>
              <a:gd name="connsiteY6676" fmla="*/ 136769 h 4805312"/>
              <a:gd name="connsiteX6677" fmla="*/ 5747972 w 12191990"/>
              <a:gd name="connsiteY6677" fmla="*/ 115127 h 4805312"/>
              <a:gd name="connsiteX6678" fmla="*/ 792485 w 12191990"/>
              <a:gd name="connsiteY6678" fmla="*/ 62827 h 4805312"/>
              <a:gd name="connsiteX6679" fmla="*/ 813105 w 12191990"/>
              <a:gd name="connsiteY6679" fmla="*/ 75880 h 4805312"/>
              <a:gd name="connsiteX6680" fmla="*/ 819494 w 12191990"/>
              <a:gd name="connsiteY6680" fmla="*/ 87773 h 4805312"/>
              <a:gd name="connsiteX6681" fmla="*/ 821527 w 12191990"/>
              <a:gd name="connsiteY6681" fmla="*/ 92703 h 4805312"/>
              <a:gd name="connsiteX6682" fmla="*/ 821817 w 12191990"/>
              <a:gd name="connsiteY6682" fmla="*/ 97634 h 4805312"/>
              <a:gd name="connsiteX6683" fmla="*/ 820946 w 12191990"/>
              <a:gd name="connsiteY6683" fmla="*/ 101405 h 4805312"/>
              <a:gd name="connsiteX6684" fmla="*/ 819494 w 12191990"/>
              <a:gd name="connsiteY6684" fmla="*/ 109237 h 4805312"/>
              <a:gd name="connsiteX6685" fmla="*/ 819204 w 12191990"/>
              <a:gd name="connsiteY6685" fmla="*/ 112137 h 4805312"/>
              <a:gd name="connsiteX6686" fmla="*/ 818331 w 12191990"/>
              <a:gd name="connsiteY6686" fmla="*/ 119098 h 4805312"/>
              <a:gd name="connsiteX6687" fmla="*/ 803812 w 12191990"/>
              <a:gd name="connsiteY6687" fmla="*/ 130410 h 4805312"/>
              <a:gd name="connsiteX6688" fmla="*/ 794517 w 12191990"/>
              <a:gd name="connsiteY6688" fmla="*/ 130700 h 4805312"/>
              <a:gd name="connsiteX6689" fmla="*/ 776221 w 12191990"/>
              <a:gd name="connsiteY6689" fmla="*/ 126640 h 4805312"/>
              <a:gd name="connsiteX6690" fmla="*/ 771283 w 12191990"/>
              <a:gd name="connsiteY6690" fmla="*/ 124029 h 4805312"/>
              <a:gd name="connsiteX6691" fmla="*/ 765766 w 12191990"/>
              <a:gd name="connsiteY6691" fmla="*/ 119389 h 4805312"/>
              <a:gd name="connsiteX6692" fmla="*/ 762280 w 12191990"/>
              <a:gd name="connsiteY6692" fmla="*/ 114747 h 4805312"/>
              <a:gd name="connsiteX6693" fmla="*/ 758213 w 12191990"/>
              <a:gd name="connsiteY6693" fmla="*/ 101985 h 4805312"/>
              <a:gd name="connsiteX6694" fmla="*/ 755310 w 12191990"/>
              <a:gd name="connsiteY6694" fmla="*/ 94154 h 4805312"/>
              <a:gd name="connsiteX6695" fmla="*/ 755310 w 12191990"/>
              <a:gd name="connsiteY6695" fmla="*/ 90673 h 4805312"/>
              <a:gd name="connsiteX6696" fmla="*/ 758796 w 12191990"/>
              <a:gd name="connsiteY6696" fmla="*/ 83711 h 4805312"/>
              <a:gd name="connsiteX6697" fmla="*/ 766637 w 12191990"/>
              <a:gd name="connsiteY6697" fmla="*/ 73270 h 4805312"/>
              <a:gd name="connsiteX6698" fmla="*/ 768670 w 12191990"/>
              <a:gd name="connsiteY6698" fmla="*/ 69208 h 4805312"/>
              <a:gd name="connsiteX6699" fmla="*/ 772155 w 12191990"/>
              <a:gd name="connsiteY6699" fmla="*/ 67758 h 4805312"/>
              <a:gd name="connsiteX6700" fmla="*/ 778834 w 12191990"/>
              <a:gd name="connsiteY6700" fmla="*/ 65728 h 4805312"/>
              <a:gd name="connsiteX6701" fmla="*/ 781157 w 12191990"/>
              <a:gd name="connsiteY6701" fmla="*/ 64568 h 4805312"/>
              <a:gd name="connsiteX6702" fmla="*/ 790452 w 12191990"/>
              <a:gd name="connsiteY6702" fmla="*/ 63407 h 4805312"/>
              <a:gd name="connsiteX6703" fmla="*/ 792485 w 12191990"/>
              <a:gd name="connsiteY6703" fmla="*/ 62827 h 4805312"/>
              <a:gd name="connsiteX6704" fmla="*/ 5748758 w 12191990"/>
              <a:gd name="connsiteY6704" fmla="*/ 31374 h 4805312"/>
              <a:gd name="connsiteX6705" fmla="*/ 5741302 w 12191990"/>
              <a:gd name="connsiteY6705" fmla="*/ 47132 h 4805312"/>
              <a:gd name="connsiteX6706" fmla="*/ 5763336 w 12191990"/>
              <a:gd name="connsiteY6706" fmla="*/ 76108 h 4805312"/>
              <a:gd name="connsiteX6707" fmla="*/ 5764124 w 12191990"/>
              <a:gd name="connsiteY6707" fmla="*/ 77442 h 4805312"/>
              <a:gd name="connsiteX6708" fmla="*/ 5768870 w 12191990"/>
              <a:gd name="connsiteY6708" fmla="*/ 66354 h 4805312"/>
              <a:gd name="connsiteX6709" fmla="*/ 5749049 w 12191990"/>
              <a:gd name="connsiteY6709" fmla="*/ 43166 h 4805312"/>
              <a:gd name="connsiteX6710" fmla="*/ 5757205 w 12191990"/>
              <a:gd name="connsiteY6710" fmla="*/ 40520 h 4805312"/>
              <a:gd name="connsiteX6711" fmla="*/ 993690 w 12191990"/>
              <a:gd name="connsiteY6711" fmla="*/ 16573 h 4805312"/>
              <a:gd name="connsiteX6712" fmla="*/ 1001555 w 12191990"/>
              <a:gd name="connsiteY6712" fmla="*/ 16573 h 4805312"/>
              <a:gd name="connsiteX6713" fmla="*/ 1002733 w 12191990"/>
              <a:gd name="connsiteY6713" fmla="*/ 18139 h 4805312"/>
              <a:gd name="connsiteX6714" fmla="*/ 1013745 w 12191990"/>
              <a:gd name="connsiteY6714" fmla="*/ 26751 h 4805312"/>
              <a:gd name="connsiteX6715" fmla="*/ 1017284 w 12191990"/>
              <a:gd name="connsiteY6715" fmla="*/ 40062 h 4805312"/>
              <a:gd name="connsiteX6716" fmla="*/ 1011779 w 12191990"/>
              <a:gd name="connsiteY6716" fmla="*/ 55719 h 4805312"/>
              <a:gd name="connsiteX6717" fmla="*/ 1005880 w 12191990"/>
              <a:gd name="connsiteY6717" fmla="*/ 59242 h 4805312"/>
              <a:gd name="connsiteX6718" fmla="*/ 998409 w 12191990"/>
              <a:gd name="connsiteY6718" fmla="*/ 68638 h 4805312"/>
              <a:gd name="connsiteX6719" fmla="*/ 996049 w 12191990"/>
              <a:gd name="connsiteY6719" fmla="*/ 72944 h 4805312"/>
              <a:gd name="connsiteX6720" fmla="*/ 984253 w 12191990"/>
              <a:gd name="connsiteY6720" fmla="*/ 83905 h 4805312"/>
              <a:gd name="connsiteX6721" fmla="*/ 974029 w 12191990"/>
              <a:gd name="connsiteY6721" fmla="*/ 82339 h 4805312"/>
              <a:gd name="connsiteX6722" fmla="*/ 965378 w 12191990"/>
              <a:gd name="connsiteY6722" fmla="*/ 76859 h 4805312"/>
              <a:gd name="connsiteX6723" fmla="*/ 960659 w 12191990"/>
              <a:gd name="connsiteY6723" fmla="*/ 71378 h 4805312"/>
              <a:gd name="connsiteX6724" fmla="*/ 960659 w 12191990"/>
              <a:gd name="connsiteY6724" fmla="*/ 57286 h 4805312"/>
              <a:gd name="connsiteX6725" fmla="*/ 969311 w 12191990"/>
              <a:gd name="connsiteY6725" fmla="*/ 48673 h 4805312"/>
              <a:gd name="connsiteX6726" fmla="*/ 974815 w 12191990"/>
              <a:gd name="connsiteY6726" fmla="*/ 38495 h 4805312"/>
              <a:gd name="connsiteX6727" fmla="*/ 979141 w 12191990"/>
              <a:gd name="connsiteY6727" fmla="*/ 27926 h 4805312"/>
              <a:gd name="connsiteX6728" fmla="*/ 985038 w 12191990"/>
              <a:gd name="connsiteY6728" fmla="*/ 20880 h 4805312"/>
              <a:gd name="connsiteX6729" fmla="*/ 993690 w 12191990"/>
              <a:gd name="connsiteY6729" fmla="*/ 16573 h 4805312"/>
              <a:gd name="connsiteX6730" fmla="*/ 10670166 w 12191990"/>
              <a:gd name="connsiteY6730" fmla="*/ 6219 h 4805312"/>
              <a:gd name="connsiteX6731" fmla="*/ 10663575 w 12191990"/>
              <a:gd name="connsiteY6731" fmla="*/ 17531 h 4805312"/>
              <a:gd name="connsiteX6732" fmla="*/ 10649154 w 12191990"/>
              <a:gd name="connsiteY6732" fmla="*/ 13670 h 4805312"/>
              <a:gd name="connsiteX6733" fmla="*/ 10624158 w 12191990"/>
              <a:gd name="connsiteY6733" fmla="*/ 129410 h 4805312"/>
              <a:gd name="connsiteX6734" fmla="*/ 10605752 w 12191990"/>
              <a:gd name="connsiteY6734" fmla="*/ 233837 h 4805312"/>
              <a:gd name="connsiteX6735" fmla="*/ 10597548 w 12191990"/>
              <a:gd name="connsiteY6735" fmla="*/ 224509 h 4805312"/>
              <a:gd name="connsiteX6736" fmla="*/ 10579020 w 12191990"/>
              <a:gd name="connsiteY6736" fmla="*/ 284925 h 4805312"/>
              <a:gd name="connsiteX6737" fmla="*/ 10568696 w 12191990"/>
              <a:gd name="connsiteY6737" fmla="*/ 354669 h 4805312"/>
              <a:gd name="connsiteX6738" fmla="*/ 10568445 w 12191990"/>
              <a:gd name="connsiteY6738" fmla="*/ 404525 h 4805312"/>
              <a:gd name="connsiteX6739" fmla="*/ 10559493 w 12191990"/>
              <a:gd name="connsiteY6739" fmla="*/ 406883 h 4805312"/>
              <a:gd name="connsiteX6740" fmla="*/ 10557124 w 12191990"/>
              <a:gd name="connsiteY6740" fmla="*/ 535813 h 4805312"/>
              <a:gd name="connsiteX6741" fmla="*/ 10549284 w 12191990"/>
              <a:gd name="connsiteY6741" fmla="*/ 658522 h 4805312"/>
              <a:gd name="connsiteX6742" fmla="*/ 10546176 w 12191990"/>
              <a:gd name="connsiteY6742" fmla="*/ 661256 h 4805312"/>
              <a:gd name="connsiteX6743" fmla="*/ 10548911 w 12191990"/>
              <a:gd name="connsiteY6743" fmla="*/ 664366 h 4805312"/>
              <a:gd name="connsiteX6744" fmla="*/ 10548163 w 12191990"/>
              <a:gd name="connsiteY6744" fmla="*/ 676052 h 4805312"/>
              <a:gd name="connsiteX6745" fmla="*/ 10551272 w 12191990"/>
              <a:gd name="connsiteY6745" fmla="*/ 673319 h 4805312"/>
              <a:gd name="connsiteX6746" fmla="*/ 10551646 w 12191990"/>
              <a:gd name="connsiteY6746" fmla="*/ 667475 h 4805312"/>
              <a:gd name="connsiteX6747" fmla="*/ 10557984 w 12191990"/>
              <a:gd name="connsiteY6747" fmla="*/ 706020 h 4805312"/>
              <a:gd name="connsiteX6748" fmla="*/ 10582980 w 12191990"/>
              <a:gd name="connsiteY6748" fmla="*/ 590280 h 4805312"/>
              <a:gd name="connsiteX6749" fmla="*/ 10570547 w 12191990"/>
              <a:gd name="connsiteY6749" fmla="*/ 601216 h 4805312"/>
              <a:gd name="connsiteX6750" fmla="*/ 10579757 w 12191990"/>
              <a:gd name="connsiteY6750" fmla="*/ 411120 h 4805312"/>
              <a:gd name="connsiteX6751" fmla="*/ 10591817 w 12191990"/>
              <a:gd name="connsiteY6751" fmla="*/ 406028 h 4805312"/>
              <a:gd name="connsiteX6752" fmla="*/ 10599032 w 12191990"/>
              <a:gd name="connsiteY6752" fmla="*/ 339017 h 4805312"/>
              <a:gd name="connsiteX6753" fmla="*/ 10615198 w 12191990"/>
              <a:gd name="connsiteY6753" fmla="*/ 269649 h 4805312"/>
              <a:gd name="connsiteX6754" fmla="*/ 10611969 w 12191990"/>
              <a:gd name="connsiteY6754" fmla="*/ 228370 h 4805312"/>
              <a:gd name="connsiteX6755" fmla="*/ 10628630 w 12191990"/>
              <a:gd name="connsiteY6755" fmla="*/ 197171 h 4805312"/>
              <a:gd name="connsiteX6756" fmla="*/ 10649770 w 12191990"/>
              <a:gd name="connsiteY6756" fmla="*/ 95851 h 4805312"/>
              <a:gd name="connsiteX6757" fmla="*/ 10662829 w 12191990"/>
              <a:gd name="connsiteY6757" fmla="*/ 29217 h 4805312"/>
              <a:gd name="connsiteX6758" fmla="*/ 10662456 w 12191990"/>
              <a:gd name="connsiteY6758" fmla="*/ 35060 h 4805312"/>
              <a:gd name="connsiteX6759" fmla="*/ 10664817 w 12191990"/>
              <a:gd name="connsiteY6759" fmla="*/ 44013 h 4805312"/>
              <a:gd name="connsiteX6760" fmla="*/ 10668298 w 12191990"/>
              <a:gd name="connsiteY6760" fmla="*/ 35437 h 4805312"/>
              <a:gd name="connsiteX6761" fmla="*/ 10674142 w 12191990"/>
              <a:gd name="connsiteY6761" fmla="*/ 35812 h 4805312"/>
              <a:gd name="connsiteX6762" fmla="*/ 10672154 w 12191990"/>
              <a:gd name="connsiteY6762" fmla="*/ 21015 h 4805312"/>
              <a:gd name="connsiteX6763" fmla="*/ 10672527 w 12191990"/>
              <a:gd name="connsiteY6763" fmla="*/ 15172 h 4805312"/>
              <a:gd name="connsiteX6764" fmla="*/ 10670166 w 12191990"/>
              <a:gd name="connsiteY6764" fmla="*/ 6219 h 4805312"/>
              <a:gd name="connsiteX6765" fmla="*/ 1783079 w 12191990"/>
              <a:gd name="connsiteY6765" fmla="*/ 0 h 4805312"/>
              <a:gd name="connsiteX6766" fmla="*/ 5784292 w 12191990"/>
              <a:gd name="connsiteY6766" fmla="*/ 0 h 4805312"/>
              <a:gd name="connsiteX6767" fmla="*/ 5795900 w 12191990"/>
              <a:gd name="connsiteY6767" fmla="*/ 12454 h 4805312"/>
              <a:gd name="connsiteX6768" fmla="*/ 5803099 w 12191990"/>
              <a:gd name="connsiteY6768" fmla="*/ 0 h 4805312"/>
              <a:gd name="connsiteX6769" fmla="*/ 10593744 w 12191990"/>
              <a:gd name="connsiteY6769" fmla="*/ 0 h 4805312"/>
              <a:gd name="connsiteX6770" fmla="*/ 10585141 w 12191990"/>
              <a:gd name="connsiteY6770" fmla="*/ 19341 h 4805312"/>
              <a:gd name="connsiteX6771" fmla="*/ 10570626 w 12191990"/>
              <a:gd name="connsiteY6771" fmla="*/ 80255 h 4805312"/>
              <a:gd name="connsiteX6772" fmla="*/ 10571729 w 12191990"/>
              <a:gd name="connsiteY6772" fmla="*/ 77815 h 4805312"/>
              <a:gd name="connsiteX6773" fmla="*/ 10587456 w 12191990"/>
              <a:gd name="connsiteY6773" fmla="*/ 22078 h 4805312"/>
              <a:gd name="connsiteX6774" fmla="*/ 10596086 w 12191990"/>
              <a:gd name="connsiteY6774" fmla="*/ 0 h 4805312"/>
              <a:gd name="connsiteX6775" fmla="*/ 10707874 w 12191990"/>
              <a:gd name="connsiteY6775" fmla="*/ 0 h 4805312"/>
              <a:gd name="connsiteX6776" fmla="*/ 10690810 w 12191990"/>
              <a:gd name="connsiteY6776" fmla="*/ 56100 h 4805312"/>
              <a:gd name="connsiteX6777" fmla="*/ 10730771 w 12191990"/>
              <a:gd name="connsiteY6777" fmla="*/ 141217 h 4805312"/>
              <a:gd name="connsiteX6778" fmla="*/ 10793517 w 12191990"/>
              <a:gd name="connsiteY6778" fmla="*/ 0 h 4805312"/>
              <a:gd name="connsiteX6779" fmla="*/ 12191990 w 12191990"/>
              <a:gd name="connsiteY6779" fmla="*/ 0 h 4805312"/>
              <a:gd name="connsiteX6780" fmla="*/ 12191990 w 12191990"/>
              <a:gd name="connsiteY6780" fmla="*/ 2635813 h 4805312"/>
              <a:gd name="connsiteX6781" fmla="*/ 12148005 w 12191990"/>
              <a:gd name="connsiteY6781" fmla="*/ 2636730 h 4805312"/>
              <a:gd name="connsiteX6782" fmla="*/ 11970235 w 12191990"/>
              <a:gd name="connsiteY6782" fmla="*/ 2623812 h 4805312"/>
              <a:gd name="connsiteX6783" fmla="*/ 11485970 w 12191990"/>
              <a:gd name="connsiteY6783" fmla="*/ 2499803 h 4805312"/>
              <a:gd name="connsiteX6784" fmla="*/ 11347187 w 12191990"/>
              <a:gd name="connsiteY6784" fmla="*/ 2442226 h 4805312"/>
              <a:gd name="connsiteX6785" fmla="*/ 11313229 w 12191990"/>
              <a:gd name="connsiteY6785" fmla="*/ 2454037 h 4805312"/>
              <a:gd name="connsiteX6786" fmla="*/ 11338328 w 12191990"/>
              <a:gd name="connsiteY6786" fmla="*/ 2477658 h 4805312"/>
              <a:gd name="connsiteX6787" fmla="*/ 11381145 w 12191990"/>
              <a:gd name="connsiteY6787" fmla="*/ 2505708 h 4805312"/>
              <a:gd name="connsiteX6788" fmla="*/ 11130153 w 12191990"/>
              <a:gd name="connsiteY6788" fmla="*/ 2415653 h 4805312"/>
              <a:gd name="connsiteX6789" fmla="*/ 10992847 w 12191990"/>
              <a:gd name="connsiteY6789" fmla="*/ 2335932 h 4805312"/>
              <a:gd name="connsiteX6790" fmla="*/ 11122771 w 12191990"/>
              <a:gd name="connsiteY6790" fmla="*/ 2421559 h 4805312"/>
              <a:gd name="connsiteX6791" fmla="*/ 11322088 w 12191990"/>
              <a:gd name="connsiteY6791" fmla="*/ 2516042 h 4805312"/>
              <a:gd name="connsiteX6792" fmla="*/ 11905273 w 12191990"/>
              <a:gd name="connsiteY6792" fmla="*/ 2679912 h 4805312"/>
              <a:gd name="connsiteX6793" fmla="*/ 11983523 w 12191990"/>
              <a:gd name="connsiteY6793" fmla="*/ 2685818 h 4805312"/>
              <a:gd name="connsiteX6794" fmla="*/ 11961376 w 12191990"/>
              <a:gd name="connsiteY6794" fmla="*/ 2671054 h 4805312"/>
              <a:gd name="connsiteX6795" fmla="*/ 11462348 w 12191990"/>
              <a:gd name="connsiteY6795" fmla="*/ 2547044 h 4805312"/>
              <a:gd name="connsiteX6796" fmla="*/ 11440201 w 12191990"/>
              <a:gd name="connsiteY6796" fmla="*/ 2530805 h 4805312"/>
              <a:gd name="connsiteX6797" fmla="*/ 11471205 w 12191990"/>
              <a:gd name="connsiteY6797" fmla="*/ 2524900 h 4805312"/>
              <a:gd name="connsiteX6798" fmla="*/ 11627706 w 12191990"/>
              <a:gd name="connsiteY6798" fmla="*/ 2579524 h 4805312"/>
              <a:gd name="connsiteX6799" fmla="*/ 12163576 w 12191990"/>
              <a:gd name="connsiteY6799" fmla="*/ 2661528 h 4805312"/>
              <a:gd name="connsiteX6800" fmla="*/ 12191990 w 12191990"/>
              <a:gd name="connsiteY6800" fmla="*/ 2660940 h 4805312"/>
              <a:gd name="connsiteX6801" fmla="*/ 12191990 w 12191990"/>
              <a:gd name="connsiteY6801" fmla="*/ 2689513 h 4805312"/>
              <a:gd name="connsiteX6802" fmla="*/ 12144452 w 12191990"/>
              <a:gd name="connsiteY6802" fmla="*/ 2691722 h 4805312"/>
              <a:gd name="connsiteX6803" fmla="*/ 12191698 w 12191990"/>
              <a:gd name="connsiteY6803" fmla="*/ 2713868 h 4805312"/>
              <a:gd name="connsiteX6804" fmla="*/ 12048485 w 12191990"/>
              <a:gd name="connsiteY6804" fmla="*/ 2709439 h 4805312"/>
              <a:gd name="connsiteX6805" fmla="*/ 11847692 w 12191990"/>
              <a:gd name="connsiteY6805" fmla="*/ 2687293 h 4805312"/>
              <a:gd name="connsiteX6806" fmla="*/ 11831452 w 12191990"/>
              <a:gd name="connsiteY6806" fmla="*/ 2690247 h 4805312"/>
              <a:gd name="connsiteX6807" fmla="*/ 11832427 w 12191990"/>
              <a:gd name="connsiteY6807" fmla="*/ 2692578 h 4805312"/>
              <a:gd name="connsiteX6808" fmla="*/ 11837047 w 12191990"/>
              <a:gd name="connsiteY6808" fmla="*/ 2698729 h 4805312"/>
              <a:gd name="connsiteX6809" fmla="*/ 11844739 w 12191990"/>
              <a:gd name="connsiteY6809" fmla="*/ 2700581 h 4805312"/>
              <a:gd name="connsiteX6810" fmla="*/ 12029522 w 12191990"/>
              <a:gd name="connsiteY6810" fmla="*/ 2732137 h 4805312"/>
              <a:gd name="connsiteX6811" fmla="*/ 12035143 w 12191990"/>
              <a:gd name="connsiteY6811" fmla="*/ 2732088 h 4805312"/>
              <a:gd name="connsiteX6812" fmla="*/ 12035530 w 12191990"/>
              <a:gd name="connsiteY6812" fmla="*/ 2731313 h 4805312"/>
              <a:gd name="connsiteX6813" fmla="*/ 12038773 w 12191990"/>
              <a:gd name="connsiteY6813" fmla="*/ 2729963 h 4805312"/>
              <a:gd name="connsiteX6814" fmla="*/ 12044989 w 12191990"/>
              <a:gd name="connsiteY6814" fmla="*/ 2728074 h 4805312"/>
              <a:gd name="connsiteX6815" fmla="*/ 12047152 w 12191990"/>
              <a:gd name="connsiteY6815" fmla="*/ 2726994 h 4805312"/>
              <a:gd name="connsiteX6816" fmla="*/ 12055800 w 12191990"/>
              <a:gd name="connsiteY6816" fmla="*/ 2725914 h 4805312"/>
              <a:gd name="connsiteX6817" fmla="*/ 12057692 w 12191990"/>
              <a:gd name="connsiteY6817" fmla="*/ 2725374 h 4805312"/>
              <a:gd name="connsiteX6818" fmla="*/ 12067846 w 12191990"/>
              <a:gd name="connsiteY6818" fmla="*/ 2731801 h 4805312"/>
              <a:gd name="connsiteX6819" fmla="*/ 12092778 w 12191990"/>
              <a:gd name="connsiteY6819" fmla="*/ 2731583 h 4805312"/>
              <a:gd name="connsiteX6820" fmla="*/ 12153310 w 12191990"/>
              <a:gd name="connsiteY6820" fmla="*/ 2741917 h 4805312"/>
              <a:gd name="connsiteX6821" fmla="*/ 12191990 w 12191990"/>
              <a:gd name="connsiteY6821" fmla="*/ 2745319 h 4805312"/>
              <a:gd name="connsiteX6822" fmla="*/ 12191990 w 12191990"/>
              <a:gd name="connsiteY6822" fmla="*/ 2763995 h 4805312"/>
              <a:gd name="connsiteX6823" fmla="*/ 12106066 w 12191990"/>
              <a:gd name="connsiteY6823" fmla="*/ 2764063 h 4805312"/>
              <a:gd name="connsiteX6824" fmla="*/ 12084071 w 12191990"/>
              <a:gd name="connsiteY6824" fmla="*/ 2761849 h 4805312"/>
              <a:gd name="connsiteX6825" fmla="*/ 12082826 w 12191990"/>
              <a:gd name="connsiteY6825" fmla="*/ 2768561 h 4805312"/>
              <a:gd name="connsiteX6826" fmla="*/ 12082556 w 12191990"/>
              <a:gd name="connsiteY6826" fmla="*/ 2771260 h 4805312"/>
              <a:gd name="connsiteX6827" fmla="*/ 12081745 w 12191990"/>
              <a:gd name="connsiteY6827" fmla="*/ 2777738 h 4805312"/>
              <a:gd name="connsiteX6828" fmla="*/ 12075495 w 12191990"/>
              <a:gd name="connsiteY6828" fmla="*/ 2783710 h 4805312"/>
              <a:gd name="connsiteX6829" fmla="*/ 12072510 w 12191990"/>
              <a:gd name="connsiteY6829" fmla="*/ 2785582 h 4805312"/>
              <a:gd name="connsiteX6830" fmla="*/ 12101636 w 12191990"/>
              <a:gd name="connsiteY6830" fmla="*/ 2787683 h 4805312"/>
              <a:gd name="connsiteX6831" fmla="*/ 12191990 w 12191990"/>
              <a:gd name="connsiteY6831" fmla="*/ 2788232 h 4805312"/>
              <a:gd name="connsiteX6832" fmla="*/ 12191990 w 12191990"/>
              <a:gd name="connsiteY6832" fmla="*/ 2818066 h 4805312"/>
              <a:gd name="connsiteX6833" fmla="*/ 12150357 w 12191990"/>
              <a:gd name="connsiteY6833" fmla="*/ 2820162 h 4805312"/>
              <a:gd name="connsiteX6834" fmla="*/ 11611465 w 12191990"/>
              <a:gd name="connsiteY6834" fmla="*/ 2747823 h 4805312"/>
              <a:gd name="connsiteX6835" fmla="*/ 12094254 w 12191990"/>
              <a:gd name="connsiteY6835" fmla="*/ 2860022 h 4805312"/>
              <a:gd name="connsiteX6836" fmla="*/ 12092778 w 12191990"/>
              <a:gd name="connsiteY6836" fmla="*/ 2867404 h 4805312"/>
              <a:gd name="connsiteX6837" fmla="*/ 11953993 w 12191990"/>
              <a:gd name="connsiteY6837" fmla="*/ 2852641 h 4805312"/>
              <a:gd name="connsiteX6838" fmla="*/ 10895403 w 12191990"/>
              <a:gd name="connsiteY6838" fmla="*/ 2462895 h 4805312"/>
              <a:gd name="connsiteX6839" fmla="*/ 10800810 w 12191990"/>
              <a:gd name="connsiteY6839" fmla="*/ 2397577 h 4805312"/>
              <a:gd name="connsiteX6840" fmla="*/ 10751240 w 12191990"/>
              <a:gd name="connsiteY6840" fmla="*/ 2512129 h 4805312"/>
              <a:gd name="connsiteX6841" fmla="*/ 10775388 w 12191990"/>
              <a:gd name="connsiteY6841" fmla="*/ 2518717 h 4805312"/>
              <a:gd name="connsiteX6842" fmla="*/ 10730216 w 12191990"/>
              <a:gd name="connsiteY6842" fmla="*/ 2569930 h 4805312"/>
              <a:gd name="connsiteX6843" fmla="*/ 10799481 w 12191990"/>
              <a:gd name="connsiteY6843" fmla="*/ 2600056 h 4805312"/>
              <a:gd name="connsiteX6844" fmla="*/ 10904885 w 12191990"/>
              <a:gd name="connsiteY6844" fmla="*/ 2645244 h 4805312"/>
              <a:gd name="connsiteX6845" fmla="*/ 10916931 w 12191990"/>
              <a:gd name="connsiteY6845" fmla="*/ 2651270 h 4805312"/>
              <a:gd name="connsiteX6846" fmla="*/ 10871758 w 12191990"/>
              <a:gd name="connsiteY6846" fmla="*/ 2675370 h 4805312"/>
              <a:gd name="connsiteX6847" fmla="*/ 10871758 w 12191990"/>
              <a:gd name="connsiteY6847" fmla="*/ 2687420 h 4805312"/>
              <a:gd name="connsiteX6848" fmla="*/ 10875899 w 12191990"/>
              <a:gd name="connsiteY6848" fmla="*/ 2783822 h 4805312"/>
              <a:gd name="connsiteX6849" fmla="*/ 10872715 w 12191990"/>
              <a:gd name="connsiteY6849" fmla="*/ 2795991 h 4805312"/>
              <a:gd name="connsiteX6850" fmla="*/ 10878316 w 12191990"/>
              <a:gd name="connsiteY6850" fmla="*/ 2796597 h 4805312"/>
              <a:gd name="connsiteX6851" fmla="*/ 10890412 w 12191990"/>
              <a:gd name="connsiteY6851" fmla="*/ 2789357 h 4805312"/>
              <a:gd name="connsiteX6852" fmla="*/ 10909532 w 12191990"/>
              <a:gd name="connsiteY6852" fmla="*/ 2772563 h 4805312"/>
              <a:gd name="connsiteX6853" fmla="*/ 10918223 w 12191990"/>
              <a:gd name="connsiteY6853" fmla="*/ 2769451 h 4805312"/>
              <a:gd name="connsiteX6854" fmla="*/ 10923438 w 12191990"/>
              <a:gd name="connsiteY6854" fmla="*/ 2777196 h 4805312"/>
              <a:gd name="connsiteX6855" fmla="*/ 10925175 w 12191990"/>
              <a:gd name="connsiteY6855" fmla="*/ 2784145 h 4805312"/>
              <a:gd name="connsiteX6856" fmla="*/ 10930391 w 12191990"/>
              <a:gd name="connsiteY6856" fmla="*/ 2792253 h 4805312"/>
              <a:gd name="connsiteX6857" fmla="*/ 10937922 w 12191990"/>
              <a:gd name="connsiteY6857" fmla="*/ 2787041 h 4805312"/>
              <a:gd name="connsiteX6858" fmla="*/ 10955305 w 12191990"/>
              <a:gd name="connsiteY6858" fmla="*/ 2789936 h 4805312"/>
              <a:gd name="connsiteX6859" fmla="*/ 10958781 w 12191990"/>
              <a:gd name="connsiteY6859" fmla="*/ 2797466 h 4805312"/>
              <a:gd name="connsiteX6860" fmla="*/ 10969210 w 12191990"/>
              <a:gd name="connsiteY6860" fmla="*/ 2801519 h 4805312"/>
              <a:gd name="connsiteX6861" fmla="*/ 10973266 w 12191990"/>
              <a:gd name="connsiteY6861" fmla="*/ 2791674 h 4805312"/>
              <a:gd name="connsiteX6862" fmla="*/ 10972291 w 12191990"/>
              <a:gd name="connsiteY6862" fmla="*/ 2782915 h 4805312"/>
              <a:gd name="connsiteX6863" fmla="*/ 11017576 w 12191990"/>
              <a:gd name="connsiteY6863" fmla="*/ 2827954 h 4805312"/>
              <a:gd name="connsiteX6864" fmla="*/ 11014983 w 12191990"/>
              <a:gd name="connsiteY6864" fmla="*/ 2831633 h 4805312"/>
              <a:gd name="connsiteX6865" fmla="*/ 11020199 w 12191990"/>
              <a:gd name="connsiteY6865" fmla="*/ 2842636 h 4805312"/>
              <a:gd name="connsiteX6866" fmla="*/ 11030627 w 12191990"/>
              <a:gd name="connsiteY6866" fmla="*/ 2847268 h 4805312"/>
              <a:gd name="connsiteX6867" fmla="*/ 11037581 w 12191990"/>
              <a:gd name="connsiteY6867" fmla="*/ 2861168 h 4805312"/>
              <a:gd name="connsiteX6868" fmla="*/ 11060177 w 12191990"/>
              <a:gd name="connsiteY6868" fmla="*/ 2905760 h 4805312"/>
              <a:gd name="connsiteX6869" fmla="*/ 11068288 w 12191990"/>
              <a:gd name="connsiteY6869" fmla="*/ 2912130 h 4805312"/>
              <a:gd name="connsiteX6870" fmla="*/ 11057280 w 12191990"/>
              <a:gd name="connsiteY6870" fmla="*/ 2919079 h 4805312"/>
              <a:gd name="connsiteX6871" fmla="*/ 11055542 w 12191990"/>
              <a:gd name="connsiteY6871" fmla="*/ 2919079 h 4805312"/>
              <a:gd name="connsiteX6872" fmla="*/ 11044533 w 12191990"/>
              <a:gd name="connsiteY6872" fmla="*/ 2938769 h 4805312"/>
              <a:gd name="connsiteX6873" fmla="*/ 11043374 w 12191990"/>
              <a:gd name="connsiteY6873" fmla="*/ 2965987 h 4805312"/>
              <a:gd name="connsiteX6874" fmla="*/ 11033525 w 12191990"/>
              <a:gd name="connsiteY6874" fmla="*/ 3004208 h 4805312"/>
              <a:gd name="connsiteX6875" fmla="*/ 11024834 w 12191990"/>
              <a:gd name="connsiteY6875" fmla="*/ 3014632 h 4805312"/>
              <a:gd name="connsiteX6876" fmla="*/ 11001077 w 12191990"/>
              <a:gd name="connsiteY6876" fmla="*/ 3044747 h 4805312"/>
              <a:gd name="connsiteX6877" fmla="*/ 10987172 w 12191990"/>
              <a:gd name="connsiteY6877" fmla="*/ 3049959 h 4805312"/>
              <a:gd name="connsiteX6878" fmla="*/ 10929811 w 12191990"/>
              <a:gd name="connsiteY6878" fmla="*/ 3066753 h 4805312"/>
              <a:gd name="connsiteX6879" fmla="*/ 10929811 w 12191990"/>
              <a:gd name="connsiteY6879" fmla="*/ 3079494 h 4805312"/>
              <a:gd name="connsiteX6880" fmla="*/ 10944876 w 12191990"/>
              <a:gd name="connsiteY6880" fmla="*/ 3081231 h 4805312"/>
              <a:gd name="connsiteX6881" fmla="*/ 10955305 w 12191990"/>
              <a:gd name="connsiteY6881" fmla="*/ 3074281 h 4805312"/>
              <a:gd name="connsiteX6882" fmla="*/ 10965155 w 12191990"/>
              <a:gd name="connsiteY6882" fmla="*/ 3073123 h 4805312"/>
              <a:gd name="connsiteX6883" fmla="*/ 10963416 w 12191990"/>
              <a:gd name="connsiteY6883" fmla="*/ 3083548 h 4805312"/>
              <a:gd name="connsiteX6884" fmla="*/ 10955305 w 12191990"/>
              <a:gd name="connsiteY6884" fmla="*/ 3091076 h 4805312"/>
              <a:gd name="connsiteX6885" fmla="*/ 10952407 w 12191990"/>
              <a:gd name="connsiteY6885" fmla="*/ 3109028 h 4805312"/>
              <a:gd name="connsiteX6886" fmla="*/ 10968052 w 12191990"/>
              <a:gd name="connsiteY6886" fmla="*/ 3105554 h 4805312"/>
              <a:gd name="connsiteX6887" fmla="*/ 10980220 w 12191990"/>
              <a:gd name="connsiteY6887" fmla="*/ 3095709 h 4805312"/>
              <a:gd name="connsiteX6888" fmla="*/ 10991807 w 12191990"/>
              <a:gd name="connsiteY6888" fmla="*/ 3103237 h 4805312"/>
              <a:gd name="connsiteX6889" fmla="*/ 10979060 w 12191990"/>
              <a:gd name="connsiteY6889" fmla="*/ 3136247 h 4805312"/>
              <a:gd name="connsiteX6890" fmla="*/ 10979060 w 12191990"/>
              <a:gd name="connsiteY6890" fmla="*/ 3168098 h 4805312"/>
              <a:gd name="connsiteX6891" fmla="*/ 10990649 w 12191990"/>
              <a:gd name="connsiteY6891" fmla="*/ 3180838 h 4805312"/>
              <a:gd name="connsiteX6892" fmla="*/ 10994125 w 12191990"/>
              <a:gd name="connsiteY6892" fmla="*/ 3187208 h 4805312"/>
              <a:gd name="connsiteX6893" fmla="*/ 10987751 w 12191990"/>
              <a:gd name="connsiteY6893" fmla="*/ 3190684 h 4805312"/>
              <a:gd name="connsiteX6894" fmla="*/ 10975584 w 12191990"/>
              <a:gd name="connsiteY6894" fmla="*/ 3202266 h 4805312"/>
              <a:gd name="connsiteX6895" fmla="*/ 10960519 w 12191990"/>
              <a:gd name="connsiteY6895" fmla="*/ 3228325 h 4805312"/>
              <a:gd name="connsiteX6896" fmla="*/ 10959940 w 12191990"/>
              <a:gd name="connsiteY6896" fmla="*/ 3242225 h 4805312"/>
              <a:gd name="connsiteX6897" fmla="*/ 10964575 w 12191990"/>
              <a:gd name="connsiteY6897" fmla="*/ 3251491 h 4805312"/>
              <a:gd name="connsiteX6898" fmla="*/ 10954725 w 12191990"/>
              <a:gd name="connsiteY6898" fmla="*/ 3257861 h 4805312"/>
              <a:gd name="connsiteX6899" fmla="*/ 10946614 w 12191990"/>
              <a:gd name="connsiteY6899" fmla="*/ 3259019 h 4805312"/>
              <a:gd name="connsiteX6900" fmla="*/ 10936764 w 12191990"/>
              <a:gd name="connsiteY6900" fmla="*/ 3282762 h 4805312"/>
              <a:gd name="connsiteX6901" fmla="*/ 10939661 w 12191990"/>
              <a:gd name="connsiteY6901" fmla="*/ 3287395 h 4805312"/>
              <a:gd name="connsiteX6902" fmla="*/ 10939081 w 12191990"/>
              <a:gd name="connsiteY6902" fmla="*/ 3297819 h 4805312"/>
              <a:gd name="connsiteX6903" fmla="*/ 10929811 w 12191990"/>
              <a:gd name="connsiteY6903" fmla="*/ 3295502 h 4805312"/>
              <a:gd name="connsiteX6904" fmla="*/ 10924017 w 12191990"/>
              <a:gd name="connsiteY6904" fmla="*/ 3287974 h 4805312"/>
              <a:gd name="connsiteX6905" fmla="*/ 10921662 w 12191990"/>
              <a:gd name="connsiteY6905" fmla="*/ 3287622 h 4805312"/>
              <a:gd name="connsiteX6906" fmla="*/ 10920938 w 12191990"/>
              <a:gd name="connsiteY6906" fmla="*/ 3293407 h 4805312"/>
              <a:gd name="connsiteX6907" fmla="*/ 10906416 w 12191990"/>
              <a:gd name="connsiteY6907" fmla="*/ 3304720 h 4805312"/>
              <a:gd name="connsiteX6908" fmla="*/ 10897123 w 12191990"/>
              <a:gd name="connsiteY6908" fmla="*/ 3305009 h 4805312"/>
              <a:gd name="connsiteX6909" fmla="*/ 10878826 w 12191990"/>
              <a:gd name="connsiteY6909" fmla="*/ 3300949 h 4805312"/>
              <a:gd name="connsiteX6910" fmla="*/ 10873890 w 12191990"/>
              <a:gd name="connsiteY6910" fmla="*/ 3298338 h 4805312"/>
              <a:gd name="connsiteX6911" fmla="*/ 10870995 w 12191990"/>
              <a:gd name="connsiteY6911" fmla="*/ 3295903 h 4805312"/>
              <a:gd name="connsiteX6912" fmla="*/ 10833051 w 12191990"/>
              <a:gd name="connsiteY6912" fmla="*/ 3298399 h 4805312"/>
              <a:gd name="connsiteX6913" fmla="*/ 10822621 w 12191990"/>
              <a:gd name="connsiteY6913" fmla="*/ 3293186 h 4805312"/>
              <a:gd name="connsiteX6914" fmla="*/ 10792493 w 12191990"/>
              <a:gd name="connsiteY6914" fmla="*/ 3279288 h 4805312"/>
              <a:gd name="connsiteX6915" fmla="*/ 10786698 w 12191990"/>
              <a:gd name="connsiteY6915" fmla="*/ 3275234 h 4805312"/>
              <a:gd name="connsiteX6916" fmla="*/ 10761205 w 12191990"/>
              <a:gd name="connsiteY6916" fmla="*/ 3244541 h 4805312"/>
              <a:gd name="connsiteX6917" fmla="*/ 10745560 w 12191990"/>
              <a:gd name="connsiteY6917" fmla="*/ 3192421 h 4805312"/>
              <a:gd name="connsiteX6918" fmla="*/ 10738028 w 12191990"/>
              <a:gd name="connsiteY6918" fmla="*/ 3174468 h 4805312"/>
              <a:gd name="connsiteX6919" fmla="*/ 10739767 w 12191990"/>
              <a:gd name="connsiteY6919" fmla="*/ 3148987 h 4805312"/>
              <a:gd name="connsiteX6920" fmla="*/ 10742084 w 12191990"/>
              <a:gd name="connsiteY6920" fmla="*/ 3127561 h 4805312"/>
              <a:gd name="connsiteX6921" fmla="*/ 10741504 w 12191990"/>
              <a:gd name="connsiteY6921" fmla="*/ 3118873 h 4805312"/>
              <a:gd name="connsiteX6922" fmla="*/ 10775690 w 12191990"/>
              <a:gd name="connsiteY6922" fmla="*/ 3079494 h 4805312"/>
              <a:gd name="connsiteX6923" fmla="*/ 10808136 w 12191990"/>
              <a:gd name="connsiteY6923" fmla="*/ 3060382 h 4805312"/>
              <a:gd name="connsiteX6924" fmla="*/ 10832472 w 12191990"/>
              <a:gd name="connsiteY6924" fmla="*/ 3028532 h 4805312"/>
              <a:gd name="connsiteX6925" fmla="*/ 10828995 w 12191990"/>
              <a:gd name="connsiteY6925" fmla="*/ 3022162 h 4805312"/>
              <a:gd name="connsiteX6926" fmla="*/ 10794810 w 12191990"/>
              <a:gd name="connsiteY6926" fmla="*/ 2981623 h 4805312"/>
              <a:gd name="connsiteX6927" fmla="*/ 10790174 w 12191990"/>
              <a:gd name="connsiteY6927" fmla="*/ 2972358 h 4805312"/>
              <a:gd name="connsiteX6928" fmla="*/ 10786142 w 12191990"/>
              <a:gd name="connsiteY6928" fmla="*/ 2947170 h 4805312"/>
              <a:gd name="connsiteX6929" fmla="*/ 10778024 w 12191990"/>
              <a:gd name="connsiteY6929" fmla="*/ 2946500 h 4805312"/>
              <a:gd name="connsiteX6930" fmla="*/ 10754308 w 12191990"/>
              <a:gd name="connsiteY6930" fmla="*/ 2970601 h 4805312"/>
              <a:gd name="connsiteX6931" fmla="*/ 10739250 w 12191990"/>
              <a:gd name="connsiteY6931" fmla="*/ 3015789 h 4805312"/>
              <a:gd name="connsiteX6932" fmla="*/ 10651915 w 12191990"/>
              <a:gd name="connsiteY6932" fmla="*/ 3133279 h 4805312"/>
              <a:gd name="connsiteX6933" fmla="*/ 10630834 w 12191990"/>
              <a:gd name="connsiteY6933" fmla="*/ 3139303 h 4805312"/>
              <a:gd name="connsiteX6934" fmla="*/ 10510373 w 12191990"/>
              <a:gd name="connsiteY6934" fmla="*/ 3139303 h 4805312"/>
              <a:gd name="connsiteX6935" fmla="*/ 10534465 w 12191990"/>
              <a:gd name="connsiteY6935" fmla="*/ 3238718 h 4805312"/>
              <a:gd name="connsiteX6936" fmla="*/ 10465200 w 12191990"/>
              <a:gd name="connsiteY6936" fmla="*/ 3184492 h 4805312"/>
              <a:gd name="connsiteX6937" fmla="*/ 10440212 w 12191990"/>
              <a:gd name="connsiteY6937" fmla="*/ 3166276 h 4805312"/>
              <a:gd name="connsiteX6938" fmla="*/ 10424646 w 12191990"/>
              <a:gd name="connsiteY6938" fmla="*/ 3158873 h 4805312"/>
              <a:gd name="connsiteX6939" fmla="*/ 10421730 w 12191990"/>
              <a:gd name="connsiteY6939" fmla="*/ 3161648 h 4805312"/>
              <a:gd name="connsiteX6940" fmla="*/ 10417166 w 12191990"/>
              <a:gd name="connsiteY6940" fmla="*/ 3169542 h 4805312"/>
              <a:gd name="connsiteX6941" fmla="*/ 10416991 w 12191990"/>
              <a:gd name="connsiteY6941" fmla="*/ 3173752 h 4805312"/>
              <a:gd name="connsiteX6942" fmla="*/ 10418395 w 12191990"/>
              <a:gd name="connsiteY6942" fmla="*/ 3176559 h 4805312"/>
              <a:gd name="connsiteX6943" fmla="*/ 10416044 w 12191990"/>
              <a:gd name="connsiteY6943" fmla="*/ 3178079 h 4805312"/>
              <a:gd name="connsiteX6944" fmla="*/ 10437227 w 12191990"/>
              <a:gd name="connsiteY6944" fmla="*/ 3181770 h 4805312"/>
              <a:gd name="connsiteX6945" fmla="*/ 10449273 w 12191990"/>
              <a:gd name="connsiteY6945" fmla="*/ 3187796 h 4805312"/>
              <a:gd name="connsiteX6946" fmla="*/ 10404100 w 12191990"/>
              <a:gd name="connsiteY6946" fmla="*/ 3211896 h 4805312"/>
              <a:gd name="connsiteX6947" fmla="*/ 10404100 w 12191990"/>
              <a:gd name="connsiteY6947" fmla="*/ 3223946 h 4805312"/>
              <a:gd name="connsiteX6948" fmla="*/ 10383019 w 12191990"/>
              <a:gd name="connsiteY6948" fmla="*/ 3416749 h 4805312"/>
              <a:gd name="connsiteX6949" fmla="*/ 10383620 w 12191990"/>
              <a:gd name="connsiteY6949" fmla="*/ 3421256 h 4805312"/>
              <a:gd name="connsiteX6950" fmla="*/ 10391556 w 12191990"/>
              <a:gd name="connsiteY6950" fmla="*/ 3412172 h 4805312"/>
              <a:gd name="connsiteX6951" fmla="*/ 10471819 w 12191990"/>
              <a:gd name="connsiteY6951" fmla="*/ 3295279 h 4805312"/>
              <a:gd name="connsiteX6952" fmla="*/ 10439252 w 12191990"/>
              <a:gd name="connsiteY6952" fmla="*/ 3374420 h 4805312"/>
              <a:gd name="connsiteX6953" fmla="*/ 10396379 w 12191990"/>
              <a:gd name="connsiteY6953" fmla="*/ 3430814 h 4805312"/>
              <a:gd name="connsiteX6954" fmla="*/ 10386826 w 12191990"/>
              <a:gd name="connsiteY6954" fmla="*/ 3445309 h 4805312"/>
              <a:gd name="connsiteX6955" fmla="*/ 10388956 w 12191990"/>
              <a:gd name="connsiteY6955" fmla="*/ 3461293 h 4805312"/>
              <a:gd name="connsiteX6956" fmla="*/ 10400968 w 12191990"/>
              <a:gd name="connsiteY6956" fmla="*/ 3445980 h 4805312"/>
              <a:gd name="connsiteX6957" fmla="*/ 10445685 w 12191990"/>
              <a:gd name="connsiteY6957" fmla="*/ 3399277 h 4805312"/>
              <a:gd name="connsiteX6958" fmla="*/ 10488427 w 12191990"/>
              <a:gd name="connsiteY6958" fmla="*/ 3345791 h 4805312"/>
              <a:gd name="connsiteX6959" fmla="*/ 10444631 w 12191990"/>
              <a:gd name="connsiteY6959" fmla="*/ 3422533 h 4805312"/>
              <a:gd name="connsiteX6960" fmla="*/ 10442487 w 12191990"/>
              <a:gd name="connsiteY6960" fmla="*/ 3414247 h 4805312"/>
              <a:gd name="connsiteX6961" fmla="*/ 10427004 w 12191990"/>
              <a:gd name="connsiteY6961" fmla="*/ 3450075 h 4805312"/>
              <a:gd name="connsiteX6962" fmla="*/ 10410432 w 12191990"/>
              <a:gd name="connsiteY6962" fmla="*/ 3454360 h 4805312"/>
              <a:gd name="connsiteX6963" fmla="*/ 10360748 w 12191990"/>
              <a:gd name="connsiteY6963" fmla="*/ 3522018 h 4805312"/>
              <a:gd name="connsiteX6964" fmla="*/ 10349263 w 12191990"/>
              <a:gd name="connsiteY6964" fmla="*/ 3539133 h 4805312"/>
              <a:gd name="connsiteX6965" fmla="*/ 10323511 w 12191990"/>
              <a:gd name="connsiteY6965" fmla="*/ 3568962 h 4805312"/>
              <a:gd name="connsiteX6966" fmla="*/ 10336491 w 12191990"/>
              <a:gd name="connsiteY6966" fmla="*/ 3577178 h 4805312"/>
              <a:gd name="connsiteX6967" fmla="*/ 10342880 w 12191990"/>
              <a:gd name="connsiteY6967" fmla="*/ 3589070 h 4805312"/>
              <a:gd name="connsiteX6968" fmla="*/ 10344914 w 12191990"/>
              <a:gd name="connsiteY6968" fmla="*/ 3594001 h 4805312"/>
              <a:gd name="connsiteX6969" fmla="*/ 10345204 w 12191990"/>
              <a:gd name="connsiteY6969" fmla="*/ 3598932 h 4805312"/>
              <a:gd name="connsiteX6970" fmla="*/ 10344332 w 12191990"/>
              <a:gd name="connsiteY6970" fmla="*/ 3602703 h 4805312"/>
              <a:gd name="connsiteX6971" fmla="*/ 10342880 w 12191990"/>
              <a:gd name="connsiteY6971" fmla="*/ 3610534 h 4805312"/>
              <a:gd name="connsiteX6972" fmla="*/ 10342591 w 12191990"/>
              <a:gd name="connsiteY6972" fmla="*/ 3613435 h 4805312"/>
              <a:gd name="connsiteX6973" fmla="*/ 10341719 w 12191990"/>
              <a:gd name="connsiteY6973" fmla="*/ 3620396 h 4805312"/>
              <a:gd name="connsiteX6974" fmla="*/ 10327197 w 12191990"/>
              <a:gd name="connsiteY6974" fmla="*/ 3631709 h 4805312"/>
              <a:gd name="connsiteX6975" fmla="*/ 10317904 w 12191990"/>
              <a:gd name="connsiteY6975" fmla="*/ 3631998 h 4805312"/>
              <a:gd name="connsiteX6976" fmla="*/ 10299607 w 12191990"/>
              <a:gd name="connsiteY6976" fmla="*/ 3627938 h 4805312"/>
              <a:gd name="connsiteX6977" fmla="*/ 10294671 w 12191990"/>
              <a:gd name="connsiteY6977" fmla="*/ 3625328 h 4805312"/>
              <a:gd name="connsiteX6978" fmla="*/ 10289153 w 12191990"/>
              <a:gd name="connsiteY6978" fmla="*/ 3620686 h 4805312"/>
              <a:gd name="connsiteX6979" fmla="*/ 10285667 w 12191990"/>
              <a:gd name="connsiteY6979" fmla="*/ 3616045 h 4805312"/>
              <a:gd name="connsiteX6980" fmla="*/ 10284912 w 12191990"/>
              <a:gd name="connsiteY6980" fmla="*/ 3613674 h 4805312"/>
              <a:gd name="connsiteX6981" fmla="*/ 10282942 w 12191990"/>
              <a:gd name="connsiteY6981" fmla="*/ 3615955 h 4805312"/>
              <a:gd name="connsiteX6982" fmla="*/ 10212206 w 12191990"/>
              <a:gd name="connsiteY6982" fmla="*/ 3685963 h 4805312"/>
              <a:gd name="connsiteX6983" fmla="*/ 10168120 w 12191990"/>
              <a:gd name="connsiteY6983" fmla="*/ 3727420 h 4805312"/>
              <a:gd name="connsiteX6984" fmla="*/ 10145950 w 12191990"/>
              <a:gd name="connsiteY6984" fmla="*/ 3757907 h 4805312"/>
              <a:gd name="connsiteX6985" fmla="*/ 10134719 w 12191990"/>
              <a:gd name="connsiteY6985" fmla="*/ 3755508 h 4805312"/>
              <a:gd name="connsiteX6986" fmla="*/ 10230634 w 12191990"/>
              <a:gd name="connsiteY6986" fmla="*/ 3654676 h 4805312"/>
              <a:gd name="connsiteX6987" fmla="*/ 10232232 w 12191990"/>
              <a:gd name="connsiteY6987" fmla="*/ 3647190 h 4805312"/>
              <a:gd name="connsiteX6988" fmla="*/ 10226890 w 12191990"/>
              <a:gd name="connsiteY6988" fmla="*/ 3653877 h 4805312"/>
              <a:gd name="connsiteX6989" fmla="*/ 10217804 w 12191990"/>
              <a:gd name="connsiteY6989" fmla="*/ 3659763 h 4805312"/>
              <a:gd name="connsiteX6990" fmla="*/ 10223147 w 12191990"/>
              <a:gd name="connsiteY6990" fmla="*/ 3653077 h 4805312"/>
              <a:gd name="connsiteX6991" fmla="*/ 10223946 w 12191990"/>
              <a:gd name="connsiteY6991" fmla="*/ 3649335 h 4805312"/>
              <a:gd name="connsiteX6992" fmla="*/ 10111460 w 12191990"/>
              <a:gd name="connsiteY6992" fmla="*/ 3754452 h 4805312"/>
              <a:gd name="connsiteX6993" fmla="*/ 9995229 w 12191990"/>
              <a:gd name="connsiteY6993" fmla="*/ 3858767 h 4805312"/>
              <a:gd name="connsiteX6994" fmla="*/ 9974658 w 12191990"/>
              <a:gd name="connsiteY6994" fmla="*/ 3881767 h 4805312"/>
              <a:gd name="connsiteX6995" fmla="*/ 9880599 w 12191990"/>
              <a:gd name="connsiteY6995" fmla="*/ 3955599 h 4805312"/>
              <a:gd name="connsiteX6996" fmla="*/ 9884886 w 12191990"/>
              <a:gd name="connsiteY6996" fmla="*/ 3972169 h 4805312"/>
              <a:gd name="connsiteX6997" fmla="*/ 9868859 w 12191990"/>
              <a:gd name="connsiteY6997" fmla="*/ 3992226 h 4805312"/>
              <a:gd name="connsiteX6998" fmla="*/ 9873402 w 12191990"/>
              <a:gd name="connsiteY6998" fmla="*/ 3989282 h 4805312"/>
              <a:gd name="connsiteX6999" fmla="*/ 9877147 w 12191990"/>
              <a:gd name="connsiteY6999" fmla="*/ 3990083 h 4805312"/>
              <a:gd name="connsiteX7000" fmla="*/ 9868061 w 12191990"/>
              <a:gd name="connsiteY7000" fmla="*/ 3995969 h 4805312"/>
              <a:gd name="connsiteX7001" fmla="*/ 9863517 w 12191990"/>
              <a:gd name="connsiteY7001" fmla="*/ 3998911 h 4805312"/>
              <a:gd name="connsiteX7002" fmla="*/ 9832260 w 12191990"/>
              <a:gd name="connsiteY7002" fmla="*/ 4035282 h 4805312"/>
              <a:gd name="connsiteX7003" fmla="*/ 9759571 w 12191990"/>
              <a:gd name="connsiteY7003" fmla="*/ 4082371 h 4805312"/>
              <a:gd name="connsiteX7004" fmla="*/ 9770256 w 12191990"/>
              <a:gd name="connsiteY7004" fmla="*/ 4069000 h 4805312"/>
              <a:gd name="connsiteX7005" fmla="*/ 9765714 w 12191990"/>
              <a:gd name="connsiteY7005" fmla="*/ 4071943 h 4805312"/>
              <a:gd name="connsiteX7006" fmla="*/ 9757427 w 12191990"/>
              <a:gd name="connsiteY7006" fmla="*/ 4074087 h 4805312"/>
              <a:gd name="connsiteX7007" fmla="*/ 9761970 w 12191990"/>
              <a:gd name="connsiteY7007" fmla="*/ 4071143 h 4805312"/>
              <a:gd name="connsiteX7008" fmla="*/ 9762770 w 12191990"/>
              <a:gd name="connsiteY7008" fmla="*/ 4067399 h 4805312"/>
              <a:gd name="connsiteX7009" fmla="*/ 9732567 w 12191990"/>
              <a:gd name="connsiteY7009" fmla="*/ 4080514 h 4805312"/>
              <a:gd name="connsiteX7010" fmla="*/ 9766767 w 12191990"/>
              <a:gd name="connsiteY7010" fmla="*/ 4048686 h 4805312"/>
              <a:gd name="connsiteX7011" fmla="*/ 9762225 w 12191990"/>
              <a:gd name="connsiteY7011" fmla="*/ 4051629 h 4805312"/>
              <a:gd name="connsiteX7012" fmla="*/ 9753140 w 12191990"/>
              <a:gd name="connsiteY7012" fmla="*/ 4057515 h 4805312"/>
              <a:gd name="connsiteX7013" fmla="*/ 9753939 w 12191990"/>
              <a:gd name="connsiteY7013" fmla="*/ 4053772 h 4805312"/>
              <a:gd name="connsiteX7014" fmla="*/ 9758480 w 12191990"/>
              <a:gd name="connsiteY7014" fmla="*/ 4050830 h 4805312"/>
              <a:gd name="connsiteX7015" fmla="*/ 9732023 w 12191990"/>
              <a:gd name="connsiteY7015" fmla="*/ 4064745 h 4805312"/>
              <a:gd name="connsiteX7016" fmla="*/ 9604017 w 12191990"/>
              <a:gd name="connsiteY7016" fmla="*/ 4150891 h 4805312"/>
              <a:gd name="connsiteX7017" fmla="*/ 9564729 w 12191990"/>
              <a:gd name="connsiteY7017" fmla="*/ 4169893 h 4805312"/>
              <a:gd name="connsiteX7018" fmla="*/ 9436179 w 12191990"/>
              <a:gd name="connsiteY7018" fmla="*/ 4240268 h 4805312"/>
              <a:gd name="connsiteX7019" fmla="*/ 9399372 w 12191990"/>
              <a:gd name="connsiteY7019" fmla="*/ 4258036 h 4805312"/>
              <a:gd name="connsiteX7020" fmla="*/ 9402658 w 12191990"/>
              <a:gd name="connsiteY7020" fmla="*/ 4264152 h 4805312"/>
              <a:gd name="connsiteX7021" fmla="*/ 9404550 w 12191990"/>
              <a:gd name="connsiteY7021" fmla="*/ 4268740 h 4805312"/>
              <a:gd name="connsiteX7022" fmla="*/ 9404819 w 12191990"/>
              <a:gd name="connsiteY7022" fmla="*/ 4273329 h 4805312"/>
              <a:gd name="connsiteX7023" fmla="*/ 9404009 w 12191990"/>
              <a:gd name="connsiteY7023" fmla="*/ 4276837 h 4805312"/>
              <a:gd name="connsiteX7024" fmla="*/ 9402658 w 12191990"/>
              <a:gd name="connsiteY7024" fmla="*/ 4284126 h 4805312"/>
              <a:gd name="connsiteX7025" fmla="*/ 9402387 w 12191990"/>
              <a:gd name="connsiteY7025" fmla="*/ 4286825 h 4805312"/>
              <a:gd name="connsiteX7026" fmla="*/ 9401577 w 12191990"/>
              <a:gd name="connsiteY7026" fmla="*/ 4293303 h 4805312"/>
              <a:gd name="connsiteX7027" fmla="*/ 9388064 w 12191990"/>
              <a:gd name="connsiteY7027" fmla="*/ 4303830 h 4805312"/>
              <a:gd name="connsiteX7028" fmla="*/ 9379415 w 12191990"/>
              <a:gd name="connsiteY7028" fmla="*/ 4304099 h 4805312"/>
              <a:gd name="connsiteX7029" fmla="*/ 9362389 w 12191990"/>
              <a:gd name="connsiteY7029" fmla="*/ 4300321 h 4805312"/>
              <a:gd name="connsiteX7030" fmla="*/ 9357794 w 12191990"/>
              <a:gd name="connsiteY7030" fmla="*/ 4297892 h 4805312"/>
              <a:gd name="connsiteX7031" fmla="*/ 9352660 w 12191990"/>
              <a:gd name="connsiteY7031" fmla="*/ 4293573 h 4805312"/>
              <a:gd name="connsiteX7032" fmla="*/ 9349416 w 12191990"/>
              <a:gd name="connsiteY7032" fmla="*/ 4289254 h 4805312"/>
              <a:gd name="connsiteX7033" fmla="*/ 9345632 w 12191990"/>
              <a:gd name="connsiteY7033" fmla="*/ 4277378 h 4805312"/>
              <a:gd name="connsiteX7034" fmla="*/ 9345187 w 12191990"/>
              <a:gd name="connsiteY7034" fmla="*/ 4276178 h 4805312"/>
              <a:gd name="connsiteX7035" fmla="*/ 9338086 w 12191990"/>
              <a:gd name="connsiteY7035" fmla="*/ 4278014 h 4805312"/>
              <a:gd name="connsiteX7036" fmla="*/ 9342629 w 12191990"/>
              <a:gd name="connsiteY7036" fmla="*/ 4275072 h 4805312"/>
              <a:gd name="connsiteX7037" fmla="*/ 9344361 w 12191990"/>
              <a:gd name="connsiteY7037" fmla="*/ 4273950 h 4805312"/>
              <a:gd name="connsiteX7038" fmla="*/ 9344108 w 12191990"/>
              <a:gd name="connsiteY7038" fmla="*/ 4273268 h 4805312"/>
              <a:gd name="connsiteX7039" fmla="*/ 9300397 w 12191990"/>
              <a:gd name="connsiteY7039" fmla="*/ 4289530 h 4805312"/>
              <a:gd name="connsiteX7040" fmla="*/ 9282480 w 12191990"/>
              <a:gd name="connsiteY7040" fmla="*/ 4281788 h 4805312"/>
              <a:gd name="connsiteX7041" fmla="*/ 9081750 w 12191990"/>
              <a:gd name="connsiteY7041" fmla="*/ 4360225 h 4805312"/>
              <a:gd name="connsiteX7042" fmla="*/ 8939535 w 12191990"/>
              <a:gd name="connsiteY7042" fmla="*/ 4384632 h 4805312"/>
              <a:gd name="connsiteX7043" fmla="*/ 8919218 w 12191990"/>
              <a:gd name="connsiteY7043" fmla="*/ 4388119 h 4805312"/>
              <a:gd name="connsiteX7044" fmla="*/ 8832609 w 12191990"/>
              <a:gd name="connsiteY7044" fmla="*/ 4408751 h 4805312"/>
              <a:gd name="connsiteX7045" fmla="*/ 8757487 w 12191990"/>
              <a:gd name="connsiteY7045" fmla="*/ 4412269 h 4805312"/>
              <a:gd name="connsiteX7046" fmla="*/ 8799719 w 12191990"/>
              <a:gd name="connsiteY7046" fmla="*/ 4397810 h 4805312"/>
              <a:gd name="connsiteX7047" fmla="*/ 8848638 w 12191990"/>
              <a:gd name="connsiteY7047" fmla="*/ 4388693 h 4805312"/>
              <a:gd name="connsiteX7048" fmla="*/ 8879384 w 12191990"/>
              <a:gd name="connsiteY7048" fmla="*/ 4391349 h 4805312"/>
              <a:gd name="connsiteX7049" fmla="*/ 8958507 w 12191990"/>
              <a:gd name="connsiteY7049" fmla="*/ 4369117 h 4805312"/>
              <a:gd name="connsiteX7050" fmla="*/ 8986310 w 12191990"/>
              <a:gd name="connsiteY7050" fmla="*/ 4367230 h 4805312"/>
              <a:gd name="connsiteX7051" fmla="*/ 8987909 w 12191990"/>
              <a:gd name="connsiteY7051" fmla="*/ 4359745 h 4805312"/>
              <a:gd name="connsiteX7052" fmla="*/ 9096433 w 12191990"/>
              <a:gd name="connsiteY7052" fmla="*/ 4328140 h 4805312"/>
              <a:gd name="connsiteX7053" fmla="*/ 9213243 w 12191990"/>
              <a:gd name="connsiteY7053" fmla="*/ 4294392 h 4805312"/>
              <a:gd name="connsiteX7054" fmla="*/ 9219931 w 12191990"/>
              <a:gd name="connsiteY7054" fmla="*/ 4299735 h 4805312"/>
              <a:gd name="connsiteX7055" fmla="*/ 9311337 w 12191990"/>
              <a:gd name="connsiteY7055" fmla="*/ 4256646 h 4805312"/>
              <a:gd name="connsiteX7056" fmla="*/ 9366397 w 12191990"/>
              <a:gd name="connsiteY7056" fmla="*/ 4237100 h 4805312"/>
              <a:gd name="connsiteX7057" fmla="*/ 9363453 w 12191990"/>
              <a:gd name="connsiteY7057" fmla="*/ 4232558 h 4805312"/>
              <a:gd name="connsiteX7058" fmla="*/ 9415571 w 12191990"/>
              <a:gd name="connsiteY7058" fmla="*/ 4208470 h 4805312"/>
              <a:gd name="connsiteX7059" fmla="*/ 9435089 w 12191990"/>
              <a:gd name="connsiteY7059" fmla="*/ 4208726 h 4805312"/>
              <a:gd name="connsiteX7060" fmla="*/ 9416661 w 12191990"/>
              <a:gd name="connsiteY7060" fmla="*/ 4240013 h 4805312"/>
              <a:gd name="connsiteX7061" fmla="*/ 9509668 w 12191990"/>
              <a:gd name="connsiteY7061" fmla="*/ 4189438 h 4805312"/>
              <a:gd name="connsiteX7062" fmla="*/ 9505925 w 12191990"/>
              <a:gd name="connsiteY7062" fmla="*/ 4188638 h 4805312"/>
              <a:gd name="connsiteX7063" fmla="*/ 9497638 w 12191990"/>
              <a:gd name="connsiteY7063" fmla="*/ 4190781 h 4805312"/>
              <a:gd name="connsiteX7064" fmla="*/ 9506723 w 12191990"/>
              <a:gd name="connsiteY7064" fmla="*/ 4184894 h 4805312"/>
              <a:gd name="connsiteX7065" fmla="*/ 9533182 w 12191990"/>
              <a:gd name="connsiteY7065" fmla="*/ 4170979 h 4805312"/>
              <a:gd name="connsiteX7066" fmla="*/ 9538525 w 12191990"/>
              <a:gd name="connsiteY7066" fmla="*/ 4164293 h 4805312"/>
              <a:gd name="connsiteX7067" fmla="*/ 9542268 w 12191990"/>
              <a:gd name="connsiteY7067" fmla="*/ 4165094 h 4805312"/>
              <a:gd name="connsiteX7068" fmla="*/ 9546011 w 12191990"/>
              <a:gd name="connsiteY7068" fmla="*/ 4165894 h 4805312"/>
              <a:gd name="connsiteX7069" fmla="*/ 9541469 w 12191990"/>
              <a:gd name="connsiteY7069" fmla="*/ 4168836 h 4805312"/>
              <a:gd name="connsiteX7070" fmla="*/ 9543868 w 12191990"/>
              <a:gd name="connsiteY7070" fmla="*/ 4157608 h 4805312"/>
              <a:gd name="connsiteX7071" fmla="*/ 9550010 w 12191990"/>
              <a:gd name="connsiteY7071" fmla="*/ 4147180 h 4805312"/>
              <a:gd name="connsiteX7072" fmla="*/ 9530493 w 12191990"/>
              <a:gd name="connsiteY7072" fmla="*/ 4146924 h 4805312"/>
              <a:gd name="connsiteX7073" fmla="*/ 9563894 w 12191990"/>
              <a:gd name="connsiteY7073" fmla="*/ 4118837 h 4805312"/>
              <a:gd name="connsiteX7074" fmla="*/ 9601347 w 12191990"/>
              <a:gd name="connsiteY7074" fmla="*/ 4097588 h 4805312"/>
              <a:gd name="connsiteX7075" fmla="*/ 9572913 w 12191990"/>
              <a:gd name="connsiteY7075" fmla="*/ 4097588 h 4805312"/>
              <a:gd name="connsiteX7076" fmla="*/ 9572913 w 12191990"/>
              <a:gd name="connsiteY7076" fmla="*/ 4031311 h 4805312"/>
              <a:gd name="connsiteX7077" fmla="*/ 9569902 w 12191990"/>
              <a:gd name="connsiteY7077" fmla="*/ 3980098 h 4805312"/>
              <a:gd name="connsiteX7078" fmla="*/ 9464498 w 12191990"/>
              <a:gd name="connsiteY7078" fmla="*/ 3928885 h 4805312"/>
              <a:gd name="connsiteX7079" fmla="*/ 9389209 w 12191990"/>
              <a:gd name="connsiteY7079" fmla="*/ 3919847 h 4805312"/>
              <a:gd name="connsiteX7080" fmla="*/ 9372019 w 12191990"/>
              <a:gd name="connsiteY7080" fmla="*/ 3903341 h 4805312"/>
              <a:gd name="connsiteX7081" fmla="*/ 9305076 w 12191990"/>
              <a:gd name="connsiteY7081" fmla="*/ 3936473 h 4805312"/>
              <a:gd name="connsiteX7082" fmla="*/ 9301874 w 12191990"/>
              <a:gd name="connsiteY7082" fmla="*/ 3943947 h 4805312"/>
              <a:gd name="connsiteX7083" fmla="*/ 9236655 w 12191990"/>
              <a:gd name="connsiteY7083" fmla="*/ 3974449 h 4805312"/>
              <a:gd name="connsiteX7084" fmla="*/ 9227233 w 12191990"/>
              <a:gd name="connsiteY7084" fmla="*/ 3968271 h 4805312"/>
              <a:gd name="connsiteX7085" fmla="*/ 9183136 w 12191990"/>
              <a:gd name="connsiteY7085" fmla="*/ 3985775 h 4805312"/>
              <a:gd name="connsiteX7086" fmla="*/ 9079667 w 12191990"/>
              <a:gd name="connsiteY7086" fmla="*/ 4017120 h 4805312"/>
              <a:gd name="connsiteX7087" fmla="*/ 9076550 w 12191990"/>
              <a:gd name="connsiteY7087" fmla="*/ 4017647 h 4805312"/>
              <a:gd name="connsiteX7088" fmla="*/ 9075734 w 12191990"/>
              <a:gd name="connsiteY7088" fmla="*/ 4022047 h 4805312"/>
              <a:gd name="connsiteX7089" fmla="*/ 9075444 w 12191990"/>
              <a:gd name="connsiteY7089" fmla="*/ 4024948 h 4805312"/>
              <a:gd name="connsiteX7090" fmla="*/ 9074572 w 12191990"/>
              <a:gd name="connsiteY7090" fmla="*/ 4031909 h 4805312"/>
              <a:gd name="connsiteX7091" fmla="*/ 9060051 w 12191990"/>
              <a:gd name="connsiteY7091" fmla="*/ 4043221 h 4805312"/>
              <a:gd name="connsiteX7092" fmla="*/ 9050757 w 12191990"/>
              <a:gd name="connsiteY7092" fmla="*/ 4043511 h 4805312"/>
              <a:gd name="connsiteX7093" fmla="*/ 9032460 w 12191990"/>
              <a:gd name="connsiteY7093" fmla="*/ 4039451 h 4805312"/>
              <a:gd name="connsiteX7094" fmla="*/ 9027523 w 12191990"/>
              <a:gd name="connsiteY7094" fmla="*/ 4036840 h 4805312"/>
              <a:gd name="connsiteX7095" fmla="*/ 9022005 w 12191990"/>
              <a:gd name="connsiteY7095" fmla="*/ 4032199 h 4805312"/>
              <a:gd name="connsiteX7096" fmla="*/ 9018520 w 12191990"/>
              <a:gd name="connsiteY7096" fmla="*/ 4027558 h 4805312"/>
              <a:gd name="connsiteX7097" fmla="*/ 9014454 w 12191990"/>
              <a:gd name="connsiteY7097" fmla="*/ 4014796 h 4805312"/>
              <a:gd name="connsiteX7098" fmla="*/ 9011550 w 12191990"/>
              <a:gd name="connsiteY7098" fmla="*/ 4006964 h 4805312"/>
              <a:gd name="connsiteX7099" fmla="*/ 9011550 w 12191990"/>
              <a:gd name="connsiteY7099" fmla="*/ 4003483 h 4805312"/>
              <a:gd name="connsiteX7100" fmla="*/ 9015035 w 12191990"/>
              <a:gd name="connsiteY7100" fmla="*/ 3996522 h 4805312"/>
              <a:gd name="connsiteX7101" fmla="*/ 9022876 w 12191990"/>
              <a:gd name="connsiteY7101" fmla="*/ 3986080 h 4805312"/>
              <a:gd name="connsiteX7102" fmla="*/ 9024910 w 12191990"/>
              <a:gd name="connsiteY7102" fmla="*/ 3982019 h 4805312"/>
              <a:gd name="connsiteX7103" fmla="*/ 9028394 w 12191990"/>
              <a:gd name="connsiteY7103" fmla="*/ 3980569 h 4805312"/>
              <a:gd name="connsiteX7104" fmla="*/ 9035075 w 12191990"/>
              <a:gd name="connsiteY7104" fmla="*/ 3978538 h 4805312"/>
              <a:gd name="connsiteX7105" fmla="*/ 9037398 w 12191990"/>
              <a:gd name="connsiteY7105" fmla="*/ 3977379 h 4805312"/>
              <a:gd name="connsiteX7106" fmla="*/ 9046691 w 12191990"/>
              <a:gd name="connsiteY7106" fmla="*/ 3976218 h 4805312"/>
              <a:gd name="connsiteX7107" fmla="*/ 9048724 w 12191990"/>
              <a:gd name="connsiteY7107" fmla="*/ 3975638 h 4805312"/>
              <a:gd name="connsiteX7108" fmla="*/ 9063925 w 12191990"/>
              <a:gd name="connsiteY7108" fmla="*/ 3985260 h 4805312"/>
              <a:gd name="connsiteX7109" fmla="*/ 9077724 w 12191990"/>
              <a:gd name="connsiteY7109" fmla="*/ 3969275 h 4805312"/>
              <a:gd name="connsiteX7110" fmla="*/ 8952242 w 12191990"/>
              <a:gd name="connsiteY7110" fmla="*/ 4002493 h 4805312"/>
              <a:gd name="connsiteX7111" fmla="*/ 8946708 w 12191990"/>
              <a:gd name="connsiteY7111" fmla="*/ 4019101 h 4805312"/>
              <a:gd name="connsiteX7112" fmla="*/ 8922718 w 12191990"/>
              <a:gd name="connsiteY7112" fmla="*/ 4063392 h 4805312"/>
              <a:gd name="connsiteX7113" fmla="*/ 8761947 w 12191990"/>
              <a:gd name="connsiteY7113" fmla="*/ 4103068 h 4805312"/>
              <a:gd name="connsiteX7114" fmla="*/ 8695488 w 12191990"/>
              <a:gd name="connsiteY7114" fmla="*/ 4117061 h 4805312"/>
              <a:gd name="connsiteX7115" fmla="*/ 8696771 w 12191990"/>
              <a:gd name="connsiteY7115" fmla="*/ 4119450 h 4805312"/>
              <a:gd name="connsiteX7116" fmla="*/ 8698663 w 12191990"/>
              <a:gd name="connsiteY7116" fmla="*/ 4124039 h 4805312"/>
              <a:gd name="connsiteX7117" fmla="*/ 8698932 w 12191990"/>
              <a:gd name="connsiteY7117" fmla="*/ 4128628 h 4805312"/>
              <a:gd name="connsiteX7118" fmla="*/ 8698122 w 12191990"/>
              <a:gd name="connsiteY7118" fmla="*/ 4132137 h 4805312"/>
              <a:gd name="connsiteX7119" fmla="*/ 8696771 w 12191990"/>
              <a:gd name="connsiteY7119" fmla="*/ 4139425 h 4805312"/>
              <a:gd name="connsiteX7120" fmla="*/ 8696500 w 12191990"/>
              <a:gd name="connsiteY7120" fmla="*/ 4142123 h 4805312"/>
              <a:gd name="connsiteX7121" fmla="*/ 8695690 w 12191990"/>
              <a:gd name="connsiteY7121" fmla="*/ 4148601 h 4805312"/>
              <a:gd name="connsiteX7122" fmla="*/ 8682177 w 12191990"/>
              <a:gd name="connsiteY7122" fmla="*/ 4159129 h 4805312"/>
              <a:gd name="connsiteX7123" fmla="*/ 8673528 w 12191990"/>
              <a:gd name="connsiteY7123" fmla="*/ 4159398 h 4805312"/>
              <a:gd name="connsiteX7124" fmla="*/ 8656502 w 12191990"/>
              <a:gd name="connsiteY7124" fmla="*/ 4155620 h 4805312"/>
              <a:gd name="connsiteX7125" fmla="*/ 8651907 w 12191990"/>
              <a:gd name="connsiteY7125" fmla="*/ 4153190 h 4805312"/>
              <a:gd name="connsiteX7126" fmla="*/ 8646772 w 12191990"/>
              <a:gd name="connsiteY7126" fmla="*/ 4148872 h 4805312"/>
              <a:gd name="connsiteX7127" fmla="*/ 8643529 w 12191990"/>
              <a:gd name="connsiteY7127" fmla="*/ 4144553 h 4805312"/>
              <a:gd name="connsiteX7128" fmla="*/ 8639745 w 12191990"/>
              <a:gd name="connsiteY7128" fmla="*/ 4132677 h 4805312"/>
              <a:gd name="connsiteX7129" fmla="*/ 8638410 w 12191990"/>
              <a:gd name="connsiteY7129" fmla="*/ 4129078 h 4805312"/>
              <a:gd name="connsiteX7130" fmla="*/ 8599791 w 12191990"/>
              <a:gd name="connsiteY7130" fmla="*/ 4137209 h 4805312"/>
              <a:gd name="connsiteX7131" fmla="*/ 8461162 w 12191990"/>
              <a:gd name="connsiteY7131" fmla="*/ 4156586 h 4805312"/>
              <a:gd name="connsiteX7132" fmla="*/ 8431247 w 12191990"/>
              <a:gd name="connsiteY7132" fmla="*/ 4157178 h 4805312"/>
              <a:gd name="connsiteX7133" fmla="*/ 8438056 w 12191990"/>
              <a:gd name="connsiteY7133" fmla="*/ 4163428 h 4805312"/>
              <a:gd name="connsiteX7134" fmla="*/ 8446839 w 12191990"/>
              <a:gd name="connsiteY7134" fmla="*/ 4170325 h 4805312"/>
              <a:gd name="connsiteX7135" fmla="*/ 8434919 w 12191990"/>
              <a:gd name="connsiteY7135" fmla="*/ 4177850 h 4805312"/>
              <a:gd name="connsiteX7136" fmla="*/ 8433037 w 12191990"/>
              <a:gd name="connsiteY7136" fmla="*/ 4177850 h 4805312"/>
              <a:gd name="connsiteX7137" fmla="*/ 8421117 w 12191990"/>
              <a:gd name="connsiteY7137" fmla="*/ 4199169 h 4805312"/>
              <a:gd name="connsiteX7138" fmla="*/ 8419862 w 12191990"/>
              <a:gd name="connsiteY7138" fmla="*/ 4228641 h 4805312"/>
              <a:gd name="connsiteX7139" fmla="*/ 8409197 w 12191990"/>
              <a:gd name="connsiteY7139" fmla="*/ 4270027 h 4805312"/>
              <a:gd name="connsiteX7140" fmla="*/ 8399786 w 12191990"/>
              <a:gd name="connsiteY7140" fmla="*/ 4281314 h 4805312"/>
              <a:gd name="connsiteX7141" fmla="*/ 8374065 w 12191990"/>
              <a:gd name="connsiteY7141" fmla="*/ 4313920 h 4805312"/>
              <a:gd name="connsiteX7142" fmla="*/ 8359008 w 12191990"/>
              <a:gd name="connsiteY7142" fmla="*/ 4319563 h 4805312"/>
              <a:gd name="connsiteX7143" fmla="*/ 8296899 w 12191990"/>
              <a:gd name="connsiteY7143" fmla="*/ 4337748 h 4805312"/>
              <a:gd name="connsiteX7144" fmla="*/ 8296899 w 12191990"/>
              <a:gd name="connsiteY7144" fmla="*/ 4351543 h 4805312"/>
              <a:gd name="connsiteX7145" fmla="*/ 8313211 w 12191990"/>
              <a:gd name="connsiteY7145" fmla="*/ 4353424 h 4805312"/>
              <a:gd name="connsiteX7146" fmla="*/ 8324503 w 12191990"/>
              <a:gd name="connsiteY7146" fmla="*/ 4345899 h 4805312"/>
              <a:gd name="connsiteX7147" fmla="*/ 8335169 w 12191990"/>
              <a:gd name="connsiteY7147" fmla="*/ 4344645 h 4805312"/>
              <a:gd name="connsiteX7148" fmla="*/ 8333287 w 12191990"/>
              <a:gd name="connsiteY7148" fmla="*/ 4355932 h 4805312"/>
              <a:gd name="connsiteX7149" fmla="*/ 8324503 w 12191990"/>
              <a:gd name="connsiteY7149" fmla="*/ 4364084 h 4805312"/>
              <a:gd name="connsiteX7150" fmla="*/ 8321367 w 12191990"/>
              <a:gd name="connsiteY7150" fmla="*/ 4383522 h 4805312"/>
              <a:gd name="connsiteX7151" fmla="*/ 8338306 w 12191990"/>
              <a:gd name="connsiteY7151" fmla="*/ 4379760 h 4805312"/>
              <a:gd name="connsiteX7152" fmla="*/ 8351480 w 12191990"/>
              <a:gd name="connsiteY7152" fmla="*/ 4369101 h 4805312"/>
              <a:gd name="connsiteX7153" fmla="*/ 8364028 w 12191990"/>
              <a:gd name="connsiteY7153" fmla="*/ 4377252 h 4805312"/>
              <a:gd name="connsiteX7154" fmla="*/ 8350226 w 12191990"/>
              <a:gd name="connsiteY7154" fmla="*/ 4412994 h 4805312"/>
              <a:gd name="connsiteX7155" fmla="*/ 8350226 w 12191990"/>
              <a:gd name="connsiteY7155" fmla="*/ 4447481 h 4805312"/>
              <a:gd name="connsiteX7156" fmla="*/ 8362773 w 12191990"/>
              <a:gd name="connsiteY7156" fmla="*/ 4461276 h 4805312"/>
              <a:gd name="connsiteX7157" fmla="*/ 8366537 w 12191990"/>
              <a:gd name="connsiteY7157" fmla="*/ 4468175 h 4805312"/>
              <a:gd name="connsiteX7158" fmla="*/ 8359636 w 12191990"/>
              <a:gd name="connsiteY7158" fmla="*/ 4471937 h 4805312"/>
              <a:gd name="connsiteX7159" fmla="*/ 8346462 w 12191990"/>
              <a:gd name="connsiteY7159" fmla="*/ 4484478 h 4805312"/>
              <a:gd name="connsiteX7160" fmla="*/ 8330150 w 12191990"/>
              <a:gd name="connsiteY7160" fmla="*/ 4512695 h 4805312"/>
              <a:gd name="connsiteX7161" fmla="*/ 8329523 w 12191990"/>
              <a:gd name="connsiteY7161" fmla="*/ 4527744 h 4805312"/>
              <a:gd name="connsiteX7162" fmla="*/ 8334542 w 12191990"/>
              <a:gd name="connsiteY7162" fmla="*/ 4537777 h 4805312"/>
              <a:gd name="connsiteX7163" fmla="*/ 8323876 w 12191990"/>
              <a:gd name="connsiteY7163" fmla="*/ 4544674 h 4805312"/>
              <a:gd name="connsiteX7164" fmla="*/ 8315094 w 12191990"/>
              <a:gd name="connsiteY7164" fmla="*/ 4545928 h 4805312"/>
              <a:gd name="connsiteX7165" fmla="*/ 8304428 w 12191990"/>
              <a:gd name="connsiteY7165" fmla="*/ 4571637 h 4805312"/>
              <a:gd name="connsiteX7166" fmla="*/ 8307565 w 12191990"/>
              <a:gd name="connsiteY7166" fmla="*/ 4576654 h 4805312"/>
              <a:gd name="connsiteX7167" fmla="*/ 8306938 w 12191990"/>
              <a:gd name="connsiteY7167" fmla="*/ 4587941 h 4805312"/>
              <a:gd name="connsiteX7168" fmla="*/ 8296899 w 12191990"/>
              <a:gd name="connsiteY7168" fmla="*/ 4585432 h 4805312"/>
              <a:gd name="connsiteX7169" fmla="*/ 8290626 w 12191990"/>
              <a:gd name="connsiteY7169" fmla="*/ 4577280 h 4805312"/>
              <a:gd name="connsiteX7170" fmla="*/ 8278078 w 12191990"/>
              <a:gd name="connsiteY7170" fmla="*/ 4575400 h 4805312"/>
              <a:gd name="connsiteX7171" fmla="*/ 8239810 w 12191990"/>
              <a:gd name="connsiteY7171" fmla="*/ 4585432 h 4805312"/>
              <a:gd name="connsiteX7172" fmla="*/ 8192130 w 12191990"/>
              <a:gd name="connsiteY7172" fmla="*/ 4588567 h 4805312"/>
              <a:gd name="connsiteX7173" fmla="*/ 8180838 w 12191990"/>
              <a:gd name="connsiteY7173" fmla="*/ 4582924 h 4805312"/>
              <a:gd name="connsiteX7174" fmla="*/ 8148215 w 12191990"/>
              <a:gd name="connsiteY7174" fmla="*/ 4567875 h 4805312"/>
              <a:gd name="connsiteX7175" fmla="*/ 8141941 w 12191990"/>
              <a:gd name="connsiteY7175" fmla="*/ 4563485 h 4805312"/>
              <a:gd name="connsiteX7176" fmla="*/ 8114338 w 12191990"/>
              <a:gd name="connsiteY7176" fmla="*/ 4530252 h 4805312"/>
              <a:gd name="connsiteX7177" fmla="*/ 8097398 w 12191990"/>
              <a:gd name="connsiteY7177" fmla="*/ 4473817 h 4805312"/>
              <a:gd name="connsiteX7178" fmla="*/ 8089243 w 12191990"/>
              <a:gd name="connsiteY7178" fmla="*/ 4454379 h 4805312"/>
              <a:gd name="connsiteX7179" fmla="*/ 8091125 w 12191990"/>
              <a:gd name="connsiteY7179" fmla="*/ 4426789 h 4805312"/>
              <a:gd name="connsiteX7180" fmla="*/ 8093634 w 12191990"/>
              <a:gd name="connsiteY7180" fmla="*/ 4403588 h 4805312"/>
              <a:gd name="connsiteX7181" fmla="*/ 8093007 w 12191990"/>
              <a:gd name="connsiteY7181" fmla="*/ 4394183 h 4805312"/>
              <a:gd name="connsiteX7182" fmla="*/ 8130021 w 12191990"/>
              <a:gd name="connsiteY7182" fmla="*/ 4351543 h 4805312"/>
              <a:gd name="connsiteX7183" fmla="*/ 8165153 w 12191990"/>
              <a:gd name="connsiteY7183" fmla="*/ 4330850 h 4805312"/>
              <a:gd name="connsiteX7184" fmla="*/ 8191503 w 12191990"/>
              <a:gd name="connsiteY7184" fmla="*/ 4296363 h 4805312"/>
              <a:gd name="connsiteX7185" fmla="*/ 8187738 w 12191990"/>
              <a:gd name="connsiteY7185" fmla="*/ 4289465 h 4805312"/>
              <a:gd name="connsiteX7186" fmla="*/ 8150724 w 12191990"/>
              <a:gd name="connsiteY7186" fmla="*/ 4245571 h 4805312"/>
              <a:gd name="connsiteX7187" fmla="*/ 8145705 w 12191990"/>
              <a:gd name="connsiteY7187" fmla="*/ 4235538 h 4805312"/>
              <a:gd name="connsiteX7188" fmla="*/ 8140687 w 12191990"/>
              <a:gd name="connsiteY7188" fmla="*/ 4204185 h 4805312"/>
              <a:gd name="connsiteX7189" fmla="*/ 8131903 w 12191990"/>
              <a:gd name="connsiteY7189" fmla="*/ 4167817 h 4805312"/>
              <a:gd name="connsiteX7190" fmla="*/ 8132531 w 12191990"/>
              <a:gd name="connsiteY7190" fmla="*/ 4152769 h 4805312"/>
              <a:gd name="connsiteX7191" fmla="*/ 8148086 w 12191990"/>
              <a:gd name="connsiteY7191" fmla="*/ 4114924 h 4805312"/>
              <a:gd name="connsiteX7192" fmla="*/ 8077340 w 12191990"/>
              <a:gd name="connsiteY7192" fmla="*/ 4123830 h 4805312"/>
              <a:gd name="connsiteX7193" fmla="*/ 7845063 w 12191990"/>
              <a:gd name="connsiteY7193" fmla="*/ 4127982 h 4805312"/>
              <a:gd name="connsiteX7194" fmla="*/ 7285936 w 12191990"/>
              <a:gd name="connsiteY7194" fmla="*/ 4002493 h 4805312"/>
              <a:gd name="connsiteX7195" fmla="*/ 6413114 w 12191990"/>
              <a:gd name="connsiteY7195" fmla="*/ 3546670 h 4805312"/>
              <a:gd name="connsiteX7196" fmla="*/ 6199204 w 12191990"/>
              <a:gd name="connsiteY7196" fmla="*/ 3357398 h 4805312"/>
              <a:gd name="connsiteX7197" fmla="*/ 6012078 w 12191990"/>
              <a:gd name="connsiteY7197" fmla="*/ 3153551 h 4805312"/>
              <a:gd name="connsiteX7198" fmla="*/ 5991808 w 12191990"/>
              <a:gd name="connsiteY7198" fmla="*/ 3176704 h 4805312"/>
              <a:gd name="connsiteX7199" fmla="*/ 5998429 w 12191990"/>
              <a:gd name="connsiteY7199" fmla="*/ 3187792 h 4805312"/>
              <a:gd name="connsiteX7200" fmla="*/ 6014715 w 12191990"/>
              <a:gd name="connsiteY7200" fmla="*/ 3180548 h 4805312"/>
              <a:gd name="connsiteX7201" fmla="*/ 6027851 w 12191990"/>
              <a:gd name="connsiteY7201" fmla="*/ 3186016 h 4805312"/>
              <a:gd name="connsiteX7202" fmla="*/ 6035515 w 12191990"/>
              <a:gd name="connsiteY7202" fmla="*/ 3201323 h 4805312"/>
              <a:gd name="connsiteX7203" fmla="*/ 6065073 w 12191990"/>
              <a:gd name="connsiteY7203" fmla="*/ 3240685 h 4805312"/>
              <a:gd name="connsiteX7204" fmla="*/ 6078216 w 12191990"/>
              <a:gd name="connsiteY7204" fmla="*/ 3266926 h 4805312"/>
              <a:gd name="connsiteX7205" fmla="*/ 6078216 w 12191990"/>
              <a:gd name="connsiteY7205" fmla="*/ 3280047 h 4805312"/>
              <a:gd name="connsiteX7206" fmla="*/ 6067266 w 12191990"/>
              <a:gd name="connsiteY7206" fmla="*/ 3309569 h 4805312"/>
              <a:gd name="connsiteX7207" fmla="*/ 6051938 w 12191990"/>
              <a:gd name="connsiteY7207" fmla="*/ 3357678 h 4805312"/>
              <a:gd name="connsiteX7208" fmla="*/ 6038801 w 12191990"/>
              <a:gd name="connsiteY7208" fmla="*/ 3375172 h 4805312"/>
              <a:gd name="connsiteX7209" fmla="*/ 6017999 w 12191990"/>
              <a:gd name="connsiteY7209" fmla="*/ 3392667 h 4805312"/>
              <a:gd name="connsiteX7210" fmla="*/ 6015165 w 12191990"/>
              <a:gd name="connsiteY7210" fmla="*/ 3394166 h 4805312"/>
              <a:gd name="connsiteX7211" fmla="*/ 6070094 w 12191990"/>
              <a:gd name="connsiteY7211" fmla="*/ 3451871 h 4805312"/>
              <a:gd name="connsiteX7212" fmla="*/ 6136719 w 12191990"/>
              <a:gd name="connsiteY7212" fmla="*/ 3519001 h 4805312"/>
              <a:gd name="connsiteX7213" fmla="*/ 6158473 w 12191990"/>
              <a:gd name="connsiteY7213" fmla="*/ 3529888 h 4805312"/>
              <a:gd name="connsiteX7214" fmla="*/ 6191103 w 12191990"/>
              <a:gd name="connsiteY7214" fmla="*/ 3569803 h 4805312"/>
              <a:gd name="connsiteX7215" fmla="*/ 6227360 w 12191990"/>
              <a:gd name="connsiteY7215" fmla="*/ 3591576 h 4805312"/>
              <a:gd name="connsiteX7216" fmla="*/ 6259992 w 12191990"/>
              <a:gd name="connsiteY7216" fmla="*/ 3635119 h 4805312"/>
              <a:gd name="connsiteX7217" fmla="*/ 6252741 w 12191990"/>
              <a:gd name="connsiteY7217" fmla="*/ 3642377 h 4805312"/>
              <a:gd name="connsiteX7218" fmla="*/ 6281747 w 12191990"/>
              <a:gd name="connsiteY7218" fmla="*/ 3667778 h 4805312"/>
              <a:gd name="connsiteX7219" fmla="*/ 6281747 w 12191990"/>
              <a:gd name="connsiteY7219" fmla="*/ 3664149 h 4805312"/>
              <a:gd name="connsiteX7220" fmla="*/ 6278120 w 12191990"/>
              <a:gd name="connsiteY7220" fmla="*/ 3660521 h 4805312"/>
              <a:gd name="connsiteX7221" fmla="*/ 6281747 w 12191990"/>
              <a:gd name="connsiteY7221" fmla="*/ 3660521 h 4805312"/>
              <a:gd name="connsiteX7222" fmla="*/ 6278120 w 12191990"/>
              <a:gd name="connsiteY7222" fmla="*/ 3649634 h 4805312"/>
              <a:gd name="connsiteX7223" fmla="*/ 6299876 w 12191990"/>
              <a:gd name="connsiteY7223" fmla="*/ 3667778 h 4805312"/>
              <a:gd name="connsiteX7224" fmla="*/ 6303503 w 12191990"/>
              <a:gd name="connsiteY7224" fmla="*/ 3667778 h 4805312"/>
              <a:gd name="connsiteX7225" fmla="*/ 6303503 w 12191990"/>
              <a:gd name="connsiteY7225" fmla="*/ 3671406 h 4805312"/>
              <a:gd name="connsiteX7226" fmla="*/ 6310752 w 12191990"/>
              <a:gd name="connsiteY7226" fmla="*/ 3675036 h 4805312"/>
              <a:gd name="connsiteX7227" fmla="*/ 6310752 w 12191990"/>
              <a:gd name="connsiteY7227" fmla="*/ 3678664 h 4805312"/>
              <a:gd name="connsiteX7228" fmla="*/ 6354262 w 12191990"/>
              <a:gd name="connsiteY7228" fmla="*/ 3704064 h 4805312"/>
              <a:gd name="connsiteX7229" fmla="*/ 6379641 w 12191990"/>
              <a:gd name="connsiteY7229" fmla="*/ 3736723 h 4805312"/>
              <a:gd name="connsiteX7230" fmla="*/ 6383269 w 12191990"/>
              <a:gd name="connsiteY7230" fmla="*/ 3740352 h 4805312"/>
              <a:gd name="connsiteX7231" fmla="*/ 6390519 w 12191990"/>
              <a:gd name="connsiteY7231" fmla="*/ 3747609 h 4805312"/>
              <a:gd name="connsiteX7232" fmla="*/ 6386893 w 12191990"/>
              <a:gd name="connsiteY7232" fmla="*/ 3747609 h 4805312"/>
              <a:gd name="connsiteX7233" fmla="*/ 6383267 w 12191990"/>
              <a:gd name="connsiteY7233" fmla="*/ 3743981 h 4805312"/>
              <a:gd name="connsiteX7234" fmla="*/ 6379641 w 12191990"/>
              <a:gd name="connsiteY7234" fmla="*/ 3743981 h 4805312"/>
              <a:gd name="connsiteX7235" fmla="*/ 6405022 w 12191990"/>
              <a:gd name="connsiteY7235" fmla="*/ 3758496 h 4805312"/>
              <a:gd name="connsiteX7236" fmla="*/ 6401398 w 12191990"/>
              <a:gd name="connsiteY7236" fmla="*/ 3754867 h 4805312"/>
              <a:gd name="connsiteX7237" fmla="*/ 6405022 w 12191990"/>
              <a:gd name="connsiteY7237" fmla="*/ 3754867 h 4805312"/>
              <a:gd name="connsiteX7238" fmla="*/ 6408648 w 12191990"/>
              <a:gd name="connsiteY7238" fmla="*/ 3754867 h 4805312"/>
              <a:gd name="connsiteX7239" fmla="*/ 6405022 w 12191990"/>
              <a:gd name="connsiteY7239" fmla="*/ 3747609 h 4805312"/>
              <a:gd name="connsiteX7240" fmla="*/ 6423152 w 12191990"/>
              <a:gd name="connsiteY7240" fmla="*/ 3765752 h 4805312"/>
              <a:gd name="connsiteX7241" fmla="*/ 6426774 w 12191990"/>
              <a:gd name="connsiteY7241" fmla="*/ 3769382 h 4805312"/>
              <a:gd name="connsiteX7242" fmla="*/ 6430402 w 12191990"/>
              <a:gd name="connsiteY7242" fmla="*/ 3773011 h 4805312"/>
              <a:gd name="connsiteX7243" fmla="*/ 6430842 w 12191990"/>
              <a:gd name="connsiteY7243" fmla="*/ 3772568 h 4805312"/>
              <a:gd name="connsiteX7244" fmla="*/ 6510168 w 12191990"/>
              <a:gd name="connsiteY7244" fmla="*/ 3834698 h 4805312"/>
              <a:gd name="connsiteX7245" fmla="*/ 6513794 w 12191990"/>
              <a:gd name="connsiteY7245" fmla="*/ 3838327 h 4805312"/>
              <a:gd name="connsiteX7246" fmla="*/ 6521046 w 12191990"/>
              <a:gd name="connsiteY7246" fmla="*/ 3841955 h 4805312"/>
              <a:gd name="connsiteX7247" fmla="*/ 6517423 w 12191990"/>
              <a:gd name="connsiteY7247" fmla="*/ 3841955 h 4805312"/>
              <a:gd name="connsiteX7248" fmla="*/ 6553677 w 12191990"/>
              <a:gd name="connsiteY7248" fmla="*/ 3852841 h 4805312"/>
              <a:gd name="connsiteX7249" fmla="*/ 6546425 w 12191990"/>
              <a:gd name="connsiteY7249" fmla="*/ 3849213 h 4805312"/>
              <a:gd name="connsiteX7250" fmla="*/ 6546425 w 12191990"/>
              <a:gd name="connsiteY7250" fmla="*/ 3845585 h 4805312"/>
              <a:gd name="connsiteX7251" fmla="*/ 6553677 w 12191990"/>
              <a:gd name="connsiteY7251" fmla="*/ 3849213 h 4805312"/>
              <a:gd name="connsiteX7252" fmla="*/ 6554995 w 12191990"/>
              <a:gd name="connsiteY7252" fmla="*/ 3849213 h 4805312"/>
              <a:gd name="connsiteX7253" fmla="*/ 6556849 w 12191990"/>
              <a:gd name="connsiteY7253" fmla="*/ 3850574 h 4805312"/>
              <a:gd name="connsiteX7254" fmla="*/ 6560930 w 12191990"/>
              <a:gd name="connsiteY7254" fmla="*/ 3852841 h 4805312"/>
              <a:gd name="connsiteX7255" fmla="*/ 6557303 w 12191990"/>
              <a:gd name="connsiteY7255" fmla="*/ 3849213 h 4805312"/>
              <a:gd name="connsiteX7256" fmla="*/ 6554995 w 12191990"/>
              <a:gd name="connsiteY7256" fmla="*/ 3849213 h 4805312"/>
              <a:gd name="connsiteX7257" fmla="*/ 6550053 w 12191990"/>
              <a:gd name="connsiteY7257" fmla="*/ 3845585 h 4805312"/>
              <a:gd name="connsiteX7258" fmla="*/ 6695081 w 12191990"/>
              <a:gd name="connsiteY7258" fmla="*/ 3918158 h 4805312"/>
              <a:gd name="connsiteX7259" fmla="*/ 6713209 w 12191990"/>
              <a:gd name="connsiteY7259" fmla="*/ 3932673 h 4805312"/>
              <a:gd name="connsiteX7260" fmla="*/ 6720461 w 12191990"/>
              <a:gd name="connsiteY7260" fmla="*/ 3929045 h 4805312"/>
              <a:gd name="connsiteX7261" fmla="*/ 6724086 w 12191990"/>
              <a:gd name="connsiteY7261" fmla="*/ 3932673 h 4805312"/>
              <a:gd name="connsiteX7262" fmla="*/ 6731338 w 12191990"/>
              <a:gd name="connsiteY7262" fmla="*/ 3936301 h 4805312"/>
              <a:gd name="connsiteX7263" fmla="*/ 6792975 w 12191990"/>
              <a:gd name="connsiteY7263" fmla="*/ 3972588 h 4805312"/>
              <a:gd name="connsiteX7264" fmla="*/ 6789350 w 12191990"/>
              <a:gd name="connsiteY7264" fmla="*/ 3968960 h 4805312"/>
              <a:gd name="connsiteX7265" fmla="*/ 6792976 w 12191990"/>
              <a:gd name="connsiteY7265" fmla="*/ 3965331 h 4805312"/>
              <a:gd name="connsiteX7266" fmla="*/ 6796601 w 12191990"/>
              <a:gd name="connsiteY7266" fmla="*/ 3968959 h 4805312"/>
              <a:gd name="connsiteX7267" fmla="*/ 6800227 w 12191990"/>
              <a:gd name="connsiteY7267" fmla="*/ 3968960 h 4805312"/>
              <a:gd name="connsiteX7268" fmla="*/ 6837391 w 12191990"/>
              <a:gd name="connsiteY7268" fmla="*/ 3981207 h 4805312"/>
              <a:gd name="connsiteX7269" fmla="*/ 6842932 w 12191990"/>
              <a:gd name="connsiteY7269" fmla="*/ 3986632 h 4805312"/>
              <a:gd name="connsiteX7270" fmla="*/ 6844143 w 12191990"/>
              <a:gd name="connsiteY7270" fmla="*/ 3985569 h 4805312"/>
              <a:gd name="connsiteX7271" fmla="*/ 6846775 w 12191990"/>
              <a:gd name="connsiteY7271" fmla="*/ 3984626 h 4805312"/>
              <a:gd name="connsiteX7272" fmla="*/ 6848355 w 12191990"/>
              <a:gd name="connsiteY7272" fmla="*/ 3986972 h 4805312"/>
              <a:gd name="connsiteX7273" fmla="*/ 6848883 w 12191990"/>
              <a:gd name="connsiteY7273" fmla="*/ 3989077 h 4805312"/>
              <a:gd name="connsiteX7274" fmla="*/ 6850463 w 12191990"/>
              <a:gd name="connsiteY7274" fmla="*/ 3991534 h 4805312"/>
              <a:gd name="connsiteX7275" fmla="*/ 6852744 w 12191990"/>
              <a:gd name="connsiteY7275" fmla="*/ 3989955 h 4805312"/>
              <a:gd name="connsiteX7276" fmla="*/ 6858008 w 12191990"/>
              <a:gd name="connsiteY7276" fmla="*/ 3990831 h 4805312"/>
              <a:gd name="connsiteX7277" fmla="*/ 6859062 w 12191990"/>
              <a:gd name="connsiteY7277" fmla="*/ 3993112 h 4805312"/>
              <a:gd name="connsiteX7278" fmla="*/ 6862221 w 12191990"/>
              <a:gd name="connsiteY7278" fmla="*/ 3994340 h 4805312"/>
              <a:gd name="connsiteX7279" fmla="*/ 6863448 w 12191990"/>
              <a:gd name="connsiteY7279" fmla="*/ 3991358 h 4805312"/>
              <a:gd name="connsiteX7280" fmla="*/ 6863154 w 12191990"/>
              <a:gd name="connsiteY7280" fmla="*/ 3988704 h 4805312"/>
              <a:gd name="connsiteX7281" fmla="*/ 6876870 w 12191990"/>
              <a:gd name="connsiteY7281" fmla="*/ 4002347 h 4805312"/>
              <a:gd name="connsiteX7282" fmla="*/ 6876084 w 12191990"/>
              <a:gd name="connsiteY7282" fmla="*/ 4003461 h 4805312"/>
              <a:gd name="connsiteX7283" fmla="*/ 6877664 w 12191990"/>
              <a:gd name="connsiteY7283" fmla="*/ 4006794 h 4805312"/>
              <a:gd name="connsiteX7284" fmla="*/ 6880825 w 12191990"/>
              <a:gd name="connsiteY7284" fmla="*/ 4008198 h 4805312"/>
              <a:gd name="connsiteX7285" fmla="*/ 6880983 w 12191990"/>
              <a:gd name="connsiteY7285" fmla="*/ 4008516 h 4805312"/>
              <a:gd name="connsiteX7286" fmla="*/ 6903108 w 12191990"/>
              <a:gd name="connsiteY7286" fmla="*/ 4015226 h 4805312"/>
              <a:gd name="connsiteX7287" fmla="*/ 6945257 w 12191990"/>
              <a:gd name="connsiteY7287" fmla="*/ 4034276 h 4805312"/>
              <a:gd name="connsiteX7288" fmla="*/ 6911266 w 12191990"/>
              <a:gd name="connsiteY7288" fmla="*/ 4027927 h 4805312"/>
              <a:gd name="connsiteX7289" fmla="*/ 6887411 w 12191990"/>
              <a:gd name="connsiteY7289" fmla="*/ 4021252 h 4805312"/>
              <a:gd name="connsiteX7290" fmla="*/ 6889774 w 12191990"/>
              <a:gd name="connsiteY7290" fmla="*/ 4025915 h 4805312"/>
              <a:gd name="connsiteX7291" fmla="*/ 6892233 w 12191990"/>
              <a:gd name="connsiteY7291" fmla="*/ 4027844 h 4805312"/>
              <a:gd name="connsiteX7292" fmla="*/ 6888896 w 12191990"/>
              <a:gd name="connsiteY7292" fmla="*/ 4029949 h 4805312"/>
              <a:gd name="connsiteX7293" fmla="*/ 6888371 w 12191990"/>
              <a:gd name="connsiteY7293" fmla="*/ 4029949 h 4805312"/>
              <a:gd name="connsiteX7294" fmla="*/ 6885037 w 12191990"/>
              <a:gd name="connsiteY7294" fmla="*/ 4035913 h 4805312"/>
              <a:gd name="connsiteX7295" fmla="*/ 6884684 w 12191990"/>
              <a:gd name="connsiteY7295" fmla="*/ 4044158 h 4805312"/>
              <a:gd name="connsiteX7296" fmla="*/ 6881703 w 12191990"/>
              <a:gd name="connsiteY7296" fmla="*/ 4055736 h 4805312"/>
              <a:gd name="connsiteX7297" fmla="*/ 6879070 w 12191990"/>
              <a:gd name="connsiteY7297" fmla="*/ 4058893 h 4805312"/>
              <a:gd name="connsiteX7298" fmla="*/ 6871873 w 12191990"/>
              <a:gd name="connsiteY7298" fmla="*/ 4068015 h 4805312"/>
              <a:gd name="connsiteX7299" fmla="*/ 6867661 w 12191990"/>
              <a:gd name="connsiteY7299" fmla="*/ 4069594 h 4805312"/>
              <a:gd name="connsiteX7300" fmla="*/ 6850285 w 12191990"/>
              <a:gd name="connsiteY7300" fmla="*/ 4074681 h 4805312"/>
              <a:gd name="connsiteX7301" fmla="*/ 6850285 w 12191990"/>
              <a:gd name="connsiteY7301" fmla="*/ 4078540 h 4805312"/>
              <a:gd name="connsiteX7302" fmla="*/ 6854850 w 12191990"/>
              <a:gd name="connsiteY7302" fmla="*/ 4079066 h 4805312"/>
              <a:gd name="connsiteX7303" fmla="*/ 6858008 w 12191990"/>
              <a:gd name="connsiteY7303" fmla="*/ 4076961 h 4805312"/>
              <a:gd name="connsiteX7304" fmla="*/ 6860993 w 12191990"/>
              <a:gd name="connsiteY7304" fmla="*/ 4076610 h 4805312"/>
              <a:gd name="connsiteX7305" fmla="*/ 6860467 w 12191990"/>
              <a:gd name="connsiteY7305" fmla="*/ 4079768 h 4805312"/>
              <a:gd name="connsiteX7306" fmla="*/ 6858008 w 12191990"/>
              <a:gd name="connsiteY7306" fmla="*/ 4082049 h 4805312"/>
              <a:gd name="connsiteX7307" fmla="*/ 6857131 w 12191990"/>
              <a:gd name="connsiteY7307" fmla="*/ 4087486 h 4805312"/>
              <a:gd name="connsiteX7308" fmla="*/ 6861870 w 12191990"/>
              <a:gd name="connsiteY7308" fmla="*/ 4086434 h 4805312"/>
              <a:gd name="connsiteX7309" fmla="*/ 6865554 w 12191990"/>
              <a:gd name="connsiteY7309" fmla="*/ 4083451 h 4805312"/>
              <a:gd name="connsiteX7310" fmla="*/ 6869065 w 12191990"/>
              <a:gd name="connsiteY7310" fmla="*/ 4085732 h 4805312"/>
              <a:gd name="connsiteX7311" fmla="*/ 6865204 w 12191990"/>
              <a:gd name="connsiteY7311" fmla="*/ 4095730 h 4805312"/>
              <a:gd name="connsiteX7312" fmla="*/ 6865204 w 12191990"/>
              <a:gd name="connsiteY7312" fmla="*/ 4105379 h 4805312"/>
              <a:gd name="connsiteX7313" fmla="*/ 6868713 w 12191990"/>
              <a:gd name="connsiteY7313" fmla="*/ 4109238 h 4805312"/>
              <a:gd name="connsiteX7314" fmla="*/ 6869766 w 12191990"/>
              <a:gd name="connsiteY7314" fmla="*/ 4111168 h 4805312"/>
              <a:gd name="connsiteX7315" fmla="*/ 6867835 w 12191990"/>
              <a:gd name="connsiteY7315" fmla="*/ 4112220 h 4805312"/>
              <a:gd name="connsiteX7316" fmla="*/ 6864150 w 12191990"/>
              <a:gd name="connsiteY7316" fmla="*/ 4115728 h 4805312"/>
              <a:gd name="connsiteX7317" fmla="*/ 6859587 w 12191990"/>
              <a:gd name="connsiteY7317" fmla="*/ 4123622 h 4805312"/>
              <a:gd name="connsiteX7318" fmla="*/ 6859412 w 12191990"/>
              <a:gd name="connsiteY7318" fmla="*/ 4127832 h 4805312"/>
              <a:gd name="connsiteX7319" fmla="*/ 6860816 w 12191990"/>
              <a:gd name="connsiteY7319" fmla="*/ 4130638 h 4805312"/>
              <a:gd name="connsiteX7320" fmla="*/ 6857832 w 12191990"/>
              <a:gd name="connsiteY7320" fmla="*/ 4132568 h 4805312"/>
              <a:gd name="connsiteX7321" fmla="*/ 6855376 w 12191990"/>
              <a:gd name="connsiteY7321" fmla="*/ 4132919 h 4805312"/>
              <a:gd name="connsiteX7322" fmla="*/ 6852394 w 12191990"/>
              <a:gd name="connsiteY7322" fmla="*/ 4140111 h 4805312"/>
              <a:gd name="connsiteX7323" fmla="*/ 6853271 w 12191990"/>
              <a:gd name="connsiteY7323" fmla="*/ 4141515 h 4805312"/>
              <a:gd name="connsiteX7324" fmla="*/ 6853095 w 12191990"/>
              <a:gd name="connsiteY7324" fmla="*/ 4144672 h 4805312"/>
              <a:gd name="connsiteX7325" fmla="*/ 6850285 w 12191990"/>
              <a:gd name="connsiteY7325" fmla="*/ 4143971 h 4805312"/>
              <a:gd name="connsiteX7326" fmla="*/ 6848531 w 12191990"/>
              <a:gd name="connsiteY7326" fmla="*/ 4141690 h 4805312"/>
              <a:gd name="connsiteX7327" fmla="*/ 6845022 w 12191990"/>
              <a:gd name="connsiteY7327" fmla="*/ 4141163 h 4805312"/>
              <a:gd name="connsiteX7328" fmla="*/ 6834315 w 12191990"/>
              <a:gd name="connsiteY7328" fmla="*/ 4143971 h 4805312"/>
              <a:gd name="connsiteX7329" fmla="*/ 6820976 w 12191990"/>
              <a:gd name="connsiteY7329" fmla="*/ 4144847 h 4805312"/>
              <a:gd name="connsiteX7330" fmla="*/ 6817816 w 12191990"/>
              <a:gd name="connsiteY7330" fmla="*/ 4143268 h 4805312"/>
              <a:gd name="connsiteX7331" fmla="*/ 6808692 w 12191990"/>
              <a:gd name="connsiteY7331" fmla="*/ 4139058 h 4805312"/>
              <a:gd name="connsiteX7332" fmla="*/ 6806936 w 12191990"/>
              <a:gd name="connsiteY7332" fmla="*/ 4137831 h 4805312"/>
              <a:gd name="connsiteX7333" fmla="*/ 6799213 w 12191990"/>
              <a:gd name="connsiteY7333" fmla="*/ 4128533 h 4805312"/>
              <a:gd name="connsiteX7334" fmla="*/ 6794473 w 12191990"/>
              <a:gd name="connsiteY7334" fmla="*/ 4112747 h 4805312"/>
              <a:gd name="connsiteX7335" fmla="*/ 6792192 w 12191990"/>
              <a:gd name="connsiteY7335" fmla="*/ 4107308 h 4805312"/>
              <a:gd name="connsiteX7336" fmla="*/ 6792720 w 12191990"/>
              <a:gd name="connsiteY7336" fmla="*/ 4099590 h 4805312"/>
              <a:gd name="connsiteX7337" fmla="*/ 6793423 w 12191990"/>
              <a:gd name="connsiteY7337" fmla="*/ 4093099 h 4805312"/>
              <a:gd name="connsiteX7338" fmla="*/ 6793247 w 12191990"/>
              <a:gd name="connsiteY7338" fmla="*/ 4090469 h 4805312"/>
              <a:gd name="connsiteX7339" fmla="*/ 6803603 w 12191990"/>
              <a:gd name="connsiteY7339" fmla="*/ 4078540 h 4805312"/>
              <a:gd name="connsiteX7340" fmla="*/ 6813431 w 12191990"/>
              <a:gd name="connsiteY7340" fmla="*/ 4072751 h 4805312"/>
              <a:gd name="connsiteX7341" fmla="*/ 6820802 w 12191990"/>
              <a:gd name="connsiteY7341" fmla="*/ 4063103 h 4805312"/>
              <a:gd name="connsiteX7342" fmla="*/ 6819747 w 12191990"/>
              <a:gd name="connsiteY7342" fmla="*/ 4061173 h 4805312"/>
              <a:gd name="connsiteX7343" fmla="*/ 6809393 w 12191990"/>
              <a:gd name="connsiteY7343" fmla="*/ 4048895 h 4805312"/>
              <a:gd name="connsiteX7344" fmla="*/ 6807989 w 12191990"/>
              <a:gd name="connsiteY7344" fmla="*/ 4046088 h 4805312"/>
              <a:gd name="connsiteX7345" fmla="*/ 6806585 w 12191990"/>
              <a:gd name="connsiteY7345" fmla="*/ 4037317 h 4805312"/>
              <a:gd name="connsiteX7346" fmla="*/ 6804128 w 12191990"/>
              <a:gd name="connsiteY7346" fmla="*/ 4027143 h 4805312"/>
              <a:gd name="connsiteX7347" fmla="*/ 6804304 w 12191990"/>
              <a:gd name="connsiteY7347" fmla="*/ 4022933 h 4805312"/>
              <a:gd name="connsiteX7348" fmla="*/ 6813605 w 12191990"/>
              <a:gd name="connsiteY7348" fmla="*/ 4000304 h 4805312"/>
              <a:gd name="connsiteX7349" fmla="*/ 6815361 w 12191990"/>
              <a:gd name="connsiteY7349" fmla="*/ 3998900 h 4805312"/>
              <a:gd name="connsiteX7350" fmla="*/ 6825971 w 12191990"/>
              <a:gd name="connsiteY7350" fmla="*/ 3993859 h 4805312"/>
              <a:gd name="connsiteX7351" fmla="*/ 6814730 w 12191990"/>
              <a:gd name="connsiteY7351" fmla="*/ 3983475 h 4805312"/>
              <a:gd name="connsiteX7352" fmla="*/ 6811103 w 12191990"/>
              <a:gd name="connsiteY7352" fmla="*/ 3987103 h 4805312"/>
              <a:gd name="connsiteX7353" fmla="*/ 6800227 w 12191990"/>
              <a:gd name="connsiteY7353" fmla="*/ 3979846 h 4805312"/>
              <a:gd name="connsiteX7354" fmla="*/ 6796602 w 12191990"/>
              <a:gd name="connsiteY7354" fmla="*/ 3976217 h 4805312"/>
              <a:gd name="connsiteX7355" fmla="*/ 6796601 w 12191990"/>
              <a:gd name="connsiteY7355" fmla="*/ 3979845 h 4805312"/>
              <a:gd name="connsiteX7356" fmla="*/ 6742214 w 12191990"/>
              <a:gd name="connsiteY7356" fmla="*/ 3958072 h 4805312"/>
              <a:gd name="connsiteX7357" fmla="*/ 6738590 w 12191990"/>
              <a:gd name="connsiteY7357" fmla="*/ 3958073 h 4805312"/>
              <a:gd name="connsiteX7358" fmla="*/ 6734962 w 12191990"/>
              <a:gd name="connsiteY7358" fmla="*/ 3958073 h 4805312"/>
              <a:gd name="connsiteX7359" fmla="*/ 6731338 w 12191990"/>
              <a:gd name="connsiteY7359" fmla="*/ 3958073 h 4805312"/>
              <a:gd name="connsiteX7360" fmla="*/ 6731338 w 12191990"/>
              <a:gd name="connsiteY7360" fmla="*/ 3954446 h 4805312"/>
              <a:gd name="connsiteX7361" fmla="*/ 6727710 w 12191990"/>
              <a:gd name="connsiteY7361" fmla="*/ 3958073 h 4805312"/>
              <a:gd name="connsiteX7362" fmla="*/ 6698705 w 12191990"/>
              <a:gd name="connsiteY7362" fmla="*/ 3950816 h 4805312"/>
              <a:gd name="connsiteX7363" fmla="*/ 6709583 w 12191990"/>
              <a:gd name="connsiteY7363" fmla="*/ 3968960 h 4805312"/>
              <a:gd name="connsiteX7364" fmla="*/ 6702331 w 12191990"/>
              <a:gd name="connsiteY7364" fmla="*/ 3967145 h 4805312"/>
              <a:gd name="connsiteX7365" fmla="*/ 6698706 w 12191990"/>
              <a:gd name="connsiteY7365" fmla="*/ 3966238 h 4805312"/>
              <a:gd name="connsiteX7366" fmla="*/ 6698705 w 12191990"/>
              <a:gd name="connsiteY7366" fmla="*/ 3965331 h 4805312"/>
              <a:gd name="connsiteX7367" fmla="*/ 6695084 w 12191990"/>
              <a:gd name="connsiteY7367" fmla="*/ 3965331 h 4805312"/>
              <a:gd name="connsiteX7368" fmla="*/ 6698706 w 12191990"/>
              <a:gd name="connsiteY7368" fmla="*/ 3966238 h 4805312"/>
              <a:gd name="connsiteX7369" fmla="*/ 6698706 w 12191990"/>
              <a:gd name="connsiteY7369" fmla="*/ 3968960 h 4805312"/>
              <a:gd name="connsiteX7370" fmla="*/ 6695081 w 12191990"/>
              <a:gd name="connsiteY7370" fmla="*/ 3968960 h 4805312"/>
              <a:gd name="connsiteX7371" fmla="*/ 6691456 w 12191990"/>
              <a:gd name="connsiteY7371" fmla="*/ 3968960 h 4805312"/>
              <a:gd name="connsiteX7372" fmla="*/ 6673327 w 12191990"/>
              <a:gd name="connsiteY7372" fmla="*/ 3958073 h 4805312"/>
              <a:gd name="connsiteX7373" fmla="*/ 6669701 w 12191990"/>
              <a:gd name="connsiteY7373" fmla="*/ 3954446 h 4805312"/>
              <a:gd name="connsiteX7374" fmla="*/ 6662449 w 12191990"/>
              <a:gd name="connsiteY7374" fmla="*/ 3950816 h 4805312"/>
              <a:gd name="connsiteX7375" fmla="*/ 6658824 w 12191990"/>
              <a:gd name="connsiteY7375" fmla="*/ 3947187 h 4805312"/>
              <a:gd name="connsiteX7376" fmla="*/ 6666075 w 12191990"/>
              <a:gd name="connsiteY7376" fmla="*/ 3950816 h 4805312"/>
              <a:gd name="connsiteX7377" fmla="*/ 6673328 w 12191990"/>
              <a:gd name="connsiteY7377" fmla="*/ 3954446 h 4805312"/>
              <a:gd name="connsiteX7378" fmla="*/ 6655198 w 12191990"/>
              <a:gd name="connsiteY7378" fmla="*/ 3936302 h 4805312"/>
              <a:gd name="connsiteX7379" fmla="*/ 6666072 w 12191990"/>
              <a:gd name="connsiteY7379" fmla="*/ 3925416 h 4805312"/>
              <a:gd name="connsiteX7380" fmla="*/ 6517420 w 12191990"/>
              <a:gd name="connsiteY7380" fmla="*/ 3845585 h 4805312"/>
              <a:gd name="connsiteX7381" fmla="*/ 6510168 w 12191990"/>
              <a:gd name="connsiteY7381" fmla="*/ 3841955 h 4805312"/>
              <a:gd name="connsiteX7382" fmla="*/ 6506545 w 12191990"/>
              <a:gd name="connsiteY7382" fmla="*/ 3838327 h 4805312"/>
              <a:gd name="connsiteX7383" fmla="*/ 6448530 w 12191990"/>
              <a:gd name="connsiteY7383" fmla="*/ 3802041 h 4805312"/>
              <a:gd name="connsiteX7384" fmla="*/ 6376015 w 12191990"/>
              <a:gd name="connsiteY7384" fmla="*/ 3758496 h 4805312"/>
              <a:gd name="connsiteX7385" fmla="*/ 6307127 w 12191990"/>
              <a:gd name="connsiteY7385" fmla="*/ 3704066 h 4805312"/>
              <a:gd name="connsiteX7386" fmla="*/ 6205607 w 12191990"/>
              <a:gd name="connsiteY7386" fmla="*/ 3624233 h 4805312"/>
              <a:gd name="connsiteX7387" fmla="*/ 6200469 w 12191990"/>
              <a:gd name="connsiteY7387" fmla="*/ 3619267 h 4805312"/>
              <a:gd name="connsiteX7388" fmla="*/ 6197095 w 12191990"/>
              <a:gd name="connsiteY7388" fmla="*/ 3629861 h 4805312"/>
              <a:gd name="connsiteX7389" fmla="*/ 6192421 w 12191990"/>
              <a:gd name="connsiteY7389" fmla="*/ 3636078 h 4805312"/>
              <a:gd name="connsiteX7390" fmla="*/ 6185031 w 12191990"/>
              <a:gd name="connsiteY7390" fmla="*/ 3642297 h 4805312"/>
              <a:gd name="connsiteX7391" fmla="*/ 6178414 w 12191990"/>
              <a:gd name="connsiteY7391" fmla="*/ 3645794 h 4805312"/>
              <a:gd name="connsiteX7392" fmla="*/ 6153899 w 12191990"/>
              <a:gd name="connsiteY7392" fmla="*/ 3651234 h 4805312"/>
              <a:gd name="connsiteX7393" fmla="*/ 6141449 w 12191990"/>
              <a:gd name="connsiteY7393" fmla="*/ 3650845 h 4805312"/>
              <a:gd name="connsiteX7394" fmla="*/ 6121996 w 12191990"/>
              <a:gd name="connsiteY7394" fmla="*/ 3635691 h 4805312"/>
              <a:gd name="connsiteX7395" fmla="*/ 6120829 w 12191990"/>
              <a:gd name="connsiteY7395" fmla="*/ 3626364 h 4805312"/>
              <a:gd name="connsiteX7396" fmla="*/ 6120439 w 12191990"/>
              <a:gd name="connsiteY7396" fmla="*/ 3622478 h 4805312"/>
              <a:gd name="connsiteX7397" fmla="*/ 6118495 w 12191990"/>
              <a:gd name="connsiteY7397" fmla="*/ 3611986 h 4805312"/>
              <a:gd name="connsiteX7398" fmla="*/ 6117328 w 12191990"/>
              <a:gd name="connsiteY7398" fmla="*/ 3606934 h 4805312"/>
              <a:gd name="connsiteX7399" fmla="*/ 6117716 w 12191990"/>
              <a:gd name="connsiteY7399" fmla="*/ 3600327 h 4805312"/>
              <a:gd name="connsiteX7400" fmla="*/ 6120439 w 12191990"/>
              <a:gd name="connsiteY7400" fmla="*/ 3593721 h 4805312"/>
              <a:gd name="connsiteX7401" fmla="*/ 6129002 w 12191990"/>
              <a:gd name="connsiteY7401" fmla="*/ 3577788 h 4805312"/>
              <a:gd name="connsiteX7402" fmla="*/ 6151057 w 12191990"/>
              <a:gd name="connsiteY7402" fmla="*/ 3563828 h 4805312"/>
              <a:gd name="connsiteX7403" fmla="*/ 6140343 w 12191990"/>
              <a:gd name="connsiteY7403" fmla="*/ 3548031 h 4805312"/>
              <a:gd name="connsiteX7404" fmla="*/ 6151223 w 12191990"/>
              <a:gd name="connsiteY7404" fmla="*/ 3558917 h 4805312"/>
              <a:gd name="connsiteX7405" fmla="*/ 6147596 w 12191990"/>
              <a:gd name="connsiteY7405" fmla="*/ 3551660 h 4805312"/>
              <a:gd name="connsiteX7406" fmla="*/ 6143968 w 12191990"/>
              <a:gd name="connsiteY7406" fmla="*/ 3548031 h 4805312"/>
              <a:gd name="connsiteX7407" fmla="*/ 6151221 w 12191990"/>
              <a:gd name="connsiteY7407" fmla="*/ 3551660 h 4805312"/>
              <a:gd name="connsiteX7408" fmla="*/ 6154845 w 12191990"/>
              <a:gd name="connsiteY7408" fmla="*/ 3551660 h 4805312"/>
              <a:gd name="connsiteX7409" fmla="*/ 6071453 w 12191990"/>
              <a:gd name="connsiteY7409" fmla="*/ 3475458 h 4805312"/>
              <a:gd name="connsiteX7410" fmla="*/ 6042902 w 12191990"/>
              <a:gd name="connsiteY7410" fmla="*/ 3432820 h 4805312"/>
              <a:gd name="connsiteX7411" fmla="*/ 6013901 w 12191990"/>
              <a:gd name="connsiteY7411" fmla="*/ 3394835 h 4805312"/>
              <a:gd name="connsiteX7412" fmla="*/ 5999388 w 12191990"/>
              <a:gd name="connsiteY7412" fmla="*/ 3402507 h 4805312"/>
              <a:gd name="connsiteX7413" fmla="*/ 5930416 w 12191990"/>
              <a:gd name="connsiteY7413" fmla="*/ 3417815 h 4805312"/>
              <a:gd name="connsiteX7414" fmla="*/ 5895384 w 12191990"/>
              <a:gd name="connsiteY7414" fmla="*/ 3416721 h 4805312"/>
              <a:gd name="connsiteX7415" fmla="*/ 5840644 w 12191990"/>
              <a:gd name="connsiteY7415" fmla="*/ 3374079 h 4805312"/>
              <a:gd name="connsiteX7416" fmla="*/ 5837360 w 12191990"/>
              <a:gd name="connsiteY7416" fmla="*/ 3347837 h 4805312"/>
              <a:gd name="connsiteX7417" fmla="*/ 5837100 w 12191990"/>
              <a:gd name="connsiteY7417" fmla="*/ 3345246 h 4805312"/>
              <a:gd name="connsiteX7418" fmla="*/ 5795949 w 12191990"/>
              <a:gd name="connsiteY7418" fmla="*/ 3388667 h 4805312"/>
              <a:gd name="connsiteX7419" fmla="*/ 5646102 w 12191990"/>
              <a:gd name="connsiteY7419" fmla="*/ 3516398 h 4805312"/>
              <a:gd name="connsiteX7420" fmla="*/ 5610135 w 12191990"/>
              <a:gd name="connsiteY7420" fmla="*/ 3539437 h 4805312"/>
              <a:gd name="connsiteX7421" fmla="*/ 5617017 w 12191990"/>
              <a:gd name="connsiteY7421" fmla="*/ 3546281 h 4805312"/>
              <a:gd name="connsiteX7422" fmla="*/ 5616095 w 12191990"/>
              <a:gd name="connsiteY7422" fmla="*/ 3547588 h 4805312"/>
              <a:gd name="connsiteX7423" fmla="*/ 5617946 w 12191990"/>
              <a:gd name="connsiteY7423" fmla="*/ 3551499 h 4805312"/>
              <a:gd name="connsiteX7424" fmla="*/ 5621642 w 12191990"/>
              <a:gd name="connsiteY7424" fmla="*/ 3553146 h 4805312"/>
              <a:gd name="connsiteX7425" fmla="*/ 5624123 w 12191990"/>
              <a:gd name="connsiteY7425" fmla="*/ 3558086 h 4805312"/>
              <a:gd name="connsiteX7426" fmla="*/ 5632147 w 12191990"/>
              <a:gd name="connsiteY7426" fmla="*/ 3573934 h 4805312"/>
              <a:gd name="connsiteX7427" fmla="*/ 5635033 w 12191990"/>
              <a:gd name="connsiteY7427" fmla="*/ 3576197 h 4805312"/>
              <a:gd name="connsiteX7428" fmla="*/ 5631125 w 12191990"/>
              <a:gd name="connsiteY7428" fmla="*/ 3578668 h 4805312"/>
              <a:gd name="connsiteX7429" fmla="*/ 5630493 w 12191990"/>
              <a:gd name="connsiteY7429" fmla="*/ 3578668 h 4805312"/>
              <a:gd name="connsiteX7430" fmla="*/ 5626587 w 12191990"/>
              <a:gd name="connsiteY7430" fmla="*/ 3585666 h 4805312"/>
              <a:gd name="connsiteX7431" fmla="*/ 5626181 w 12191990"/>
              <a:gd name="connsiteY7431" fmla="*/ 3595339 h 4805312"/>
              <a:gd name="connsiteX7432" fmla="*/ 5622682 w 12191990"/>
              <a:gd name="connsiteY7432" fmla="*/ 3608923 h 4805312"/>
              <a:gd name="connsiteX7433" fmla="*/ 5619592 w 12191990"/>
              <a:gd name="connsiteY7433" fmla="*/ 3612628 h 4805312"/>
              <a:gd name="connsiteX7434" fmla="*/ 5611143 w 12191990"/>
              <a:gd name="connsiteY7434" fmla="*/ 3623330 h 4805312"/>
              <a:gd name="connsiteX7435" fmla="*/ 5606199 w 12191990"/>
              <a:gd name="connsiteY7435" fmla="*/ 3625183 h 4805312"/>
              <a:gd name="connsiteX7436" fmla="*/ 5585820 w 12191990"/>
              <a:gd name="connsiteY7436" fmla="*/ 3631152 h 4805312"/>
              <a:gd name="connsiteX7437" fmla="*/ 5585820 w 12191990"/>
              <a:gd name="connsiteY7437" fmla="*/ 3635680 h 4805312"/>
              <a:gd name="connsiteX7438" fmla="*/ 5591167 w 12191990"/>
              <a:gd name="connsiteY7438" fmla="*/ 3636297 h 4805312"/>
              <a:gd name="connsiteX7439" fmla="*/ 5594886 w 12191990"/>
              <a:gd name="connsiteY7439" fmla="*/ 3633827 h 4805312"/>
              <a:gd name="connsiteX7440" fmla="*/ 5598377 w 12191990"/>
              <a:gd name="connsiteY7440" fmla="*/ 3633416 h 4805312"/>
              <a:gd name="connsiteX7441" fmla="*/ 5597760 w 12191990"/>
              <a:gd name="connsiteY7441" fmla="*/ 3637121 h 4805312"/>
              <a:gd name="connsiteX7442" fmla="*/ 5594886 w 12191990"/>
              <a:gd name="connsiteY7442" fmla="*/ 3639796 h 4805312"/>
              <a:gd name="connsiteX7443" fmla="*/ 5593844 w 12191990"/>
              <a:gd name="connsiteY7443" fmla="*/ 3646176 h 4805312"/>
              <a:gd name="connsiteX7444" fmla="*/ 5599419 w 12191990"/>
              <a:gd name="connsiteY7444" fmla="*/ 3644942 h 4805312"/>
              <a:gd name="connsiteX7445" fmla="*/ 5603742 w 12191990"/>
              <a:gd name="connsiteY7445" fmla="*/ 3641443 h 4805312"/>
              <a:gd name="connsiteX7446" fmla="*/ 5607852 w 12191990"/>
              <a:gd name="connsiteY7446" fmla="*/ 3644119 h 4805312"/>
              <a:gd name="connsiteX7447" fmla="*/ 5603327 w 12191990"/>
              <a:gd name="connsiteY7447" fmla="*/ 3655850 h 4805312"/>
              <a:gd name="connsiteX7448" fmla="*/ 5603327 w 12191990"/>
              <a:gd name="connsiteY7448" fmla="*/ 3667170 h 4805312"/>
              <a:gd name="connsiteX7449" fmla="*/ 5607441 w 12191990"/>
              <a:gd name="connsiteY7449" fmla="*/ 3671699 h 4805312"/>
              <a:gd name="connsiteX7450" fmla="*/ 5608684 w 12191990"/>
              <a:gd name="connsiteY7450" fmla="*/ 3673962 h 4805312"/>
              <a:gd name="connsiteX7451" fmla="*/ 5606417 w 12191990"/>
              <a:gd name="connsiteY7451" fmla="*/ 3675197 h 4805312"/>
              <a:gd name="connsiteX7452" fmla="*/ 5602093 w 12191990"/>
              <a:gd name="connsiteY7452" fmla="*/ 3679314 h 4805312"/>
              <a:gd name="connsiteX7453" fmla="*/ 5596736 w 12191990"/>
              <a:gd name="connsiteY7453" fmla="*/ 3688576 h 4805312"/>
              <a:gd name="connsiteX7454" fmla="*/ 5596520 w 12191990"/>
              <a:gd name="connsiteY7454" fmla="*/ 3693515 h 4805312"/>
              <a:gd name="connsiteX7455" fmla="*/ 5598176 w 12191990"/>
              <a:gd name="connsiteY7455" fmla="*/ 3696808 h 4805312"/>
              <a:gd name="connsiteX7456" fmla="*/ 5594671 w 12191990"/>
              <a:gd name="connsiteY7456" fmla="*/ 3699073 h 4805312"/>
              <a:gd name="connsiteX7457" fmla="*/ 5591795 w 12191990"/>
              <a:gd name="connsiteY7457" fmla="*/ 3699485 h 4805312"/>
              <a:gd name="connsiteX7458" fmla="*/ 5588296 w 12191990"/>
              <a:gd name="connsiteY7458" fmla="*/ 3707923 h 4805312"/>
              <a:gd name="connsiteX7459" fmla="*/ 5589323 w 12191990"/>
              <a:gd name="connsiteY7459" fmla="*/ 3709569 h 4805312"/>
              <a:gd name="connsiteX7460" fmla="*/ 5589117 w 12191990"/>
              <a:gd name="connsiteY7460" fmla="*/ 3713274 h 4805312"/>
              <a:gd name="connsiteX7461" fmla="*/ 5585820 w 12191990"/>
              <a:gd name="connsiteY7461" fmla="*/ 3712450 h 4805312"/>
              <a:gd name="connsiteX7462" fmla="*/ 5583751 w 12191990"/>
              <a:gd name="connsiteY7462" fmla="*/ 3709775 h 4805312"/>
              <a:gd name="connsiteX7463" fmla="*/ 5579640 w 12191990"/>
              <a:gd name="connsiteY7463" fmla="*/ 3709158 h 4805312"/>
              <a:gd name="connsiteX7464" fmla="*/ 5567067 w 12191990"/>
              <a:gd name="connsiteY7464" fmla="*/ 3712450 h 4805312"/>
              <a:gd name="connsiteX7465" fmla="*/ 5551427 w 12191990"/>
              <a:gd name="connsiteY7465" fmla="*/ 3713480 h 4805312"/>
              <a:gd name="connsiteX7466" fmla="*/ 5547727 w 12191990"/>
              <a:gd name="connsiteY7466" fmla="*/ 3711628 h 4805312"/>
              <a:gd name="connsiteX7467" fmla="*/ 5537005 w 12191990"/>
              <a:gd name="connsiteY7467" fmla="*/ 3706688 h 4805312"/>
              <a:gd name="connsiteX7468" fmla="*/ 5534957 w 12191990"/>
              <a:gd name="connsiteY7468" fmla="*/ 3705247 h 4805312"/>
              <a:gd name="connsiteX7469" fmla="*/ 5525881 w 12191990"/>
              <a:gd name="connsiteY7469" fmla="*/ 3694339 h 4805312"/>
              <a:gd name="connsiteX7470" fmla="*/ 5520321 w 12191990"/>
              <a:gd name="connsiteY7470" fmla="*/ 3675815 h 4805312"/>
              <a:gd name="connsiteX7471" fmla="*/ 5517638 w 12191990"/>
              <a:gd name="connsiteY7471" fmla="*/ 3669434 h 4805312"/>
              <a:gd name="connsiteX7472" fmla="*/ 5518274 w 12191990"/>
              <a:gd name="connsiteY7472" fmla="*/ 3660379 h 4805312"/>
              <a:gd name="connsiteX7473" fmla="*/ 5519094 w 12191990"/>
              <a:gd name="connsiteY7473" fmla="*/ 3652763 h 4805312"/>
              <a:gd name="connsiteX7474" fmla="*/ 5518879 w 12191990"/>
              <a:gd name="connsiteY7474" fmla="*/ 3649675 h 4805312"/>
              <a:gd name="connsiteX7475" fmla="*/ 5531042 w 12191990"/>
              <a:gd name="connsiteY7475" fmla="*/ 3635680 h 4805312"/>
              <a:gd name="connsiteX7476" fmla="*/ 5542576 w 12191990"/>
              <a:gd name="connsiteY7476" fmla="*/ 3628888 h 4805312"/>
              <a:gd name="connsiteX7477" fmla="*/ 5551228 w 12191990"/>
              <a:gd name="connsiteY7477" fmla="*/ 3617568 h 4805312"/>
              <a:gd name="connsiteX7478" fmla="*/ 5549992 w 12191990"/>
              <a:gd name="connsiteY7478" fmla="*/ 3615303 h 4805312"/>
              <a:gd name="connsiteX7479" fmla="*/ 5537826 w 12191990"/>
              <a:gd name="connsiteY7479" fmla="*/ 3600896 h 4805312"/>
              <a:gd name="connsiteX7480" fmla="*/ 5536178 w 12191990"/>
              <a:gd name="connsiteY7480" fmla="*/ 3597603 h 4805312"/>
              <a:gd name="connsiteX7481" fmla="*/ 5534623 w 12191990"/>
              <a:gd name="connsiteY7481" fmla="*/ 3587803 h 4805312"/>
              <a:gd name="connsiteX7482" fmla="*/ 5431648 w 12191990"/>
              <a:gd name="connsiteY7482" fmla="*/ 3653757 h 4805312"/>
              <a:gd name="connsiteX7483" fmla="*/ 4751983 w 12191990"/>
              <a:gd name="connsiteY7483" fmla="*/ 3999309 h 4805312"/>
              <a:gd name="connsiteX7484" fmla="*/ 4494514 w 12191990"/>
              <a:gd name="connsiteY7484" fmla="*/ 4076734 h 4805312"/>
              <a:gd name="connsiteX7485" fmla="*/ 4481141 w 12191990"/>
              <a:gd name="connsiteY7485" fmla="*/ 4079480 h 4805312"/>
              <a:gd name="connsiteX7486" fmla="*/ 4484052 w 12191990"/>
              <a:gd name="connsiteY7486" fmla="*/ 4085188 h 4805312"/>
              <a:gd name="connsiteX7487" fmla="*/ 4489380 w 12191990"/>
              <a:gd name="connsiteY7487" fmla="*/ 4089999 h 4805312"/>
              <a:gd name="connsiteX7488" fmla="*/ 4500909 w 12191990"/>
              <a:gd name="connsiteY7488" fmla="*/ 4096790 h 4805312"/>
              <a:gd name="connsiteX7489" fmla="*/ 4513060 w 12191990"/>
              <a:gd name="connsiteY7489" fmla="*/ 4110786 h 4805312"/>
              <a:gd name="connsiteX7490" fmla="*/ 4512856 w 12191990"/>
              <a:gd name="connsiteY7490" fmla="*/ 4113874 h 4805312"/>
              <a:gd name="connsiteX7491" fmla="*/ 4513678 w 12191990"/>
              <a:gd name="connsiteY7491" fmla="*/ 4121489 h 4805312"/>
              <a:gd name="connsiteX7492" fmla="*/ 4514296 w 12191990"/>
              <a:gd name="connsiteY7492" fmla="*/ 4130545 h 4805312"/>
              <a:gd name="connsiteX7493" fmla="*/ 4511616 w 12191990"/>
              <a:gd name="connsiteY7493" fmla="*/ 4136926 h 4805312"/>
              <a:gd name="connsiteX7494" fmla="*/ 4506058 w 12191990"/>
              <a:gd name="connsiteY7494" fmla="*/ 4155449 h 4805312"/>
              <a:gd name="connsiteX7495" fmla="*/ 4496999 w 12191990"/>
              <a:gd name="connsiteY7495" fmla="*/ 4166358 h 4805312"/>
              <a:gd name="connsiteX7496" fmla="*/ 4494940 w 12191990"/>
              <a:gd name="connsiteY7496" fmla="*/ 4167799 h 4805312"/>
              <a:gd name="connsiteX7497" fmla="*/ 4484232 w 12191990"/>
              <a:gd name="connsiteY7497" fmla="*/ 4172739 h 4805312"/>
              <a:gd name="connsiteX7498" fmla="*/ 4480525 w 12191990"/>
              <a:gd name="connsiteY7498" fmla="*/ 4174591 h 4805312"/>
              <a:gd name="connsiteX7499" fmla="*/ 4464872 w 12191990"/>
              <a:gd name="connsiteY7499" fmla="*/ 4173561 h 4805312"/>
              <a:gd name="connsiteX7500" fmla="*/ 4452311 w 12191990"/>
              <a:gd name="connsiteY7500" fmla="*/ 4170268 h 4805312"/>
              <a:gd name="connsiteX7501" fmla="*/ 4448192 w 12191990"/>
              <a:gd name="connsiteY7501" fmla="*/ 4170886 h 4805312"/>
              <a:gd name="connsiteX7502" fmla="*/ 4446132 w 12191990"/>
              <a:gd name="connsiteY7502" fmla="*/ 4173561 h 4805312"/>
              <a:gd name="connsiteX7503" fmla="*/ 4442839 w 12191990"/>
              <a:gd name="connsiteY7503" fmla="*/ 4174385 h 4805312"/>
              <a:gd name="connsiteX7504" fmla="*/ 4442631 w 12191990"/>
              <a:gd name="connsiteY7504" fmla="*/ 4170680 h 4805312"/>
              <a:gd name="connsiteX7505" fmla="*/ 4443661 w 12191990"/>
              <a:gd name="connsiteY7505" fmla="*/ 4169034 h 4805312"/>
              <a:gd name="connsiteX7506" fmla="*/ 4440160 w 12191990"/>
              <a:gd name="connsiteY7506" fmla="*/ 4160595 h 4805312"/>
              <a:gd name="connsiteX7507" fmla="*/ 4437277 w 12191990"/>
              <a:gd name="connsiteY7507" fmla="*/ 4160183 h 4805312"/>
              <a:gd name="connsiteX7508" fmla="*/ 4433775 w 12191990"/>
              <a:gd name="connsiteY7508" fmla="*/ 4157919 h 4805312"/>
              <a:gd name="connsiteX7509" fmla="*/ 4435423 w 12191990"/>
              <a:gd name="connsiteY7509" fmla="*/ 4154626 h 4805312"/>
              <a:gd name="connsiteX7510" fmla="*/ 4435218 w 12191990"/>
              <a:gd name="connsiteY7510" fmla="*/ 4149687 h 4805312"/>
              <a:gd name="connsiteX7511" fmla="*/ 4429865 w 12191990"/>
              <a:gd name="connsiteY7511" fmla="*/ 4140425 h 4805312"/>
              <a:gd name="connsiteX7512" fmla="*/ 4425539 w 12191990"/>
              <a:gd name="connsiteY7512" fmla="*/ 4136308 h 4805312"/>
              <a:gd name="connsiteX7513" fmla="*/ 4423274 w 12191990"/>
              <a:gd name="connsiteY7513" fmla="*/ 4135073 h 4805312"/>
              <a:gd name="connsiteX7514" fmla="*/ 4424510 w 12191990"/>
              <a:gd name="connsiteY7514" fmla="*/ 4132809 h 4805312"/>
              <a:gd name="connsiteX7515" fmla="*/ 4428628 w 12191990"/>
              <a:gd name="connsiteY7515" fmla="*/ 4128281 h 4805312"/>
              <a:gd name="connsiteX7516" fmla="*/ 4428628 w 12191990"/>
              <a:gd name="connsiteY7516" fmla="*/ 4116961 h 4805312"/>
              <a:gd name="connsiteX7517" fmla="*/ 4424097 w 12191990"/>
              <a:gd name="connsiteY7517" fmla="*/ 4105229 h 4805312"/>
              <a:gd name="connsiteX7518" fmla="*/ 4428216 w 12191990"/>
              <a:gd name="connsiteY7518" fmla="*/ 4102554 h 4805312"/>
              <a:gd name="connsiteX7519" fmla="*/ 4432541 w 12191990"/>
              <a:gd name="connsiteY7519" fmla="*/ 4106053 h 4805312"/>
              <a:gd name="connsiteX7520" fmla="*/ 4438101 w 12191990"/>
              <a:gd name="connsiteY7520" fmla="*/ 4107287 h 4805312"/>
              <a:gd name="connsiteX7521" fmla="*/ 4437071 w 12191990"/>
              <a:gd name="connsiteY7521" fmla="*/ 4100907 h 4805312"/>
              <a:gd name="connsiteX7522" fmla="*/ 4434187 w 12191990"/>
              <a:gd name="connsiteY7522" fmla="*/ 4098232 h 4805312"/>
              <a:gd name="connsiteX7523" fmla="*/ 4433570 w 12191990"/>
              <a:gd name="connsiteY7523" fmla="*/ 4094527 h 4805312"/>
              <a:gd name="connsiteX7524" fmla="*/ 4437071 w 12191990"/>
              <a:gd name="connsiteY7524" fmla="*/ 4094938 h 4805312"/>
              <a:gd name="connsiteX7525" fmla="*/ 4440779 w 12191990"/>
              <a:gd name="connsiteY7525" fmla="*/ 4097408 h 4805312"/>
              <a:gd name="connsiteX7526" fmla="*/ 4446132 w 12191990"/>
              <a:gd name="connsiteY7526" fmla="*/ 4096790 h 4805312"/>
              <a:gd name="connsiteX7527" fmla="*/ 4446132 w 12191990"/>
              <a:gd name="connsiteY7527" fmla="*/ 4092262 h 4805312"/>
              <a:gd name="connsiteX7528" fmla="*/ 4440769 w 12191990"/>
              <a:gd name="connsiteY7528" fmla="*/ 4087770 h 4805312"/>
              <a:gd name="connsiteX7529" fmla="*/ 4302416 w 12191990"/>
              <a:gd name="connsiteY7529" fmla="*/ 4116182 h 4805312"/>
              <a:gd name="connsiteX7530" fmla="*/ 4301511 w 12191990"/>
              <a:gd name="connsiteY7530" fmla="*/ 4118618 h 4805312"/>
              <a:gd name="connsiteX7531" fmla="*/ 4296064 w 12191990"/>
              <a:gd name="connsiteY7531" fmla="*/ 4135717 h 4805312"/>
              <a:gd name="connsiteX7532" fmla="*/ 4291395 w 12191990"/>
              <a:gd name="connsiteY7532" fmla="*/ 4141934 h 4805312"/>
              <a:gd name="connsiteX7533" fmla="*/ 4284002 w 12191990"/>
              <a:gd name="connsiteY7533" fmla="*/ 4148152 h 4805312"/>
              <a:gd name="connsiteX7534" fmla="*/ 4277387 w 12191990"/>
              <a:gd name="connsiteY7534" fmla="*/ 4151650 h 4805312"/>
              <a:gd name="connsiteX7535" fmla="*/ 4252875 w 12191990"/>
              <a:gd name="connsiteY7535" fmla="*/ 4157090 h 4805312"/>
              <a:gd name="connsiteX7536" fmla="*/ 4240424 w 12191990"/>
              <a:gd name="connsiteY7536" fmla="*/ 4156701 h 4805312"/>
              <a:gd name="connsiteX7537" fmla="*/ 4220969 w 12191990"/>
              <a:gd name="connsiteY7537" fmla="*/ 4141546 h 4805312"/>
              <a:gd name="connsiteX7538" fmla="*/ 4219840 w 12191990"/>
              <a:gd name="connsiteY7538" fmla="*/ 4132522 h 4805312"/>
              <a:gd name="connsiteX7539" fmla="*/ 4048689 w 12191990"/>
              <a:gd name="connsiteY7539" fmla="*/ 4158129 h 4805312"/>
              <a:gd name="connsiteX7540" fmla="*/ 4009442 w 12191990"/>
              <a:gd name="connsiteY7540" fmla="*/ 4160558 h 4805312"/>
              <a:gd name="connsiteX7541" fmla="*/ 3997263 w 12191990"/>
              <a:gd name="connsiteY7541" fmla="*/ 4159615 h 4805312"/>
              <a:gd name="connsiteX7542" fmla="*/ 3997248 w 12191990"/>
              <a:gd name="connsiteY7542" fmla="*/ 4159700 h 4805312"/>
              <a:gd name="connsiteX7543" fmla="*/ 3996979 w 12191990"/>
              <a:gd name="connsiteY7543" fmla="*/ 4162399 h 4805312"/>
              <a:gd name="connsiteX7544" fmla="*/ 3996168 w 12191990"/>
              <a:gd name="connsiteY7544" fmla="*/ 4168877 h 4805312"/>
              <a:gd name="connsiteX7545" fmla="*/ 3982655 w 12191990"/>
              <a:gd name="connsiteY7545" fmla="*/ 4179404 h 4805312"/>
              <a:gd name="connsiteX7546" fmla="*/ 3974005 w 12191990"/>
              <a:gd name="connsiteY7546" fmla="*/ 4179674 h 4805312"/>
              <a:gd name="connsiteX7547" fmla="*/ 3965089 w 12191990"/>
              <a:gd name="connsiteY7547" fmla="*/ 4179910 h 4805312"/>
              <a:gd name="connsiteX7548" fmla="*/ 3965087 w 12191990"/>
              <a:gd name="connsiteY7548" fmla="*/ 4179910 h 4805312"/>
              <a:gd name="connsiteX7549" fmla="*/ 3956981 w 12191990"/>
              <a:gd name="connsiteY7549" fmla="*/ 4175895 h 4805312"/>
              <a:gd name="connsiteX7550" fmla="*/ 3952386 w 12191990"/>
              <a:gd name="connsiteY7550" fmla="*/ 4173465 h 4805312"/>
              <a:gd name="connsiteX7551" fmla="*/ 3947249 w 12191990"/>
              <a:gd name="connsiteY7551" fmla="*/ 4169147 h 4805312"/>
              <a:gd name="connsiteX7552" fmla="*/ 3944008 w 12191990"/>
              <a:gd name="connsiteY7552" fmla="*/ 4164828 h 4805312"/>
              <a:gd name="connsiteX7553" fmla="*/ 3941336 w 12191990"/>
              <a:gd name="connsiteY7553" fmla="*/ 4156440 h 4805312"/>
              <a:gd name="connsiteX7554" fmla="*/ 3916031 w 12191990"/>
              <a:gd name="connsiteY7554" fmla="*/ 4155508 h 4805312"/>
              <a:gd name="connsiteX7555" fmla="*/ 3863785 w 12191990"/>
              <a:gd name="connsiteY7555" fmla="*/ 4171281 h 4805312"/>
              <a:gd name="connsiteX7556" fmla="*/ 3812577 w 12191990"/>
              <a:gd name="connsiteY7556" fmla="*/ 4163544 h 4805312"/>
              <a:gd name="connsiteX7557" fmla="*/ 3747352 w 12191990"/>
              <a:gd name="connsiteY7557" fmla="*/ 4147242 h 4805312"/>
              <a:gd name="connsiteX7558" fmla="*/ 3628449 w 12191990"/>
              <a:gd name="connsiteY7558" fmla="*/ 4150224 h 4805312"/>
              <a:gd name="connsiteX7559" fmla="*/ 3523463 w 12191990"/>
              <a:gd name="connsiteY7559" fmla="*/ 4130431 h 4805312"/>
              <a:gd name="connsiteX7560" fmla="*/ 3517940 w 12191990"/>
              <a:gd name="connsiteY7560" fmla="*/ 4129549 h 4805312"/>
              <a:gd name="connsiteX7561" fmla="*/ 3516629 w 12191990"/>
              <a:gd name="connsiteY7561" fmla="*/ 4136611 h 4805312"/>
              <a:gd name="connsiteX7562" fmla="*/ 3516338 w 12191990"/>
              <a:gd name="connsiteY7562" fmla="*/ 4139512 h 4805312"/>
              <a:gd name="connsiteX7563" fmla="*/ 3515467 w 12191990"/>
              <a:gd name="connsiteY7563" fmla="*/ 4146473 h 4805312"/>
              <a:gd name="connsiteX7564" fmla="*/ 3500945 w 12191990"/>
              <a:gd name="connsiteY7564" fmla="*/ 4157786 h 4805312"/>
              <a:gd name="connsiteX7565" fmla="*/ 3491653 w 12191990"/>
              <a:gd name="connsiteY7565" fmla="*/ 4158075 h 4805312"/>
              <a:gd name="connsiteX7566" fmla="*/ 3473354 w 12191990"/>
              <a:gd name="connsiteY7566" fmla="*/ 4154015 h 4805312"/>
              <a:gd name="connsiteX7567" fmla="*/ 3468418 w 12191990"/>
              <a:gd name="connsiteY7567" fmla="*/ 4151404 h 4805312"/>
              <a:gd name="connsiteX7568" fmla="*/ 3462898 w 12191990"/>
              <a:gd name="connsiteY7568" fmla="*/ 4146763 h 4805312"/>
              <a:gd name="connsiteX7569" fmla="*/ 3459414 w 12191990"/>
              <a:gd name="connsiteY7569" fmla="*/ 4142122 h 4805312"/>
              <a:gd name="connsiteX7570" fmla="*/ 3455348 w 12191990"/>
              <a:gd name="connsiteY7570" fmla="*/ 4129360 h 4805312"/>
              <a:gd name="connsiteX7571" fmla="*/ 3452443 w 12191990"/>
              <a:gd name="connsiteY7571" fmla="*/ 4121528 h 4805312"/>
              <a:gd name="connsiteX7572" fmla="*/ 3452443 w 12191990"/>
              <a:gd name="connsiteY7572" fmla="*/ 4119089 h 4805312"/>
              <a:gd name="connsiteX7573" fmla="*/ 3418030 w 12191990"/>
              <a:gd name="connsiteY7573" fmla="*/ 4113593 h 4805312"/>
              <a:gd name="connsiteX7574" fmla="*/ 3304131 w 12191990"/>
              <a:gd name="connsiteY7574" fmla="*/ 4091986 h 4805312"/>
              <a:gd name="connsiteX7575" fmla="*/ 3300938 w 12191990"/>
              <a:gd name="connsiteY7575" fmla="*/ 4101391 h 4805312"/>
              <a:gd name="connsiteX7576" fmla="*/ 3312984 w 12191990"/>
              <a:gd name="connsiteY7576" fmla="*/ 4176705 h 4805312"/>
              <a:gd name="connsiteX7577" fmla="*/ 3323901 w 12191990"/>
              <a:gd name="connsiteY7577" fmla="*/ 4229048 h 4805312"/>
              <a:gd name="connsiteX7578" fmla="*/ 3314959 w 12191990"/>
              <a:gd name="connsiteY7578" fmla="*/ 4261201 h 4805312"/>
              <a:gd name="connsiteX7579" fmla="*/ 3319063 w 12191990"/>
              <a:gd name="connsiteY7579" fmla="*/ 4263798 h 4805312"/>
              <a:gd name="connsiteX7580" fmla="*/ 3325451 w 12191990"/>
              <a:gd name="connsiteY7580" fmla="*/ 4275690 h 4805312"/>
              <a:gd name="connsiteX7581" fmla="*/ 3327485 w 12191990"/>
              <a:gd name="connsiteY7581" fmla="*/ 4280620 h 4805312"/>
              <a:gd name="connsiteX7582" fmla="*/ 3327774 w 12191990"/>
              <a:gd name="connsiteY7582" fmla="*/ 4285551 h 4805312"/>
              <a:gd name="connsiteX7583" fmla="*/ 3326905 w 12191990"/>
              <a:gd name="connsiteY7583" fmla="*/ 4289322 h 4805312"/>
              <a:gd name="connsiteX7584" fmla="*/ 3325451 w 12191990"/>
              <a:gd name="connsiteY7584" fmla="*/ 4297154 h 4805312"/>
              <a:gd name="connsiteX7585" fmla="*/ 3325162 w 12191990"/>
              <a:gd name="connsiteY7585" fmla="*/ 4300054 h 4805312"/>
              <a:gd name="connsiteX7586" fmla="*/ 3324288 w 12191990"/>
              <a:gd name="connsiteY7586" fmla="*/ 4307016 h 4805312"/>
              <a:gd name="connsiteX7587" fmla="*/ 3309769 w 12191990"/>
              <a:gd name="connsiteY7587" fmla="*/ 4318328 h 4805312"/>
              <a:gd name="connsiteX7588" fmla="*/ 3300475 w 12191990"/>
              <a:gd name="connsiteY7588" fmla="*/ 4318619 h 4805312"/>
              <a:gd name="connsiteX7589" fmla="*/ 3282178 w 12191990"/>
              <a:gd name="connsiteY7589" fmla="*/ 4314557 h 4805312"/>
              <a:gd name="connsiteX7590" fmla="*/ 3277240 w 12191990"/>
              <a:gd name="connsiteY7590" fmla="*/ 4311947 h 4805312"/>
              <a:gd name="connsiteX7591" fmla="*/ 3271723 w 12191990"/>
              <a:gd name="connsiteY7591" fmla="*/ 4307306 h 4805312"/>
              <a:gd name="connsiteX7592" fmla="*/ 3268238 w 12191990"/>
              <a:gd name="connsiteY7592" fmla="*/ 4302665 h 4805312"/>
              <a:gd name="connsiteX7593" fmla="*/ 3264170 w 12191990"/>
              <a:gd name="connsiteY7593" fmla="*/ 4289902 h 4805312"/>
              <a:gd name="connsiteX7594" fmla="*/ 3261267 w 12191990"/>
              <a:gd name="connsiteY7594" fmla="*/ 4282071 h 4805312"/>
              <a:gd name="connsiteX7595" fmla="*/ 3261267 w 12191990"/>
              <a:gd name="connsiteY7595" fmla="*/ 4278590 h 4805312"/>
              <a:gd name="connsiteX7596" fmla="*/ 3264751 w 12191990"/>
              <a:gd name="connsiteY7596" fmla="*/ 4271629 h 4805312"/>
              <a:gd name="connsiteX7597" fmla="*/ 3272593 w 12191990"/>
              <a:gd name="connsiteY7597" fmla="*/ 4261187 h 4805312"/>
              <a:gd name="connsiteX7598" fmla="*/ 3273835 w 12191990"/>
              <a:gd name="connsiteY7598" fmla="*/ 4258708 h 4805312"/>
              <a:gd name="connsiteX7599" fmla="*/ 3273835 w 12191990"/>
              <a:gd name="connsiteY7599" fmla="*/ 4212855 h 4805312"/>
              <a:gd name="connsiteX7600" fmla="*/ 3270823 w 12191990"/>
              <a:gd name="connsiteY7600" fmla="*/ 4161642 h 4805312"/>
              <a:gd name="connsiteX7601" fmla="*/ 3235059 w 12191990"/>
              <a:gd name="connsiteY7601" fmla="*/ 4102144 h 4805312"/>
              <a:gd name="connsiteX7602" fmla="*/ 3234683 w 12191990"/>
              <a:gd name="connsiteY7602" fmla="*/ 4102095 h 4805312"/>
              <a:gd name="connsiteX7603" fmla="*/ 3231521 w 12191990"/>
              <a:gd name="connsiteY7603" fmla="*/ 4103660 h 4805312"/>
              <a:gd name="connsiteX7604" fmla="*/ 3218678 w 12191990"/>
              <a:gd name="connsiteY7604" fmla="*/ 4103320 h 4805312"/>
              <a:gd name="connsiteX7605" fmla="*/ 3206224 w 12191990"/>
              <a:gd name="connsiteY7605" fmla="*/ 4102932 h 4805312"/>
              <a:gd name="connsiteX7606" fmla="*/ 3200465 w 12191990"/>
              <a:gd name="connsiteY7606" fmla="*/ 4099322 h 4805312"/>
              <a:gd name="connsiteX7607" fmla="*/ 3165418 w 12191990"/>
              <a:gd name="connsiteY7607" fmla="*/ 4110429 h 4805312"/>
              <a:gd name="connsiteX7608" fmla="*/ 3090130 w 12191990"/>
              <a:gd name="connsiteY7608" fmla="*/ 4101391 h 4805312"/>
              <a:gd name="connsiteX7609" fmla="*/ 3011830 w 12191990"/>
              <a:gd name="connsiteY7609" fmla="*/ 4104404 h 4805312"/>
              <a:gd name="connsiteX7610" fmla="*/ 3002794 w 12191990"/>
              <a:gd name="connsiteY7610" fmla="*/ 4125491 h 4805312"/>
              <a:gd name="connsiteX7611" fmla="*/ 2909437 w 12191990"/>
              <a:gd name="connsiteY7611" fmla="*/ 4137541 h 4805312"/>
              <a:gd name="connsiteX7612" fmla="*/ 2882333 w 12191990"/>
              <a:gd name="connsiteY7612" fmla="*/ 4098378 h 4805312"/>
              <a:gd name="connsiteX7613" fmla="*/ 2794999 w 12191990"/>
              <a:gd name="connsiteY7613" fmla="*/ 3941725 h 4805312"/>
              <a:gd name="connsiteX7614" fmla="*/ 2781870 w 12191990"/>
              <a:gd name="connsiteY7614" fmla="*/ 3914707 h 4805312"/>
              <a:gd name="connsiteX7615" fmla="*/ 2765940 w 12191990"/>
              <a:gd name="connsiteY7615" fmla="*/ 3898729 h 4805312"/>
              <a:gd name="connsiteX7616" fmla="*/ 2756419 w 12191990"/>
              <a:gd name="connsiteY7616" fmla="*/ 3894678 h 4805312"/>
              <a:gd name="connsiteX7617" fmla="*/ 2742060 w 12191990"/>
              <a:gd name="connsiteY7617" fmla="*/ 3890041 h 4805312"/>
              <a:gd name="connsiteX7618" fmla="*/ 2713687 w 12191990"/>
              <a:gd name="connsiteY7618" fmla="*/ 3893524 h 4805312"/>
              <a:gd name="connsiteX7619" fmla="*/ 2695617 w 12191990"/>
              <a:gd name="connsiteY7619" fmla="*/ 3893524 h 4805312"/>
              <a:gd name="connsiteX7620" fmla="*/ 2662113 w 12191990"/>
              <a:gd name="connsiteY7620" fmla="*/ 3878462 h 4805312"/>
              <a:gd name="connsiteX7621" fmla="*/ 2662384 w 12191990"/>
              <a:gd name="connsiteY7621" fmla="*/ 3854675 h 4805312"/>
              <a:gd name="connsiteX7622" fmla="*/ 2660170 w 12191990"/>
              <a:gd name="connsiteY7622" fmla="*/ 3853734 h 4805312"/>
              <a:gd name="connsiteX7623" fmla="*/ 2622347 w 12191990"/>
              <a:gd name="connsiteY7623" fmla="*/ 3834244 h 4805312"/>
              <a:gd name="connsiteX7624" fmla="*/ 2616483 w 12191990"/>
              <a:gd name="connsiteY7624" fmla="*/ 3859493 h 4805312"/>
              <a:gd name="connsiteX7625" fmla="*/ 2605028 w 12191990"/>
              <a:gd name="connsiteY7625" fmla="*/ 3918377 h 4805312"/>
              <a:gd name="connsiteX7626" fmla="*/ 2587025 w 12191990"/>
              <a:gd name="connsiteY7626" fmla="*/ 3935552 h 4805312"/>
              <a:gd name="connsiteX7627" fmla="*/ 2488836 w 12191990"/>
              <a:gd name="connsiteY7627" fmla="*/ 3926555 h 4805312"/>
              <a:gd name="connsiteX7628" fmla="*/ 2471654 w 12191990"/>
              <a:gd name="connsiteY7628" fmla="*/ 3893842 h 4805312"/>
              <a:gd name="connsiteX7629" fmla="*/ 2452016 w 12191990"/>
              <a:gd name="connsiteY7629" fmla="*/ 3830868 h 4805312"/>
              <a:gd name="connsiteX7630" fmla="*/ 2438924 w 12191990"/>
              <a:gd name="connsiteY7630" fmla="*/ 3823508 h 4805312"/>
              <a:gd name="connsiteX7631" fmla="*/ 2380010 w 12191990"/>
              <a:gd name="connsiteY7631" fmla="*/ 3820236 h 4805312"/>
              <a:gd name="connsiteX7632" fmla="*/ 2352188 w 12191990"/>
              <a:gd name="connsiteY7632" fmla="*/ 3807151 h 4805312"/>
              <a:gd name="connsiteX7633" fmla="*/ 2327641 w 12191990"/>
              <a:gd name="connsiteY7633" fmla="*/ 3785069 h 4805312"/>
              <a:gd name="connsiteX7634" fmla="*/ 2294090 w 12191990"/>
              <a:gd name="connsiteY7634" fmla="*/ 3786705 h 4805312"/>
              <a:gd name="connsiteX7635" fmla="*/ 2260542 w 12191990"/>
              <a:gd name="connsiteY7635" fmla="*/ 3774438 h 4805312"/>
              <a:gd name="connsiteX7636" fmla="*/ 2209812 w 12191990"/>
              <a:gd name="connsiteY7636" fmla="*/ 3762988 h 4805312"/>
              <a:gd name="connsiteX7637" fmla="*/ 2174626 w 12191990"/>
              <a:gd name="connsiteY7637" fmla="*/ 3803062 h 4805312"/>
              <a:gd name="connsiteX7638" fmla="*/ 2136169 w 12191990"/>
              <a:gd name="connsiteY7638" fmla="*/ 3824326 h 4805312"/>
              <a:gd name="connsiteX7639" fmla="*/ 2178717 w 12191990"/>
              <a:gd name="connsiteY7639" fmla="*/ 3753992 h 4805312"/>
              <a:gd name="connsiteX7640" fmla="*/ 2145169 w 12191990"/>
              <a:gd name="connsiteY7640" fmla="*/ 3685293 h 4805312"/>
              <a:gd name="connsiteX7641" fmla="*/ 2094438 w 12191990"/>
              <a:gd name="connsiteY7641" fmla="*/ 3642766 h 4805312"/>
              <a:gd name="connsiteX7642" fmla="*/ 2090347 w 12191990"/>
              <a:gd name="connsiteY7642" fmla="*/ 3630498 h 4805312"/>
              <a:gd name="connsiteX7643" fmla="*/ 2067435 w 12191990"/>
              <a:gd name="connsiteY7643" fmla="*/ 3620684 h 4805312"/>
              <a:gd name="connsiteX7644" fmla="*/ 2033067 w 12191990"/>
              <a:gd name="connsiteY7644" fmla="*/ 3653397 h 4805312"/>
              <a:gd name="connsiteX7645" fmla="*/ 2011795 w 12191990"/>
              <a:gd name="connsiteY7645" fmla="*/ 3660757 h 4805312"/>
              <a:gd name="connsiteX7646" fmla="*/ 1983156 w 12191990"/>
              <a:gd name="connsiteY7646" fmla="*/ 3655850 h 4805312"/>
              <a:gd name="connsiteX7647" fmla="*/ 1969246 w 12191990"/>
              <a:gd name="connsiteY7647" fmla="*/ 3664847 h 4805312"/>
              <a:gd name="connsiteX7648" fmla="*/ 1976611 w 12191990"/>
              <a:gd name="connsiteY7648" fmla="*/ 3680386 h 4805312"/>
              <a:gd name="connsiteX7649" fmla="*/ 1991339 w 12191990"/>
              <a:gd name="connsiteY7649" fmla="*/ 3686928 h 4805312"/>
              <a:gd name="connsiteX7650" fmla="*/ 2001157 w 12191990"/>
              <a:gd name="connsiteY7650" fmla="*/ 3706557 h 4805312"/>
              <a:gd name="connsiteX7651" fmla="*/ 2033067 w 12191990"/>
              <a:gd name="connsiteY7651" fmla="*/ 3769531 h 4805312"/>
              <a:gd name="connsiteX7652" fmla="*/ 2044525 w 12191990"/>
              <a:gd name="connsiteY7652" fmla="*/ 3778526 h 4805312"/>
              <a:gd name="connsiteX7653" fmla="*/ 2028977 w 12191990"/>
              <a:gd name="connsiteY7653" fmla="*/ 3788340 h 4805312"/>
              <a:gd name="connsiteX7654" fmla="*/ 2026523 w 12191990"/>
              <a:gd name="connsiteY7654" fmla="*/ 3788340 h 4805312"/>
              <a:gd name="connsiteX7655" fmla="*/ 2010977 w 12191990"/>
              <a:gd name="connsiteY7655" fmla="*/ 3816147 h 4805312"/>
              <a:gd name="connsiteX7656" fmla="*/ 2009340 w 12191990"/>
              <a:gd name="connsiteY7656" fmla="*/ 3854586 h 4805312"/>
              <a:gd name="connsiteX7657" fmla="*/ 1995430 w 12191990"/>
              <a:gd name="connsiteY7657" fmla="*/ 3908564 h 4805312"/>
              <a:gd name="connsiteX7658" fmla="*/ 1983156 w 12191990"/>
              <a:gd name="connsiteY7658" fmla="*/ 3923284 h 4805312"/>
              <a:gd name="connsiteX7659" fmla="*/ 1949608 w 12191990"/>
              <a:gd name="connsiteY7659" fmla="*/ 3965812 h 4805312"/>
              <a:gd name="connsiteX7660" fmla="*/ 1929970 w 12191990"/>
              <a:gd name="connsiteY7660" fmla="*/ 3973172 h 4805312"/>
              <a:gd name="connsiteX7661" fmla="*/ 1848964 w 12191990"/>
              <a:gd name="connsiteY7661" fmla="*/ 3996890 h 4805312"/>
              <a:gd name="connsiteX7662" fmla="*/ 1848964 w 12191990"/>
              <a:gd name="connsiteY7662" fmla="*/ 4014883 h 4805312"/>
              <a:gd name="connsiteX7663" fmla="*/ 1870237 w 12191990"/>
              <a:gd name="connsiteY7663" fmla="*/ 4017336 h 4805312"/>
              <a:gd name="connsiteX7664" fmla="*/ 1884965 w 12191990"/>
              <a:gd name="connsiteY7664" fmla="*/ 4007522 h 4805312"/>
              <a:gd name="connsiteX7665" fmla="*/ 1898877 w 12191990"/>
              <a:gd name="connsiteY7665" fmla="*/ 4005886 h 4805312"/>
              <a:gd name="connsiteX7666" fmla="*/ 1896420 w 12191990"/>
              <a:gd name="connsiteY7666" fmla="*/ 4020608 h 4805312"/>
              <a:gd name="connsiteX7667" fmla="*/ 1884965 w 12191990"/>
              <a:gd name="connsiteY7667" fmla="*/ 4031240 h 4805312"/>
              <a:gd name="connsiteX7668" fmla="*/ 1880875 w 12191990"/>
              <a:gd name="connsiteY7668" fmla="*/ 4056592 h 4805312"/>
              <a:gd name="connsiteX7669" fmla="*/ 1902968 w 12191990"/>
              <a:gd name="connsiteY7669" fmla="*/ 4051685 h 4805312"/>
              <a:gd name="connsiteX7670" fmla="*/ 1920150 w 12191990"/>
              <a:gd name="connsiteY7670" fmla="*/ 4037782 h 4805312"/>
              <a:gd name="connsiteX7671" fmla="*/ 1936516 w 12191990"/>
              <a:gd name="connsiteY7671" fmla="*/ 4048413 h 4805312"/>
              <a:gd name="connsiteX7672" fmla="*/ 1918514 w 12191990"/>
              <a:gd name="connsiteY7672" fmla="*/ 4095031 h 4805312"/>
              <a:gd name="connsiteX7673" fmla="*/ 1918514 w 12191990"/>
              <a:gd name="connsiteY7673" fmla="*/ 4140012 h 4805312"/>
              <a:gd name="connsiteX7674" fmla="*/ 1934880 w 12191990"/>
              <a:gd name="connsiteY7674" fmla="*/ 4158005 h 4805312"/>
              <a:gd name="connsiteX7675" fmla="*/ 1939788 w 12191990"/>
              <a:gd name="connsiteY7675" fmla="*/ 4167001 h 4805312"/>
              <a:gd name="connsiteX7676" fmla="*/ 1930788 w 12191990"/>
              <a:gd name="connsiteY7676" fmla="*/ 4171908 h 4805312"/>
              <a:gd name="connsiteX7677" fmla="*/ 1913605 w 12191990"/>
              <a:gd name="connsiteY7677" fmla="*/ 4188264 h 4805312"/>
              <a:gd name="connsiteX7678" fmla="*/ 1892330 w 12191990"/>
              <a:gd name="connsiteY7678" fmla="*/ 4225067 h 4805312"/>
              <a:gd name="connsiteX7679" fmla="*/ 1891512 w 12191990"/>
              <a:gd name="connsiteY7679" fmla="*/ 4244696 h 4805312"/>
              <a:gd name="connsiteX7680" fmla="*/ 1898059 w 12191990"/>
              <a:gd name="connsiteY7680" fmla="*/ 4257781 h 4805312"/>
              <a:gd name="connsiteX7681" fmla="*/ 1884148 w 12191990"/>
              <a:gd name="connsiteY7681" fmla="*/ 4266777 h 4805312"/>
              <a:gd name="connsiteX7682" fmla="*/ 1872693 w 12191990"/>
              <a:gd name="connsiteY7682" fmla="*/ 4268413 h 4805312"/>
              <a:gd name="connsiteX7683" fmla="*/ 1858782 w 12191990"/>
              <a:gd name="connsiteY7683" fmla="*/ 4301945 h 4805312"/>
              <a:gd name="connsiteX7684" fmla="*/ 1862873 w 12191990"/>
              <a:gd name="connsiteY7684" fmla="*/ 4308488 h 4805312"/>
              <a:gd name="connsiteX7685" fmla="*/ 1862055 w 12191990"/>
              <a:gd name="connsiteY7685" fmla="*/ 4323209 h 4805312"/>
              <a:gd name="connsiteX7686" fmla="*/ 1848964 w 12191990"/>
              <a:gd name="connsiteY7686" fmla="*/ 4319937 h 4805312"/>
              <a:gd name="connsiteX7687" fmla="*/ 1840781 w 12191990"/>
              <a:gd name="connsiteY7687" fmla="*/ 4309305 h 4805312"/>
              <a:gd name="connsiteX7688" fmla="*/ 1824416 w 12191990"/>
              <a:gd name="connsiteY7688" fmla="*/ 4306852 h 4805312"/>
              <a:gd name="connsiteX7689" fmla="*/ 1774503 w 12191990"/>
              <a:gd name="connsiteY7689" fmla="*/ 4319937 h 4805312"/>
              <a:gd name="connsiteX7690" fmla="*/ 1712316 w 12191990"/>
              <a:gd name="connsiteY7690" fmla="*/ 4324027 h 4805312"/>
              <a:gd name="connsiteX7691" fmla="*/ 1697587 w 12191990"/>
              <a:gd name="connsiteY7691" fmla="*/ 4316666 h 4805312"/>
              <a:gd name="connsiteX7692" fmla="*/ 1655038 w 12191990"/>
              <a:gd name="connsiteY7692" fmla="*/ 4297038 h 4805312"/>
              <a:gd name="connsiteX7693" fmla="*/ 1646856 w 12191990"/>
              <a:gd name="connsiteY7693" fmla="*/ 4291313 h 4805312"/>
              <a:gd name="connsiteX7694" fmla="*/ 1610854 w 12191990"/>
              <a:gd name="connsiteY7694" fmla="*/ 4247967 h 4805312"/>
              <a:gd name="connsiteX7695" fmla="*/ 1588760 w 12191990"/>
              <a:gd name="connsiteY7695" fmla="*/ 4174362 h 4805312"/>
              <a:gd name="connsiteX7696" fmla="*/ 1578123 w 12191990"/>
              <a:gd name="connsiteY7696" fmla="*/ 4149008 h 4805312"/>
              <a:gd name="connsiteX7697" fmla="*/ 1580577 w 12191990"/>
              <a:gd name="connsiteY7697" fmla="*/ 4113023 h 4805312"/>
              <a:gd name="connsiteX7698" fmla="*/ 1583851 w 12191990"/>
              <a:gd name="connsiteY7698" fmla="*/ 4082763 h 4805312"/>
              <a:gd name="connsiteX7699" fmla="*/ 1583032 w 12191990"/>
              <a:gd name="connsiteY7699" fmla="*/ 4070495 h 4805312"/>
              <a:gd name="connsiteX7700" fmla="*/ 1631308 w 12191990"/>
              <a:gd name="connsiteY7700" fmla="*/ 4014883 h 4805312"/>
              <a:gd name="connsiteX7701" fmla="*/ 1677131 w 12191990"/>
              <a:gd name="connsiteY7701" fmla="*/ 3987894 h 4805312"/>
              <a:gd name="connsiteX7702" fmla="*/ 1711497 w 12191990"/>
              <a:gd name="connsiteY7702" fmla="*/ 3942912 h 4805312"/>
              <a:gd name="connsiteX7703" fmla="*/ 1706588 w 12191990"/>
              <a:gd name="connsiteY7703" fmla="*/ 3933916 h 4805312"/>
              <a:gd name="connsiteX7704" fmla="*/ 1658311 w 12191990"/>
              <a:gd name="connsiteY7704" fmla="*/ 3876668 h 4805312"/>
              <a:gd name="connsiteX7705" fmla="*/ 1651765 w 12191990"/>
              <a:gd name="connsiteY7705" fmla="*/ 3863582 h 4805312"/>
              <a:gd name="connsiteX7706" fmla="*/ 1645220 w 12191990"/>
              <a:gd name="connsiteY7706" fmla="*/ 3822690 h 4805312"/>
              <a:gd name="connsiteX7707" fmla="*/ 1635104 w 12191990"/>
              <a:gd name="connsiteY7707" fmla="*/ 3780804 h 4805312"/>
              <a:gd name="connsiteX7708" fmla="*/ 1625858 w 12191990"/>
              <a:gd name="connsiteY7708" fmla="*/ 3780516 h 4805312"/>
              <a:gd name="connsiteX7709" fmla="*/ 1606405 w 12191990"/>
              <a:gd name="connsiteY7709" fmla="*/ 3765361 h 4805312"/>
              <a:gd name="connsiteX7710" fmla="*/ 1605238 w 12191990"/>
              <a:gd name="connsiteY7710" fmla="*/ 3756034 h 4805312"/>
              <a:gd name="connsiteX7711" fmla="*/ 1604848 w 12191990"/>
              <a:gd name="connsiteY7711" fmla="*/ 3752149 h 4805312"/>
              <a:gd name="connsiteX7712" fmla="*/ 1602902 w 12191990"/>
              <a:gd name="connsiteY7712" fmla="*/ 3741657 h 4805312"/>
              <a:gd name="connsiteX7713" fmla="*/ 1601735 w 12191990"/>
              <a:gd name="connsiteY7713" fmla="*/ 3736604 h 4805312"/>
              <a:gd name="connsiteX7714" fmla="*/ 1602124 w 12191990"/>
              <a:gd name="connsiteY7714" fmla="*/ 3729997 h 4805312"/>
              <a:gd name="connsiteX7715" fmla="*/ 1604848 w 12191990"/>
              <a:gd name="connsiteY7715" fmla="*/ 3723392 h 4805312"/>
              <a:gd name="connsiteX7716" fmla="*/ 1613408 w 12191990"/>
              <a:gd name="connsiteY7716" fmla="*/ 3707459 h 4805312"/>
              <a:gd name="connsiteX7717" fmla="*/ 1641034 w 12191990"/>
              <a:gd name="connsiteY7717" fmla="*/ 3689972 h 4805312"/>
              <a:gd name="connsiteX7718" fmla="*/ 1643758 w 12191990"/>
              <a:gd name="connsiteY7718" fmla="*/ 3690750 h 4805312"/>
              <a:gd name="connsiteX7719" fmla="*/ 1656207 w 12191990"/>
              <a:gd name="connsiteY7719" fmla="*/ 3692304 h 4805312"/>
              <a:gd name="connsiteX7720" fmla="*/ 1659321 w 12191990"/>
              <a:gd name="connsiteY7720" fmla="*/ 3693859 h 4805312"/>
              <a:gd name="connsiteX7721" fmla="*/ 1662483 w 12191990"/>
              <a:gd name="connsiteY7721" fmla="*/ 3699153 h 4805312"/>
              <a:gd name="connsiteX7722" fmla="*/ 1665820 w 12191990"/>
              <a:gd name="connsiteY7722" fmla="*/ 3697669 h 4805312"/>
              <a:gd name="connsiteX7723" fmla="*/ 1677949 w 12191990"/>
              <a:gd name="connsiteY7723" fmla="*/ 3650125 h 4805312"/>
              <a:gd name="connsiteX7724" fmla="*/ 1686131 w 12191990"/>
              <a:gd name="connsiteY7724" fmla="*/ 3643584 h 4805312"/>
              <a:gd name="connsiteX7725" fmla="*/ 1736045 w 12191990"/>
              <a:gd name="connsiteY7725" fmla="*/ 3619866 h 4805312"/>
              <a:gd name="connsiteX7726" fmla="*/ 1757320 w 12191990"/>
              <a:gd name="connsiteY7726" fmla="*/ 3613323 h 4805312"/>
              <a:gd name="connsiteX7727" fmla="*/ 1793322 w 12191990"/>
              <a:gd name="connsiteY7727" fmla="*/ 3605145 h 4805312"/>
              <a:gd name="connsiteX7728" fmla="*/ 1820324 w 12191990"/>
              <a:gd name="connsiteY7728" fmla="*/ 3581427 h 4805312"/>
              <a:gd name="connsiteX7729" fmla="*/ 1839962 w 12191990"/>
              <a:gd name="connsiteY7729" fmla="*/ 3587970 h 4805312"/>
              <a:gd name="connsiteX7730" fmla="*/ 1842416 w 12191990"/>
              <a:gd name="connsiteY7730" fmla="*/ 3597784 h 4805312"/>
              <a:gd name="connsiteX7731" fmla="*/ 1849782 w 12191990"/>
              <a:gd name="connsiteY7731" fmla="*/ 3609234 h 4805312"/>
              <a:gd name="connsiteX7732" fmla="*/ 1860419 w 12191990"/>
              <a:gd name="connsiteY7732" fmla="*/ 3601873 h 4805312"/>
              <a:gd name="connsiteX7733" fmla="*/ 1884965 w 12191990"/>
              <a:gd name="connsiteY7733" fmla="*/ 3605963 h 4805312"/>
              <a:gd name="connsiteX7734" fmla="*/ 1889876 w 12191990"/>
              <a:gd name="connsiteY7734" fmla="*/ 3616595 h 4805312"/>
              <a:gd name="connsiteX7735" fmla="*/ 1904602 w 12191990"/>
              <a:gd name="connsiteY7735" fmla="*/ 3622320 h 4805312"/>
              <a:gd name="connsiteX7736" fmla="*/ 1910332 w 12191990"/>
              <a:gd name="connsiteY7736" fmla="*/ 3608416 h 4805312"/>
              <a:gd name="connsiteX7737" fmla="*/ 1933243 w 12191990"/>
              <a:gd name="connsiteY7737" fmla="*/ 3509458 h 4805312"/>
              <a:gd name="connsiteX7738" fmla="*/ 1985611 w 12191990"/>
              <a:gd name="connsiteY7738" fmla="*/ 3476744 h 4805312"/>
              <a:gd name="connsiteX7739" fmla="*/ 1993792 w 12191990"/>
              <a:gd name="connsiteY7739" fmla="*/ 3462841 h 4805312"/>
              <a:gd name="connsiteX7740" fmla="*/ 1979063 w 12191990"/>
              <a:gd name="connsiteY7740" fmla="*/ 3430945 h 4805312"/>
              <a:gd name="connsiteX7741" fmla="*/ 1980129 w 12191990"/>
              <a:gd name="connsiteY7741" fmla="*/ 3426421 h 4805312"/>
              <a:gd name="connsiteX7742" fmla="*/ 1820470 w 12191990"/>
              <a:gd name="connsiteY7742" fmla="*/ 3475697 h 4805312"/>
              <a:gd name="connsiteX7743" fmla="*/ 1670509 w 12191990"/>
              <a:gd name="connsiteY7743" fmla="*/ 3498965 h 4805312"/>
              <a:gd name="connsiteX7744" fmla="*/ 1658446 w 12191990"/>
              <a:gd name="connsiteY7744" fmla="*/ 3498863 h 4805312"/>
              <a:gd name="connsiteX7745" fmla="*/ 1645785 w 12191990"/>
              <a:gd name="connsiteY7745" fmla="*/ 3490767 h 4805312"/>
              <a:gd name="connsiteX7746" fmla="*/ 1655952 w 12191990"/>
              <a:gd name="connsiteY7746" fmla="*/ 3478954 h 4805312"/>
              <a:gd name="connsiteX7747" fmla="*/ 1697538 w 12191990"/>
              <a:gd name="connsiteY7747" fmla="*/ 3470822 h 4805312"/>
              <a:gd name="connsiteX7748" fmla="*/ 1712076 w 12191990"/>
              <a:gd name="connsiteY7748" fmla="*/ 3463706 h 4805312"/>
              <a:gd name="connsiteX7749" fmla="*/ 1660901 w 12191990"/>
              <a:gd name="connsiteY7749" fmla="*/ 3464519 h 4805312"/>
              <a:gd name="connsiteX7750" fmla="*/ 1411482 w 12191990"/>
              <a:gd name="connsiteY7750" fmla="*/ 3501251 h 4805312"/>
              <a:gd name="connsiteX7751" fmla="*/ 1103690 w 12191990"/>
              <a:gd name="connsiteY7751" fmla="*/ 3455943 h 4805312"/>
              <a:gd name="connsiteX7752" fmla="*/ 966894 w 12191990"/>
              <a:gd name="connsiteY7752" fmla="*/ 3412894 h 4805312"/>
              <a:gd name="connsiteX7753" fmla="*/ 970467 w 12191990"/>
              <a:gd name="connsiteY7753" fmla="*/ 3417767 h 4805312"/>
              <a:gd name="connsiteX7754" fmla="*/ 974404 w 12191990"/>
              <a:gd name="connsiteY7754" fmla="*/ 3426588 h 4805312"/>
              <a:gd name="connsiteX7755" fmla="*/ 975891 w 12191990"/>
              <a:gd name="connsiteY7755" fmla="*/ 3434219 h 4805312"/>
              <a:gd name="connsiteX7756" fmla="*/ 973329 w 12191990"/>
              <a:gd name="connsiteY7756" fmla="*/ 3451981 h 4805312"/>
              <a:gd name="connsiteX7757" fmla="*/ 972249 w 12191990"/>
              <a:gd name="connsiteY7757" fmla="*/ 3463119 h 4805312"/>
              <a:gd name="connsiteX7758" fmla="*/ 970215 w 12191990"/>
              <a:gd name="connsiteY7758" fmla="*/ 3467314 h 4805312"/>
              <a:gd name="connsiteX7759" fmla="*/ 961943 w 12191990"/>
              <a:gd name="connsiteY7759" fmla="*/ 3473668 h 4805312"/>
              <a:gd name="connsiteX7760" fmla="*/ 946384 w 12191990"/>
              <a:gd name="connsiteY7760" fmla="*/ 3481668 h 4805312"/>
              <a:gd name="connsiteX7761" fmla="*/ 941559 w 12191990"/>
              <a:gd name="connsiteY7761" fmla="*/ 3485375 h 4805312"/>
              <a:gd name="connsiteX7762" fmla="*/ 936510 w 12191990"/>
              <a:gd name="connsiteY7762" fmla="*/ 3485085 h 4805312"/>
              <a:gd name="connsiteX7763" fmla="*/ 927272 w 12191990"/>
              <a:gd name="connsiteY7763" fmla="*/ 3483626 h 4805312"/>
              <a:gd name="connsiteX7764" fmla="*/ 923793 w 12191990"/>
              <a:gd name="connsiteY7764" fmla="*/ 3483667 h 4805312"/>
              <a:gd name="connsiteX7765" fmla="*/ 911912 w 12191990"/>
              <a:gd name="connsiteY7765" fmla="*/ 3479630 h 4805312"/>
              <a:gd name="connsiteX7766" fmla="*/ 909122 w 12191990"/>
              <a:gd name="connsiteY7766" fmla="*/ 3479141 h 4805312"/>
              <a:gd name="connsiteX7767" fmla="*/ 891899 w 12191990"/>
              <a:gd name="connsiteY7767" fmla="*/ 3451349 h 4805312"/>
              <a:gd name="connsiteX7768" fmla="*/ 891152 w 12191990"/>
              <a:gd name="connsiteY7768" fmla="*/ 3433278 h 4805312"/>
              <a:gd name="connsiteX7769" fmla="*/ 891585 w 12191990"/>
              <a:gd name="connsiteY7769" fmla="*/ 3426145 h 4805312"/>
              <a:gd name="connsiteX7770" fmla="*/ 894119 w 12191990"/>
              <a:gd name="connsiteY7770" fmla="*/ 3420031 h 4805312"/>
              <a:gd name="connsiteX7771" fmla="*/ 897373 w 12191990"/>
              <a:gd name="connsiteY7771" fmla="*/ 3415996 h 4805312"/>
              <a:gd name="connsiteX7772" fmla="*/ 903704 w 12191990"/>
              <a:gd name="connsiteY7772" fmla="*/ 3407406 h 4805312"/>
              <a:gd name="connsiteX7773" fmla="*/ 905749 w 12191990"/>
              <a:gd name="connsiteY7773" fmla="*/ 3404079 h 4805312"/>
              <a:gd name="connsiteX7774" fmla="*/ 910871 w 12191990"/>
              <a:gd name="connsiteY7774" fmla="*/ 3396197 h 4805312"/>
              <a:gd name="connsiteX7775" fmla="*/ 912338 w 12191990"/>
              <a:gd name="connsiteY7775" fmla="*/ 3395726 h 4805312"/>
              <a:gd name="connsiteX7776" fmla="*/ 911372 w 12191990"/>
              <a:gd name="connsiteY7776" fmla="*/ 3395422 h 4805312"/>
              <a:gd name="connsiteX7777" fmla="*/ 728281 w 12191990"/>
              <a:gd name="connsiteY7777" fmla="*/ 3313758 h 4805312"/>
              <a:gd name="connsiteX7778" fmla="*/ 707353 w 12191990"/>
              <a:gd name="connsiteY7778" fmla="*/ 3301217 h 4805312"/>
              <a:gd name="connsiteX7779" fmla="*/ 698606 w 12191990"/>
              <a:gd name="connsiteY7779" fmla="*/ 3307542 h 4805312"/>
              <a:gd name="connsiteX7780" fmla="*/ 676039 w 12191990"/>
              <a:gd name="connsiteY7780" fmla="*/ 3310096 h 4805312"/>
              <a:gd name="connsiteX7781" fmla="*/ 676037 w 12191990"/>
              <a:gd name="connsiteY7781" fmla="*/ 3310096 h 4805312"/>
              <a:gd name="connsiteX7782" fmla="*/ 674572 w 12191990"/>
              <a:gd name="connsiteY7782" fmla="*/ 3308784 h 4805312"/>
              <a:gd name="connsiteX7783" fmla="*/ 667261 w 12191990"/>
              <a:gd name="connsiteY7783" fmla="*/ 3304038 h 4805312"/>
              <a:gd name="connsiteX7784" fmla="*/ 665788 w 12191990"/>
              <a:gd name="connsiteY7784" fmla="*/ 3302122 h 4805312"/>
              <a:gd name="connsiteX7785" fmla="*/ 661020 w 12191990"/>
              <a:gd name="connsiteY7785" fmla="*/ 3297710 h 4805312"/>
              <a:gd name="connsiteX7786" fmla="*/ 658692 w 12191990"/>
              <a:gd name="connsiteY7786" fmla="*/ 3295080 h 4805312"/>
              <a:gd name="connsiteX7787" fmla="*/ 658639 w 12191990"/>
              <a:gd name="connsiteY7787" fmla="*/ 3290854 h 4805312"/>
              <a:gd name="connsiteX7788" fmla="*/ 656315 w 12191990"/>
              <a:gd name="connsiteY7788" fmla="*/ 3278926 h 4805312"/>
              <a:gd name="connsiteX7789" fmla="*/ 656224 w 12191990"/>
              <a:gd name="connsiteY7789" fmla="*/ 3271683 h 4805312"/>
              <a:gd name="connsiteX7790" fmla="*/ 656638 w 12191990"/>
              <a:gd name="connsiteY7790" fmla="*/ 3270828 h 4805312"/>
              <a:gd name="connsiteX7791" fmla="*/ 612684 w 12191990"/>
              <a:gd name="connsiteY7791" fmla="*/ 3244489 h 4805312"/>
              <a:gd name="connsiteX7792" fmla="*/ 187871 w 12191990"/>
              <a:gd name="connsiteY7792" fmla="*/ 2803031 h 4805312"/>
              <a:gd name="connsiteX7793" fmla="*/ 78094 w 12191990"/>
              <a:gd name="connsiteY7793" fmla="*/ 2611300 h 4805312"/>
              <a:gd name="connsiteX7794" fmla="*/ 0 w 12191990"/>
              <a:gd name="connsiteY7794" fmla="*/ 2370531 h 4805312"/>
              <a:gd name="connsiteX7795" fmla="*/ 0 w 12191990"/>
              <a:gd name="connsiteY7795" fmla="*/ 2147377 h 4805312"/>
              <a:gd name="connsiteX7796" fmla="*/ 16858 w 12191990"/>
              <a:gd name="connsiteY7796" fmla="*/ 2259125 h 4805312"/>
              <a:gd name="connsiteX7797" fmla="*/ 260542 w 12191990"/>
              <a:gd name="connsiteY7797" fmla="*/ 2799858 h 4805312"/>
              <a:gd name="connsiteX7798" fmla="*/ 1057371 w 12191990"/>
              <a:gd name="connsiteY7798" fmla="*/ 3335761 h 4805312"/>
              <a:gd name="connsiteX7799" fmla="*/ 1071121 w 12191990"/>
              <a:gd name="connsiteY7799" fmla="*/ 3338404 h 4805312"/>
              <a:gd name="connsiteX7800" fmla="*/ 1071489 w 12191990"/>
              <a:gd name="connsiteY7800" fmla="*/ 3332591 h 4805312"/>
              <a:gd name="connsiteX7801" fmla="*/ 1070978 w 12191990"/>
              <a:gd name="connsiteY7801" fmla="*/ 3321031 h 4805312"/>
              <a:gd name="connsiteX7802" fmla="*/ 1067471 w 12191990"/>
              <a:gd name="connsiteY7802" fmla="*/ 3310990 h 4805312"/>
              <a:gd name="connsiteX7803" fmla="*/ 930221 w 12191990"/>
              <a:gd name="connsiteY7803" fmla="*/ 3268970 h 4805312"/>
              <a:gd name="connsiteX7804" fmla="*/ 579593 w 12191990"/>
              <a:gd name="connsiteY7804" fmla="*/ 3075598 h 4805312"/>
              <a:gd name="connsiteX7805" fmla="*/ 533313 w 12191990"/>
              <a:gd name="connsiteY7805" fmla="*/ 3037218 h 4805312"/>
              <a:gd name="connsiteX7806" fmla="*/ 526907 w 12191990"/>
              <a:gd name="connsiteY7806" fmla="*/ 3044648 h 4805312"/>
              <a:gd name="connsiteX7807" fmla="*/ 507664 w 12191990"/>
              <a:gd name="connsiteY7807" fmla="*/ 3048792 h 4805312"/>
              <a:gd name="connsiteX7808" fmla="*/ 505205 w 12191990"/>
              <a:gd name="connsiteY7808" fmla="*/ 3050050 h 4805312"/>
              <a:gd name="connsiteX7809" fmla="*/ 495240 w 12191990"/>
              <a:gd name="connsiteY7809" fmla="*/ 3045216 h 4805312"/>
              <a:gd name="connsiteX7810" fmla="*/ 486927 w 12191990"/>
              <a:gd name="connsiteY7810" fmla="*/ 3034443 h 4805312"/>
              <a:gd name="connsiteX7811" fmla="*/ 483785 w 12191990"/>
              <a:gd name="connsiteY7811" fmla="*/ 3021890 h 4805312"/>
              <a:gd name="connsiteX7812" fmla="*/ 484801 w 12191990"/>
              <a:gd name="connsiteY7812" fmla="*/ 3005839 h 4805312"/>
              <a:gd name="connsiteX7813" fmla="*/ 484396 w 12191990"/>
              <a:gd name="connsiteY7813" fmla="*/ 2996656 h 4805312"/>
              <a:gd name="connsiteX7814" fmla="*/ 476958 w 12191990"/>
              <a:gd name="connsiteY7814" fmla="*/ 2990488 h 4805312"/>
              <a:gd name="connsiteX7815" fmla="*/ 155747 w 12191990"/>
              <a:gd name="connsiteY7815" fmla="*/ 2563301 h 4805312"/>
              <a:gd name="connsiteX7816" fmla="*/ 155565 w 12191990"/>
              <a:gd name="connsiteY7816" fmla="*/ 2560895 h 4805312"/>
              <a:gd name="connsiteX7817" fmla="*/ 155387 w 12191990"/>
              <a:gd name="connsiteY7817" fmla="*/ 2558488 h 4805312"/>
              <a:gd name="connsiteX7818" fmla="*/ 157613 w 12191990"/>
              <a:gd name="connsiteY7818" fmla="*/ 2555902 h 4805312"/>
              <a:gd name="connsiteX7819" fmla="*/ 160377 w 12191990"/>
              <a:gd name="connsiteY7819" fmla="*/ 2560535 h 4805312"/>
              <a:gd name="connsiteX7820" fmla="*/ 165192 w 12191990"/>
              <a:gd name="connsiteY7820" fmla="*/ 2560175 h 4805312"/>
              <a:gd name="connsiteX7821" fmla="*/ 162425 w 12191990"/>
              <a:gd name="connsiteY7821" fmla="*/ 2555543 h 4805312"/>
              <a:gd name="connsiteX7822" fmla="*/ 159839 w 12191990"/>
              <a:gd name="connsiteY7822" fmla="*/ 2553317 h 4805312"/>
              <a:gd name="connsiteX7823" fmla="*/ 159660 w 12191990"/>
              <a:gd name="connsiteY7823" fmla="*/ 2550910 h 4805312"/>
              <a:gd name="connsiteX7824" fmla="*/ 161525 w 12191990"/>
              <a:gd name="connsiteY7824" fmla="*/ 2543511 h 4805312"/>
              <a:gd name="connsiteX7825" fmla="*/ 154126 w 12191990"/>
              <a:gd name="connsiteY7825" fmla="*/ 2541645 h 4805312"/>
              <a:gd name="connsiteX7826" fmla="*/ 156892 w 12191990"/>
              <a:gd name="connsiteY7826" fmla="*/ 2546277 h 4805312"/>
              <a:gd name="connsiteX7827" fmla="*/ 151901 w 12191990"/>
              <a:gd name="connsiteY7827" fmla="*/ 2544231 h 4805312"/>
              <a:gd name="connsiteX7828" fmla="*/ 154846 w 12191990"/>
              <a:gd name="connsiteY7828" fmla="*/ 2551269 h 4805312"/>
              <a:gd name="connsiteX7829" fmla="*/ 157432 w 12191990"/>
              <a:gd name="connsiteY7829" fmla="*/ 2553497 h 4805312"/>
              <a:gd name="connsiteX7830" fmla="*/ 152441 w 12191990"/>
              <a:gd name="connsiteY7830" fmla="*/ 2551450 h 4805312"/>
              <a:gd name="connsiteX7831" fmla="*/ 152259 w 12191990"/>
              <a:gd name="connsiteY7831" fmla="*/ 2549044 h 4805312"/>
              <a:gd name="connsiteX7832" fmla="*/ 149673 w 12191990"/>
              <a:gd name="connsiteY7832" fmla="*/ 2546817 h 4805312"/>
              <a:gd name="connsiteX7833" fmla="*/ 147268 w 12191990"/>
              <a:gd name="connsiteY7833" fmla="*/ 2546997 h 4805312"/>
              <a:gd name="connsiteX7834" fmla="*/ 100313 w 12191990"/>
              <a:gd name="connsiteY7834" fmla="*/ 2436780 h 4805312"/>
              <a:gd name="connsiteX7835" fmla="*/ 102179 w 12191990"/>
              <a:gd name="connsiteY7835" fmla="*/ 2429381 h 4805312"/>
              <a:gd name="connsiteX7836" fmla="*/ 99772 w 12191990"/>
              <a:gd name="connsiteY7836" fmla="*/ 2429562 h 4805312"/>
              <a:gd name="connsiteX7837" fmla="*/ 15286 w 12191990"/>
              <a:gd name="connsiteY7837" fmla="*/ 2043886 h 4805312"/>
              <a:gd name="connsiteX7838" fmla="*/ 128297 w 12191990"/>
              <a:gd name="connsiteY7838" fmla="*/ 1370884 h 4805312"/>
              <a:gd name="connsiteX7839" fmla="*/ 166274 w 12191990"/>
              <a:gd name="connsiteY7839" fmla="*/ 1299476 h 4805312"/>
              <a:gd name="connsiteX7840" fmla="*/ 163422 w 12191990"/>
              <a:gd name="connsiteY7840" fmla="*/ 1298063 h 4805312"/>
              <a:gd name="connsiteX7841" fmla="*/ 158317 w 12191990"/>
              <a:gd name="connsiteY7841" fmla="*/ 1295537 h 4805312"/>
              <a:gd name="connsiteX7842" fmla="*/ 153723 w 12191990"/>
              <a:gd name="connsiteY7842" fmla="*/ 1293107 h 4805312"/>
              <a:gd name="connsiteX7843" fmla="*/ 149480 w 12191990"/>
              <a:gd name="connsiteY7843" fmla="*/ 1289538 h 4805312"/>
              <a:gd name="connsiteX7844" fmla="*/ 63212 w 12191990"/>
              <a:gd name="connsiteY7844" fmla="*/ 1485658 h 4805312"/>
              <a:gd name="connsiteX7845" fmla="*/ 5846 w 12191990"/>
              <a:gd name="connsiteY7845" fmla="*/ 1703940 h 4805312"/>
              <a:gd name="connsiteX7846" fmla="*/ 0 w 12191990"/>
              <a:gd name="connsiteY7846" fmla="*/ 1755496 h 4805312"/>
              <a:gd name="connsiteX7847" fmla="*/ 0 w 12191990"/>
              <a:gd name="connsiteY7847" fmla="*/ 1426424 h 4805312"/>
              <a:gd name="connsiteX7848" fmla="*/ 414 w 12191990"/>
              <a:gd name="connsiteY7848" fmla="*/ 1424518 h 4805312"/>
              <a:gd name="connsiteX7849" fmla="*/ 48443 w 12191990"/>
              <a:gd name="connsiteY7849" fmla="*/ 1314427 h 4805312"/>
              <a:gd name="connsiteX7850" fmla="*/ 226490 w 12191990"/>
              <a:gd name="connsiteY7850" fmla="*/ 1021806 h 4805312"/>
              <a:gd name="connsiteX7851" fmla="*/ 362548 w 12191990"/>
              <a:gd name="connsiteY7851" fmla="*/ 852888 h 4805312"/>
              <a:gd name="connsiteX7852" fmla="*/ 373789 w 12191990"/>
              <a:gd name="connsiteY7852" fmla="*/ 842000 h 4805312"/>
              <a:gd name="connsiteX7853" fmla="*/ 392995 w 12191990"/>
              <a:gd name="connsiteY7853" fmla="*/ 843578 h 4805312"/>
              <a:gd name="connsiteX7854" fmla="*/ 388047 w 12191990"/>
              <a:gd name="connsiteY7854" fmla="*/ 858015 h 4805312"/>
              <a:gd name="connsiteX7855" fmla="*/ 313100 w 12191990"/>
              <a:gd name="connsiteY7855" fmla="*/ 943995 h 4805312"/>
              <a:gd name="connsiteX7856" fmla="*/ 304377 w 12191990"/>
              <a:gd name="connsiteY7856" fmla="*/ 961728 h 4805312"/>
              <a:gd name="connsiteX7857" fmla="*/ 304677 w 12191990"/>
              <a:gd name="connsiteY7857" fmla="*/ 965723 h 4805312"/>
              <a:gd name="connsiteX7858" fmla="*/ 307526 w 12191990"/>
              <a:gd name="connsiteY7858" fmla="*/ 963501 h 4805312"/>
              <a:gd name="connsiteX7859" fmla="*/ 453770 w 12191990"/>
              <a:gd name="connsiteY7859" fmla="*/ 809898 h 4805312"/>
              <a:gd name="connsiteX7860" fmla="*/ 501584 w 12191990"/>
              <a:gd name="connsiteY7860" fmla="*/ 764126 h 4805312"/>
              <a:gd name="connsiteX7861" fmla="*/ 510453 w 12191990"/>
              <a:gd name="connsiteY7861" fmla="*/ 748392 h 4805312"/>
              <a:gd name="connsiteX7862" fmla="*/ 415983 w 12191990"/>
              <a:gd name="connsiteY7862" fmla="*/ 801672 h 4805312"/>
              <a:gd name="connsiteX7863" fmla="*/ 500016 w 12191990"/>
              <a:gd name="connsiteY7863" fmla="*/ 723207 h 4805312"/>
              <a:gd name="connsiteX7864" fmla="*/ 588533 w 12191990"/>
              <a:gd name="connsiteY7864" fmla="*/ 654585 h 4805312"/>
              <a:gd name="connsiteX7865" fmla="*/ 587579 w 12191990"/>
              <a:gd name="connsiteY7865" fmla="*/ 654080 h 4805312"/>
              <a:gd name="connsiteX7866" fmla="*/ 582444 w 12191990"/>
              <a:gd name="connsiteY7866" fmla="*/ 649762 h 4805312"/>
              <a:gd name="connsiteX7867" fmla="*/ 579199 w 12191990"/>
              <a:gd name="connsiteY7867" fmla="*/ 645443 h 4805312"/>
              <a:gd name="connsiteX7868" fmla="*/ 575417 w 12191990"/>
              <a:gd name="connsiteY7868" fmla="*/ 633567 h 4805312"/>
              <a:gd name="connsiteX7869" fmla="*/ 572715 w 12191990"/>
              <a:gd name="connsiteY7869" fmla="*/ 626278 h 4805312"/>
              <a:gd name="connsiteX7870" fmla="*/ 572715 w 12191990"/>
              <a:gd name="connsiteY7870" fmla="*/ 623039 h 4805312"/>
              <a:gd name="connsiteX7871" fmla="*/ 575957 w 12191990"/>
              <a:gd name="connsiteY7871" fmla="*/ 616561 h 4805312"/>
              <a:gd name="connsiteX7872" fmla="*/ 583254 w 12191990"/>
              <a:gd name="connsiteY7872" fmla="*/ 606844 h 4805312"/>
              <a:gd name="connsiteX7873" fmla="*/ 585147 w 12191990"/>
              <a:gd name="connsiteY7873" fmla="*/ 603066 h 4805312"/>
              <a:gd name="connsiteX7874" fmla="*/ 588389 w 12191990"/>
              <a:gd name="connsiteY7874" fmla="*/ 601716 h 4805312"/>
              <a:gd name="connsiteX7875" fmla="*/ 594605 w 12191990"/>
              <a:gd name="connsiteY7875" fmla="*/ 599827 h 4805312"/>
              <a:gd name="connsiteX7876" fmla="*/ 596767 w 12191990"/>
              <a:gd name="connsiteY7876" fmla="*/ 598747 h 4805312"/>
              <a:gd name="connsiteX7877" fmla="*/ 596768 w 12191990"/>
              <a:gd name="connsiteY7877" fmla="*/ 598747 h 4805312"/>
              <a:gd name="connsiteX7878" fmla="*/ 601395 w 12191990"/>
              <a:gd name="connsiteY7878" fmla="*/ 600433 h 4805312"/>
              <a:gd name="connsiteX7879" fmla="*/ 605416 w 12191990"/>
              <a:gd name="connsiteY7879" fmla="*/ 597667 h 4805312"/>
              <a:gd name="connsiteX7880" fmla="*/ 607308 w 12191990"/>
              <a:gd name="connsiteY7880" fmla="*/ 597127 h 4805312"/>
              <a:gd name="connsiteX7881" fmla="*/ 607309 w 12191990"/>
              <a:gd name="connsiteY7881" fmla="*/ 597127 h 4805312"/>
              <a:gd name="connsiteX7882" fmla="*/ 626498 w 12191990"/>
              <a:gd name="connsiteY7882" fmla="*/ 609274 h 4805312"/>
              <a:gd name="connsiteX7883" fmla="*/ 632444 w 12191990"/>
              <a:gd name="connsiteY7883" fmla="*/ 620341 h 4805312"/>
              <a:gd name="connsiteX7884" fmla="*/ 634335 w 12191990"/>
              <a:gd name="connsiteY7884" fmla="*/ 624930 h 4805312"/>
              <a:gd name="connsiteX7885" fmla="*/ 634353 w 12191990"/>
              <a:gd name="connsiteY7885" fmla="*/ 625236 h 4805312"/>
              <a:gd name="connsiteX7886" fmla="*/ 685862 w 12191990"/>
              <a:gd name="connsiteY7886" fmla="*/ 592451 h 4805312"/>
              <a:gd name="connsiteX7887" fmla="*/ 788209 w 12191990"/>
              <a:gd name="connsiteY7887" fmla="*/ 539744 h 4805312"/>
              <a:gd name="connsiteX7888" fmla="*/ 764876 w 12191990"/>
              <a:gd name="connsiteY7888" fmla="*/ 563592 h 4805312"/>
              <a:gd name="connsiteX7889" fmla="*/ 736248 w 12191990"/>
              <a:gd name="connsiteY7889" fmla="*/ 583817 h 4805312"/>
              <a:gd name="connsiteX7890" fmla="*/ 658612 w 12191990"/>
              <a:gd name="connsiteY7890" fmla="*/ 633830 h 4805312"/>
              <a:gd name="connsiteX7891" fmla="*/ 662058 w 12191990"/>
              <a:gd name="connsiteY7891" fmla="*/ 639600 h 4805312"/>
              <a:gd name="connsiteX7892" fmla="*/ 739546 w 12191990"/>
              <a:gd name="connsiteY7892" fmla="*/ 587590 h 4805312"/>
              <a:gd name="connsiteX7893" fmla="*/ 900488 w 12191990"/>
              <a:gd name="connsiteY7893" fmla="*/ 513013 h 4805312"/>
              <a:gd name="connsiteX7894" fmla="*/ 1002173 w 12191990"/>
              <a:gd name="connsiteY7894" fmla="*/ 475489 h 4805312"/>
              <a:gd name="connsiteX7895" fmla="*/ 1015161 w 12191990"/>
              <a:gd name="connsiteY7895" fmla="*/ 460920 h 4805312"/>
              <a:gd name="connsiteX7896" fmla="*/ 1039254 w 12191990"/>
              <a:gd name="connsiteY7896" fmla="*/ 385606 h 4805312"/>
              <a:gd name="connsiteX7897" fmla="*/ 1039254 w 12191990"/>
              <a:gd name="connsiteY7897" fmla="*/ 373556 h 4805312"/>
              <a:gd name="connsiteX7898" fmla="*/ 1033232 w 12191990"/>
              <a:gd name="connsiteY7898" fmla="*/ 310293 h 4805312"/>
              <a:gd name="connsiteX7899" fmla="*/ 1027962 w 12191990"/>
              <a:gd name="connsiteY7899" fmla="*/ 286569 h 4805312"/>
              <a:gd name="connsiteX7900" fmla="*/ 1035710 w 12191990"/>
              <a:gd name="connsiteY7900" fmla="*/ 266485 h 4805312"/>
              <a:gd name="connsiteX7901" fmla="*/ 1029282 w 12191990"/>
              <a:gd name="connsiteY7901" fmla="*/ 270517 h 4805312"/>
              <a:gd name="connsiteX7902" fmla="*/ 1020633 w 12191990"/>
              <a:gd name="connsiteY7902" fmla="*/ 270787 h 4805312"/>
              <a:gd name="connsiteX7903" fmla="*/ 1003606 w 12191990"/>
              <a:gd name="connsiteY7903" fmla="*/ 267008 h 4805312"/>
              <a:gd name="connsiteX7904" fmla="*/ 999012 w 12191990"/>
              <a:gd name="connsiteY7904" fmla="*/ 264578 h 4805312"/>
              <a:gd name="connsiteX7905" fmla="*/ 993877 w 12191990"/>
              <a:gd name="connsiteY7905" fmla="*/ 260260 h 4805312"/>
              <a:gd name="connsiteX7906" fmla="*/ 990634 w 12191990"/>
              <a:gd name="connsiteY7906" fmla="*/ 255941 h 4805312"/>
              <a:gd name="connsiteX7907" fmla="*/ 986849 w 12191990"/>
              <a:gd name="connsiteY7907" fmla="*/ 244064 h 4805312"/>
              <a:gd name="connsiteX7908" fmla="*/ 984147 w 12191990"/>
              <a:gd name="connsiteY7908" fmla="*/ 236777 h 4805312"/>
              <a:gd name="connsiteX7909" fmla="*/ 984147 w 12191990"/>
              <a:gd name="connsiteY7909" fmla="*/ 233538 h 4805312"/>
              <a:gd name="connsiteX7910" fmla="*/ 987389 w 12191990"/>
              <a:gd name="connsiteY7910" fmla="*/ 227060 h 4805312"/>
              <a:gd name="connsiteX7911" fmla="*/ 994688 w 12191990"/>
              <a:gd name="connsiteY7911" fmla="*/ 217343 h 4805312"/>
              <a:gd name="connsiteX7912" fmla="*/ 996579 w 12191990"/>
              <a:gd name="connsiteY7912" fmla="*/ 213564 h 4805312"/>
              <a:gd name="connsiteX7913" fmla="*/ 999821 w 12191990"/>
              <a:gd name="connsiteY7913" fmla="*/ 212215 h 4805312"/>
              <a:gd name="connsiteX7914" fmla="*/ 1006037 w 12191990"/>
              <a:gd name="connsiteY7914" fmla="*/ 210324 h 4805312"/>
              <a:gd name="connsiteX7915" fmla="*/ 1008201 w 12191990"/>
              <a:gd name="connsiteY7915" fmla="*/ 209245 h 4805312"/>
              <a:gd name="connsiteX7916" fmla="*/ 1016849 w 12191990"/>
              <a:gd name="connsiteY7916" fmla="*/ 208165 h 4805312"/>
              <a:gd name="connsiteX7917" fmla="*/ 1018741 w 12191990"/>
              <a:gd name="connsiteY7917" fmla="*/ 207626 h 4805312"/>
              <a:gd name="connsiteX7918" fmla="*/ 1037930 w 12191990"/>
              <a:gd name="connsiteY7918" fmla="*/ 219772 h 4805312"/>
              <a:gd name="connsiteX7919" fmla="*/ 1043875 w 12191990"/>
              <a:gd name="connsiteY7919" fmla="*/ 230838 h 4805312"/>
              <a:gd name="connsiteX7920" fmla="*/ 1045768 w 12191990"/>
              <a:gd name="connsiteY7920" fmla="*/ 235427 h 4805312"/>
              <a:gd name="connsiteX7921" fmla="*/ 1046037 w 12191990"/>
              <a:gd name="connsiteY7921" fmla="*/ 240016 h 4805312"/>
              <a:gd name="connsiteX7922" fmla="*/ 1045227 w 12191990"/>
              <a:gd name="connsiteY7922" fmla="*/ 243525 h 4805312"/>
              <a:gd name="connsiteX7923" fmla="*/ 1043875 w 12191990"/>
              <a:gd name="connsiteY7923" fmla="*/ 250813 h 4805312"/>
              <a:gd name="connsiteX7924" fmla="*/ 1043716 w 12191990"/>
              <a:gd name="connsiteY7924" fmla="*/ 252395 h 4805312"/>
              <a:gd name="connsiteX7925" fmla="*/ 1066359 w 12191990"/>
              <a:gd name="connsiteY7925" fmla="*/ 213890 h 4805312"/>
              <a:gd name="connsiteX7926" fmla="*/ 1072382 w 12191990"/>
              <a:gd name="connsiteY7926" fmla="*/ 180753 h 4805312"/>
              <a:gd name="connsiteX7927" fmla="*/ 1081416 w 12191990"/>
              <a:gd name="connsiteY7927" fmla="*/ 102426 h 4805312"/>
              <a:gd name="connsiteX7928" fmla="*/ 1159716 w 12191990"/>
              <a:gd name="connsiteY7928" fmla="*/ 84351 h 4805312"/>
              <a:gd name="connsiteX7929" fmla="*/ 1174774 w 12191990"/>
              <a:gd name="connsiteY7929" fmla="*/ 90376 h 4805312"/>
              <a:gd name="connsiteX7930" fmla="*/ 1244039 w 12191990"/>
              <a:gd name="connsiteY7930" fmla="*/ 75313 h 4805312"/>
              <a:gd name="connsiteX7931" fmla="*/ 1334386 w 12191990"/>
              <a:gd name="connsiteY7931" fmla="*/ 69288 h 4805312"/>
              <a:gd name="connsiteX7932" fmla="*/ 1466894 w 12191990"/>
              <a:gd name="connsiteY7932" fmla="*/ 63263 h 4805312"/>
              <a:gd name="connsiteX7933" fmla="*/ 1530137 w 12191990"/>
              <a:gd name="connsiteY7933" fmla="*/ 63263 h 4805312"/>
              <a:gd name="connsiteX7934" fmla="*/ 1533148 w 12191990"/>
              <a:gd name="connsiteY7934" fmla="*/ 66275 h 4805312"/>
              <a:gd name="connsiteX7935" fmla="*/ 1602413 w 12191990"/>
              <a:gd name="connsiteY7935" fmla="*/ 51213 h 4805312"/>
              <a:gd name="connsiteX7936" fmla="*/ 1644576 w 12191990"/>
              <a:gd name="connsiteY7936" fmla="*/ 15062 h 4805312"/>
              <a:gd name="connsiteX7937" fmla="*/ 1698783 w 12191990"/>
              <a:gd name="connsiteY7937" fmla="*/ 18074 h 4805312"/>
              <a:gd name="connsiteX7938" fmla="*/ 1749980 w 12191990"/>
              <a:gd name="connsiteY7938" fmla="*/ 45188 h 4805312"/>
              <a:gd name="connsiteX7939" fmla="*/ 1753520 w 12191990"/>
              <a:gd name="connsiteY7939" fmla="*/ 44079 h 48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</a:cxnLst>
            <a:rect l="l" t="t" r="r" b="b"/>
            <a:pathLst>
              <a:path w="12191990" h="4805312">
                <a:moveTo>
                  <a:pt x="7503826" y="4713344"/>
                </a:moveTo>
                <a:cubicBezTo>
                  <a:pt x="7504605" y="4713344"/>
                  <a:pt x="7506162" y="4713344"/>
                  <a:pt x="7506551" y="4714121"/>
                </a:cubicBezTo>
                <a:cubicBezTo>
                  <a:pt x="7510441" y="4717619"/>
                  <a:pt x="7513943" y="4720728"/>
                  <a:pt x="7519002" y="4715676"/>
                </a:cubicBezTo>
                <a:cubicBezTo>
                  <a:pt x="7520556" y="4713733"/>
                  <a:pt x="7521725" y="4715676"/>
                  <a:pt x="7522113" y="4717230"/>
                </a:cubicBezTo>
                <a:cubicBezTo>
                  <a:pt x="7523281" y="4723836"/>
                  <a:pt x="7526394" y="4723836"/>
                  <a:pt x="7531063" y="4719951"/>
                </a:cubicBezTo>
                <a:cubicBezTo>
                  <a:pt x="7534175" y="4717230"/>
                  <a:pt x="7535732" y="4718008"/>
                  <a:pt x="7535732" y="4721894"/>
                </a:cubicBezTo>
                <a:cubicBezTo>
                  <a:pt x="7535732" y="4724225"/>
                  <a:pt x="7534954" y="4726945"/>
                  <a:pt x="7538455" y="4727334"/>
                </a:cubicBezTo>
                <a:cubicBezTo>
                  <a:pt x="7546236" y="4728888"/>
                  <a:pt x="7549351" y="4734328"/>
                  <a:pt x="7548961" y="4741324"/>
                </a:cubicBezTo>
                <a:cubicBezTo>
                  <a:pt x="7548571" y="4746375"/>
                  <a:pt x="7550127" y="4748707"/>
                  <a:pt x="7553630" y="4750650"/>
                </a:cubicBezTo>
                <a:cubicBezTo>
                  <a:pt x="7553630" y="4752204"/>
                  <a:pt x="7553630" y="4753759"/>
                  <a:pt x="7553630" y="4755313"/>
                </a:cubicBezTo>
                <a:cubicBezTo>
                  <a:pt x="7549739" y="4757645"/>
                  <a:pt x="7548571" y="4761919"/>
                  <a:pt x="7549739" y="4765806"/>
                </a:cubicBezTo>
                <a:cubicBezTo>
                  <a:pt x="7551686" y="4772800"/>
                  <a:pt x="7549351" y="4778241"/>
                  <a:pt x="7544292" y="4782903"/>
                </a:cubicBezTo>
                <a:cubicBezTo>
                  <a:pt x="7542348" y="4784847"/>
                  <a:pt x="7540401" y="4786401"/>
                  <a:pt x="7539623" y="4789122"/>
                </a:cubicBezTo>
                <a:cubicBezTo>
                  <a:pt x="7538844" y="4793396"/>
                  <a:pt x="7536510" y="4795727"/>
                  <a:pt x="7532230" y="4795339"/>
                </a:cubicBezTo>
                <a:cubicBezTo>
                  <a:pt x="7529116" y="4795339"/>
                  <a:pt x="7526782" y="4797282"/>
                  <a:pt x="7525615" y="4798836"/>
                </a:cubicBezTo>
                <a:cubicBezTo>
                  <a:pt x="7519002" y="4808163"/>
                  <a:pt x="7509274" y="4803111"/>
                  <a:pt x="7501103" y="4804277"/>
                </a:cubicBezTo>
                <a:cubicBezTo>
                  <a:pt x="7497602" y="4804666"/>
                  <a:pt x="7490208" y="4806608"/>
                  <a:pt x="7488652" y="4803889"/>
                </a:cubicBezTo>
                <a:cubicBezTo>
                  <a:pt x="7483983" y="4796116"/>
                  <a:pt x="7471920" y="4799225"/>
                  <a:pt x="7469197" y="4788733"/>
                </a:cubicBezTo>
                <a:cubicBezTo>
                  <a:pt x="7468419" y="4785624"/>
                  <a:pt x="7462971" y="4783681"/>
                  <a:pt x="7468029" y="4779407"/>
                </a:cubicBezTo>
                <a:cubicBezTo>
                  <a:pt x="7469586" y="4778241"/>
                  <a:pt x="7469197" y="4775909"/>
                  <a:pt x="7467640" y="4775520"/>
                </a:cubicBezTo>
                <a:cubicBezTo>
                  <a:pt x="7461415" y="4773189"/>
                  <a:pt x="7461805" y="4769691"/>
                  <a:pt x="7465695" y="4765028"/>
                </a:cubicBezTo>
                <a:cubicBezTo>
                  <a:pt x="7466863" y="4763474"/>
                  <a:pt x="7465306" y="4761531"/>
                  <a:pt x="7464528" y="4759976"/>
                </a:cubicBezTo>
                <a:cubicBezTo>
                  <a:pt x="7462971" y="4757645"/>
                  <a:pt x="7462584" y="4755313"/>
                  <a:pt x="7464916" y="4753370"/>
                </a:cubicBezTo>
                <a:cubicBezTo>
                  <a:pt x="7467250" y="4751427"/>
                  <a:pt x="7466863" y="4749095"/>
                  <a:pt x="7467640" y="4746763"/>
                </a:cubicBezTo>
                <a:cubicBezTo>
                  <a:pt x="7469586" y="4740935"/>
                  <a:pt x="7471920" y="4733552"/>
                  <a:pt x="7476200" y="4730832"/>
                </a:cubicBezTo>
                <a:cubicBezTo>
                  <a:pt x="7485538" y="4725002"/>
                  <a:pt x="7494489" y="4718785"/>
                  <a:pt x="7503826" y="4713344"/>
                </a:cubicBezTo>
                <a:close/>
                <a:moveTo>
                  <a:pt x="9449394" y="4570309"/>
                </a:moveTo>
                <a:cubicBezTo>
                  <a:pt x="9450172" y="4570309"/>
                  <a:pt x="9451728" y="4570309"/>
                  <a:pt x="9452118" y="4571086"/>
                </a:cubicBezTo>
                <a:cubicBezTo>
                  <a:pt x="9456008" y="4574584"/>
                  <a:pt x="9459511" y="4577693"/>
                  <a:pt x="9464568" y="4572641"/>
                </a:cubicBezTo>
                <a:cubicBezTo>
                  <a:pt x="9466125" y="4570698"/>
                  <a:pt x="9467292" y="4572641"/>
                  <a:pt x="9467681" y="4574195"/>
                </a:cubicBezTo>
                <a:cubicBezTo>
                  <a:pt x="9468849" y="4580801"/>
                  <a:pt x="9471961" y="4580801"/>
                  <a:pt x="9476630" y="4576916"/>
                </a:cubicBezTo>
                <a:cubicBezTo>
                  <a:pt x="9479743" y="4574195"/>
                  <a:pt x="9481300" y="4574973"/>
                  <a:pt x="9481300" y="4578858"/>
                </a:cubicBezTo>
                <a:cubicBezTo>
                  <a:pt x="9481300" y="4581190"/>
                  <a:pt x="9480521" y="4583910"/>
                  <a:pt x="9484023" y="4584299"/>
                </a:cubicBezTo>
                <a:cubicBezTo>
                  <a:pt x="9491805" y="4585853"/>
                  <a:pt x="9494918" y="4591293"/>
                  <a:pt x="9494529" y="4598289"/>
                </a:cubicBezTo>
                <a:cubicBezTo>
                  <a:pt x="9494140" y="4603340"/>
                  <a:pt x="9495696" y="4605672"/>
                  <a:pt x="9499198" y="4607615"/>
                </a:cubicBezTo>
                <a:cubicBezTo>
                  <a:pt x="9499198" y="4609169"/>
                  <a:pt x="9499198" y="4610724"/>
                  <a:pt x="9499198" y="4612279"/>
                </a:cubicBezTo>
                <a:cubicBezTo>
                  <a:pt x="9495307" y="4614609"/>
                  <a:pt x="9494140" y="4618884"/>
                  <a:pt x="9495307" y="4622771"/>
                </a:cubicBezTo>
                <a:cubicBezTo>
                  <a:pt x="9497252" y="4629765"/>
                  <a:pt x="9494918" y="4635206"/>
                  <a:pt x="9489859" y="4639868"/>
                </a:cubicBezTo>
                <a:cubicBezTo>
                  <a:pt x="9487914" y="4641812"/>
                  <a:pt x="9485969" y="4643366"/>
                  <a:pt x="9485190" y="4646087"/>
                </a:cubicBezTo>
                <a:cubicBezTo>
                  <a:pt x="9484412" y="4650361"/>
                  <a:pt x="9482078" y="4652692"/>
                  <a:pt x="9477797" y="4652304"/>
                </a:cubicBezTo>
                <a:cubicBezTo>
                  <a:pt x="9474685" y="4652304"/>
                  <a:pt x="9472350" y="4654247"/>
                  <a:pt x="9471183" y="4655801"/>
                </a:cubicBezTo>
                <a:cubicBezTo>
                  <a:pt x="9464568" y="4665128"/>
                  <a:pt x="9454841" y="4660076"/>
                  <a:pt x="9446670" y="4661242"/>
                </a:cubicBezTo>
                <a:cubicBezTo>
                  <a:pt x="9443168" y="4661631"/>
                  <a:pt x="9435775" y="4663573"/>
                  <a:pt x="9434218" y="4660854"/>
                </a:cubicBezTo>
                <a:cubicBezTo>
                  <a:pt x="9429549" y="4653081"/>
                  <a:pt x="9417488" y="4656190"/>
                  <a:pt x="9414764" y="4645698"/>
                </a:cubicBezTo>
                <a:cubicBezTo>
                  <a:pt x="9413986" y="4642589"/>
                  <a:pt x="9408538" y="4640646"/>
                  <a:pt x="9413596" y="4636372"/>
                </a:cubicBezTo>
                <a:cubicBezTo>
                  <a:pt x="9415153" y="4635206"/>
                  <a:pt x="9414764" y="4632874"/>
                  <a:pt x="9413208" y="4632485"/>
                </a:cubicBezTo>
                <a:cubicBezTo>
                  <a:pt x="9406982" y="4630154"/>
                  <a:pt x="9407371" y="4626656"/>
                  <a:pt x="9411262" y="4621993"/>
                </a:cubicBezTo>
                <a:cubicBezTo>
                  <a:pt x="9412429" y="4620439"/>
                  <a:pt x="9410873" y="4618496"/>
                  <a:pt x="9410095" y="4616941"/>
                </a:cubicBezTo>
                <a:cubicBezTo>
                  <a:pt x="9408538" y="4614609"/>
                  <a:pt x="9408150" y="4612279"/>
                  <a:pt x="9410484" y="4610335"/>
                </a:cubicBezTo>
                <a:cubicBezTo>
                  <a:pt x="9412819" y="4608392"/>
                  <a:pt x="9412429" y="4606060"/>
                  <a:pt x="9413208" y="4603729"/>
                </a:cubicBezTo>
                <a:cubicBezTo>
                  <a:pt x="9415153" y="4597900"/>
                  <a:pt x="9417488" y="4590516"/>
                  <a:pt x="9421768" y="4587797"/>
                </a:cubicBezTo>
                <a:cubicBezTo>
                  <a:pt x="9431106" y="4581967"/>
                  <a:pt x="9440056" y="4575750"/>
                  <a:pt x="9449394" y="4570309"/>
                </a:cubicBezTo>
                <a:close/>
                <a:moveTo>
                  <a:pt x="6387906" y="4555143"/>
                </a:moveTo>
                <a:lnTo>
                  <a:pt x="6388195" y="4555434"/>
                </a:lnTo>
                <a:lnTo>
                  <a:pt x="6387654" y="4555563"/>
                </a:lnTo>
                <a:close/>
                <a:moveTo>
                  <a:pt x="7153679" y="4543376"/>
                </a:moveTo>
                <a:cubicBezTo>
                  <a:pt x="7157554" y="4543376"/>
                  <a:pt x="7160878" y="4543376"/>
                  <a:pt x="7164754" y="4543376"/>
                </a:cubicBezTo>
                <a:cubicBezTo>
                  <a:pt x="7164754" y="4545030"/>
                  <a:pt x="7165308" y="4545582"/>
                  <a:pt x="7166413" y="4545582"/>
                </a:cubicBezTo>
                <a:cubicBezTo>
                  <a:pt x="7174721" y="4545582"/>
                  <a:pt x="7179152" y="4551094"/>
                  <a:pt x="7181920" y="4557710"/>
                </a:cubicBezTo>
                <a:cubicBezTo>
                  <a:pt x="7184688" y="4563774"/>
                  <a:pt x="7188012" y="4569286"/>
                  <a:pt x="7186904" y="4576452"/>
                </a:cubicBezTo>
                <a:cubicBezTo>
                  <a:pt x="7185243" y="4584170"/>
                  <a:pt x="7185797" y="4592439"/>
                  <a:pt x="7179152" y="4598503"/>
                </a:cubicBezTo>
                <a:cubicBezTo>
                  <a:pt x="7176935" y="4600709"/>
                  <a:pt x="7174721" y="4602362"/>
                  <a:pt x="7170846" y="4603465"/>
                </a:cubicBezTo>
                <a:cubicBezTo>
                  <a:pt x="7165308" y="4605119"/>
                  <a:pt x="7158663" y="4607875"/>
                  <a:pt x="7160323" y="4616696"/>
                </a:cubicBezTo>
                <a:cubicBezTo>
                  <a:pt x="7160878" y="4620003"/>
                  <a:pt x="7157554" y="4621106"/>
                  <a:pt x="7157000" y="4622760"/>
                </a:cubicBezTo>
                <a:cubicBezTo>
                  <a:pt x="7154232" y="4631580"/>
                  <a:pt x="7147589" y="4635439"/>
                  <a:pt x="7140388" y="4638195"/>
                </a:cubicBezTo>
                <a:cubicBezTo>
                  <a:pt x="7135404" y="4637093"/>
                  <a:pt x="7130976" y="4635990"/>
                  <a:pt x="7125992" y="4635990"/>
                </a:cubicBezTo>
                <a:cubicBezTo>
                  <a:pt x="7121007" y="4635990"/>
                  <a:pt x="7116024" y="4632683"/>
                  <a:pt x="7113809" y="4628272"/>
                </a:cubicBezTo>
                <a:cubicBezTo>
                  <a:pt x="7112147" y="4624413"/>
                  <a:pt x="7110486" y="4622208"/>
                  <a:pt x="7107163" y="4620554"/>
                </a:cubicBezTo>
                <a:cubicBezTo>
                  <a:pt x="7107163" y="4613939"/>
                  <a:pt x="7107163" y="4607324"/>
                  <a:pt x="7107163" y="4600709"/>
                </a:cubicBezTo>
                <a:cubicBezTo>
                  <a:pt x="7112701" y="4597952"/>
                  <a:pt x="7117131" y="4593542"/>
                  <a:pt x="7119345" y="4588580"/>
                </a:cubicBezTo>
                <a:cubicBezTo>
                  <a:pt x="7122115" y="4584170"/>
                  <a:pt x="7124328" y="4579209"/>
                  <a:pt x="7127098" y="4574247"/>
                </a:cubicBezTo>
                <a:cubicBezTo>
                  <a:pt x="7129866" y="4569838"/>
                  <a:pt x="7132636" y="4564876"/>
                  <a:pt x="7133190" y="4559363"/>
                </a:cubicBezTo>
                <a:cubicBezTo>
                  <a:pt x="7134298" y="4554402"/>
                  <a:pt x="7137620" y="4552197"/>
                  <a:pt x="7141496" y="4549440"/>
                </a:cubicBezTo>
                <a:cubicBezTo>
                  <a:pt x="7145371" y="4546684"/>
                  <a:pt x="7150909" y="4547235"/>
                  <a:pt x="7153679" y="4543376"/>
                </a:cubicBezTo>
                <a:close/>
                <a:moveTo>
                  <a:pt x="6443655" y="4541570"/>
                </a:moveTo>
                <a:cubicBezTo>
                  <a:pt x="6447530" y="4541570"/>
                  <a:pt x="6450851" y="4541570"/>
                  <a:pt x="6454728" y="4541570"/>
                </a:cubicBezTo>
                <a:cubicBezTo>
                  <a:pt x="6457498" y="4545429"/>
                  <a:pt x="6463038" y="4544877"/>
                  <a:pt x="6466913" y="4547634"/>
                </a:cubicBezTo>
                <a:cubicBezTo>
                  <a:pt x="6470788" y="4550391"/>
                  <a:pt x="6474109" y="4552596"/>
                  <a:pt x="6475227" y="4557557"/>
                </a:cubicBezTo>
                <a:cubicBezTo>
                  <a:pt x="6475778" y="4563069"/>
                  <a:pt x="6478548" y="4568031"/>
                  <a:pt x="6481307" y="4572440"/>
                </a:cubicBezTo>
                <a:cubicBezTo>
                  <a:pt x="6484077" y="4577403"/>
                  <a:pt x="6486296" y="4582363"/>
                  <a:pt x="6489068" y="4586774"/>
                </a:cubicBezTo>
                <a:cubicBezTo>
                  <a:pt x="6491284" y="4591736"/>
                  <a:pt x="6495710" y="4596145"/>
                  <a:pt x="6501252" y="4598902"/>
                </a:cubicBezTo>
                <a:cubicBezTo>
                  <a:pt x="6501252" y="4605518"/>
                  <a:pt x="6501252" y="4612132"/>
                  <a:pt x="6501252" y="4618748"/>
                </a:cubicBezTo>
                <a:cubicBezTo>
                  <a:pt x="6497932" y="4620401"/>
                  <a:pt x="6496263" y="4622607"/>
                  <a:pt x="6494606" y="4626465"/>
                </a:cubicBezTo>
                <a:cubicBezTo>
                  <a:pt x="6492389" y="4630876"/>
                  <a:pt x="6487407" y="4634183"/>
                  <a:pt x="6482423" y="4634183"/>
                </a:cubicBezTo>
                <a:cubicBezTo>
                  <a:pt x="6477433" y="4634183"/>
                  <a:pt x="6473007" y="4635286"/>
                  <a:pt x="6468017" y="4636388"/>
                </a:cubicBezTo>
                <a:cubicBezTo>
                  <a:pt x="6460819" y="4633633"/>
                  <a:pt x="6454175" y="4629774"/>
                  <a:pt x="6451408" y="4620953"/>
                </a:cubicBezTo>
                <a:cubicBezTo>
                  <a:pt x="6450851" y="4619299"/>
                  <a:pt x="6447530" y="4618196"/>
                  <a:pt x="6448082" y="4614889"/>
                </a:cubicBezTo>
                <a:cubicBezTo>
                  <a:pt x="6449749" y="4606068"/>
                  <a:pt x="6443104" y="4603312"/>
                  <a:pt x="6437565" y="4601659"/>
                </a:cubicBezTo>
                <a:cubicBezTo>
                  <a:pt x="6433689" y="4600556"/>
                  <a:pt x="6431471" y="4598902"/>
                  <a:pt x="6429258" y="4596697"/>
                </a:cubicBezTo>
                <a:cubicBezTo>
                  <a:pt x="6422615" y="4590633"/>
                  <a:pt x="6423169" y="4582363"/>
                  <a:pt x="6421505" y="4574646"/>
                </a:cubicBezTo>
                <a:cubicBezTo>
                  <a:pt x="6420399" y="4567480"/>
                  <a:pt x="6423723" y="4561967"/>
                  <a:pt x="6426490" y="4555903"/>
                </a:cubicBezTo>
                <a:cubicBezTo>
                  <a:pt x="6429258" y="4549287"/>
                  <a:pt x="6433689" y="4543775"/>
                  <a:pt x="6441996" y="4543775"/>
                </a:cubicBezTo>
                <a:cubicBezTo>
                  <a:pt x="6443104" y="4543775"/>
                  <a:pt x="6443655" y="4543223"/>
                  <a:pt x="6443655" y="4541570"/>
                </a:cubicBezTo>
                <a:close/>
                <a:moveTo>
                  <a:pt x="6758291" y="4518205"/>
                </a:moveTo>
                <a:cubicBezTo>
                  <a:pt x="6765263" y="4522267"/>
                  <a:pt x="6771944" y="4526907"/>
                  <a:pt x="6778914" y="4531258"/>
                </a:cubicBezTo>
                <a:cubicBezTo>
                  <a:pt x="6782108" y="4533288"/>
                  <a:pt x="6783850" y="4538800"/>
                  <a:pt x="6785303" y="4543151"/>
                </a:cubicBezTo>
                <a:cubicBezTo>
                  <a:pt x="6785884" y="4544890"/>
                  <a:pt x="6785592" y="4546631"/>
                  <a:pt x="6787335" y="4548081"/>
                </a:cubicBezTo>
                <a:cubicBezTo>
                  <a:pt x="6789079" y="4549532"/>
                  <a:pt x="6788785" y="4551271"/>
                  <a:pt x="6787626" y="4553012"/>
                </a:cubicBezTo>
                <a:cubicBezTo>
                  <a:pt x="6787045" y="4554172"/>
                  <a:pt x="6785884" y="4555622"/>
                  <a:pt x="6786756" y="4556783"/>
                </a:cubicBezTo>
                <a:cubicBezTo>
                  <a:pt x="6789658" y="4560264"/>
                  <a:pt x="6789949" y="4562874"/>
                  <a:pt x="6785303" y="4564615"/>
                </a:cubicBezTo>
                <a:cubicBezTo>
                  <a:pt x="6784140" y="4564904"/>
                  <a:pt x="6783850" y="4566645"/>
                  <a:pt x="6785012" y="4567515"/>
                </a:cubicBezTo>
                <a:cubicBezTo>
                  <a:pt x="6788785" y="4570705"/>
                  <a:pt x="6784722" y="4572156"/>
                  <a:pt x="6784140" y="4574476"/>
                </a:cubicBezTo>
                <a:cubicBezTo>
                  <a:pt x="6782108" y="4582308"/>
                  <a:pt x="6773103" y="4579988"/>
                  <a:pt x="6769617" y="4585788"/>
                </a:cubicBezTo>
                <a:cubicBezTo>
                  <a:pt x="6768456" y="4587819"/>
                  <a:pt x="6762939" y="4586369"/>
                  <a:pt x="6760324" y="4586079"/>
                </a:cubicBezTo>
                <a:cubicBezTo>
                  <a:pt x="6754226" y="4585208"/>
                  <a:pt x="6746966" y="4588979"/>
                  <a:pt x="6742027" y="4582018"/>
                </a:cubicBezTo>
                <a:cubicBezTo>
                  <a:pt x="6741158" y="4580857"/>
                  <a:pt x="6739416" y="4579407"/>
                  <a:pt x="6737093" y="4579407"/>
                </a:cubicBezTo>
                <a:cubicBezTo>
                  <a:pt x="6733898" y="4579697"/>
                  <a:pt x="6732154" y="4577957"/>
                  <a:pt x="6731574" y="4574767"/>
                </a:cubicBezTo>
                <a:cubicBezTo>
                  <a:pt x="6730992" y="4572736"/>
                  <a:pt x="6729540" y="4571576"/>
                  <a:pt x="6728087" y="4570125"/>
                </a:cubicBezTo>
                <a:cubicBezTo>
                  <a:pt x="6724314" y="4566645"/>
                  <a:pt x="6722570" y="4562584"/>
                  <a:pt x="6724022" y="4557363"/>
                </a:cubicBezTo>
                <a:cubicBezTo>
                  <a:pt x="6724894" y="4554463"/>
                  <a:pt x="6724022" y="4551271"/>
                  <a:pt x="6721118" y="4549532"/>
                </a:cubicBezTo>
                <a:cubicBezTo>
                  <a:pt x="6721118" y="4548371"/>
                  <a:pt x="6721118" y="4547211"/>
                  <a:pt x="6721118" y="4546051"/>
                </a:cubicBezTo>
                <a:cubicBezTo>
                  <a:pt x="6723733" y="4544601"/>
                  <a:pt x="6724894" y="4542860"/>
                  <a:pt x="6724604" y="4539089"/>
                </a:cubicBezTo>
                <a:cubicBezTo>
                  <a:pt x="6724314" y="4533869"/>
                  <a:pt x="6726637" y="4529807"/>
                  <a:pt x="6732446" y="4528648"/>
                </a:cubicBezTo>
                <a:cubicBezTo>
                  <a:pt x="6735059" y="4528357"/>
                  <a:pt x="6734477" y="4526327"/>
                  <a:pt x="6734477" y="4524586"/>
                </a:cubicBezTo>
                <a:cubicBezTo>
                  <a:pt x="6734477" y="4521686"/>
                  <a:pt x="6735641" y="4521106"/>
                  <a:pt x="6737963" y="4523136"/>
                </a:cubicBezTo>
                <a:cubicBezTo>
                  <a:pt x="6741448" y="4526037"/>
                  <a:pt x="6743771" y="4526037"/>
                  <a:pt x="6744643" y="4521106"/>
                </a:cubicBezTo>
                <a:cubicBezTo>
                  <a:pt x="6744933" y="4519946"/>
                  <a:pt x="6745804" y="4518496"/>
                  <a:pt x="6746966" y="4519946"/>
                </a:cubicBezTo>
                <a:cubicBezTo>
                  <a:pt x="6750742" y="4523717"/>
                  <a:pt x="6753356" y="4521396"/>
                  <a:pt x="6756259" y="4518785"/>
                </a:cubicBezTo>
                <a:cubicBezTo>
                  <a:pt x="6756550" y="4518205"/>
                  <a:pt x="6757712" y="4518205"/>
                  <a:pt x="6758291" y="4518205"/>
                </a:cubicBezTo>
                <a:close/>
                <a:moveTo>
                  <a:pt x="7816440" y="4514418"/>
                </a:moveTo>
                <a:cubicBezTo>
                  <a:pt x="7819193" y="4514418"/>
                  <a:pt x="7821552" y="4514418"/>
                  <a:pt x="7824306" y="4514418"/>
                </a:cubicBezTo>
                <a:cubicBezTo>
                  <a:pt x="7824306" y="4515593"/>
                  <a:pt x="7824699" y="4515984"/>
                  <a:pt x="7825485" y="4515984"/>
                </a:cubicBezTo>
                <a:cubicBezTo>
                  <a:pt x="7831382" y="4515984"/>
                  <a:pt x="7834529" y="4519899"/>
                  <a:pt x="7836495" y="4524596"/>
                </a:cubicBezTo>
                <a:cubicBezTo>
                  <a:pt x="7838462" y="4528902"/>
                  <a:pt x="7840820" y="4532817"/>
                  <a:pt x="7840035" y="4537906"/>
                </a:cubicBezTo>
                <a:cubicBezTo>
                  <a:pt x="7838855" y="4543386"/>
                  <a:pt x="7839248" y="4549259"/>
                  <a:pt x="7834529" y="4553565"/>
                </a:cubicBezTo>
                <a:cubicBezTo>
                  <a:pt x="7832956" y="4555130"/>
                  <a:pt x="7831382" y="4556305"/>
                  <a:pt x="7828630" y="4557088"/>
                </a:cubicBezTo>
                <a:cubicBezTo>
                  <a:pt x="7824699" y="4558262"/>
                  <a:pt x="7819979" y="4560220"/>
                  <a:pt x="7821159" y="4566483"/>
                </a:cubicBezTo>
                <a:cubicBezTo>
                  <a:pt x="7821552" y="4568832"/>
                  <a:pt x="7819193" y="4569614"/>
                  <a:pt x="7818800" y="4570789"/>
                </a:cubicBezTo>
                <a:cubicBezTo>
                  <a:pt x="7816833" y="4577052"/>
                  <a:pt x="7812115" y="4579793"/>
                  <a:pt x="7807003" y="4581750"/>
                </a:cubicBezTo>
                <a:cubicBezTo>
                  <a:pt x="7803463" y="4580967"/>
                  <a:pt x="7800318" y="4580185"/>
                  <a:pt x="7796779" y="4580185"/>
                </a:cubicBezTo>
                <a:cubicBezTo>
                  <a:pt x="7793240" y="4580185"/>
                  <a:pt x="7789700" y="4577835"/>
                  <a:pt x="7788127" y="4574704"/>
                </a:cubicBezTo>
                <a:cubicBezTo>
                  <a:pt x="7786948" y="4571964"/>
                  <a:pt x="7785768" y="4570398"/>
                  <a:pt x="7783408" y="4569224"/>
                </a:cubicBezTo>
                <a:cubicBezTo>
                  <a:pt x="7783408" y="4564526"/>
                  <a:pt x="7783408" y="4559828"/>
                  <a:pt x="7783408" y="4555130"/>
                </a:cubicBezTo>
                <a:cubicBezTo>
                  <a:pt x="7787341" y="4553174"/>
                  <a:pt x="7790487" y="4550042"/>
                  <a:pt x="7792061" y="4546519"/>
                </a:cubicBezTo>
                <a:cubicBezTo>
                  <a:pt x="7794027" y="4543386"/>
                  <a:pt x="7795599" y="4539863"/>
                  <a:pt x="7797564" y="4536340"/>
                </a:cubicBezTo>
                <a:cubicBezTo>
                  <a:pt x="7799531" y="4533208"/>
                  <a:pt x="7801497" y="4529685"/>
                  <a:pt x="7801890" y="4525771"/>
                </a:cubicBezTo>
                <a:cubicBezTo>
                  <a:pt x="7802677" y="4522248"/>
                  <a:pt x="7805037" y="4520681"/>
                  <a:pt x="7807789" y="4518724"/>
                </a:cubicBezTo>
                <a:cubicBezTo>
                  <a:pt x="7810542" y="4516767"/>
                  <a:pt x="7814474" y="4517158"/>
                  <a:pt x="7816440" y="4514418"/>
                </a:cubicBezTo>
                <a:close/>
                <a:moveTo>
                  <a:pt x="6299499" y="4483751"/>
                </a:moveTo>
                <a:cubicBezTo>
                  <a:pt x="6300510" y="4483958"/>
                  <a:pt x="6301283" y="4484908"/>
                  <a:pt x="6301638" y="4486927"/>
                </a:cubicBezTo>
                <a:cubicBezTo>
                  <a:pt x="6301638" y="4487877"/>
                  <a:pt x="6301874" y="4488827"/>
                  <a:pt x="6302353" y="4489778"/>
                </a:cubicBezTo>
                <a:cubicBezTo>
                  <a:pt x="6302827" y="4490964"/>
                  <a:pt x="6302827" y="4492865"/>
                  <a:pt x="6304489" y="4493102"/>
                </a:cubicBezTo>
                <a:cubicBezTo>
                  <a:pt x="6305914" y="4493102"/>
                  <a:pt x="6306864" y="4491914"/>
                  <a:pt x="6307578" y="4490964"/>
                </a:cubicBezTo>
                <a:cubicBezTo>
                  <a:pt x="6311141" y="4486927"/>
                  <a:pt x="6312568" y="4487165"/>
                  <a:pt x="6314709" y="4492152"/>
                </a:cubicBezTo>
                <a:cubicBezTo>
                  <a:pt x="6315181" y="4493339"/>
                  <a:pt x="6315418" y="4494289"/>
                  <a:pt x="6316132" y="4495239"/>
                </a:cubicBezTo>
                <a:cubicBezTo>
                  <a:pt x="6317081" y="4496664"/>
                  <a:pt x="6318031" y="4497852"/>
                  <a:pt x="6320411" y="4496902"/>
                </a:cubicBezTo>
                <a:cubicBezTo>
                  <a:pt x="6322547" y="4495714"/>
                  <a:pt x="6322547" y="4494765"/>
                  <a:pt x="6322072" y="4492865"/>
                </a:cubicBezTo>
                <a:lnTo>
                  <a:pt x="6321672" y="4489272"/>
                </a:lnTo>
                <a:lnTo>
                  <a:pt x="6340242" y="4507743"/>
                </a:lnTo>
                <a:lnTo>
                  <a:pt x="6339181" y="4509251"/>
                </a:lnTo>
                <a:cubicBezTo>
                  <a:pt x="6338702" y="4511389"/>
                  <a:pt x="6339417" y="4512814"/>
                  <a:pt x="6341318" y="4513764"/>
                </a:cubicBezTo>
                <a:cubicBezTo>
                  <a:pt x="6342745" y="4514476"/>
                  <a:pt x="6344168" y="4514952"/>
                  <a:pt x="6345597" y="4515664"/>
                </a:cubicBezTo>
                <a:cubicBezTo>
                  <a:pt x="6347970" y="4516851"/>
                  <a:pt x="6348923" y="4518514"/>
                  <a:pt x="6348446" y="4521364"/>
                </a:cubicBezTo>
                <a:cubicBezTo>
                  <a:pt x="6347018" y="4529914"/>
                  <a:pt x="6350107" y="4535851"/>
                  <a:pt x="6357713" y="4539651"/>
                </a:cubicBezTo>
                <a:cubicBezTo>
                  <a:pt x="6358899" y="4540363"/>
                  <a:pt x="6361519" y="4540126"/>
                  <a:pt x="6361040" y="4542263"/>
                </a:cubicBezTo>
                <a:cubicBezTo>
                  <a:pt x="6360802" y="4544401"/>
                  <a:pt x="6358663" y="4544876"/>
                  <a:pt x="6356526" y="4545114"/>
                </a:cubicBezTo>
                <a:cubicBezTo>
                  <a:pt x="6356288" y="4545114"/>
                  <a:pt x="6356051" y="4545114"/>
                  <a:pt x="6355810" y="4545114"/>
                </a:cubicBezTo>
                <a:cubicBezTo>
                  <a:pt x="6350107" y="4546064"/>
                  <a:pt x="6348446" y="4548675"/>
                  <a:pt x="6351297" y="4553188"/>
                </a:cubicBezTo>
                <a:cubicBezTo>
                  <a:pt x="6353910" y="4557463"/>
                  <a:pt x="6353201" y="4560788"/>
                  <a:pt x="6350823" y="4564351"/>
                </a:cubicBezTo>
                <a:cubicBezTo>
                  <a:pt x="6347734" y="4569100"/>
                  <a:pt x="6345355" y="4574088"/>
                  <a:pt x="6346783" y="4580025"/>
                </a:cubicBezTo>
                <a:cubicBezTo>
                  <a:pt x="6347495" y="4582638"/>
                  <a:pt x="6344884" y="4583825"/>
                  <a:pt x="6343219" y="4584300"/>
                </a:cubicBezTo>
                <a:cubicBezTo>
                  <a:pt x="6337040" y="4586438"/>
                  <a:pt x="6334187" y="4590475"/>
                  <a:pt x="6333474" y="4596649"/>
                </a:cubicBezTo>
                <a:cubicBezTo>
                  <a:pt x="6333002" y="4600450"/>
                  <a:pt x="6331575" y="4601162"/>
                  <a:pt x="6327772" y="4598787"/>
                </a:cubicBezTo>
                <a:cubicBezTo>
                  <a:pt x="6319695" y="4593800"/>
                  <a:pt x="6307813" y="4597362"/>
                  <a:pt x="6304250" y="4605675"/>
                </a:cubicBezTo>
                <a:cubicBezTo>
                  <a:pt x="6303537" y="4607337"/>
                  <a:pt x="6302586" y="4609474"/>
                  <a:pt x="6304250" y="4610899"/>
                </a:cubicBezTo>
                <a:cubicBezTo>
                  <a:pt x="6305914" y="4612325"/>
                  <a:pt x="6308292" y="4613037"/>
                  <a:pt x="6310429" y="4611611"/>
                </a:cubicBezTo>
                <a:cubicBezTo>
                  <a:pt x="6311853" y="4610899"/>
                  <a:pt x="6313279" y="4609712"/>
                  <a:pt x="6314709" y="4608762"/>
                </a:cubicBezTo>
                <a:cubicBezTo>
                  <a:pt x="6316132" y="4607574"/>
                  <a:pt x="6317555" y="4606862"/>
                  <a:pt x="6318744" y="4608286"/>
                </a:cubicBezTo>
                <a:cubicBezTo>
                  <a:pt x="6320170" y="4609949"/>
                  <a:pt x="6319220" y="4611375"/>
                  <a:pt x="6318031" y="4612561"/>
                </a:cubicBezTo>
                <a:cubicBezTo>
                  <a:pt x="6317081" y="4613749"/>
                  <a:pt x="6315658" y="4614700"/>
                  <a:pt x="6314709" y="4615650"/>
                </a:cubicBezTo>
                <a:cubicBezTo>
                  <a:pt x="6312568" y="4617787"/>
                  <a:pt x="6311381" y="4620637"/>
                  <a:pt x="6313518" y="4623012"/>
                </a:cubicBezTo>
                <a:cubicBezTo>
                  <a:pt x="6315418" y="4624912"/>
                  <a:pt x="6318031" y="4623012"/>
                  <a:pt x="6319933" y="4621587"/>
                </a:cubicBezTo>
                <a:cubicBezTo>
                  <a:pt x="6321595" y="4620399"/>
                  <a:pt x="6322780" y="4618262"/>
                  <a:pt x="6324921" y="4617549"/>
                </a:cubicBezTo>
                <a:cubicBezTo>
                  <a:pt x="6328009" y="4616362"/>
                  <a:pt x="6329917" y="4616836"/>
                  <a:pt x="6329679" y="4620637"/>
                </a:cubicBezTo>
                <a:cubicBezTo>
                  <a:pt x="6329436" y="4625862"/>
                  <a:pt x="6327303" y="4630137"/>
                  <a:pt x="6324446" y="4634174"/>
                </a:cubicBezTo>
                <a:cubicBezTo>
                  <a:pt x="6320886" y="4639399"/>
                  <a:pt x="6320648" y="4642249"/>
                  <a:pt x="6324446" y="4647236"/>
                </a:cubicBezTo>
                <a:cubicBezTo>
                  <a:pt x="6325637" y="4649136"/>
                  <a:pt x="6327538" y="4650799"/>
                  <a:pt x="6329197" y="4652461"/>
                </a:cubicBezTo>
                <a:cubicBezTo>
                  <a:pt x="6329917" y="4653174"/>
                  <a:pt x="6331099" y="4653886"/>
                  <a:pt x="6330625" y="4655074"/>
                </a:cubicBezTo>
                <a:cubicBezTo>
                  <a:pt x="6330150" y="4656498"/>
                  <a:pt x="6328961" y="4656736"/>
                  <a:pt x="6328009" y="4656498"/>
                </a:cubicBezTo>
                <a:cubicBezTo>
                  <a:pt x="6323733" y="4655548"/>
                  <a:pt x="6322780" y="4657449"/>
                  <a:pt x="6323021" y="4661249"/>
                </a:cubicBezTo>
                <a:cubicBezTo>
                  <a:pt x="6323259" y="4665999"/>
                  <a:pt x="6320170" y="4669323"/>
                  <a:pt x="6316844" y="4671936"/>
                </a:cubicBezTo>
                <a:cubicBezTo>
                  <a:pt x="6314228" y="4674073"/>
                  <a:pt x="6313993" y="4675735"/>
                  <a:pt x="6316605" y="4677636"/>
                </a:cubicBezTo>
                <a:cubicBezTo>
                  <a:pt x="6318031" y="4678586"/>
                  <a:pt x="6318984" y="4679536"/>
                  <a:pt x="6318504" y="4681436"/>
                </a:cubicBezTo>
                <a:cubicBezTo>
                  <a:pt x="6318031" y="4684048"/>
                  <a:pt x="6316132" y="4683573"/>
                  <a:pt x="6314466" y="4684048"/>
                </a:cubicBezTo>
                <a:cubicBezTo>
                  <a:pt x="6313518" y="4684285"/>
                  <a:pt x="6312330" y="4684285"/>
                  <a:pt x="6311141" y="4684523"/>
                </a:cubicBezTo>
                <a:cubicBezTo>
                  <a:pt x="6304727" y="4685236"/>
                  <a:pt x="6303302" y="4688798"/>
                  <a:pt x="6307103" y="4694260"/>
                </a:cubicBezTo>
                <a:cubicBezTo>
                  <a:pt x="6307578" y="4694972"/>
                  <a:pt x="6308051" y="4695448"/>
                  <a:pt x="6308292" y="4696160"/>
                </a:cubicBezTo>
                <a:cubicBezTo>
                  <a:pt x="6309004" y="4697585"/>
                  <a:pt x="6309478" y="4699485"/>
                  <a:pt x="6308051" y="4700435"/>
                </a:cubicBezTo>
                <a:cubicBezTo>
                  <a:pt x="6306864" y="4701385"/>
                  <a:pt x="6305201" y="4700435"/>
                  <a:pt x="6304250" y="4699485"/>
                </a:cubicBezTo>
                <a:cubicBezTo>
                  <a:pt x="6303302" y="4698535"/>
                  <a:pt x="6302586" y="4697585"/>
                  <a:pt x="6301874" y="4696398"/>
                </a:cubicBezTo>
                <a:cubicBezTo>
                  <a:pt x="6300448" y="4694736"/>
                  <a:pt x="6299025" y="4694260"/>
                  <a:pt x="6297122" y="4695686"/>
                </a:cubicBezTo>
                <a:cubicBezTo>
                  <a:pt x="6292608" y="4698773"/>
                  <a:pt x="6287617" y="4699247"/>
                  <a:pt x="6282629" y="4699485"/>
                </a:cubicBezTo>
                <a:cubicBezTo>
                  <a:pt x="6276688" y="4699960"/>
                  <a:pt x="6270511" y="4699247"/>
                  <a:pt x="6264572" y="4700673"/>
                </a:cubicBezTo>
                <a:cubicBezTo>
                  <a:pt x="6262430" y="4701148"/>
                  <a:pt x="6261244" y="4699723"/>
                  <a:pt x="6260294" y="4698535"/>
                </a:cubicBezTo>
                <a:cubicBezTo>
                  <a:pt x="6256968" y="4694736"/>
                  <a:pt x="6253879" y="4690935"/>
                  <a:pt x="6247938" y="4692835"/>
                </a:cubicBezTo>
                <a:cubicBezTo>
                  <a:pt x="6246748" y="4693073"/>
                  <a:pt x="6246038" y="4692123"/>
                  <a:pt x="6245562" y="4691173"/>
                </a:cubicBezTo>
                <a:cubicBezTo>
                  <a:pt x="6242950" y="4686423"/>
                  <a:pt x="6238670" y="4682623"/>
                  <a:pt x="6235106" y="4678586"/>
                </a:cubicBezTo>
                <a:cubicBezTo>
                  <a:pt x="6229642" y="4672410"/>
                  <a:pt x="6226553" y="4665523"/>
                  <a:pt x="6228692" y="4657211"/>
                </a:cubicBezTo>
                <a:cubicBezTo>
                  <a:pt x="6229405" y="4653886"/>
                  <a:pt x="6227506" y="4651749"/>
                  <a:pt x="6225601" y="4649849"/>
                </a:cubicBezTo>
                <a:cubicBezTo>
                  <a:pt x="6221326" y="4645336"/>
                  <a:pt x="6221565" y="4642961"/>
                  <a:pt x="6226316" y="4639399"/>
                </a:cubicBezTo>
                <a:cubicBezTo>
                  <a:pt x="6231539" y="4635837"/>
                  <a:pt x="6231539" y="4635837"/>
                  <a:pt x="6227265" y="4630612"/>
                </a:cubicBezTo>
                <a:cubicBezTo>
                  <a:pt x="6226316" y="4629424"/>
                  <a:pt x="6225601" y="4628475"/>
                  <a:pt x="6227030" y="4627049"/>
                </a:cubicBezTo>
                <a:cubicBezTo>
                  <a:pt x="6231780" y="4621587"/>
                  <a:pt x="6236056" y="4616124"/>
                  <a:pt x="6241046" y="4610899"/>
                </a:cubicBezTo>
                <a:cubicBezTo>
                  <a:pt x="6244611" y="4606862"/>
                  <a:pt x="6249124" y="4604249"/>
                  <a:pt x="6254351" y="4603062"/>
                </a:cubicBezTo>
                <a:cubicBezTo>
                  <a:pt x="6257678" y="4602112"/>
                  <a:pt x="6264093" y="4593562"/>
                  <a:pt x="6264335" y="4590000"/>
                </a:cubicBezTo>
                <a:cubicBezTo>
                  <a:pt x="6264335" y="4588813"/>
                  <a:pt x="6264335" y="4587863"/>
                  <a:pt x="6262908" y="4587387"/>
                </a:cubicBezTo>
                <a:cubicBezTo>
                  <a:pt x="6255537" y="4584062"/>
                  <a:pt x="6251977" y="4577650"/>
                  <a:pt x="6248888" y="4570763"/>
                </a:cubicBezTo>
                <a:cubicBezTo>
                  <a:pt x="6248174" y="4569338"/>
                  <a:pt x="6247701" y="4568150"/>
                  <a:pt x="6246983" y="4566963"/>
                </a:cubicBezTo>
                <a:cubicBezTo>
                  <a:pt x="6244611" y="4563163"/>
                  <a:pt x="6243422" y="4559838"/>
                  <a:pt x="6245087" y="4555088"/>
                </a:cubicBezTo>
                <a:cubicBezTo>
                  <a:pt x="6246748" y="4550338"/>
                  <a:pt x="6244137" y="4545588"/>
                  <a:pt x="6241758" y="4541313"/>
                </a:cubicBezTo>
                <a:cubicBezTo>
                  <a:pt x="6240807" y="4539176"/>
                  <a:pt x="6240334" y="4537751"/>
                  <a:pt x="6241998" y="4535614"/>
                </a:cubicBezTo>
                <a:cubicBezTo>
                  <a:pt x="6248648" y="4526589"/>
                  <a:pt x="6253644" y="4516614"/>
                  <a:pt x="6254590" y="4504976"/>
                </a:cubicBezTo>
                <a:cubicBezTo>
                  <a:pt x="6254828" y="4503314"/>
                  <a:pt x="6255306" y="4502601"/>
                  <a:pt x="6256968" y="4503077"/>
                </a:cubicBezTo>
                <a:cubicBezTo>
                  <a:pt x="6263622" y="4504502"/>
                  <a:pt x="6267898" y="4500939"/>
                  <a:pt x="6271461" y="4496189"/>
                </a:cubicBezTo>
                <a:cubicBezTo>
                  <a:pt x="6273122" y="4494051"/>
                  <a:pt x="6274551" y="4492865"/>
                  <a:pt x="6277640" y="4494289"/>
                </a:cubicBezTo>
                <a:cubicBezTo>
                  <a:pt x="6281442" y="4496427"/>
                  <a:pt x="6285004" y="4494527"/>
                  <a:pt x="6288094" y="4491914"/>
                </a:cubicBezTo>
                <a:cubicBezTo>
                  <a:pt x="6290708" y="4489778"/>
                  <a:pt x="6293322" y="4487165"/>
                  <a:pt x="6295935" y="4485027"/>
                </a:cubicBezTo>
                <a:cubicBezTo>
                  <a:pt x="6297239" y="4484077"/>
                  <a:pt x="6298486" y="4483543"/>
                  <a:pt x="6299499" y="4483751"/>
                </a:cubicBezTo>
                <a:close/>
                <a:moveTo>
                  <a:pt x="4043984" y="4445884"/>
                </a:moveTo>
                <a:cubicBezTo>
                  <a:pt x="4044761" y="4445884"/>
                  <a:pt x="4046318" y="4445884"/>
                  <a:pt x="4046707" y="4446661"/>
                </a:cubicBezTo>
                <a:cubicBezTo>
                  <a:pt x="4050598" y="4450159"/>
                  <a:pt x="4054101" y="4453268"/>
                  <a:pt x="4059157" y="4448215"/>
                </a:cubicBezTo>
                <a:cubicBezTo>
                  <a:pt x="4060714" y="4446272"/>
                  <a:pt x="4061881" y="4448215"/>
                  <a:pt x="4062270" y="4449770"/>
                </a:cubicBezTo>
                <a:cubicBezTo>
                  <a:pt x="4063437" y="4456376"/>
                  <a:pt x="4066549" y="4456376"/>
                  <a:pt x="4071219" y="4452490"/>
                </a:cubicBezTo>
                <a:cubicBezTo>
                  <a:pt x="4074332" y="4449770"/>
                  <a:pt x="4075887" y="4450547"/>
                  <a:pt x="4075887" y="4454432"/>
                </a:cubicBezTo>
                <a:cubicBezTo>
                  <a:pt x="4075887" y="4456764"/>
                  <a:pt x="4075110" y="4459485"/>
                  <a:pt x="4078613" y="4459873"/>
                </a:cubicBezTo>
                <a:cubicBezTo>
                  <a:pt x="4086392" y="4461428"/>
                  <a:pt x="4089506" y="4466868"/>
                  <a:pt x="4089116" y="4473863"/>
                </a:cubicBezTo>
                <a:cubicBezTo>
                  <a:pt x="4088729" y="4478914"/>
                  <a:pt x="4090283" y="4481246"/>
                  <a:pt x="4093784" y="4483189"/>
                </a:cubicBezTo>
                <a:cubicBezTo>
                  <a:pt x="4093784" y="4484744"/>
                  <a:pt x="4093784" y="4486298"/>
                  <a:pt x="4093784" y="4487853"/>
                </a:cubicBezTo>
                <a:cubicBezTo>
                  <a:pt x="4089893" y="4490184"/>
                  <a:pt x="4088729" y="4494459"/>
                  <a:pt x="4089893" y="4498345"/>
                </a:cubicBezTo>
                <a:cubicBezTo>
                  <a:pt x="4091840" y="4505340"/>
                  <a:pt x="4089506" y="4510780"/>
                  <a:pt x="4084448" y="4515443"/>
                </a:cubicBezTo>
                <a:cubicBezTo>
                  <a:pt x="4082502" y="4517386"/>
                  <a:pt x="4080557" y="4518941"/>
                  <a:pt x="4079778" y="4521661"/>
                </a:cubicBezTo>
                <a:cubicBezTo>
                  <a:pt x="4079001" y="4525935"/>
                  <a:pt x="4076666" y="4528267"/>
                  <a:pt x="4072386" y="4527878"/>
                </a:cubicBezTo>
                <a:cubicBezTo>
                  <a:pt x="4069275" y="4527878"/>
                  <a:pt x="4066938" y="4529821"/>
                  <a:pt x="4065771" y="4531376"/>
                </a:cubicBezTo>
                <a:cubicBezTo>
                  <a:pt x="4059157" y="4540702"/>
                  <a:pt x="4049431" y="4535651"/>
                  <a:pt x="4041260" y="4536816"/>
                </a:cubicBezTo>
                <a:cubicBezTo>
                  <a:pt x="4037758" y="4537204"/>
                  <a:pt x="4030364" y="4539148"/>
                  <a:pt x="4028809" y="4536427"/>
                </a:cubicBezTo>
                <a:cubicBezTo>
                  <a:pt x="4024141" y="4528656"/>
                  <a:pt x="4012076" y="4531765"/>
                  <a:pt x="4009353" y="4521273"/>
                </a:cubicBezTo>
                <a:cubicBezTo>
                  <a:pt x="4008576" y="4518163"/>
                  <a:pt x="4003130" y="4516220"/>
                  <a:pt x="4008187" y="4511946"/>
                </a:cubicBezTo>
                <a:cubicBezTo>
                  <a:pt x="4009744" y="4510780"/>
                  <a:pt x="4009353" y="4508449"/>
                  <a:pt x="4007798" y="4508060"/>
                </a:cubicBezTo>
                <a:cubicBezTo>
                  <a:pt x="4001574" y="4505728"/>
                  <a:pt x="4001963" y="4502230"/>
                  <a:pt x="4005852" y="4497568"/>
                </a:cubicBezTo>
                <a:cubicBezTo>
                  <a:pt x="4007021" y="4496013"/>
                  <a:pt x="4005464" y="4494070"/>
                  <a:pt x="4004685" y="4492516"/>
                </a:cubicBezTo>
                <a:cubicBezTo>
                  <a:pt x="4003130" y="4490184"/>
                  <a:pt x="4002741" y="4487853"/>
                  <a:pt x="4005077" y="4485910"/>
                </a:cubicBezTo>
                <a:cubicBezTo>
                  <a:pt x="4007409" y="4483967"/>
                  <a:pt x="4007021" y="4481635"/>
                  <a:pt x="4007798" y="4479303"/>
                </a:cubicBezTo>
                <a:cubicBezTo>
                  <a:pt x="4009744" y="4473475"/>
                  <a:pt x="4012076" y="4466090"/>
                  <a:pt x="4016356" y="4463371"/>
                </a:cubicBezTo>
                <a:cubicBezTo>
                  <a:pt x="4025696" y="4457542"/>
                  <a:pt x="4034644" y="4451324"/>
                  <a:pt x="4043984" y="4445884"/>
                </a:cubicBezTo>
                <a:close/>
                <a:moveTo>
                  <a:pt x="9099244" y="4400341"/>
                </a:moveTo>
                <a:cubicBezTo>
                  <a:pt x="9103119" y="4400341"/>
                  <a:pt x="9106442" y="4400341"/>
                  <a:pt x="9110318" y="4400341"/>
                </a:cubicBezTo>
                <a:cubicBezTo>
                  <a:pt x="9110318" y="4401995"/>
                  <a:pt x="9110872" y="4402547"/>
                  <a:pt x="9111980" y="4402547"/>
                </a:cubicBezTo>
                <a:cubicBezTo>
                  <a:pt x="9120287" y="4402547"/>
                  <a:pt x="9124717" y="4408059"/>
                  <a:pt x="9127485" y="4414675"/>
                </a:cubicBezTo>
                <a:cubicBezTo>
                  <a:pt x="9130253" y="4420739"/>
                  <a:pt x="9133576" y="4426251"/>
                  <a:pt x="9132469" y="4433417"/>
                </a:cubicBezTo>
                <a:cubicBezTo>
                  <a:pt x="9130807" y="4441135"/>
                  <a:pt x="9131361" y="4449404"/>
                  <a:pt x="9124717" y="4455468"/>
                </a:cubicBezTo>
                <a:cubicBezTo>
                  <a:pt x="9122502" y="4457674"/>
                  <a:pt x="9120287" y="4459327"/>
                  <a:pt x="9116410" y="4460430"/>
                </a:cubicBezTo>
                <a:cubicBezTo>
                  <a:pt x="9110872" y="4462084"/>
                  <a:pt x="9104227" y="4464840"/>
                  <a:pt x="9105888" y="4473661"/>
                </a:cubicBezTo>
                <a:cubicBezTo>
                  <a:pt x="9106442" y="4476968"/>
                  <a:pt x="9103119" y="4478071"/>
                  <a:pt x="9102566" y="4479725"/>
                </a:cubicBezTo>
                <a:cubicBezTo>
                  <a:pt x="9099798" y="4488544"/>
                  <a:pt x="9093152" y="4492404"/>
                  <a:pt x="9085953" y="4495160"/>
                </a:cubicBezTo>
                <a:cubicBezTo>
                  <a:pt x="9080969" y="4494058"/>
                  <a:pt x="9076539" y="4492955"/>
                  <a:pt x="9071556" y="4492955"/>
                </a:cubicBezTo>
                <a:cubicBezTo>
                  <a:pt x="9066572" y="4492955"/>
                  <a:pt x="9061588" y="4489648"/>
                  <a:pt x="9059373" y="4485237"/>
                </a:cubicBezTo>
                <a:cubicBezTo>
                  <a:pt x="9057712" y="4481378"/>
                  <a:pt x="9056050" y="4479173"/>
                  <a:pt x="9052728" y="4477519"/>
                </a:cubicBezTo>
                <a:cubicBezTo>
                  <a:pt x="9052728" y="4470904"/>
                  <a:pt x="9052728" y="4464289"/>
                  <a:pt x="9052728" y="4457674"/>
                </a:cubicBezTo>
                <a:cubicBezTo>
                  <a:pt x="9058265" y="4454917"/>
                  <a:pt x="9062696" y="4450508"/>
                  <a:pt x="9064911" y="4445546"/>
                </a:cubicBezTo>
                <a:cubicBezTo>
                  <a:pt x="9067680" y="4441135"/>
                  <a:pt x="9069895" y="4436174"/>
                  <a:pt x="9072664" y="4431212"/>
                </a:cubicBezTo>
                <a:cubicBezTo>
                  <a:pt x="9075431" y="4426803"/>
                  <a:pt x="9078200" y="4421841"/>
                  <a:pt x="9078754" y="4416328"/>
                </a:cubicBezTo>
                <a:cubicBezTo>
                  <a:pt x="9079862" y="4411368"/>
                  <a:pt x="9083184" y="4409162"/>
                  <a:pt x="9087061" y="4406406"/>
                </a:cubicBezTo>
                <a:cubicBezTo>
                  <a:pt x="9090937" y="4403649"/>
                  <a:pt x="9096475" y="4404200"/>
                  <a:pt x="9099244" y="4400341"/>
                </a:cubicBezTo>
                <a:close/>
                <a:moveTo>
                  <a:pt x="8389217" y="4398535"/>
                </a:moveTo>
                <a:cubicBezTo>
                  <a:pt x="8393094" y="4398535"/>
                  <a:pt x="8396416" y="4398535"/>
                  <a:pt x="8400293" y="4398535"/>
                </a:cubicBezTo>
                <a:cubicBezTo>
                  <a:pt x="8403062" y="4402394"/>
                  <a:pt x="8408600" y="4401842"/>
                  <a:pt x="8412476" y="4404599"/>
                </a:cubicBezTo>
                <a:cubicBezTo>
                  <a:pt x="8416351" y="4407356"/>
                  <a:pt x="8419674" y="4409561"/>
                  <a:pt x="8420782" y="4414522"/>
                </a:cubicBezTo>
                <a:cubicBezTo>
                  <a:pt x="8421335" y="4420034"/>
                  <a:pt x="8424104" y="4424996"/>
                  <a:pt x="8426873" y="4429406"/>
                </a:cubicBezTo>
                <a:cubicBezTo>
                  <a:pt x="8429642" y="4434368"/>
                  <a:pt x="8431857" y="4439328"/>
                  <a:pt x="8434626" y="4443739"/>
                </a:cubicBezTo>
                <a:cubicBezTo>
                  <a:pt x="8436841" y="4448701"/>
                  <a:pt x="8441270" y="4453110"/>
                  <a:pt x="8446808" y="4455867"/>
                </a:cubicBezTo>
                <a:cubicBezTo>
                  <a:pt x="8446808" y="4462483"/>
                  <a:pt x="8446808" y="4469097"/>
                  <a:pt x="8446808" y="4475713"/>
                </a:cubicBezTo>
                <a:cubicBezTo>
                  <a:pt x="8443486" y="4477366"/>
                  <a:pt x="8441824" y="4479572"/>
                  <a:pt x="8440163" y="4483431"/>
                </a:cubicBezTo>
                <a:cubicBezTo>
                  <a:pt x="8437949" y="4487841"/>
                  <a:pt x="8432965" y="4491148"/>
                  <a:pt x="8427981" y="4491148"/>
                </a:cubicBezTo>
                <a:cubicBezTo>
                  <a:pt x="8422997" y="4491148"/>
                  <a:pt x="8418567" y="4492251"/>
                  <a:pt x="8413583" y="4493353"/>
                </a:cubicBezTo>
                <a:cubicBezTo>
                  <a:pt x="8406384" y="4490598"/>
                  <a:pt x="8399739" y="4486738"/>
                  <a:pt x="8396970" y="4477918"/>
                </a:cubicBezTo>
                <a:cubicBezTo>
                  <a:pt x="8396416" y="4476264"/>
                  <a:pt x="8393094" y="4475161"/>
                  <a:pt x="8393648" y="4471854"/>
                </a:cubicBezTo>
                <a:cubicBezTo>
                  <a:pt x="8395309" y="4463033"/>
                  <a:pt x="8388664" y="4460277"/>
                  <a:pt x="8383127" y="4458624"/>
                </a:cubicBezTo>
                <a:cubicBezTo>
                  <a:pt x="8379251" y="4457521"/>
                  <a:pt x="8377035" y="4455867"/>
                  <a:pt x="8374820" y="4453662"/>
                </a:cubicBezTo>
                <a:cubicBezTo>
                  <a:pt x="8368175" y="4447598"/>
                  <a:pt x="8368729" y="4439328"/>
                  <a:pt x="8367067" y="4431611"/>
                </a:cubicBezTo>
                <a:cubicBezTo>
                  <a:pt x="8365960" y="4424445"/>
                  <a:pt x="8369283" y="4418932"/>
                  <a:pt x="8372051" y="4412868"/>
                </a:cubicBezTo>
                <a:cubicBezTo>
                  <a:pt x="8374820" y="4406252"/>
                  <a:pt x="8379251" y="4400740"/>
                  <a:pt x="8387556" y="4400740"/>
                </a:cubicBezTo>
                <a:cubicBezTo>
                  <a:pt x="8388664" y="4400740"/>
                  <a:pt x="8389217" y="4400188"/>
                  <a:pt x="8389217" y="4398535"/>
                </a:cubicBezTo>
                <a:close/>
                <a:moveTo>
                  <a:pt x="7431957" y="4383974"/>
                </a:moveTo>
                <a:cubicBezTo>
                  <a:pt x="7438443" y="4387752"/>
                  <a:pt x="7444659" y="4392071"/>
                  <a:pt x="7451145" y="4396120"/>
                </a:cubicBezTo>
                <a:cubicBezTo>
                  <a:pt x="7454117" y="4398010"/>
                  <a:pt x="7455739" y="4403138"/>
                  <a:pt x="7457091" y="4407187"/>
                </a:cubicBezTo>
                <a:cubicBezTo>
                  <a:pt x="7457631" y="4408807"/>
                  <a:pt x="7457362" y="4410426"/>
                  <a:pt x="7458982" y="4411775"/>
                </a:cubicBezTo>
                <a:cubicBezTo>
                  <a:pt x="7460604" y="4413125"/>
                  <a:pt x="7460334" y="4414744"/>
                  <a:pt x="7459253" y="4416364"/>
                </a:cubicBezTo>
                <a:cubicBezTo>
                  <a:pt x="7458713" y="4417444"/>
                  <a:pt x="7457631" y="4418793"/>
                  <a:pt x="7458442" y="4419872"/>
                </a:cubicBezTo>
                <a:cubicBezTo>
                  <a:pt x="7461146" y="4423111"/>
                  <a:pt x="7461415" y="4425541"/>
                  <a:pt x="7457091" y="4427161"/>
                </a:cubicBezTo>
                <a:cubicBezTo>
                  <a:pt x="7456010" y="4427430"/>
                  <a:pt x="7455739" y="4429050"/>
                  <a:pt x="7456820" y="4429860"/>
                </a:cubicBezTo>
                <a:cubicBezTo>
                  <a:pt x="7460334" y="4432830"/>
                  <a:pt x="7456550" y="4434178"/>
                  <a:pt x="7456010" y="4436338"/>
                </a:cubicBezTo>
                <a:cubicBezTo>
                  <a:pt x="7454117" y="4443625"/>
                  <a:pt x="7445740" y="4441467"/>
                  <a:pt x="7442497" y="4446864"/>
                </a:cubicBezTo>
                <a:cubicBezTo>
                  <a:pt x="7441415" y="4448754"/>
                  <a:pt x="7436281" y="4447405"/>
                  <a:pt x="7433847" y="4447134"/>
                </a:cubicBezTo>
                <a:cubicBezTo>
                  <a:pt x="7428173" y="4446325"/>
                  <a:pt x="7421417" y="4449834"/>
                  <a:pt x="7416821" y="4443356"/>
                </a:cubicBezTo>
                <a:cubicBezTo>
                  <a:pt x="7416012" y="4442276"/>
                  <a:pt x="7414390" y="4440927"/>
                  <a:pt x="7412228" y="4440927"/>
                </a:cubicBezTo>
                <a:cubicBezTo>
                  <a:pt x="7409254" y="4441197"/>
                  <a:pt x="7407633" y="4439577"/>
                  <a:pt x="7407092" y="4436608"/>
                </a:cubicBezTo>
                <a:cubicBezTo>
                  <a:pt x="7406553" y="4434719"/>
                  <a:pt x="7405201" y="4433639"/>
                  <a:pt x="7403849" y="4432289"/>
                </a:cubicBezTo>
                <a:cubicBezTo>
                  <a:pt x="7400336" y="4429050"/>
                  <a:pt x="7398714" y="4425271"/>
                  <a:pt x="7400065" y="4420413"/>
                </a:cubicBezTo>
                <a:cubicBezTo>
                  <a:pt x="7400876" y="4417713"/>
                  <a:pt x="7400065" y="4414744"/>
                  <a:pt x="7397362" y="4413125"/>
                </a:cubicBezTo>
                <a:cubicBezTo>
                  <a:pt x="7397362" y="4412046"/>
                  <a:pt x="7397362" y="4410966"/>
                  <a:pt x="7397362" y="4409886"/>
                </a:cubicBezTo>
                <a:cubicBezTo>
                  <a:pt x="7399795" y="4408536"/>
                  <a:pt x="7400876" y="4406916"/>
                  <a:pt x="7400606" y="4403408"/>
                </a:cubicBezTo>
                <a:cubicBezTo>
                  <a:pt x="7400336" y="4398549"/>
                  <a:pt x="7402498" y="4394771"/>
                  <a:pt x="7407903" y="4393691"/>
                </a:cubicBezTo>
                <a:cubicBezTo>
                  <a:pt x="7410335" y="4393421"/>
                  <a:pt x="7409795" y="4391532"/>
                  <a:pt x="7409795" y="4389912"/>
                </a:cubicBezTo>
                <a:cubicBezTo>
                  <a:pt x="7409795" y="4387213"/>
                  <a:pt x="7410875" y="4386673"/>
                  <a:pt x="7413037" y="4388562"/>
                </a:cubicBezTo>
                <a:cubicBezTo>
                  <a:pt x="7416281" y="4391262"/>
                  <a:pt x="7418443" y="4391262"/>
                  <a:pt x="7419254" y="4386673"/>
                </a:cubicBezTo>
                <a:cubicBezTo>
                  <a:pt x="7419524" y="4385593"/>
                  <a:pt x="7420335" y="4384243"/>
                  <a:pt x="7421417" y="4385593"/>
                </a:cubicBezTo>
                <a:cubicBezTo>
                  <a:pt x="7424930" y="4389102"/>
                  <a:pt x="7427362" y="4386943"/>
                  <a:pt x="7430064" y="4384513"/>
                </a:cubicBezTo>
                <a:cubicBezTo>
                  <a:pt x="7430335" y="4383974"/>
                  <a:pt x="7431417" y="4383974"/>
                  <a:pt x="7431957" y="4383974"/>
                </a:cubicBezTo>
                <a:close/>
                <a:moveTo>
                  <a:pt x="5088088" y="4375461"/>
                </a:moveTo>
                <a:cubicBezTo>
                  <a:pt x="5090841" y="4375461"/>
                  <a:pt x="5093201" y="4375461"/>
                  <a:pt x="5095951" y="4375461"/>
                </a:cubicBezTo>
                <a:cubicBezTo>
                  <a:pt x="5097920" y="4378201"/>
                  <a:pt x="5101853" y="4377810"/>
                  <a:pt x="5104603" y="4379767"/>
                </a:cubicBezTo>
                <a:cubicBezTo>
                  <a:pt x="5107358" y="4381724"/>
                  <a:pt x="5109714" y="4383291"/>
                  <a:pt x="5110503" y="4386814"/>
                </a:cubicBezTo>
                <a:cubicBezTo>
                  <a:pt x="5110897" y="4390728"/>
                  <a:pt x="5112861" y="4394251"/>
                  <a:pt x="5114827" y="4397383"/>
                </a:cubicBezTo>
                <a:cubicBezTo>
                  <a:pt x="5116793" y="4400906"/>
                  <a:pt x="5118369" y="4404429"/>
                  <a:pt x="5120336" y="4407562"/>
                </a:cubicBezTo>
                <a:cubicBezTo>
                  <a:pt x="5121906" y="4411085"/>
                  <a:pt x="5125052" y="4414217"/>
                  <a:pt x="5128984" y="4416173"/>
                </a:cubicBezTo>
                <a:cubicBezTo>
                  <a:pt x="5128984" y="4420871"/>
                  <a:pt x="5128984" y="4425569"/>
                  <a:pt x="5128984" y="4430266"/>
                </a:cubicBezTo>
                <a:cubicBezTo>
                  <a:pt x="5126626" y="4431441"/>
                  <a:pt x="5125446" y="4433007"/>
                  <a:pt x="5124268" y="4435747"/>
                </a:cubicBezTo>
                <a:cubicBezTo>
                  <a:pt x="5122692" y="4438878"/>
                  <a:pt x="5119155" y="4441228"/>
                  <a:pt x="5115613" y="4441228"/>
                </a:cubicBezTo>
                <a:cubicBezTo>
                  <a:pt x="5112074" y="4441228"/>
                  <a:pt x="5108931" y="4442010"/>
                  <a:pt x="5105391" y="4442793"/>
                </a:cubicBezTo>
                <a:cubicBezTo>
                  <a:pt x="5100281" y="4440836"/>
                  <a:pt x="5095559" y="4438095"/>
                  <a:pt x="5093593" y="4431832"/>
                </a:cubicBezTo>
                <a:cubicBezTo>
                  <a:pt x="5093201" y="4430657"/>
                  <a:pt x="5090841" y="4429875"/>
                  <a:pt x="5091235" y="4427526"/>
                </a:cubicBezTo>
                <a:cubicBezTo>
                  <a:pt x="5092415" y="4421263"/>
                  <a:pt x="5087695" y="4419305"/>
                  <a:pt x="5083764" y="4418131"/>
                </a:cubicBezTo>
                <a:cubicBezTo>
                  <a:pt x="5081011" y="4417348"/>
                  <a:pt x="5079436" y="4416173"/>
                  <a:pt x="5077864" y="4414608"/>
                </a:cubicBezTo>
                <a:cubicBezTo>
                  <a:pt x="5073145" y="4410302"/>
                  <a:pt x="5073539" y="4404429"/>
                  <a:pt x="5072358" y="4398949"/>
                </a:cubicBezTo>
                <a:cubicBezTo>
                  <a:pt x="5071572" y="4393860"/>
                  <a:pt x="5073933" y="4389945"/>
                  <a:pt x="5075897" y="4385639"/>
                </a:cubicBezTo>
                <a:cubicBezTo>
                  <a:pt x="5077864" y="4380942"/>
                  <a:pt x="5081011" y="4377027"/>
                  <a:pt x="5086911" y="4377027"/>
                </a:cubicBezTo>
                <a:cubicBezTo>
                  <a:pt x="5087695" y="4377027"/>
                  <a:pt x="5088088" y="4376636"/>
                  <a:pt x="5088088" y="4375461"/>
                </a:cubicBezTo>
                <a:close/>
                <a:moveTo>
                  <a:pt x="8703855" y="4375170"/>
                </a:moveTo>
                <a:cubicBezTo>
                  <a:pt x="8710825" y="4379232"/>
                  <a:pt x="8717504" y="4383872"/>
                  <a:pt x="8724475" y="4388223"/>
                </a:cubicBezTo>
                <a:cubicBezTo>
                  <a:pt x="8727670" y="4390253"/>
                  <a:pt x="8729412" y="4395765"/>
                  <a:pt x="8730864" y="4400116"/>
                </a:cubicBezTo>
                <a:cubicBezTo>
                  <a:pt x="8731445" y="4401855"/>
                  <a:pt x="8731154" y="4403596"/>
                  <a:pt x="8732897" y="4405046"/>
                </a:cubicBezTo>
                <a:cubicBezTo>
                  <a:pt x="8734640" y="4406497"/>
                  <a:pt x="8734349" y="4408236"/>
                  <a:pt x="8733187" y="4409977"/>
                </a:cubicBezTo>
                <a:cubicBezTo>
                  <a:pt x="8732606" y="4411137"/>
                  <a:pt x="8731445" y="4412587"/>
                  <a:pt x="8732317" y="4413748"/>
                </a:cubicBezTo>
                <a:cubicBezTo>
                  <a:pt x="8735220" y="4417229"/>
                  <a:pt x="8735511" y="4419839"/>
                  <a:pt x="8730864" y="4421580"/>
                </a:cubicBezTo>
                <a:cubicBezTo>
                  <a:pt x="8729702" y="4421870"/>
                  <a:pt x="8729412" y="4423610"/>
                  <a:pt x="8730574" y="4424480"/>
                </a:cubicBezTo>
                <a:cubicBezTo>
                  <a:pt x="8734349" y="4427670"/>
                  <a:pt x="8730283" y="4429122"/>
                  <a:pt x="8729702" y="4431441"/>
                </a:cubicBezTo>
                <a:cubicBezTo>
                  <a:pt x="8727670" y="4439273"/>
                  <a:pt x="8718666" y="4436953"/>
                  <a:pt x="8715181" y="4442754"/>
                </a:cubicBezTo>
                <a:cubicBezTo>
                  <a:pt x="8714020" y="4444784"/>
                  <a:pt x="8708501" y="4443334"/>
                  <a:pt x="8705887" y="4443044"/>
                </a:cubicBezTo>
                <a:cubicBezTo>
                  <a:pt x="8699789" y="4442173"/>
                  <a:pt x="8692528" y="4445944"/>
                  <a:pt x="8687590" y="4438983"/>
                </a:cubicBezTo>
                <a:cubicBezTo>
                  <a:pt x="8686719" y="4437822"/>
                  <a:pt x="8684977" y="4436372"/>
                  <a:pt x="8682654" y="4436372"/>
                </a:cubicBezTo>
                <a:cubicBezTo>
                  <a:pt x="8679459" y="4436662"/>
                  <a:pt x="8677716" y="4434922"/>
                  <a:pt x="8677136" y="4431732"/>
                </a:cubicBezTo>
                <a:cubicBezTo>
                  <a:pt x="8676554" y="4429701"/>
                  <a:pt x="8675102" y="4428541"/>
                  <a:pt x="8673650" y="4427090"/>
                </a:cubicBezTo>
                <a:cubicBezTo>
                  <a:pt x="8669875" y="4423610"/>
                  <a:pt x="8668132" y="4419549"/>
                  <a:pt x="8669584" y="4414328"/>
                </a:cubicBezTo>
                <a:cubicBezTo>
                  <a:pt x="8670456" y="4411428"/>
                  <a:pt x="8669584" y="4408236"/>
                  <a:pt x="8666680" y="4406497"/>
                </a:cubicBezTo>
                <a:cubicBezTo>
                  <a:pt x="8666680" y="4405336"/>
                  <a:pt x="8666680" y="4404176"/>
                  <a:pt x="8666680" y="4403016"/>
                </a:cubicBezTo>
                <a:cubicBezTo>
                  <a:pt x="8669294" y="4401566"/>
                  <a:pt x="8670456" y="4399825"/>
                  <a:pt x="8670166" y="4396054"/>
                </a:cubicBezTo>
                <a:cubicBezTo>
                  <a:pt x="8669875" y="4390834"/>
                  <a:pt x="8672198" y="4386772"/>
                  <a:pt x="8678007" y="4385613"/>
                </a:cubicBezTo>
                <a:cubicBezTo>
                  <a:pt x="8680620" y="4385322"/>
                  <a:pt x="8680040" y="4383292"/>
                  <a:pt x="8680040" y="4381551"/>
                </a:cubicBezTo>
                <a:cubicBezTo>
                  <a:pt x="8680040" y="4378652"/>
                  <a:pt x="8681202" y="4378071"/>
                  <a:pt x="8683525" y="4380101"/>
                </a:cubicBezTo>
                <a:cubicBezTo>
                  <a:pt x="8687010" y="4383003"/>
                  <a:pt x="8689333" y="4383003"/>
                  <a:pt x="8690205" y="4378071"/>
                </a:cubicBezTo>
                <a:cubicBezTo>
                  <a:pt x="8690495" y="4376911"/>
                  <a:pt x="8691367" y="4375461"/>
                  <a:pt x="8692528" y="4376911"/>
                </a:cubicBezTo>
                <a:cubicBezTo>
                  <a:pt x="8696303" y="4380682"/>
                  <a:pt x="8698917" y="4378361"/>
                  <a:pt x="8701821" y="4375751"/>
                </a:cubicBezTo>
                <a:cubicBezTo>
                  <a:pt x="8702112" y="4375170"/>
                  <a:pt x="8703273" y="4375170"/>
                  <a:pt x="8703855" y="4375170"/>
                </a:cubicBezTo>
                <a:close/>
                <a:moveTo>
                  <a:pt x="9762010" y="4371383"/>
                </a:moveTo>
                <a:cubicBezTo>
                  <a:pt x="9764762" y="4371383"/>
                  <a:pt x="9767122" y="4371383"/>
                  <a:pt x="9769874" y="4371383"/>
                </a:cubicBezTo>
                <a:cubicBezTo>
                  <a:pt x="9769874" y="4372558"/>
                  <a:pt x="9770267" y="4372949"/>
                  <a:pt x="9771054" y="4372949"/>
                </a:cubicBezTo>
                <a:cubicBezTo>
                  <a:pt x="9776952" y="4372949"/>
                  <a:pt x="9780099" y="4376864"/>
                  <a:pt x="9782064" y="4381561"/>
                </a:cubicBezTo>
                <a:cubicBezTo>
                  <a:pt x="9784030" y="4385867"/>
                  <a:pt x="9786389" y="4389782"/>
                  <a:pt x="9785603" y="4394871"/>
                </a:cubicBezTo>
                <a:cubicBezTo>
                  <a:pt x="9784423" y="4400351"/>
                  <a:pt x="9784817" y="4406224"/>
                  <a:pt x="9780099" y="4410530"/>
                </a:cubicBezTo>
                <a:cubicBezTo>
                  <a:pt x="9778525" y="4412095"/>
                  <a:pt x="9776952" y="4413270"/>
                  <a:pt x="9774200" y="4414053"/>
                </a:cubicBezTo>
                <a:cubicBezTo>
                  <a:pt x="9770267" y="4415227"/>
                  <a:pt x="9765548" y="4417185"/>
                  <a:pt x="9766729" y="4423448"/>
                </a:cubicBezTo>
                <a:cubicBezTo>
                  <a:pt x="9767122" y="4425797"/>
                  <a:pt x="9764762" y="4426579"/>
                  <a:pt x="9764369" y="4427754"/>
                </a:cubicBezTo>
                <a:cubicBezTo>
                  <a:pt x="9762403" y="4434017"/>
                  <a:pt x="9757684" y="4436758"/>
                  <a:pt x="9752573" y="4438715"/>
                </a:cubicBezTo>
                <a:cubicBezTo>
                  <a:pt x="9749033" y="4437932"/>
                  <a:pt x="9745888" y="4437150"/>
                  <a:pt x="9742348" y="4437150"/>
                </a:cubicBezTo>
                <a:cubicBezTo>
                  <a:pt x="9738810" y="4437150"/>
                  <a:pt x="9735270" y="4434800"/>
                  <a:pt x="9733697" y="4431669"/>
                </a:cubicBezTo>
                <a:cubicBezTo>
                  <a:pt x="9732518" y="4428929"/>
                  <a:pt x="9731337" y="4427363"/>
                  <a:pt x="9728978" y="4426189"/>
                </a:cubicBezTo>
                <a:cubicBezTo>
                  <a:pt x="9728978" y="4421491"/>
                  <a:pt x="9728978" y="4416793"/>
                  <a:pt x="9728978" y="4412095"/>
                </a:cubicBezTo>
                <a:cubicBezTo>
                  <a:pt x="9732911" y="4410139"/>
                  <a:pt x="9736056" y="4407007"/>
                  <a:pt x="9737629" y="4403484"/>
                </a:cubicBezTo>
                <a:cubicBezTo>
                  <a:pt x="9739596" y="4400351"/>
                  <a:pt x="9741169" y="4396828"/>
                  <a:pt x="9743134" y="4393305"/>
                </a:cubicBezTo>
                <a:cubicBezTo>
                  <a:pt x="9745100" y="4390173"/>
                  <a:pt x="9747067" y="4386650"/>
                  <a:pt x="9747460" y="4382736"/>
                </a:cubicBezTo>
                <a:cubicBezTo>
                  <a:pt x="9748247" y="4379213"/>
                  <a:pt x="9750606" y="4377646"/>
                  <a:pt x="9753359" y="4375689"/>
                </a:cubicBezTo>
                <a:cubicBezTo>
                  <a:pt x="9756111" y="4373732"/>
                  <a:pt x="9760044" y="4374123"/>
                  <a:pt x="9762010" y="4371383"/>
                </a:cubicBezTo>
                <a:close/>
                <a:moveTo>
                  <a:pt x="6949464" y="4357663"/>
                </a:moveTo>
                <a:cubicBezTo>
                  <a:pt x="6956433" y="4361724"/>
                  <a:pt x="6963112" y="4366365"/>
                  <a:pt x="6970085" y="4370716"/>
                </a:cubicBezTo>
                <a:cubicBezTo>
                  <a:pt x="6973277" y="4372746"/>
                  <a:pt x="6975021" y="4378257"/>
                  <a:pt x="6976473" y="4382608"/>
                </a:cubicBezTo>
                <a:cubicBezTo>
                  <a:pt x="6977054" y="4384348"/>
                  <a:pt x="6976763" y="4386088"/>
                  <a:pt x="6978505" y="4387538"/>
                </a:cubicBezTo>
                <a:cubicBezTo>
                  <a:pt x="6980249" y="4388990"/>
                  <a:pt x="6979958" y="4390729"/>
                  <a:pt x="6978796" y="4392470"/>
                </a:cubicBezTo>
                <a:cubicBezTo>
                  <a:pt x="6978215" y="4393630"/>
                  <a:pt x="6977054" y="4395080"/>
                  <a:pt x="6977924" y="4396240"/>
                </a:cubicBezTo>
                <a:cubicBezTo>
                  <a:pt x="6980830" y="4399722"/>
                  <a:pt x="6981119" y="4402332"/>
                  <a:pt x="6976473" y="4404073"/>
                </a:cubicBezTo>
                <a:cubicBezTo>
                  <a:pt x="6975311" y="4404362"/>
                  <a:pt x="6975021" y="4406103"/>
                  <a:pt x="6976183" y="4406972"/>
                </a:cubicBezTo>
                <a:cubicBezTo>
                  <a:pt x="6979958" y="4410163"/>
                  <a:pt x="6975891" y="4411614"/>
                  <a:pt x="6975311" y="4413934"/>
                </a:cubicBezTo>
                <a:cubicBezTo>
                  <a:pt x="6973277" y="4421766"/>
                  <a:pt x="6964275" y="4419445"/>
                  <a:pt x="6960789" y="4425246"/>
                </a:cubicBezTo>
                <a:cubicBezTo>
                  <a:pt x="6959628" y="4427276"/>
                  <a:pt x="6954111" y="4425826"/>
                  <a:pt x="6951496" y="4425537"/>
                </a:cubicBezTo>
                <a:cubicBezTo>
                  <a:pt x="6945398" y="4424666"/>
                  <a:pt x="6938137" y="4428437"/>
                  <a:pt x="6933200" y="4421475"/>
                </a:cubicBezTo>
                <a:cubicBezTo>
                  <a:pt x="6932328" y="4420315"/>
                  <a:pt x="6930587" y="4418865"/>
                  <a:pt x="6928262" y="4418865"/>
                </a:cubicBezTo>
                <a:cubicBezTo>
                  <a:pt x="6925069" y="4419155"/>
                  <a:pt x="6923325" y="4417415"/>
                  <a:pt x="6922745" y="4414224"/>
                </a:cubicBezTo>
                <a:cubicBezTo>
                  <a:pt x="6922163" y="4412193"/>
                  <a:pt x="6920711" y="4411034"/>
                  <a:pt x="6919260" y="4409583"/>
                </a:cubicBezTo>
                <a:cubicBezTo>
                  <a:pt x="6915485" y="4406103"/>
                  <a:pt x="6913742" y="4402041"/>
                  <a:pt x="6915195" y="4396821"/>
                </a:cubicBezTo>
                <a:cubicBezTo>
                  <a:pt x="6916065" y="4393921"/>
                  <a:pt x="6915195" y="4390729"/>
                  <a:pt x="6912290" y="4388990"/>
                </a:cubicBezTo>
                <a:cubicBezTo>
                  <a:pt x="6912290" y="4387829"/>
                  <a:pt x="6912290" y="4386669"/>
                  <a:pt x="6912290" y="4385508"/>
                </a:cubicBezTo>
                <a:cubicBezTo>
                  <a:pt x="6914904" y="4384058"/>
                  <a:pt x="6916065" y="4382318"/>
                  <a:pt x="6915776" y="4378547"/>
                </a:cubicBezTo>
                <a:cubicBezTo>
                  <a:pt x="6915485" y="4373326"/>
                  <a:pt x="6917807" y="4369265"/>
                  <a:pt x="6923615" y="4368105"/>
                </a:cubicBezTo>
                <a:cubicBezTo>
                  <a:pt x="6926228" y="4367815"/>
                  <a:pt x="6925649" y="4365785"/>
                  <a:pt x="6925649" y="4364044"/>
                </a:cubicBezTo>
                <a:cubicBezTo>
                  <a:pt x="6925649" y="4361144"/>
                  <a:pt x="6926810" y="4360564"/>
                  <a:pt x="6929133" y="4362594"/>
                </a:cubicBezTo>
                <a:cubicBezTo>
                  <a:pt x="6932619" y="4365495"/>
                  <a:pt x="6934944" y="4365495"/>
                  <a:pt x="6935814" y="4360564"/>
                </a:cubicBezTo>
                <a:cubicBezTo>
                  <a:pt x="6936106" y="4359404"/>
                  <a:pt x="6936976" y="4357954"/>
                  <a:pt x="6938137" y="4359404"/>
                </a:cubicBezTo>
                <a:cubicBezTo>
                  <a:pt x="6941912" y="4363174"/>
                  <a:pt x="6944527" y="4360854"/>
                  <a:pt x="6947430" y="4358243"/>
                </a:cubicBezTo>
                <a:cubicBezTo>
                  <a:pt x="6947721" y="4357663"/>
                  <a:pt x="6948882" y="4357663"/>
                  <a:pt x="6949464" y="4357663"/>
                </a:cubicBezTo>
                <a:close/>
                <a:moveTo>
                  <a:pt x="7715448" y="4333618"/>
                </a:moveTo>
                <a:cubicBezTo>
                  <a:pt x="7716226" y="4333618"/>
                  <a:pt x="7717782" y="4333618"/>
                  <a:pt x="7718172" y="4334395"/>
                </a:cubicBezTo>
                <a:cubicBezTo>
                  <a:pt x="7722061" y="4337893"/>
                  <a:pt x="7725564" y="4341002"/>
                  <a:pt x="7730623" y="4335950"/>
                </a:cubicBezTo>
                <a:cubicBezTo>
                  <a:pt x="7732178" y="4334007"/>
                  <a:pt x="7733346" y="4335950"/>
                  <a:pt x="7733733" y="4337504"/>
                </a:cubicBezTo>
                <a:cubicBezTo>
                  <a:pt x="7734901" y="4344110"/>
                  <a:pt x="7738015" y="4344110"/>
                  <a:pt x="7742684" y="4340225"/>
                </a:cubicBezTo>
                <a:cubicBezTo>
                  <a:pt x="7745796" y="4337504"/>
                  <a:pt x="7747353" y="4338282"/>
                  <a:pt x="7747353" y="4342167"/>
                </a:cubicBezTo>
                <a:cubicBezTo>
                  <a:pt x="7747353" y="4344499"/>
                  <a:pt x="7746575" y="4347219"/>
                  <a:pt x="7750077" y="4347608"/>
                </a:cubicBezTo>
                <a:cubicBezTo>
                  <a:pt x="7757858" y="4349162"/>
                  <a:pt x="7760972" y="4354602"/>
                  <a:pt x="7760582" y="4361598"/>
                </a:cubicBezTo>
                <a:cubicBezTo>
                  <a:pt x="7760194" y="4366649"/>
                  <a:pt x="7761750" y="4368981"/>
                  <a:pt x="7765250" y="4370924"/>
                </a:cubicBezTo>
                <a:cubicBezTo>
                  <a:pt x="7765250" y="4372478"/>
                  <a:pt x="7765250" y="4374033"/>
                  <a:pt x="7765250" y="4375588"/>
                </a:cubicBezTo>
                <a:cubicBezTo>
                  <a:pt x="7761360" y="4377918"/>
                  <a:pt x="7760194" y="4382193"/>
                  <a:pt x="7761360" y="4386080"/>
                </a:cubicBezTo>
                <a:cubicBezTo>
                  <a:pt x="7763306" y="4393074"/>
                  <a:pt x="7760972" y="4398515"/>
                  <a:pt x="7755913" y="4403178"/>
                </a:cubicBezTo>
                <a:cubicBezTo>
                  <a:pt x="7753968" y="4405121"/>
                  <a:pt x="7752022" y="4406675"/>
                  <a:pt x="7751245" y="4409396"/>
                </a:cubicBezTo>
                <a:cubicBezTo>
                  <a:pt x="7750466" y="4413670"/>
                  <a:pt x="7748130" y="4416001"/>
                  <a:pt x="7743850" y="4415613"/>
                </a:cubicBezTo>
                <a:cubicBezTo>
                  <a:pt x="7740738" y="4415613"/>
                  <a:pt x="7738405" y="4417556"/>
                  <a:pt x="7737237" y="4419111"/>
                </a:cubicBezTo>
                <a:cubicBezTo>
                  <a:pt x="7730623" y="4428437"/>
                  <a:pt x="7720895" y="4423386"/>
                  <a:pt x="7712723" y="4424550"/>
                </a:cubicBezTo>
                <a:cubicBezTo>
                  <a:pt x="7709222" y="4424939"/>
                  <a:pt x="7701829" y="4426882"/>
                  <a:pt x="7700272" y="4424162"/>
                </a:cubicBezTo>
                <a:cubicBezTo>
                  <a:pt x="7695603" y="4416390"/>
                  <a:pt x="7683542" y="4419499"/>
                  <a:pt x="7680818" y="4409007"/>
                </a:cubicBezTo>
                <a:cubicBezTo>
                  <a:pt x="7680040" y="4405898"/>
                  <a:pt x="7674592" y="4403955"/>
                  <a:pt x="7679651" y="4399681"/>
                </a:cubicBezTo>
                <a:cubicBezTo>
                  <a:pt x="7681208" y="4398515"/>
                  <a:pt x="7680818" y="4396183"/>
                  <a:pt x="7679261" y="4395795"/>
                </a:cubicBezTo>
                <a:cubicBezTo>
                  <a:pt x="7673035" y="4393463"/>
                  <a:pt x="7673426" y="4389965"/>
                  <a:pt x="7677315" y="4385302"/>
                </a:cubicBezTo>
                <a:cubicBezTo>
                  <a:pt x="7678483" y="4383748"/>
                  <a:pt x="7676927" y="4381805"/>
                  <a:pt x="7676149" y="4380250"/>
                </a:cubicBezTo>
                <a:cubicBezTo>
                  <a:pt x="7674592" y="4377918"/>
                  <a:pt x="7674204" y="4375588"/>
                  <a:pt x="7676539" y="4373644"/>
                </a:cubicBezTo>
                <a:cubicBezTo>
                  <a:pt x="7678873" y="4371701"/>
                  <a:pt x="7678483" y="4369369"/>
                  <a:pt x="7679261" y="4367038"/>
                </a:cubicBezTo>
                <a:cubicBezTo>
                  <a:pt x="7681208" y="4361209"/>
                  <a:pt x="7683542" y="4353825"/>
                  <a:pt x="7687821" y="4351106"/>
                </a:cubicBezTo>
                <a:cubicBezTo>
                  <a:pt x="7697160" y="4345276"/>
                  <a:pt x="7706109" y="4339059"/>
                  <a:pt x="7715448" y="4333618"/>
                </a:cubicBezTo>
                <a:close/>
                <a:moveTo>
                  <a:pt x="7833479" y="4315931"/>
                </a:moveTo>
                <a:lnTo>
                  <a:pt x="7833697" y="4316295"/>
                </a:lnTo>
                <a:lnTo>
                  <a:pt x="7833225" y="4316183"/>
                </a:lnTo>
                <a:close/>
                <a:moveTo>
                  <a:pt x="2928050" y="4287683"/>
                </a:moveTo>
                <a:lnTo>
                  <a:pt x="2928342" y="4287974"/>
                </a:lnTo>
                <a:lnTo>
                  <a:pt x="2927799" y="4288102"/>
                </a:lnTo>
                <a:close/>
                <a:moveTo>
                  <a:pt x="3693836" y="4275916"/>
                </a:moveTo>
                <a:cubicBezTo>
                  <a:pt x="3697713" y="4275916"/>
                  <a:pt x="3701035" y="4275916"/>
                  <a:pt x="3704910" y="4275916"/>
                </a:cubicBezTo>
                <a:cubicBezTo>
                  <a:pt x="3704910" y="4277570"/>
                  <a:pt x="3705465" y="4278121"/>
                  <a:pt x="3706572" y="4278121"/>
                </a:cubicBezTo>
                <a:cubicBezTo>
                  <a:pt x="3714878" y="4278121"/>
                  <a:pt x="3719309" y="4283634"/>
                  <a:pt x="3722076" y="4290249"/>
                </a:cubicBezTo>
                <a:cubicBezTo>
                  <a:pt x="3724846" y="4296313"/>
                  <a:pt x="3728167" y="4301826"/>
                  <a:pt x="3727061" y="4308992"/>
                </a:cubicBezTo>
                <a:cubicBezTo>
                  <a:pt x="3725400" y="4316710"/>
                  <a:pt x="3725953" y="4324979"/>
                  <a:pt x="3719309" y="4331043"/>
                </a:cubicBezTo>
                <a:cubicBezTo>
                  <a:pt x="3717092" y="4333248"/>
                  <a:pt x="3714878" y="4334902"/>
                  <a:pt x="3711002" y="4336005"/>
                </a:cubicBezTo>
                <a:cubicBezTo>
                  <a:pt x="3705465" y="4337659"/>
                  <a:pt x="3698819" y="4340414"/>
                  <a:pt x="3700482" y="4349235"/>
                </a:cubicBezTo>
                <a:cubicBezTo>
                  <a:pt x="3701035" y="4352542"/>
                  <a:pt x="3697713" y="4353646"/>
                  <a:pt x="3697160" y="4355299"/>
                </a:cubicBezTo>
                <a:cubicBezTo>
                  <a:pt x="3694389" y="4364119"/>
                  <a:pt x="3687740" y="4367979"/>
                  <a:pt x="3680545" y="4370735"/>
                </a:cubicBezTo>
                <a:cubicBezTo>
                  <a:pt x="3675562" y="4369633"/>
                  <a:pt x="3671131" y="4368529"/>
                  <a:pt x="3666147" y="4368529"/>
                </a:cubicBezTo>
                <a:cubicBezTo>
                  <a:pt x="3661162" y="4368529"/>
                  <a:pt x="3656180" y="4365222"/>
                  <a:pt x="3653964" y="4360812"/>
                </a:cubicBezTo>
                <a:cubicBezTo>
                  <a:pt x="3652305" y="4356953"/>
                  <a:pt x="3650643" y="4354748"/>
                  <a:pt x="3647322" y="4353094"/>
                </a:cubicBezTo>
                <a:cubicBezTo>
                  <a:pt x="3647322" y="4346478"/>
                  <a:pt x="3647322" y="4339864"/>
                  <a:pt x="3647322" y="4333248"/>
                </a:cubicBezTo>
                <a:cubicBezTo>
                  <a:pt x="3652857" y="4330491"/>
                  <a:pt x="3657287" y="4326082"/>
                  <a:pt x="3659501" y="4321120"/>
                </a:cubicBezTo>
                <a:cubicBezTo>
                  <a:pt x="3662268" y="4316710"/>
                  <a:pt x="3664486" y="4311749"/>
                  <a:pt x="3667256" y="4306787"/>
                </a:cubicBezTo>
                <a:cubicBezTo>
                  <a:pt x="3670024" y="4302377"/>
                  <a:pt x="3672791" y="4297415"/>
                  <a:pt x="3673348" y="4291903"/>
                </a:cubicBezTo>
                <a:cubicBezTo>
                  <a:pt x="3674455" y="4286942"/>
                  <a:pt x="3677777" y="4284737"/>
                  <a:pt x="3681653" y="4281980"/>
                </a:cubicBezTo>
                <a:cubicBezTo>
                  <a:pt x="3685528" y="4279223"/>
                  <a:pt x="3691066" y="4279775"/>
                  <a:pt x="3693836" y="4275916"/>
                </a:cubicBezTo>
                <a:close/>
                <a:moveTo>
                  <a:pt x="2983804" y="4274109"/>
                </a:moveTo>
                <a:cubicBezTo>
                  <a:pt x="2987680" y="4274109"/>
                  <a:pt x="2991003" y="4274109"/>
                  <a:pt x="2994878" y="4274109"/>
                </a:cubicBezTo>
                <a:cubicBezTo>
                  <a:pt x="2997646" y="4277968"/>
                  <a:pt x="3003184" y="4277417"/>
                  <a:pt x="3007061" y="4280173"/>
                </a:cubicBezTo>
                <a:cubicBezTo>
                  <a:pt x="3010938" y="4282930"/>
                  <a:pt x="3014261" y="4285135"/>
                  <a:pt x="3015367" y="4290096"/>
                </a:cubicBezTo>
                <a:cubicBezTo>
                  <a:pt x="3015921" y="4295609"/>
                  <a:pt x="3018691" y="4300571"/>
                  <a:pt x="3021457" y="4304980"/>
                </a:cubicBezTo>
                <a:cubicBezTo>
                  <a:pt x="3024228" y="4309942"/>
                  <a:pt x="3026443" y="4314903"/>
                  <a:pt x="3029213" y="4319313"/>
                </a:cubicBezTo>
                <a:cubicBezTo>
                  <a:pt x="3031428" y="4324275"/>
                  <a:pt x="3035857" y="4328685"/>
                  <a:pt x="3041396" y="4331441"/>
                </a:cubicBezTo>
                <a:cubicBezTo>
                  <a:pt x="3041396" y="4338057"/>
                  <a:pt x="3041396" y="4344672"/>
                  <a:pt x="3041396" y="4351287"/>
                </a:cubicBezTo>
                <a:cubicBezTo>
                  <a:pt x="3038072" y="4352941"/>
                  <a:pt x="3036410" y="4355146"/>
                  <a:pt x="3034749" y="4359005"/>
                </a:cubicBezTo>
                <a:cubicBezTo>
                  <a:pt x="3032534" y="4363415"/>
                  <a:pt x="3027551" y="4366723"/>
                  <a:pt x="3022566" y="4366723"/>
                </a:cubicBezTo>
                <a:cubicBezTo>
                  <a:pt x="3017583" y="4366723"/>
                  <a:pt x="3013153" y="4367826"/>
                  <a:pt x="3008168" y="4368928"/>
                </a:cubicBezTo>
                <a:cubicBezTo>
                  <a:pt x="3000969" y="4366172"/>
                  <a:pt x="2994327" y="4362312"/>
                  <a:pt x="2991556" y="4353493"/>
                </a:cubicBezTo>
                <a:cubicBezTo>
                  <a:pt x="2991003" y="4351839"/>
                  <a:pt x="2987680" y="4350736"/>
                  <a:pt x="2988234" y="4347428"/>
                </a:cubicBezTo>
                <a:cubicBezTo>
                  <a:pt x="2989894" y="4338608"/>
                  <a:pt x="2983250" y="4335852"/>
                  <a:pt x="2977711" y="4334198"/>
                </a:cubicBezTo>
                <a:cubicBezTo>
                  <a:pt x="2973836" y="4333095"/>
                  <a:pt x="2971622" y="4331441"/>
                  <a:pt x="2969407" y="4329236"/>
                </a:cubicBezTo>
                <a:cubicBezTo>
                  <a:pt x="2962761" y="4323172"/>
                  <a:pt x="2963315" y="4314903"/>
                  <a:pt x="2961654" y="4307185"/>
                </a:cubicBezTo>
                <a:cubicBezTo>
                  <a:pt x="2960545" y="4300019"/>
                  <a:pt x="2963868" y="4294507"/>
                  <a:pt x="2966637" y="4288443"/>
                </a:cubicBezTo>
                <a:cubicBezTo>
                  <a:pt x="2969407" y="4281827"/>
                  <a:pt x="2973836" y="4276314"/>
                  <a:pt x="2982142" y="4276314"/>
                </a:cubicBezTo>
                <a:cubicBezTo>
                  <a:pt x="2983250" y="4276314"/>
                  <a:pt x="2983804" y="4275763"/>
                  <a:pt x="2983804" y="4274109"/>
                </a:cubicBezTo>
                <a:close/>
                <a:moveTo>
                  <a:pt x="4966908" y="4272075"/>
                </a:moveTo>
                <a:lnTo>
                  <a:pt x="4967164" y="4272327"/>
                </a:lnTo>
                <a:lnTo>
                  <a:pt x="4966691" y="4272438"/>
                </a:lnTo>
                <a:close/>
                <a:moveTo>
                  <a:pt x="7910094" y="4254060"/>
                </a:moveTo>
                <a:cubicBezTo>
                  <a:pt x="7910969" y="4253880"/>
                  <a:pt x="7912051" y="4254343"/>
                  <a:pt x="7913183" y="4255166"/>
                </a:cubicBezTo>
                <a:cubicBezTo>
                  <a:pt x="7915448" y="4257019"/>
                  <a:pt x="7917714" y="4259283"/>
                  <a:pt x="7919978" y="4261136"/>
                </a:cubicBezTo>
                <a:cubicBezTo>
                  <a:pt x="7922656" y="4263399"/>
                  <a:pt x="7925745" y="4265046"/>
                  <a:pt x="7929039" y="4263193"/>
                </a:cubicBezTo>
                <a:cubicBezTo>
                  <a:pt x="7931716" y="4261958"/>
                  <a:pt x="7932952" y="4262987"/>
                  <a:pt x="7934393" y="4264840"/>
                </a:cubicBezTo>
                <a:cubicBezTo>
                  <a:pt x="7937481" y="4268957"/>
                  <a:pt x="7941188" y="4272044"/>
                  <a:pt x="7946954" y="4270809"/>
                </a:cubicBezTo>
                <a:cubicBezTo>
                  <a:pt x="7948396" y="4270397"/>
                  <a:pt x="7948808" y="4271014"/>
                  <a:pt x="7949014" y="4272456"/>
                </a:cubicBezTo>
                <a:cubicBezTo>
                  <a:pt x="7949837" y="4282540"/>
                  <a:pt x="7954162" y="4291185"/>
                  <a:pt x="7959928" y="4299006"/>
                </a:cubicBezTo>
                <a:cubicBezTo>
                  <a:pt x="7961369" y="4300858"/>
                  <a:pt x="7960957" y="4302093"/>
                  <a:pt x="7960134" y="4303946"/>
                </a:cubicBezTo>
                <a:cubicBezTo>
                  <a:pt x="7958075" y="4307651"/>
                  <a:pt x="7955809" y="4311767"/>
                  <a:pt x="7957251" y="4315884"/>
                </a:cubicBezTo>
                <a:cubicBezTo>
                  <a:pt x="7958692" y="4320000"/>
                  <a:pt x="7957663" y="4322882"/>
                  <a:pt x="7955603" y="4326175"/>
                </a:cubicBezTo>
                <a:cubicBezTo>
                  <a:pt x="7954986" y="4327204"/>
                  <a:pt x="7954574" y="4328232"/>
                  <a:pt x="7953956" y="4329467"/>
                </a:cubicBezTo>
                <a:cubicBezTo>
                  <a:pt x="7951279" y="4335437"/>
                  <a:pt x="7948190" y="4340993"/>
                  <a:pt x="7941806" y="4343875"/>
                </a:cubicBezTo>
                <a:cubicBezTo>
                  <a:pt x="7940571" y="4344286"/>
                  <a:pt x="7940571" y="4345110"/>
                  <a:pt x="7940571" y="4346139"/>
                </a:cubicBezTo>
                <a:cubicBezTo>
                  <a:pt x="7940777" y="4349226"/>
                  <a:pt x="7946336" y="4356636"/>
                  <a:pt x="7949220" y="4357459"/>
                </a:cubicBezTo>
                <a:cubicBezTo>
                  <a:pt x="7953750" y="4358489"/>
                  <a:pt x="7957663" y="4360752"/>
                  <a:pt x="7960751" y="4364251"/>
                </a:cubicBezTo>
                <a:cubicBezTo>
                  <a:pt x="7965076" y="4368779"/>
                  <a:pt x="7968783" y="4373513"/>
                  <a:pt x="7972901" y="4378247"/>
                </a:cubicBezTo>
                <a:cubicBezTo>
                  <a:pt x="7974137" y="4379482"/>
                  <a:pt x="7973519" y="4380305"/>
                  <a:pt x="7972696" y="4381335"/>
                </a:cubicBezTo>
                <a:cubicBezTo>
                  <a:pt x="7968989" y="4385863"/>
                  <a:pt x="7968989" y="4385863"/>
                  <a:pt x="7973519" y="4388950"/>
                </a:cubicBezTo>
                <a:cubicBezTo>
                  <a:pt x="7977638" y="4392037"/>
                  <a:pt x="7977844" y="4394096"/>
                  <a:pt x="7974137" y="4398006"/>
                </a:cubicBezTo>
                <a:cubicBezTo>
                  <a:pt x="7972490" y="4399652"/>
                  <a:pt x="7970841" y="4401505"/>
                  <a:pt x="7971460" y="4404386"/>
                </a:cubicBezTo>
                <a:cubicBezTo>
                  <a:pt x="7973313" y="4411590"/>
                  <a:pt x="7970636" y="4417559"/>
                  <a:pt x="7965899" y="4422910"/>
                </a:cubicBezTo>
                <a:cubicBezTo>
                  <a:pt x="7962811" y="4426409"/>
                  <a:pt x="7959104" y="4429703"/>
                  <a:pt x="7956840" y="4433818"/>
                </a:cubicBezTo>
                <a:cubicBezTo>
                  <a:pt x="7956427" y="4434642"/>
                  <a:pt x="7955809" y="4435465"/>
                  <a:pt x="7954780" y="4435259"/>
                </a:cubicBezTo>
                <a:cubicBezTo>
                  <a:pt x="7949632" y="4433613"/>
                  <a:pt x="7946954" y="4436906"/>
                  <a:pt x="7944072" y="4440199"/>
                </a:cubicBezTo>
                <a:cubicBezTo>
                  <a:pt x="7943248" y="4441229"/>
                  <a:pt x="7942218" y="4442463"/>
                  <a:pt x="7940365" y="4442051"/>
                </a:cubicBezTo>
                <a:cubicBezTo>
                  <a:pt x="7935217" y="4440817"/>
                  <a:pt x="7929863" y="4441435"/>
                  <a:pt x="7924715" y="4441023"/>
                </a:cubicBezTo>
                <a:cubicBezTo>
                  <a:pt x="7920391" y="4440817"/>
                  <a:pt x="7916067" y="4440405"/>
                  <a:pt x="7912154" y="4437729"/>
                </a:cubicBezTo>
                <a:cubicBezTo>
                  <a:pt x="7910506" y="4436495"/>
                  <a:pt x="7909271" y="4436906"/>
                  <a:pt x="7908034" y="4438346"/>
                </a:cubicBezTo>
                <a:cubicBezTo>
                  <a:pt x="7907417" y="4439376"/>
                  <a:pt x="7906799" y="4440199"/>
                  <a:pt x="7905975" y="4441023"/>
                </a:cubicBezTo>
                <a:cubicBezTo>
                  <a:pt x="7905152" y="4441845"/>
                  <a:pt x="7903712" y="4442669"/>
                  <a:pt x="7902680" y="4441845"/>
                </a:cubicBezTo>
                <a:cubicBezTo>
                  <a:pt x="7901445" y="4441023"/>
                  <a:pt x="7901857" y="4439376"/>
                  <a:pt x="7902474" y="4438141"/>
                </a:cubicBezTo>
                <a:cubicBezTo>
                  <a:pt x="7902680" y="4437524"/>
                  <a:pt x="7903092" y="4437112"/>
                  <a:pt x="7903505" y="4436495"/>
                </a:cubicBezTo>
                <a:cubicBezTo>
                  <a:pt x="7906799" y="4431760"/>
                  <a:pt x="7905564" y="4428673"/>
                  <a:pt x="7900005" y="4428056"/>
                </a:cubicBezTo>
                <a:cubicBezTo>
                  <a:pt x="7898974" y="4427850"/>
                  <a:pt x="7897944" y="4427850"/>
                  <a:pt x="7897122" y="4427644"/>
                </a:cubicBezTo>
                <a:cubicBezTo>
                  <a:pt x="7895679" y="4427232"/>
                  <a:pt x="7894032" y="4427644"/>
                  <a:pt x="7893621" y="4425380"/>
                </a:cubicBezTo>
                <a:cubicBezTo>
                  <a:pt x="7893209" y="4423733"/>
                  <a:pt x="7894032" y="4422910"/>
                  <a:pt x="7895268" y="4422088"/>
                </a:cubicBezTo>
                <a:cubicBezTo>
                  <a:pt x="7897533" y="4420440"/>
                  <a:pt x="7897327" y="4418999"/>
                  <a:pt x="7895062" y="4417148"/>
                </a:cubicBezTo>
                <a:cubicBezTo>
                  <a:pt x="7892179" y="4414883"/>
                  <a:pt x="7889502" y="4412002"/>
                  <a:pt x="7889708" y="4407885"/>
                </a:cubicBezTo>
                <a:cubicBezTo>
                  <a:pt x="7889914" y="4404592"/>
                  <a:pt x="7889090" y="4402945"/>
                  <a:pt x="7885383" y="4403769"/>
                </a:cubicBezTo>
                <a:cubicBezTo>
                  <a:pt x="7884560" y="4403975"/>
                  <a:pt x="7883529" y="4403769"/>
                  <a:pt x="7883117" y="4402533"/>
                </a:cubicBezTo>
                <a:cubicBezTo>
                  <a:pt x="7882706" y="4401505"/>
                  <a:pt x="7883735" y="4400888"/>
                  <a:pt x="7884354" y="4400270"/>
                </a:cubicBezTo>
                <a:cubicBezTo>
                  <a:pt x="7885795" y="4398829"/>
                  <a:pt x="7887443" y="4397389"/>
                  <a:pt x="7888472" y="4395742"/>
                </a:cubicBezTo>
                <a:cubicBezTo>
                  <a:pt x="7891768" y="4391419"/>
                  <a:pt x="7891562" y="4388950"/>
                  <a:pt x="7888472" y="4384422"/>
                </a:cubicBezTo>
                <a:cubicBezTo>
                  <a:pt x="7886001" y="4380923"/>
                  <a:pt x="7884148" y="4377218"/>
                  <a:pt x="7883941" y="4372690"/>
                </a:cubicBezTo>
                <a:cubicBezTo>
                  <a:pt x="7883735" y="4369397"/>
                  <a:pt x="7885383" y="4368985"/>
                  <a:pt x="7888061" y="4370015"/>
                </a:cubicBezTo>
                <a:cubicBezTo>
                  <a:pt x="7889914" y="4370632"/>
                  <a:pt x="7890943" y="4372484"/>
                  <a:pt x="7892385" y="4373513"/>
                </a:cubicBezTo>
                <a:cubicBezTo>
                  <a:pt x="7894032" y="4374749"/>
                  <a:pt x="7896298" y="4376395"/>
                  <a:pt x="7897944" y="4374749"/>
                </a:cubicBezTo>
                <a:cubicBezTo>
                  <a:pt x="7899799" y="4372690"/>
                  <a:pt x="7898769" y="4370220"/>
                  <a:pt x="7896916" y="4368368"/>
                </a:cubicBezTo>
                <a:cubicBezTo>
                  <a:pt x="7896092" y="4367544"/>
                  <a:pt x="7894856" y="4366722"/>
                  <a:pt x="7894032" y="4365692"/>
                </a:cubicBezTo>
                <a:cubicBezTo>
                  <a:pt x="7893003" y="4364663"/>
                  <a:pt x="7892179" y="4363428"/>
                  <a:pt x="7893415" y="4361987"/>
                </a:cubicBezTo>
                <a:cubicBezTo>
                  <a:pt x="7894444" y="4360752"/>
                  <a:pt x="7895679" y="4361370"/>
                  <a:pt x="7896916" y="4362399"/>
                </a:cubicBezTo>
                <a:cubicBezTo>
                  <a:pt x="7898150" y="4363223"/>
                  <a:pt x="7899386" y="4364251"/>
                  <a:pt x="7900623" y="4364869"/>
                </a:cubicBezTo>
                <a:cubicBezTo>
                  <a:pt x="7902474" y="4366104"/>
                  <a:pt x="7904534" y="4365486"/>
                  <a:pt x="7905975" y="4364251"/>
                </a:cubicBezTo>
                <a:cubicBezTo>
                  <a:pt x="7907417" y="4363017"/>
                  <a:pt x="7906593" y="4361164"/>
                  <a:pt x="7905975" y="4359723"/>
                </a:cubicBezTo>
                <a:cubicBezTo>
                  <a:pt x="7902886" y="4352519"/>
                  <a:pt x="7892591" y="4349432"/>
                  <a:pt x="7885589" y="4353755"/>
                </a:cubicBezTo>
                <a:cubicBezTo>
                  <a:pt x="7882294" y="4355812"/>
                  <a:pt x="7881059" y="4355196"/>
                  <a:pt x="7880647" y="4351902"/>
                </a:cubicBezTo>
                <a:cubicBezTo>
                  <a:pt x="7880029" y="4346551"/>
                  <a:pt x="7877558" y="4343052"/>
                  <a:pt x="7872205" y="4341199"/>
                </a:cubicBezTo>
                <a:cubicBezTo>
                  <a:pt x="7870763" y="4340788"/>
                  <a:pt x="7868498" y="4339759"/>
                  <a:pt x="7869115" y="4337495"/>
                </a:cubicBezTo>
                <a:cubicBezTo>
                  <a:pt x="7870351" y="4332349"/>
                  <a:pt x="7868292" y="4328027"/>
                  <a:pt x="7865614" y="4323911"/>
                </a:cubicBezTo>
                <a:cubicBezTo>
                  <a:pt x="7863556" y="4320823"/>
                  <a:pt x="7862938" y="4317942"/>
                  <a:pt x="7865203" y="4314237"/>
                </a:cubicBezTo>
                <a:cubicBezTo>
                  <a:pt x="7867674" y="4310326"/>
                  <a:pt x="7866232" y="4308063"/>
                  <a:pt x="7861290" y="4307239"/>
                </a:cubicBezTo>
                <a:cubicBezTo>
                  <a:pt x="7861084" y="4307239"/>
                  <a:pt x="7860878" y="4307239"/>
                  <a:pt x="7860672" y="4307239"/>
                </a:cubicBezTo>
                <a:cubicBezTo>
                  <a:pt x="7858819" y="4307033"/>
                  <a:pt x="7856965" y="4306622"/>
                  <a:pt x="7856759" y="4304769"/>
                </a:cubicBezTo>
                <a:cubicBezTo>
                  <a:pt x="7856348" y="4302917"/>
                  <a:pt x="7858612" y="4303123"/>
                  <a:pt x="7859643" y="4302505"/>
                </a:cubicBezTo>
                <a:cubicBezTo>
                  <a:pt x="7866232" y="4299212"/>
                  <a:pt x="7868910" y="4294066"/>
                  <a:pt x="7867674" y="4286657"/>
                </a:cubicBezTo>
                <a:cubicBezTo>
                  <a:pt x="7867263" y="4284187"/>
                  <a:pt x="7868086" y="4282746"/>
                  <a:pt x="7870145" y="4281717"/>
                </a:cubicBezTo>
                <a:cubicBezTo>
                  <a:pt x="7871380" y="4281099"/>
                  <a:pt x="7872615" y="4280689"/>
                  <a:pt x="7873851" y="4280071"/>
                </a:cubicBezTo>
                <a:cubicBezTo>
                  <a:pt x="7875500" y="4279247"/>
                  <a:pt x="7876116" y="4278012"/>
                  <a:pt x="7875705" y="4276160"/>
                </a:cubicBezTo>
                <a:lnTo>
                  <a:pt x="7874783" y="4274852"/>
                </a:lnTo>
                <a:lnTo>
                  <a:pt x="7890878" y="4258846"/>
                </a:lnTo>
                <a:lnTo>
                  <a:pt x="7890531" y="4261958"/>
                </a:lnTo>
                <a:cubicBezTo>
                  <a:pt x="7890119" y="4263605"/>
                  <a:pt x="7890119" y="4264429"/>
                  <a:pt x="7891974" y="4265458"/>
                </a:cubicBezTo>
                <a:cubicBezTo>
                  <a:pt x="7894032" y="4266280"/>
                  <a:pt x="7894856" y="4265252"/>
                  <a:pt x="7895679" y="4264017"/>
                </a:cubicBezTo>
                <a:cubicBezTo>
                  <a:pt x="7896298" y="4263193"/>
                  <a:pt x="7896504" y="4262370"/>
                  <a:pt x="7896916" y="4261342"/>
                </a:cubicBezTo>
                <a:cubicBezTo>
                  <a:pt x="7898769" y="4257019"/>
                  <a:pt x="7900005" y="4256813"/>
                  <a:pt x="7903092" y="4260312"/>
                </a:cubicBezTo>
                <a:cubicBezTo>
                  <a:pt x="7903712" y="4261136"/>
                  <a:pt x="7904534" y="4262164"/>
                  <a:pt x="7905770" y="4262164"/>
                </a:cubicBezTo>
                <a:cubicBezTo>
                  <a:pt x="7907211" y="4261958"/>
                  <a:pt x="7907211" y="4260312"/>
                  <a:pt x="7907622" y="4259283"/>
                </a:cubicBezTo>
                <a:cubicBezTo>
                  <a:pt x="7908034" y="4258459"/>
                  <a:pt x="7908241" y="4257636"/>
                  <a:pt x="7908241" y="4256813"/>
                </a:cubicBezTo>
                <a:cubicBezTo>
                  <a:pt x="7908549" y="4255064"/>
                  <a:pt x="7909219" y="4254240"/>
                  <a:pt x="7910094" y="4254060"/>
                </a:cubicBezTo>
                <a:close/>
                <a:moveTo>
                  <a:pt x="4356593" y="4246958"/>
                </a:moveTo>
                <a:cubicBezTo>
                  <a:pt x="4359346" y="4246958"/>
                  <a:pt x="4361705" y="4246958"/>
                  <a:pt x="4364458" y="4246958"/>
                </a:cubicBezTo>
                <a:cubicBezTo>
                  <a:pt x="4364458" y="4248132"/>
                  <a:pt x="4364852" y="4248523"/>
                  <a:pt x="4365637" y="4248523"/>
                </a:cubicBezTo>
                <a:cubicBezTo>
                  <a:pt x="4371537" y="4248523"/>
                  <a:pt x="4374683" y="4252438"/>
                  <a:pt x="4376648" y="4257136"/>
                </a:cubicBezTo>
                <a:cubicBezTo>
                  <a:pt x="4378617" y="4261442"/>
                  <a:pt x="4380976" y="4265357"/>
                  <a:pt x="4380187" y="4270445"/>
                </a:cubicBezTo>
                <a:cubicBezTo>
                  <a:pt x="4379007" y="4275926"/>
                  <a:pt x="4379401" y="4281798"/>
                  <a:pt x="4374683" y="4286104"/>
                </a:cubicBezTo>
                <a:cubicBezTo>
                  <a:pt x="4373111" y="4287670"/>
                  <a:pt x="4371537" y="4288844"/>
                  <a:pt x="4368783" y="4289627"/>
                </a:cubicBezTo>
                <a:cubicBezTo>
                  <a:pt x="4364852" y="4290802"/>
                  <a:pt x="4360132" y="4292759"/>
                  <a:pt x="4361313" y="4299023"/>
                </a:cubicBezTo>
                <a:cubicBezTo>
                  <a:pt x="4361705" y="4301371"/>
                  <a:pt x="4359346" y="4302154"/>
                  <a:pt x="4358951" y="4303329"/>
                </a:cubicBezTo>
                <a:cubicBezTo>
                  <a:pt x="4356985" y="4309592"/>
                  <a:pt x="4352269" y="4312332"/>
                  <a:pt x="4347156" y="4314290"/>
                </a:cubicBezTo>
                <a:cubicBezTo>
                  <a:pt x="4343615" y="4313507"/>
                  <a:pt x="4340469" y="4312724"/>
                  <a:pt x="4336933" y="4312724"/>
                </a:cubicBezTo>
                <a:cubicBezTo>
                  <a:pt x="4333391" y="4312724"/>
                  <a:pt x="4329855" y="4310375"/>
                  <a:pt x="4328280" y="4307244"/>
                </a:cubicBezTo>
                <a:cubicBezTo>
                  <a:pt x="4327100" y="4304503"/>
                  <a:pt x="4325920" y="4302938"/>
                  <a:pt x="4323562" y="4301763"/>
                </a:cubicBezTo>
                <a:cubicBezTo>
                  <a:pt x="4323562" y="4297065"/>
                  <a:pt x="4323562" y="4292368"/>
                  <a:pt x="4323562" y="4287670"/>
                </a:cubicBezTo>
                <a:cubicBezTo>
                  <a:pt x="4327494" y="4285713"/>
                  <a:pt x="4330640" y="4282581"/>
                  <a:pt x="4332212" y="4279058"/>
                </a:cubicBezTo>
                <a:cubicBezTo>
                  <a:pt x="4334178" y="4275926"/>
                  <a:pt x="4335752" y="4272403"/>
                  <a:pt x="4337718" y="4268880"/>
                </a:cubicBezTo>
                <a:cubicBezTo>
                  <a:pt x="4339685" y="4265748"/>
                  <a:pt x="4341650" y="4262224"/>
                  <a:pt x="4342044" y="4258311"/>
                </a:cubicBezTo>
                <a:cubicBezTo>
                  <a:pt x="4342830" y="4254788"/>
                  <a:pt x="4345190" y="4253221"/>
                  <a:pt x="4347942" y="4251263"/>
                </a:cubicBezTo>
                <a:cubicBezTo>
                  <a:pt x="4350695" y="4249307"/>
                  <a:pt x="4354628" y="4249698"/>
                  <a:pt x="4356593" y="4246958"/>
                </a:cubicBezTo>
                <a:close/>
                <a:moveTo>
                  <a:pt x="5465229" y="4245017"/>
                </a:moveTo>
                <a:cubicBezTo>
                  <a:pt x="5466009" y="4245017"/>
                  <a:pt x="5467564" y="4245017"/>
                  <a:pt x="5467951" y="4245794"/>
                </a:cubicBezTo>
                <a:cubicBezTo>
                  <a:pt x="5471846" y="4249292"/>
                  <a:pt x="5475349" y="4252401"/>
                  <a:pt x="5480402" y="4247348"/>
                </a:cubicBezTo>
                <a:cubicBezTo>
                  <a:pt x="5481959" y="4245405"/>
                  <a:pt x="5483131" y="4247348"/>
                  <a:pt x="5483507" y="4248903"/>
                </a:cubicBezTo>
                <a:cubicBezTo>
                  <a:pt x="5484679" y="4255509"/>
                  <a:pt x="5487801" y="4255509"/>
                  <a:pt x="5492467" y="4251623"/>
                </a:cubicBezTo>
                <a:cubicBezTo>
                  <a:pt x="5495574" y="4248903"/>
                  <a:pt x="5497130" y="4249680"/>
                  <a:pt x="5497130" y="4253565"/>
                </a:cubicBezTo>
                <a:cubicBezTo>
                  <a:pt x="5497130" y="4255897"/>
                  <a:pt x="5496345" y="4258618"/>
                  <a:pt x="5499845" y="4259006"/>
                </a:cubicBezTo>
                <a:cubicBezTo>
                  <a:pt x="5507621" y="4260561"/>
                  <a:pt x="5510741" y="4266001"/>
                  <a:pt x="5510350" y="4272996"/>
                </a:cubicBezTo>
                <a:cubicBezTo>
                  <a:pt x="5509950" y="4278047"/>
                  <a:pt x="5511519" y="4280379"/>
                  <a:pt x="5515022" y="4282322"/>
                </a:cubicBezTo>
                <a:cubicBezTo>
                  <a:pt x="5515022" y="4283877"/>
                  <a:pt x="5515022" y="4285431"/>
                  <a:pt x="5515022" y="4286986"/>
                </a:cubicBezTo>
                <a:cubicBezTo>
                  <a:pt x="5511124" y="4289317"/>
                  <a:pt x="5509950" y="4293592"/>
                  <a:pt x="5511124" y="4297478"/>
                </a:cubicBezTo>
                <a:cubicBezTo>
                  <a:pt x="5513080" y="4304473"/>
                  <a:pt x="5510741" y="4309913"/>
                  <a:pt x="5505680" y="4314576"/>
                </a:cubicBezTo>
                <a:cubicBezTo>
                  <a:pt x="5503744" y="4316519"/>
                  <a:pt x="5501790" y="4318074"/>
                  <a:pt x="5501010" y="4320794"/>
                </a:cubicBezTo>
                <a:cubicBezTo>
                  <a:pt x="5500243" y="4325068"/>
                  <a:pt x="5497910" y="4327400"/>
                  <a:pt x="5493632" y="4327011"/>
                </a:cubicBezTo>
                <a:cubicBezTo>
                  <a:pt x="5490511" y="4327011"/>
                  <a:pt x="5488173" y="4328954"/>
                  <a:pt x="5487008" y="4330509"/>
                </a:cubicBezTo>
                <a:cubicBezTo>
                  <a:pt x="5480402" y="4339835"/>
                  <a:pt x="5470679" y="4334784"/>
                  <a:pt x="5462508" y="4335949"/>
                </a:cubicBezTo>
                <a:cubicBezTo>
                  <a:pt x="5459004" y="4336337"/>
                  <a:pt x="5451608" y="4338281"/>
                  <a:pt x="5450054" y="4335560"/>
                </a:cubicBezTo>
                <a:cubicBezTo>
                  <a:pt x="5445385" y="4327789"/>
                  <a:pt x="5433321" y="4330898"/>
                  <a:pt x="5430600" y="4320406"/>
                </a:cubicBezTo>
                <a:cubicBezTo>
                  <a:pt x="5429821" y="4317296"/>
                  <a:pt x="5424375" y="4315353"/>
                  <a:pt x="5429433" y="4311079"/>
                </a:cubicBezTo>
                <a:cubicBezTo>
                  <a:pt x="5430987" y="4309913"/>
                  <a:pt x="5430600" y="4307582"/>
                  <a:pt x="5429043" y="4307193"/>
                </a:cubicBezTo>
                <a:cubicBezTo>
                  <a:pt x="5422816" y="4304861"/>
                  <a:pt x="5423206" y="4301363"/>
                  <a:pt x="5427099" y="4296701"/>
                </a:cubicBezTo>
                <a:cubicBezTo>
                  <a:pt x="5428266" y="4295146"/>
                  <a:pt x="5426709" y="4293203"/>
                  <a:pt x="5425932" y="4291649"/>
                </a:cubicBezTo>
                <a:cubicBezTo>
                  <a:pt x="5424375" y="4289317"/>
                  <a:pt x="5423985" y="4286986"/>
                  <a:pt x="5426320" y="4285043"/>
                </a:cubicBezTo>
                <a:cubicBezTo>
                  <a:pt x="5428651" y="4283100"/>
                  <a:pt x="5428266" y="4280768"/>
                  <a:pt x="5429043" y="4278436"/>
                </a:cubicBezTo>
                <a:cubicBezTo>
                  <a:pt x="5430987" y="4272608"/>
                  <a:pt x="5433321" y="4265223"/>
                  <a:pt x="5437602" y="4262504"/>
                </a:cubicBezTo>
                <a:cubicBezTo>
                  <a:pt x="5446940" y="4256675"/>
                  <a:pt x="5455891" y="4250457"/>
                  <a:pt x="5465229" y="4245017"/>
                </a:cubicBezTo>
                <a:close/>
                <a:moveTo>
                  <a:pt x="2315792" y="4239480"/>
                </a:moveTo>
                <a:cubicBezTo>
                  <a:pt x="2317981" y="4239480"/>
                  <a:pt x="2322360" y="4239480"/>
                  <a:pt x="2323455" y="4241666"/>
                </a:cubicBezTo>
                <a:cubicBezTo>
                  <a:pt x="2334402" y="4251508"/>
                  <a:pt x="2344254" y="4260255"/>
                  <a:pt x="2358488" y="4246040"/>
                </a:cubicBezTo>
                <a:cubicBezTo>
                  <a:pt x="2362867" y="4240573"/>
                  <a:pt x="2366152" y="4246040"/>
                  <a:pt x="2367245" y="4250413"/>
                </a:cubicBezTo>
                <a:cubicBezTo>
                  <a:pt x="2370530" y="4269002"/>
                  <a:pt x="2379289" y="4269002"/>
                  <a:pt x="2392427" y="4258067"/>
                </a:cubicBezTo>
                <a:cubicBezTo>
                  <a:pt x="2401185" y="4250413"/>
                  <a:pt x="2405565" y="4252601"/>
                  <a:pt x="2405565" y="4263535"/>
                </a:cubicBezTo>
                <a:cubicBezTo>
                  <a:pt x="2405565" y="4270095"/>
                  <a:pt x="2403374" y="4277749"/>
                  <a:pt x="2413228" y="4278842"/>
                </a:cubicBezTo>
                <a:cubicBezTo>
                  <a:pt x="2435124" y="4283215"/>
                  <a:pt x="2443882" y="4298523"/>
                  <a:pt x="2442787" y="4318205"/>
                </a:cubicBezTo>
                <a:cubicBezTo>
                  <a:pt x="2441692" y="4332418"/>
                  <a:pt x="2446071" y="4338979"/>
                  <a:pt x="2455924" y="4344446"/>
                </a:cubicBezTo>
                <a:cubicBezTo>
                  <a:pt x="2455924" y="4348819"/>
                  <a:pt x="2455924" y="4353193"/>
                  <a:pt x="2455924" y="4357566"/>
                </a:cubicBezTo>
                <a:cubicBezTo>
                  <a:pt x="2444975" y="4364127"/>
                  <a:pt x="2441692" y="4376155"/>
                  <a:pt x="2444975" y="4387088"/>
                </a:cubicBezTo>
                <a:cubicBezTo>
                  <a:pt x="2450451" y="4406769"/>
                  <a:pt x="2443882" y="4422076"/>
                  <a:pt x="2429650" y="4435198"/>
                </a:cubicBezTo>
                <a:cubicBezTo>
                  <a:pt x="2424175" y="4440664"/>
                  <a:pt x="2418702" y="4445038"/>
                  <a:pt x="2416513" y="4452692"/>
                </a:cubicBezTo>
                <a:cubicBezTo>
                  <a:pt x="2414323" y="4464719"/>
                  <a:pt x="2407754" y="4471279"/>
                  <a:pt x="2395711" y="4470186"/>
                </a:cubicBezTo>
                <a:cubicBezTo>
                  <a:pt x="2386953" y="4470186"/>
                  <a:pt x="2380384" y="4475652"/>
                  <a:pt x="2377099" y="4480026"/>
                </a:cubicBezTo>
                <a:cubicBezTo>
                  <a:pt x="2358488" y="4506268"/>
                  <a:pt x="2331119" y="4492053"/>
                  <a:pt x="2308125" y="4495334"/>
                </a:cubicBezTo>
                <a:cubicBezTo>
                  <a:pt x="2298271" y="4496427"/>
                  <a:pt x="2277471" y="4501895"/>
                  <a:pt x="2273090" y="4494241"/>
                </a:cubicBezTo>
                <a:cubicBezTo>
                  <a:pt x="2259953" y="4472373"/>
                  <a:pt x="2226015" y="4481120"/>
                  <a:pt x="2218352" y="4451599"/>
                </a:cubicBezTo>
                <a:cubicBezTo>
                  <a:pt x="2216161" y="4442852"/>
                  <a:pt x="2200834" y="4437384"/>
                  <a:pt x="2215067" y="4425356"/>
                </a:cubicBezTo>
                <a:cubicBezTo>
                  <a:pt x="2219446" y="4422076"/>
                  <a:pt x="2218352" y="4415516"/>
                  <a:pt x="2213972" y="4414423"/>
                </a:cubicBezTo>
                <a:cubicBezTo>
                  <a:pt x="2196456" y="4407862"/>
                  <a:pt x="2197550" y="4398022"/>
                  <a:pt x="2208498" y="4384902"/>
                </a:cubicBezTo>
                <a:cubicBezTo>
                  <a:pt x="2211782" y="4380528"/>
                  <a:pt x="2207402" y="4375060"/>
                  <a:pt x="2205214" y="4370687"/>
                </a:cubicBezTo>
                <a:cubicBezTo>
                  <a:pt x="2200834" y="4364127"/>
                  <a:pt x="2199740" y="4357566"/>
                  <a:pt x="2206309" y="4352100"/>
                </a:cubicBezTo>
                <a:cubicBezTo>
                  <a:pt x="2212877" y="4346632"/>
                  <a:pt x="2211782" y="4340072"/>
                  <a:pt x="2213972" y="4333511"/>
                </a:cubicBezTo>
                <a:lnTo>
                  <a:pt x="2216894" y="4325676"/>
                </a:lnTo>
                <a:lnTo>
                  <a:pt x="2211648" y="4326479"/>
                </a:lnTo>
                <a:cubicBezTo>
                  <a:pt x="2206535" y="4324522"/>
                  <a:pt x="2201815" y="4321782"/>
                  <a:pt x="2199849" y="4315518"/>
                </a:cubicBezTo>
                <a:cubicBezTo>
                  <a:pt x="2199457" y="4314344"/>
                  <a:pt x="2197097" y="4313561"/>
                  <a:pt x="2197491" y="4311213"/>
                </a:cubicBezTo>
                <a:cubicBezTo>
                  <a:pt x="2198671" y="4304949"/>
                  <a:pt x="2193952" y="4302992"/>
                  <a:pt x="2190020" y="4301817"/>
                </a:cubicBezTo>
                <a:cubicBezTo>
                  <a:pt x="2187267" y="4301034"/>
                  <a:pt x="2185694" y="4299860"/>
                  <a:pt x="2184120" y="4298294"/>
                </a:cubicBezTo>
                <a:cubicBezTo>
                  <a:pt x="2179403" y="4293988"/>
                  <a:pt x="2179795" y="4288116"/>
                  <a:pt x="2178616" y="4282635"/>
                </a:cubicBezTo>
                <a:cubicBezTo>
                  <a:pt x="2177830" y="4277546"/>
                  <a:pt x="2180189" y="4273631"/>
                  <a:pt x="2182156" y="4269326"/>
                </a:cubicBezTo>
                <a:cubicBezTo>
                  <a:pt x="2184120" y="4264628"/>
                  <a:pt x="2187267" y="4260713"/>
                  <a:pt x="2193165" y="4260713"/>
                </a:cubicBezTo>
                <a:cubicBezTo>
                  <a:pt x="2193952" y="4260713"/>
                  <a:pt x="2194345" y="4260322"/>
                  <a:pt x="2194345" y="4259147"/>
                </a:cubicBezTo>
                <a:cubicBezTo>
                  <a:pt x="2197097" y="4259147"/>
                  <a:pt x="2199457" y="4259147"/>
                  <a:pt x="2202209" y="4259147"/>
                </a:cubicBezTo>
                <a:cubicBezTo>
                  <a:pt x="2204176" y="4261888"/>
                  <a:pt x="2208108" y="4261497"/>
                  <a:pt x="2210861" y="4263453"/>
                </a:cubicBezTo>
                <a:cubicBezTo>
                  <a:pt x="2213614" y="4265411"/>
                  <a:pt x="2215972" y="4266977"/>
                  <a:pt x="2216759" y="4270500"/>
                </a:cubicBezTo>
                <a:cubicBezTo>
                  <a:pt x="2217153" y="4274414"/>
                  <a:pt x="2219119" y="4277937"/>
                  <a:pt x="2221085" y="4281070"/>
                </a:cubicBezTo>
                <a:cubicBezTo>
                  <a:pt x="2223052" y="4284593"/>
                  <a:pt x="2224624" y="4288116"/>
                  <a:pt x="2226590" y="4291248"/>
                </a:cubicBezTo>
                <a:lnTo>
                  <a:pt x="2232018" y="4296650"/>
                </a:lnTo>
                <a:lnTo>
                  <a:pt x="2238058" y="4288683"/>
                </a:lnTo>
                <a:cubicBezTo>
                  <a:pt x="2264333" y="4272282"/>
                  <a:pt x="2289513" y="4254788"/>
                  <a:pt x="2315792" y="4239480"/>
                </a:cubicBezTo>
                <a:close/>
                <a:moveTo>
                  <a:pt x="6726074" y="4239273"/>
                </a:moveTo>
                <a:cubicBezTo>
                  <a:pt x="6732561" y="4243051"/>
                  <a:pt x="6738776" y="4247370"/>
                  <a:pt x="6745263" y="4251420"/>
                </a:cubicBezTo>
                <a:cubicBezTo>
                  <a:pt x="6748237" y="4253309"/>
                  <a:pt x="6749858" y="4258437"/>
                  <a:pt x="6751208" y="4262486"/>
                </a:cubicBezTo>
                <a:cubicBezTo>
                  <a:pt x="6751750" y="4264106"/>
                  <a:pt x="6751478" y="4265726"/>
                  <a:pt x="6753102" y="4267074"/>
                </a:cubicBezTo>
                <a:cubicBezTo>
                  <a:pt x="6754722" y="4268424"/>
                  <a:pt x="6754452" y="4270043"/>
                  <a:pt x="6753370" y="4271663"/>
                </a:cubicBezTo>
                <a:cubicBezTo>
                  <a:pt x="6752831" y="4272743"/>
                  <a:pt x="6751750" y="4274093"/>
                  <a:pt x="6752559" y="4275172"/>
                </a:cubicBezTo>
                <a:cubicBezTo>
                  <a:pt x="6755264" y="4278411"/>
                  <a:pt x="6755533" y="4280841"/>
                  <a:pt x="6751208" y="4282460"/>
                </a:cubicBezTo>
                <a:cubicBezTo>
                  <a:pt x="6750127" y="4282730"/>
                  <a:pt x="6749858" y="4284349"/>
                  <a:pt x="6750940" y="4285160"/>
                </a:cubicBezTo>
                <a:cubicBezTo>
                  <a:pt x="6754452" y="4288129"/>
                  <a:pt x="6750669" y="4289478"/>
                  <a:pt x="6750127" y="4291638"/>
                </a:cubicBezTo>
                <a:cubicBezTo>
                  <a:pt x="6748237" y="4298925"/>
                  <a:pt x="6739857" y="4296766"/>
                  <a:pt x="6736616" y="4302164"/>
                </a:cubicBezTo>
                <a:cubicBezTo>
                  <a:pt x="6735533" y="4304053"/>
                  <a:pt x="6730399" y="4302704"/>
                  <a:pt x="6727967" y="4302434"/>
                </a:cubicBezTo>
                <a:cubicBezTo>
                  <a:pt x="6722293" y="4301624"/>
                  <a:pt x="6715536" y="4305133"/>
                  <a:pt x="6710940" y="4298655"/>
                </a:cubicBezTo>
                <a:cubicBezTo>
                  <a:pt x="6710130" y="4297575"/>
                  <a:pt x="6708508" y="4296226"/>
                  <a:pt x="6706349" y="4296226"/>
                </a:cubicBezTo>
                <a:cubicBezTo>
                  <a:pt x="6703373" y="4296496"/>
                  <a:pt x="6701750" y="4294877"/>
                  <a:pt x="6701213" y="4291907"/>
                </a:cubicBezTo>
                <a:cubicBezTo>
                  <a:pt x="6700671" y="4290018"/>
                  <a:pt x="6699318" y="4288938"/>
                  <a:pt x="6697969" y="4287588"/>
                </a:cubicBezTo>
                <a:cubicBezTo>
                  <a:pt x="6694454" y="4284349"/>
                  <a:pt x="6692833" y="4280571"/>
                  <a:pt x="6694186" y="4275712"/>
                </a:cubicBezTo>
                <a:cubicBezTo>
                  <a:pt x="6694997" y="4273013"/>
                  <a:pt x="6694186" y="4270043"/>
                  <a:pt x="6691482" y="4268424"/>
                </a:cubicBezTo>
                <a:cubicBezTo>
                  <a:pt x="6691482" y="4267345"/>
                  <a:pt x="6691482" y="4266265"/>
                  <a:pt x="6691482" y="4265185"/>
                </a:cubicBezTo>
                <a:cubicBezTo>
                  <a:pt x="6693917" y="4263835"/>
                  <a:pt x="6694997" y="4262216"/>
                  <a:pt x="6694724" y="4258707"/>
                </a:cubicBezTo>
                <a:cubicBezTo>
                  <a:pt x="6694454" y="4253848"/>
                  <a:pt x="6696618" y="4250070"/>
                  <a:pt x="6702021" y="4248990"/>
                </a:cubicBezTo>
                <a:cubicBezTo>
                  <a:pt x="6704454" y="4248720"/>
                  <a:pt x="6703914" y="4246831"/>
                  <a:pt x="6703914" y="4245211"/>
                </a:cubicBezTo>
                <a:cubicBezTo>
                  <a:pt x="6703914" y="4242512"/>
                  <a:pt x="6704996" y="4241972"/>
                  <a:pt x="6707156" y="4243862"/>
                </a:cubicBezTo>
                <a:cubicBezTo>
                  <a:pt x="6710401" y="4246561"/>
                  <a:pt x="6712562" y="4246561"/>
                  <a:pt x="6713374" y="4241972"/>
                </a:cubicBezTo>
                <a:cubicBezTo>
                  <a:pt x="6713645" y="4240892"/>
                  <a:pt x="6714454" y="4239543"/>
                  <a:pt x="6715536" y="4240892"/>
                </a:cubicBezTo>
                <a:cubicBezTo>
                  <a:pt x="6719047" y="4244401"/>
                  <a:pt x="6721480" y="4242242"/>
                  <a:pt x="6724182" y="4239812"/>
                </a:cubicBezTo>
                <a:cubicBezTo>
                  <a:pt x="6724453" y="4239273"/>
                  <a:pt x="6725534" y="4239273"/>
                  <a:pt x="6726074" y="4239273"/>
                </a:cubicBezTo>
                <a:close/>
                <a:moveTo>
                  <a:pt x="2839644" y="4216289"/>
                </a:moveTo>
                <a:cubicBezTo>
                  <a:pt x="2840653" y="4216497"/>
                  <a:pt x="2841426" y="4217448"/>
                  <a:pt x="2841783" y="4219467"/>
                </a:cubicBezTo>
                <a:cubicBezTo>
                  <a:pt x="2841783" y="4220417"/>
                  <a:pt x="2842021" y="4221366"/>
                  <a:pt x="2842495" y="4222316"/>
                </a:cubicBezTo>
                <a:cubicBezTo>
                  <a:pt x="2842971" y="4223504"/>
                  <a:pt x="2842971" y="4225404"/>
                  <a:pt x="2844634" y="4225641"/>
                </a:cubicBezTo>
                <a:cubicBezTo>
                  <a:pt x="2846060" y="4225641"/>
                  <a:pt x="2847010" y="4224454"/>
                  <a:pt x="2847722" y="4223504"/>
                </a:cubicBezTo>
                <a:cubicBezTo>
                  <a:pt x="2851287" y="4219467"/>
                  <a:pt x="2852713" y="4219703"/>
                  <a:pt x="2854852" y="4224691"/>
                </a:cubicBezTo>
                <a:cubicBezTo>
                  <a:pt x="2855327" y="4225879"/>
                  <a:pt x="2855564" y="4226829"/>
                  <a:pt x="2856277" y="4227779"/>
                </a:cubicBezTo>
                <a:cubicBezTo>
                  <a:pt x="2857227" y="4229204"/>
                  <a:pt x="2858179" y="4230391"/>
                  <a:pt x="2860553" y="4229441"/>
                </a:cubicBezTo>
                <a:cubicBezTo>
                  <a:pt x="2862693" y="4228253"/>
                  <a:pt x="2862693" y="4227303"/>
                  <a:pt x="2862219" y="4225404"/>
                </a:cubicBezTo>
                <a:lnTo>
                  <a:pt x="2861818" y="4221812"/>
                </a:lnTo>
                <a:lnTo>
                  <a:pt x="2880389" y="4240282"/>
                </a:lnTo>
                <a:lnTo>
                  <a:pt x="2879326" y="4241791"/>
                </a:lnTo>
                <a:cubicBezTo>
                  <a:pt x="2878851" y="4243929"/>
                  <a:pt x="2879564" y="4245353"/>
                  <a:pt x="2881464" y="4246304"/>
                </a:cubicBezTo>
                <a:cubicBezTo>
                  <a:pt x="2882890" y="4247016"/>
                  <a:pt x="2884316" y="4247491"/>
                  <a:pt x="2885741" y="4248204"/>
                </a:cubicBezTo>
                <a:cubicBezTo>
                  <a:pt x="2888116" y="4249391"/>
                  <a:pt x="2889068" y="4251053"/>
                  <a:pt x="2888592" y="4253903"/>
                </a:cubicBezTo>
                <a:cubicBezTo>
                  <a:pt x="2887167" y="4262453"/>
                  <a:pt x="2890255" y="4268391"/>
                  <a:pt x="2897859" y="4272190"/>
                </a:cubicBezTo>
                <a:cubicBezTo>
                  <a:pt x="2899047" y="4272903"/>
                  <a:pt x="2901661" y="4272666"/>
                  <a:pt x="2901186" y="4274803"/>
                </a:cubicBezTo>
                <a:cubicBezTo>
                  <a:pt x="2900947" y="4276941"/>
                  <a:pt x="2898810" y="4277415"/>
                  <a:pt x="2896671" y="4277653"/>
                </a:cubicBezTo>
                <a:cubicBezTo>
                  <a:pt x="2896433" y="4277653"/>
                  <a:pt x="2896196" y="4277653"/>
                  <a:pt x="2895957" y="4277653"/>
                </a:cubicBezTo>
                <a:cubicBezTo>
                  <a:pt x="2890255" y="4278603"/>
                  <a:pt x="2888592" y="4281215"/>
                  <a:pt x="2891443" y="4285728"/>
                </a:cubicBezTo>
                <a:cubicBezTo>
                  <a:pt x="2894058" y="4290003"/>
                  <a:pt x="2893345" y="4293328"/>
                  <a:pt x="2890969" y="4296890"/>
                </a:cubicBezTo>
                <a:cubicBezTo>
                  <a:pt x="2887880" y="4301640"/>
                  <a:pt x="2885504" y="4306627"/>
                  <a:pt x="2886929" y="4312565"/>
                </a:cubicBezTo>
                <a:cubicBezTo>
                  <a:pt x="2887642" y="4315177"/>
                  <a:pt x="2885028" y="4316365"/>
                  <a:pt x="2883366" y="4316840"/>
                </a:cubicBezTo>
                <a:cubicBezTo>
                  <a:pt x="2877188" y="4318978"/>
                  <a:pt x="2874338" y="4323015"/>
                  <a:pt x="2873623" y="4329189"/>
                </a:cubicBezTo>
                <a:cubicBezTo>
                  <a:pt x="2873149" y="4332989"/>
                  <a:pt x="2871724" y="4333702"/>
                  <a:pt x="2867920" y="4331327"/>
                </a:cubicBezTo>
                <a:cubicBezTo>
                  <a:pt x="2859842" y="4326340"/>
                  <a:pt x="2847960" y="4329901"/>
                  <a:pt x="2844396" y="4338215"/>
                </a:cubicBezTo>
                <a:cubicBezTo>
                  <a:pt x="2843683" y="4339877"/>
                  <a:pt x="2842733" y="4342014"/>
                  <a:pt x="2844396" y="4343439"/>
                </a:cubicBezTo>
                <a:cubicBezTo>
                  <a:pt x="2846060" y="4344864"/>
                  <a:pt x="2848436" y="4345577"/>
                  <a:pt x="2850574" y="4344151"/>
                </a:cubicBezTo>
                <a:cubicBezTo>
                  <a:pt x="2852000" y="4343439"/>
                  <a:pt x="2853426" y="4342252"/>
                  <a:pt x="2854852" y="4341302"/>
                </a:cubicBezTo>
                <a:cubicBezTo>
                  <a:pt x="2856277" y="4340114"/>
                  <a:pt x="2857703" y="4339401"/>
                  <a:pt x="2858892" y="4340826"/>
                </a:cubicBezTo>
                <a:cubicBezTo>
                  <a:pt x="2860316" y="4342488"/>
                  <a:pt x="2859366" y="4343914"/>
                  <a:pt x="2858179" y="4345101"/>
                </a:cubicBezTo>
                <a:cubicBezTo>
                  <a:pt x="2857227" y="4346289"/>
                  <a:pt x="2855801" y="4347239"/>
                  <a:pt x="2854852" y="4348189"/>
                </a:cubicBezTo>
                <a:cubicBezTo>
                  <a:pt x="2852713" y="4350326"/>
                  <a:pt x="2851525" y="4353177"/>
                  <a:pt x="2853664" y="4355551"/>
                </a:cubicBezTo>
                <a:cubicBezTo>
                  <a:pt x="2855564" y="4357452"/>
                  <a:pt x="2858179" y="4355551"/>
                  <a:pt x="2860078" y="4354127"/>
                </a:cubicBezTo>
                <a:cubicBezTo>
                  <a:pt x="2861744" y="4352939"/>
                  <a:pt x="2862931" y="4350802"/>
                  <a:pt x="2865071" y="4350088"/>
                </a:cubicBezTo>
                <a:cubicBezTo>
                  <a:pt x="2868158" y="4348902"/>
                  <a:pt x="2870060" y="4349376"/>
                  <a:pt x="2869821" y="4353177"/>
                </a:cubicBezTo>
                <a:cubicBezTo>
                  <a:pt x="2869584" y="4358402"/>
                  <a:pt x="2867446" y="4362676"/>
                  <a:pt x="2864595" y="4366714"/>
                </a:cubicBezTo>
                <a:cubicBezTo>
                  <a:pt x="2861032" y="4371938"/>
                  <a:pt x="2860791" y="4374788"/>
                  <a:pt x="2864595" y="4379776"/>
                </a:cubicBezTo>
                <a:cubicBezTo>
                  <a:pt x="2865784" y="4381676"/>
                  <a:pt x="2867684" y="4383338"/>
                  <a:pt x="2869347" y="4385001"/>
                </a:cubicBezTo>
                <a:cubicBezTo>
                  <a:pt x="2870060" y="4385713"/>
                  <a:pt x="2871246" y="4386425"/>
                  <a:pt x="2870771" y="4387613"/>
                </a:cubicBezTo>
                <a:cubicBezTo>
                  <a:pt x="2870297" y="4389038"/>
                  <a:pt x="2869110" y="4389276"/>
                  <a:pt x="2868158" y="4389038"/>
                </a:cubicBezTo>
                <a:cubicBezTo>
                  <a:pt x="2863881" y="4388088"/>
                  <a:pt x="2862931" y="4389988"/>
                  <a:pt x="2863169" y="4393787"/>
                </a:cubicBezTo>
                <a:cubicBezTo>
                  <a:pt x="2863407" y="4398538"/>
                  <a:pt x="2860316" y="4401863"/>
                  <a:pt x="2856989" y="4404476"/>
                </a:cubicBezTo>
                <a:cubicBezTo>
                  <a:pt x="2854376" y="4406612"/>
                  <a:pt x="2854139" y="4408275"/>
                  <a:pt x="2856751" y="4410175"/>
                </a:cubicBezTo>
                <a:cubicBezTo>
                  <a:pt x="2858179" y="4411125"/>
                  <a:pt x="2859128" y="4412075"/>
                  <a:pt x="2858654" y="4413975"/>
                </a:cubicBezTo>
                <a:cubicBezTo>
                  <a:pt x="2858179" y="4416587"/>
                  <a:pt x="2856277" y="4416113"/>
                  <a:pt x="2854614" y="4416587"/>
                </a:cubicBezTo>
                <a:cubicBezTo>
                  <a:pt x="2853664" y="4416825"/>
                  <a:pt x="2852475" y="4416825"/>
                  <a:pt x="2851287" y="4417063"/>
                </a:cubicBezTo>
                <a:cubicBezTo>
                  <a:pt x="2844872" y="4417775"/>
                  <a:pt x="2843445" y="4421338"/>
                  <a:pt x="2847248" y="4426800"/>
                </a:cubicBezTo>
                <a:cubicBezTo>
                  <a:pt x="2847722" y="4427512"/>
                  <a:pt x="2848198" y="4427988"/>
                  <a:pt x="2848436" y="4428700"/>
                </a:cubicBezTo>
                <a:cubicBezTo>
                  <a:pt x="2849148" y="4430124"/>
                  <a:pt x="2849623" y="4432025"/>
                  <a:pt x="2848198" y="4432975"/>
                </a:cubicBezTo>
                <a:cubicBezTo>
                  <a:pt x="2847010" y="4433925"/>
                  <a:pt x="2845347" y="4432975"/>
                  <a:pt x="2844396" y="4432025"/>
                </a:cubicBezTo>
                <a:cubicBezTo>
                  <a:pt x="2843445" y="4431075"/>
                  <a:pt x="2842733" y="4430124"/>
                  <a:pt x="2842021" y="4428938"/>
                </a:cubicBezTo>
                <a:cubicBezTo>
                  <a:pt x="2840595" y="4427275"/>
                  <a:pt x="2839168" y="4426800"/>
                  <a:pt x="2837268" y="4428224"/>
                </a:cubicBezTo>
                <a:cubicBezTo>
                  <a:pt x="2832753" y="4431312"/>
                  <a:pt x="2827763" y="4431787"/>
                  <a:pt x="2822773" y="4432025"/>
                </a:cubicBezTo>
                <a:cubicBezTo>
                  <a:pt x="2816833" y="4432499"/>
                  <a:pt x="2810655" y="4431787"/>
                  <a:pt x="2804715" y="4433213"/>
                </a:cubicBezTo>
                <a:cubicBezTo>
                  <a:pt x="2802577" y="4433687"/>
                  <a:pt x="2801388" y="4432263"/>
                  <a:pt x="2800437" y="4431075"/>
                </a:cubicBezTo>
                <a:cubicBezTo>
                  <a:pt x="2797110" y="4427275"/>
                  <a:pt x="2794022" y="4423475"/>
                  <a:pt x="2788081" y="4425375"/>
                </a:cubicBezTo>
                <a:cubicBezTo>
                  <a:pt x="2786894" y="4425613"/>
                  <a:pt x="2786180" y="4424663"/>
                  <a:pt x="2785704" y="4423713"/>
                </a:cubicBezTo>
                <a:cubicBezTo>
                  <a:pt x="2783091" y="4418963"/>
                  <a:pt x="2778814" y="4415163"/>
                  <a:pt x="2775250" y="4411125"/>
                </a:cubicBezTo>
                <a:cubicBezTo>
                  <a:pt x="2769785" y="4404950"/>
                  <a:pt x="2766695" y="4398062"/>
                  <a:pt x="2768833" y="4389750"/>
                </a:cubicBezTo>
                <a:cubicBezTo>
                  <a:pt x="2769546" y="4386425"/>
                  <a:pt x="2767646" y="4384288"/>
                  <a:pt x="2765744" y="4382388"/>
                </a:cubicBezTo>
                <a:cubicBezTo>
                  <a:pt x="2761468" y="4377875"/>
                  <a:pt x="2761706" y="4375501"/>
                  <a:pt x="2766456" y="4371938"/>
                </a:cubicBezTo>
                <a:cubicBezTo>
                  <a:pt x="2771685" y="4368376"/>
                  <a:pt x="2771685" y="4368376"/>
                  <a:pt x="2767407" y="4363151"/>
                </a:cubicBezTo>
                <a:cubicBezTo>
                  <a:pt x="2766456" y="4361963"/>
                  <a:pt x="2765744" y="4361013"/>
                  <a:pt x="2767171" y="4359589"/>
                </a:cubicBezTo>
                <a:cubicBezTo>
                  <a:pt x="2771922" y="4354127"/>
                  <a:pt x="2776200" y="4348664"/>
                  <a:pt x="2781191" y="4343439"/>
                </a:cubicBezTo>
                <a:cubicBezTo>
                  <a:pt x="2784754" y="4339401"/>
                  <a:pt x="2789268" y="4336789"/>
                  <a:pt x="2794497" y="4335602"/>
                </a:cubicBezTo>
                <a:cubicBezTo>
                  <a:pt x="2797824" y="4334652"/>
                  <a:pt x="2804239" y="4326102"/>
                  <a:pt x="2804478" y="4322539"/>
                </a:cubicBezTo>
                <a:cubicBezTo>
                  <a:pt x="2804478" y="4321352"/>
                  <a:pt x="2804478" y="4320402"/>
                  <a:pt x="2803051" y="4319927"/>
                </a:cubicBezTo>
                <a:cubicBezTo>
                  <a:pt x="2795686" y="4316602"/>
                  <a:pt x="2792121" y="4310190"/>
                  <a:pt x="2789032" y="4303302"/>
                </a:cubicBezTo>
                <a:cubicBezTo>
                  <a:pt x="2788319" y="4301878"/>
                  <a:pt x="2787844" y="4300690"/>
                  <a:pt x="2787130" y="4299503"/>
                </a:cubicBezTo>
                <a:cubicBezTo>
                  <a:pt x="2784754" y="4295702"/>
                  <a:pt x="2783566" y="4292377"/>
                  <a:pt x="2785230" y="4287628"/>
                </a:cubicBezTo>
                <a:cubicBezTo>
                  <a:pt x="2786894" y="4282877"/>
                  <a:pt x="2784279" y="4278128"/>
                  <a:pt x="2781903" y="4273853"/>
                </a:cubicBezTo>
                <a:cubicBezTo>
                  <a:pt x="2780953" y="4271716"/>
                  <a:pt x="2780477" y="4270290"/>
                  <a:pt x="2782141" y="4268153"/>
                </a:cubicBezTo>
                <a:cubicBezTo>
                  <a:pt x="2788794" y="4259129"/>
                  <a:pt x="2793784" y="4249154"/>
                  <a:pt x="2794735" y="4237516"/>
                </a:cubicBezTo>
                <a:cubicBezTo>
                  <a:pt x="2794972" y="4235853"/>
                  <a:pt x="2795447" y="4235141"/>
                  <a:pt x="2797110" y="4235615"/>
                </a:cubicBezTo>
                <a:cubicBezTo>
                  <a:pt x="2803763" y="4237041"/>
                  <a:pt x="2808042" y="4233479"/>
                  <a:pt x="2811606" y="4228729"/>
                </a:cubicBezTo>
                <a:cubicBezTo>
                  <a:pt x="2813268" y="4226591"/>
                  <a:pt x="2814695" y="4225404"/>
                  <a:pt x="2817783" y="4226829"/>
                </a:cubicBezTo>
                <a:cubicBezTo>
                  <a:pt x="2821585" y="4228966"/>
                  <a:pt x="2825148" y="4227067"/>
                  <a:pt x="2828239" y="4224454"/>
                </a:cubicBezTo>
                <a:cubicBezTo>
                  <a:pt x="2830851" y="4222316"/>
                  <a:pt x="2833466" y="4219703"/>
                  <a:pt x="2836080" y="4217566"/>
                </a:cubicBezTo>
                <a:cubicBezTo>
                  <a:pt x="2837386" y="4216616"/>
                  <a:pt x="2838634" y="4216082"/>
                  <a:pt x="2839644" y="4216289"/>
                </a:cubicBezTo>
                <a:close/>
                <a:moveTo>
                  <a:pt x="8895027" y="4214628"/>
                </a:moveTo>
                <a:cubicBezTo>
                  <a:pt x="8901997" y="4218688"/>
                  <a:pt x="8908676" y="4223330"/>
                  <a:pt x="8915647" y="4227681"/>
                </a:cubicBezTo>
                <a:cubicBezTo>
                  <a:pt x="8918842" y="4229711"/>
                  <a:pt x="8920584" y="4235221"/>
                  <a:pt x="8922036" y="4239573"/>
                </a:cubicBezTo>
                <a:cubicBezTo>
                  <a:pt x="8922617" y="4241313"/>
                  <a:pt x="8922326" y="4243054"/>
                  <a:pt x="8924069" y="4244504"/>
                </a:cubicBezTo>
                <a:cubicBezTo>
                  <a:pt x="8925812" y="4245955"/>
                  <a:pt x="8925521" y="4247694"/>
                  <a:pt x="8924359" y="4249435"/>
                </a:cubicBezTo>
                <a:cubicBezTo>
                  <a:pt x="8923778" y="4250595"/>
                  <a:pt x="8922617" y="4252045"/>
                  <a:pt x="8923489" y="4253205"/>
                </a:cubicBezTo>
                <a:cubicBezTo>
                  <a:pt x="8926392" y="4256687"/>
                  <a:pt x="8926683" y="4259297"/>
                  <a:pt x="8922036" y="4261038"/>
                </a:cubicBezTo>
                <a:cubicBezTo>
                  <a:pt x="8920874" y="4261327"/>
                  <a:pt x="8920584" y="4263068"/>
                  <a:pt x="8921746" y="4263938"/>
                </a:cubicBezTo>
                <a:cubicBezTo>
                  <a:pt x="8925521" y="4267128"/>
                  <a:pt x="8921455" y="4268579"/>
                  <a:pt x="8920874" y="4270899"/>
                </a:cubicBezTo>
                <a:cubicBezTo>
                  <a:pt x="8918842" y="4278731"/>
                  <a:pt x="8909838" y="4276410"/>
                  <a:pt x="8906353" y="4282211"/>
                </a:cubicBezTo>
                <a:cubicBezTo>
                  <a:pt x="8905192" y="4284241"/>
                  <a:pt x="8899673" y="4282791"/>
                  <a:pt x="8897059" y="4282502"/>
                </a:cubicBezTo>
                <a:cubicBezTo>
                  <a:pt x="8890961" y="4281631"/>
                  <a:pt x="8883700" y="4285402"/>
                  <a:pt x="8878762" y="4278440"/>
                </a:cubicBezTo>
                <a:cubicBezTo>
                  <a:pt x="8877891" y="4277280"/>
                  <a:pt x="8876149" y="4275830"/>
                  <a:pt x="8873826" y="4275830"/>
                </a:cubicBezTo>
                <a:cubicBezTo>
                  <a:pt x="8870631" y="4276120"/>
                  <a:pt x="8868888" y="4274380"/>
                  <a:pt x="8868308" y="4271190"/>
                </a:cubicBezTo>
                <a:cubicBezTo>
                  <a:pt x="8867726" y="4269158"/>
                  <a:pt x="8866274" y="4267999"/>
                  <a:pt x="8864822" y="4266548"/>
                </a:cubicBezTo>
                <a:cubicBezTo>
                  <a:pt x="8861047" y="4263068"/>
                  <a:pt x="8859304" y="4259006"/>
                  <a:pt x="8860756" y="4253786"/>
                </a:cubicBezTo>
                <a:cubicBezTo>
                  <a:pt x="8861628" y="4250886"/>
                  <a:pt x="8860756" y="4247694"/>
                  <a:pt x="8857852" y="4245955"/>
                </a:cubicBezTo>
                <a:cubicBezTo>
                  <a:pt x="8857852" y="4244794"/>
                  <a:pt x="8857852" y="4243634"/>
                  <a:pt x="8857852" y="4242473"/>
                </a:cubicBezTo>
                <a:cubicBezTo>
                  <a:pt x="8860466" y="4241023"/>
                  <a:pt x="8861628" y="4239283"/>
                  <a:pt x="8861338" y="4235512"/>
                </a:cubicBezTo>
                <a:cubicBezTo>
                  <a:pt x="8861047" y="4230291"/>
                  <a:pt x="8863370" y="4226230"/>
                  <a:pt x="8869179" y="4225069"/>
                </a:cubicBezTo>
                <a:cubicBezTo>
                  <a:pt x="8871792" y="4224780"/>
                  <a:pt x="8871212" y="4222750"/>
                  <a:pt x="8871212" y="4221009"/>
                </a:cubicBezTo>
                <a:cubicBezTo>
                  <a:pt x="8871212" y="4218108"/>
                  <a:pt x="8872374" y="4217528"/>
                  <a:pt x="8874697" y="4219559"/>
                </a:cubicBezTo>
                <a:cubicBezTo>
                  <a:pt x="8878182" y="4222459"/>
                  <a:pt x="8880505" y="4222459"/>
                  <a:pt x="8881377" y="4217528"/>
                </a:cubicBezTo>
                <a:cubicBezTo>
                  <a:pt x="8881667" y="4216369"/>
                  <a:pt x="8882539" y="4214918"/>
                  <a:pt x="8883700" y="4216369"/>
                </a:cubicBezTo>
                <a:cubicBezTo>
                  <a:pt x="8887475" y="4220139"/>
                  <a:pt x="8890089" y="4217819"/>
                  <a:pt x="8892993" y="4215208"/>
                </a:cubicBezTo>
                <a:cubicBezTo>
                  <a:pt x="8893284" y="4214628"/>
                  <a:pt x="8894445" y="4214628"/>
                  <a:pt x="8895027" y="4214628"/>
                </a:cubicBezTo>
                <a:close/>
                <a:moveTo>
                  <a:pt x="8517767" y="4204332"/>
                </a:moveTo>
                <a:lnTo>
                  <a:pt x="8518539" y="4205100"/>
                </a:lnTo>
                <a:lnTo>
                  <a:pt x="8517103" y="4205441"/>
                </a:lnTo>
                <a:close/>
                <a:moveTo>
                  <a:pt x="7337506" y="4191216"/>
                </a:moveTo>
                <a:cubicBezTo>
                  <a:pt x="7344477" y="4195277"/>
                  <a:pt x="7351157" y="4199918"/>
                  <a:pt x="7358127" y="4204269"/>
                </a:cubicBezTo>
                <a:cubicBezTo>
                  <a:pt x="7361322" y="4206299"/>
                  <a:pt x="7363065" y="4211810"/>
                  <a:pt x="7364516" y="4216161"/>
                </a:cubicBezTo>
                <a:cubicBezTo>
                  <a:pt x="7365097" y="4217901"/>
                  <a:pt x="7364806" y="4219642"/>
                  <a:pt x="7366549" y="4221092"/>
                </a:cubicBezTo>
                <a:cubicBezTo>
                  <a:pt x="7368291" y="4222542"/>
                  <a:pt x="7368003" y="4224282"/>
                  <a:pt x="7366839" y="4226023"/>
                </a:cubicBezTo>
                <a:cubicBezTo>
                  <a:pt x="7366259" y="4227183"/>
                  <a:pt x="7365097" y="4228633"/>
                  <a:pt x="7365969" y="4229794"/>
                </a:cubicBezTo>
                <a:cubicBezTo>
                  <a:pt x="7368872" y="4233274"/>
                  <a:pt x="7369163" y="4235885"/>
                  <a:pt x="7364516" y="4237625"/>
                </a:cubicBezTo>
                <a:cubicBezTo>
                  <a:pt x="7363354" y="4237915"/>
                  <a:pt x="7363065" y="4239656"/>
                  <a:pt x="7364225" y="4240526"/>
                </a:cubicBezTo>
                <a:cubicBezTo>
                  <a:pt x="7368003" y="4243716"/>
                  <a:pt x="7363936" y="4245167"/>
                  <a:pt x="7363354" y="4247487"/>
                </a:cubicBezTo>
                <a:cubicBezTo>
                  <a:pt x="7361322" y="4255319"/>
                  <a:pt x="7352318" y="4252998"/>
                  <a:pt x="7348834" y="4258799"/>
                </a:cubicBezTo>
                <a:cubicBezTo>
                  <a:pt x="7347670" y="4260830"/>
                  <a:pt x="7342153" y="4259380"/>
                  <a:pt x="7339541" y="4259090"/>
                </a:cubicBezTo>
                <a:cubicBezTo>
                  <a:pt x="7333442" y="4258219"/>
                  <a:pt x="7326182" y="4261990"/>
                  <a:pt x="7321245" y="4255029"/>
                </a:cubicBezTo>
                <a:cubicBezTo>
                  <a:pt x="7320372" y="4253868"/>
                  <a:pt x="7318630" y="4252418"/>
                  <a:pt x="7316306" y="4252418"/>
                </a:cubicBezTo>
                <a:cubicBezTo>
                  <a:pt x="7313111" y="4252708"/>
                  <a:pt x="7311367" y="4250968"/>
                  <a:pt x="7310787" y="4247778"/>
                </a:cubicBezTo>
                <a:cubicBezTo>
                  <a:pt x="7310208" y="4245746"/>
                  <a:pt x="7308755" y="4244587"/>
                  <a:pt x="7307303" y="4243136"/>
                </a:cubicBezTo>
                <a:cubicBezTo>
                  <a:pt x="7303527" y="4239656"/>
                  <a:pt x="7301785" y="4235595"/>
                  <a:pt x="7303238" y="4230374"/>
                </a:cubicBezTo>
                <a:cubicBezTo>
                  <a:pt x="7304108" y="4227473"/>
                  <a:pt x="7303238" y="4224282"/>
                  <a:pt x="7300332" y="4222542"/>
                </a:cubicBezTo>
                <a:cubicBezTo>
                  <a:pt x="7300332" y="4221382"/>
                  <a:pt x="7300332" y="4220222"/>
                  <a:pt x="7300332" y="4219062"/>
                </a:cubicBezTo>
                <a:cubicBezTo>
                  <a:pt x="7302946" y="4217612"/>
                  <a:pt x="7304108" y="4215871"/>
                  <a:pt x="7303818" y="4212100"/>
                </a:cubicBezTo>
                <a:cubicBezTo>
                  <a:pt x="7303527" y="4206879"/>
                  <a:pt x="7305852" y="4202818"/>
                  <a:pt x="7311660" y="4201658"/>
                </a:cubicBezTo>
                <a:cubicBezTo>
                  <a:pt x="7314274" y="4201368"/>
                  <a:pt x="7313691" y="4199338"/>
                  <a:pt x="7313691" y="4197597"/>
                </a:cubicBezTo>
                <a:cubicBezTo>
                  <a:pt x="7313691" y="4194696"/>
                  <a:pt x="7314855" y="4194116"/>
                  <a:pt x="7317178" y="4196147"/>
                </a:cubicBezTo>
                <a:cubicBezTo>
                  <a:pt x="7320663" y="4199047"/>
                  <a:pt x="7322987" y="4199047"/>
                  <a:pt x="7323857" y="4194116"/>
                </a:cubicBezTo>
                <a:cubicBezTo>
                  <a:pt x="7324148" y="4192957"/>
                  <a:pt x="7325018" y="4191506"/>
                  <a:pt x="7326182" y="4192957"/>
                </a:cubicBezTo>
                <a:cubicBezTo>
                  <a:pt x="7329958" y="4196728"/>
                  <a:pt x="7332571" y="4194407"/>
                  <a:pt x="7335474" y="4191796"/>
                </a:cubicBezTo>
                <a:cubicBezTo>
                  <a:pt x="7335763" y="4191216"/>
                  <a:pt x="7336925" y="4191216"/>
                  <a:pt x="7337506" y="4191216"/>
                </a:cubicBezTo>
                <a:close/>
                <a:moveTo>
                  <a:pt x="9661016" y="4190583"/>
                </a:moveTo>
                <a:cubicBezTo>
                  <a:pt x="9661794" y="4190583"/>
                  <a:pt x="9663350" y="4190583"/>
                  <a:pt x="9663740" y="4191360"/>
                </a:cubicBezTo>
                <a:cubicBezTo>
                  <a:pt x="9667631" y="4194858"/>
                  <a:pt x="9671133" y="4197966"/>
                  <a:pt x="9676191" y="4192915"/>
                </a:cubicBezTo>
                <a:cubicBezTo>
                  <a:pt x="9677747" y="4190972"/>
                  <a:pt x="9678914" y="4192915"/>
                  <a:pt x="9679303" y="4194470"/>
                </a:cubicBezTo>
                <a:cubicBezTo>
                  <a:pt x="9680471" y="4201075"/>
                  <a:pt x="9683583" y="4201075"/>
                  <a:pt x="9688253" y="4197189"/>
                </a:cubicBezTo>
                <a:cubicBezTo>
                  <a:pt x="9691365" y="4194470"/>
                  <a:pt x="9692922" y="4195246"/>
                  <a:pt x="9692922" y="4199132"/>
                </a:cubicBezTo>
                <a:cubicBezTo>
                  <a:pt x="9692922" y="4201464"/>
                  <a:pt x="9692143" y="4204184"/>
                  <a:pt x="9695645" y="4204573"/>
                </a:cubicBezTo>
                <a:cubicBezTo>
                  <a:pt x="9703427" y="4206128"/>
                  <a:pt x="9706541" y="4211567"/>
                  <a:pt x="9706151" y="4218563"/>
                </a:cubicBezTo>
                <a:cubicBezTo>
                  <a:pt x="9705762" y="4223614"/>
                  <a:pt x="9707318" y="4225946"/>
                  <a:pt x="9710820" y="4227889"/>
                </a:cubicBezTo>
                <a:cubicBezTo>
                  <a:pt x="9710820" y="4229444"/>
                  <a:pt x="9710820" y="4230997"/>
                  <a:pt x="9710820" y="4232552"/>
                </a:cubicBezTo>
                <a:cubicBezTo>
                  <a:pt x="9706929" y="4234883"/>
                  <a:pt x="9705762" y="4239158"/>
                  <a:pt x="9706929" y="4243045"/>
                </a:cubicBezTo>
                <a:cubicBezTo>
                  <a:pt x="9708875" y="4250039"/>
                  <a:pt x="9706541" y="4255480"/>
                  <a:pt x="9701482" y="4260143"/>
                </a:cubicBezTo>
                <a:cubicBezTo>
                  <a:pt x="9699536" y="4262086"/>
                  <a:pt x="9697591" y="4263640"/>
                  <a:pt x="9696813" y="4266361"/>
                </a:cubicBezTo>
                <a:cubicBezTo>
                  <a:pt x="9696034" y="4270635"/>
                  <a:pt x="9693700" y="4272966"/>
                  <a:pt x="9689420" y="4272578"/>
                </a:cubicBezTo>
                <a:cubicBezTo>
                  <a:pt x="9686307" y="4272578"/>
                  <a:pt x="9683972" y="4274521"/>
                  <a:pt x="9682805" y="4276076"/>
                </a:cubicBezTo>
                <a:cubicBezTo>
                  <a:pt x="9676191" y="4285402"/>
                  <a:pt x="9666464" y="4280351"/>
                  <a:pt x="9658292" y="4281515"/>
                </a:cubicBezTo>
                <a:cubicBezTo>
                  <a:pt x="9654790" y="4281904"/>
                  <a:pt x="9647397" y="4283847"/>
                  <a:pt x="9645840" y="4281127"/>
                </a:cubicBezTo>
                <a:cubicBezTo>
                  <a:pt x="9641171" y="4273355"/>
                  <a:pt x="9629110" y="4276464"/>
                  <a:pt x="9626387" y="4265972"/>
                </a:cubicBezTo>
                <a:cubicBezTo>
                  <a:pt x="9625608" y="4262863"/>
                  <a:pt x="9620161" y="4260920"/>
                  <a:pt x="9625219" y="4256646"/>
                </a:cubicBezTo>
                <a:cubicBezTo>
                  <a:pt x="9626775" y="4255480"/>
                  <a:pt x="9626387" y="4253148"/>
                  <a:pt x="9624830" y="4252760"/>
                </a:cubicBezTo>
                <a:cubicBezTo>
                  <a:pt x="9618604" y="4250428"/>
                  <a:pt x="9618994" y="4246930"/>
                  <a:pt x="9622884" y="4242267"/>
                </a:cubicBezTo>
                <a:cubicBezTo>
                  <a:pt x="9624052" y="4240713"/>
                  <a:pt x="9622495" y="4238770"/>
                  <a:pt x="9621717" y="4237215"/>
                </a:cubicBezTo>
                <a:cubicBezTo>
                  <a:pt x="9620161" y="4234883"/>
                  <a:pt x="9619772" y="4232552"/>
                  <a:pt x="9622106" y="4230608"/>
                </a:cubicBezTo>
                <a:cubicBezTo>
                  <a:pt x="9624441" y="4228666"/>
                  <a:pt x="9624052" y="4226334"/>
                  <a:pt x="9624830" y="4224003"/>
                </a:cubicBezTo>
                <a:cubicBezTo>
                  <a:pt x="9626775" y="4218174"/>
                  <a:pt x="9629110" y="4210790"/>
                  <a:pt x="9633390" y="4208070"/>
                </a:cubicBezTo>
                <a:cubicBezTo>
                  <a:pt x="9642728" y="4202241"/>
                  <a:pt x="9651678" y="4196023"/>
                  <a:pt x="9661016" y="4190583"/>
                </a:cubicBezTo>
                <a:close/>
                <a:moveTo>
                  <a:pt x="6463893" y="4189447"/>
                </a:moveTo>
                <a:cubicBezTo>
                  <a:pt x="6464675" y="4189447"/>
                  <a:pt x="6466230" y="4189447"/>
                  <a:pt x="6466617" y="4190224"/>
                </a:cubicBezTo>
                <a:cubicBezTo>
                  <a:pt x="6470516" y="4193722"/>
                  <a:pt x="6474011" y="4196830"/>
                  <a:pt x="6479071" y="4191779"/>
                </a:cubicBezTo>
                <a:cubicBezTo>
                  <a:pt x="6480634" y="4189835"/>
                  <a:pt x="6481801" y="4191779"/>
                  <a:pt x="6482189" y="4193333"/>
                </a:cubicBezTo>
                <a:cubicBezTo>
                  <a:pt x="6483358" y="4199939"/>
                  <a:pt x="6486467" y="4199939"/>
                  <a:pt x="6491138" y="4196053"/>
                </a:cubicBezTo>
                <a:cubicBezTo>
                  <a:pt x="6494252" y="4193333"/>
                  <a:pt x="6495810" y="4194109"/>
                  <a:pt x="6495810" y="4197996"/>
                </a:cubicBezTo>
                <a:cubicBezTo>
                  <a:pt x="6495810" y="4200328"/>
                  <a:pt x="6495027" y="4203048"/>
                  <a:pt x="6498531" y="4203437"/>
                </a:cubicBezTo>
                <a:cubicBezTo>
                  <a:pt x="6506312" y="4204991"/>
                  <a:pt x="6509424" y="4210431"/>
                  <a:pt x="6509034" y="4217427"/>
                </a:cubicBezTo>
                <a:cubicBezTo>
                  <a:pt x="6508647" y="4222478"/>
                  <a:pt x="6510204" y="4224810"/>
                  <a:pt x="6513707" y="4226753"/>
                </a:cubicBezTo>
                <a:cubicBezTo>
                  <a:pt x="6513707" y="4228307"/>
                  <a:pt x="6513707" y="4229861"/>
                  <a:pt x="6513707" y="4231415"/>
                </a:cubicBezTo>
                <a:cubicBezTo>
                  <a:pt x="6509814" y="4233747"/>
                  <a:pt x="6508647" y="4238022"/>
                  <a:pt x="6509814" y="4241909"/>
                </a:cubicBezTo>
                <a:cubicBezTo>
                  <a:pt x="6511758" y="4248903"/>
                  <a:pt x="6509424" y="4254344"/>
                  <a:pt x="6504365" y="4259006"/>
                </a:cubicBezTo>
                <a:cubicBezTo>
                  <a:pt x="6502424" y="4260950"/>
                  <a:pt x="6500477" y="4262504"/>
                  <a:pt x="6499699" y="4265225"/>
                </a:cubicBezTo>
                <a:cubicBezTo>
                  <a:pt x="6498918" y="4269498"/>
                  <a:pt x="6496582" y="4271830"/>
                  <a:pt x="6492306" y="4271442"/>
                </a:cubicBezTo>
                <a:cubicBezTo>
                  <a:pt x="6489195" y="4271442"/>
                  <a:pt x="6486859" y="4273385"/>
                  <a:pt x="6485692" y="4274939"/>
                </a:cubicBezTo>
                <a:cubicBezTo>
                  <a:pt x="6479071" y="4284266"/>
                  <a:pt x="6469349" y="4279214"/>
                  <a:pt x="6461171" y="4280379"/>
                </a:cubicBezTo>
                <a:cubicBezTo>
                  <a:pt x="6457672" y="4280768"/>
                  <a:pt x="6450284" y="4282711"/>
                  <a:pt x="6448722" y="4279991"/>
                </a:cubicBezTo>
                <a:cubicBezTo>
                  <a:pt x="6444056" y="4272219"/>
                  <a:pt x="6431991" y="4275328"/>
                  <a:pt x="6429267" y="4264836"/>
                </a:cubicBezTo>
                <a:cubicBezTo>
                  <a:pt x="6428490" y="4261727"/>
                  <a:pt x="6423044" y="4259784"/>
                  <a:pt x="6428101" y="4255510"/>
                </a:cubicBezTo>
                <a:cubicBezTo>
                  <a:pt x="6429659" y="4254344"/>
                  <a:pt x="6429267" y="4252012"/>
                  <a:pt x="6427712" y="4251623"/>
                </a:cubicBezTo>
                <a:cubicBezTo>
                  <a:pt x="6421488" y="4249292"/>
                  <a:pt x="6421876" y="4245794"/>
                  <a:pt x="6425768" y="4241131"/>
                </a:cubicBezTo>
                <a:cubicBezTo>
                  <a:pt x="6426936" y="4239577"/>
                  <a:pt x="6425377" y="4237634"/>
                  <a:pt x="6424600" y="4236079"/>
                </a:cubicBezTo>
                <a:cubicBezTo>
                  <a:pt x="6423044" y="4233747"/>
                  <a:pt x="6422655" y="4231415"/>
                  <a:pt x="6424989" y="4229472"/>
                </a:cubicBezTo>
                <a:cubicBezTo>
                  <a:pt x="6427325" y="4227530"/>
                  <a:pt x="6426936" y="4225198"/>
                  <a:pt x="6427712" y="4222866"/>
                </a:cubicBezTo>
                <a:cubicBezTo>
                  <a:pt x="6429659" y="4217038"/>
                  <a:pt x="6431991" y="4209654"/>
                  <a:pt x="6436272" y="4206933"/>
                </a:cubicBezTo>
                <a:cubicBezTo>
                  <a:pt x="6445608" y="4201105"/>
                  <a:pt x="6454560" y="4194887"/>
                  <a:pt x="6463893" y="4189447"/>
                </a:cubicBezTo>
                <a:close/>
                <a:moveTo>
                  <a:pt x="9779048" y="4172896"/>
                </a:moveTo>
                <a:lnTo>
                  <a:pt x="9779265" y="4173259"/>
                </a:lnTo>
                <a:lnTo>
                  <a:pt x="9778794" y="4173148"/>
                </a:lnTo>
                <a:close/>
                <a:moveTo>
                  <a:pt x="2073167" y="4155761"/>
                </a:moveTo>
                <a:lnTo>
                  <a:pt x="2073421" y="4156013"/>
                </a:lnTo>
                <a:lnTo>
                  <a:pt x="2072950" y="4156124"/>
                </a:lnTo>
                <a:close/>
                <a:moveTo>
                  <a:pt x="7538711" y="4144962"/>
                </a:moveTo>
                <a:cubicBezTo>
                  <a:pt x="7541463" y="4144962"/>
                  <a:pt x="7543823" y="4144962"/>
                  <a:pt x="7546574" y="4144962"/>
                </a:cubicBezTo>
                <a:cubicBezTo>
                  <a:pt x="7546574" y="4146136"/>
                  <a:pt x="7546968" y="4146527"/>
                  <a:pt x="7547754" y="4146527"/>
                </a:cubicBezTo>
                <a:cubicBezTo>
                  <a:pt x="7553653" y="4146527"/>
                  <a:pt x="7556800" y="4150442"/>
                  <a:pt x="7558766" y="4155140"/>
                </a:cubicBezTo>
                <a:cubicBezTo>
                  <a:pt x="7560733" y="4159446"/>
                  <a:pt x="7563091" y="4163361"/>
                  <a:pt x="7562304" y="4168449"/>
                </a:cubicBezTo>
                <a:cubicBezTo>
                  <a:pt x="7561124" y="4173930"/>
                  <a:pt x="7561518" y="4179802"/>
                  <a:pt x="7556800" y="4184108"/>
                </a:cubicBezTo>
                <a:cubicBezTo>
                  <a:pt x="7555227" y="4185674"/>
                  <a:pt x="7553653" y="4186849"/>
                  <a:pt x="7550901" y="4187631"/>
                </a:cubicBezTo>
                <a:cubicBezTo>
                  <a:pt x="7546968" y="4188806"/>
                  <a:pt x="7542251" y="4190764"/>
                  <a:pt x="7543430" y="4197027"/>
                </a:cubicBezTo>
                <a:cubicBezTo>
                  <a:pt x="7543823" y="4199375"/>
                  <a:pt x="7541463" y="4200158"/>
                  <a:pt x="7541071" y="4201333"/>
                </a:cubicBezTo>
                <a:cubicBezTo>
                  <a:pt x="7539104" y="4207596"/>
                  <a:pt x="7534384" y="4210336"/>
                  <a:pt x="7529274" y="4212294"/>
                </a:cubicBezTo>
                <a:cubicBezTo>
                  <a:pt x="7525734" y="4211511"/>
                  <a:pt x="7522589" y="4210728"/>
                  <a:pt x="7519049" y="4210728"/>
                </a:cubicBezTo>
                <a:cubicBezTo>
                  <a:pt x="7515510" y="4210728"/>
                  <a:pt x="7511971" y="4208379"/>
                  <a:pt x="7510399" y="4205248"/>
                </a:cubicBezTo>
                <a:cubicBezTo>
                  <a:pt x="7509219" y="4202508"/>
                  <a:pt x="7508039" y="4200941"/>
                  <a:pt x="7505679" y="4199767"/>
                </a:cubicBezTo>
                <a:cubicBezTo>
                  <a:pt x="7505679" y="4195070"/>
                  <a:pt x="7505679" y="4190372"/>
                  <a:pt x="7505679" y="4185674"/>
                </a:cubicBezTo>
                <a:cubicBezTo>
                  <a:pt x="7509612" y="4183716"/>
                  <a:pt x="7512756" y="4180585"/>
                  <a:pt x="7514332" y="4177062"/>
                </a:cubicBezTo>
                <a:cubicBezTo>
                  <a:pt x="7516296" y="4173930"/>
                  <a:pt x="7517869" y="4170407"/>
                  <a:pt x="7519835" y="4166884"/>
                </a:cubicBezTo>
                <a:cubicBezTo>
                  <a:pt x="7521802" y="4163752"/>
                  <a:pt x="7523768" y="4160229"/>
                  <a:pt x="7524161" y="4156314"/>
                </a:cubicBezTo>
                <a:cubicBezTo>
                  <a:pt x="7524948" y="4152791"/>
                  <a:pt x="7527308" y="4151225"/>
                  <a:pt x="7530059" y="4149267"/>
                </a:cubicBezTo>
                <a:cubicBezTo>
                  <a:pt x="7532812" y="4147310"/>
                  <a:pt x="7536745" y="4147702"/>
                  <a:pt x="7538711" y="4144962"/>
                </a:cubicBezTo>
                <a:close/>
                <a:moveTo>
                  <a:pt x="5939678" y="4142832"/>
                </a:moveTo>
                <a:cubicBezTo>
                  <a:pt x="5942430" y="4142832"/>
                  <a:pt x="5944791" y="4142832"/>
                  <a:pt x="5947546" y="4142832"/>
                </a:cubicBezTo>
                <a:cubicBezTo>
                  <a:pt x="5949510" y="4145573"/>
                  <a:pt x="5953442" y="4145181"/>
                  <a:pt x="5956193" y="4147138"/>
                </a:cubicBezTo>
                <a:cubicBezTo>
                  <a:pt x="5958943" y="4149096"/>
                  <a:pt x="5961303" y="4150661"/>
                  <a:pt x="5962093" y="4154184"/>
                </a:cubicBezTo>
                <a:cubicBezTo>
                  <a:pt x="5962484" y="4158099"/>
                  <a:pt x="5964456" y="4161622"/>
                  <a:pt x="5966418" y="4164755"/>
                </a:cubicBezTo>
                <a:cubicBezTo>
                  <a:pt x="5968385" y="4168278"/>
                  <a:pt x="5969955" y="4171801"/>
                  <a:pt x="5971923" y="4174933"/>
                </a:cubicBezTo>
                <a:cubicBezTo>
                  <a:pt x="5973493" y="4178456"/>
                  <a:pt x="5976640" y="4181587"/>
                  <a:pt x="5980573" y="4183545"/>
                </a:cubicBezTo>
                <a:cubicBezTo>
                  <a:pt x="5980573" y="4188242"/>
                  <a:pt x="5980573" y="4192940"/>
                  <a:pt x="5980573" y="4197638"/>
                </a:cubicBezTo>
                <a:cubicBezTo>
                  <a:pt x="5978211" y="4198812"/>
                  <a:pt x="5977033" y="4200378"/>
                  <a:pt x="5975853" y="4203119"/>
                </a:cubicBezTo>
                <a:cubicBezTo>
                  <a:pt x="5974281" y="4206250"/>
                  <a:pt x="5970744" y="4208599"/>
                  <a:pt x="5967206" y="4208599"/>
                </a:cubicBezTo>
                <a:cubicBezTo>
                  <a:pt x="5963668" y="4208599"/>
                  <a:pt x="5960518" y="4209382"/>
                  <a:pt x="5956980" y="4210165"/>
                </a:cubicBezTo>
                <a:cubicBezTo>
                  <a:pt x="5951870" y="4208207"/>
                  <a:pt x="5947153" y="4205467"/>
                  <a:pt x="5945184" y="4199204"/>
                </a:cubicBezTo>
                <a:cubicBezTo>
                  <a:pt x="5944791" y="4198029"/>
                  <a:pt x="5942430" y="4197246"/>
                  <a:pt x="5942824" y="4194898"/>
                </a:cubicBezTo>
                <a:cubicBezTo>
                  <a:pt x="5944004" y="4188634"/>
                  <a:pt x="5939288" y="4186677"/>
                  <a:pt x="5935354" y="4185502"/>
                </a:cubicBezTo>
                <a:cubicBezTo>
                  <a:pt x="5932603" y="4184719"/>
                  <a:pt x="5931029" y="4183545"/>
                  <a:pt x="5929452" y="4181979"/>
                </a:cubicBezTo>
                <a:cubicBezTo>
                  <a:pt x="5924735" y="4177673"/>
                  <a:pt x="5925129" y="4171801"/>
                  <a:pt x="5923951" y="4166320"/>
                </a:cubicBezTo>
                <a:cubicBezTo>
                  <a:pt x="5923165" y="4161232"/>
                  <a:pt x="5925521" y="4157317"/>
                  <a:pt x="5927489" y="4153011"/>
                </a:cubicBezTo>
                <a:cubicBezTo>
                  <a:pt x="5929452" y="4148313"/>
                  <a:pt x="5932603" y="4144398"/>
                  <a:pt x="5938500" y="4144398"/>
                </a:cubicBezTo>
                <a:cubicBezTo>
                  <a:pt x="5939288" y="4144398"/>
                  <a:pt x="5939678" y="4144007"/>
                  <a:pt x="5939678" y="4142832"/>
                </a:cubicBezTo>
                <a:close/>
                <a:moveTo>
                  <a:pt x="2844261" y="4142832"/>
                </a:moveTo>
                <a:cubicBezTo>
                  <a:pt x="2847013" y="4142832"/>
                  <a:pt x="2849372" y="4142832"/>
                  <a:pt x="2852124" y="4142832"/>
                </a:cubicBezTo>
                <a:cubicBezTo>
                  <a:pt x="2854090" y="4145573"/>
                  <a:pt x="2858022" y="4145181"/>
                  <a:pt x="2860779" y="4147138"/>
                </a:cubicBezTo>
                <a:cubicBezTo>
                  <a:pt x="2863531" y="4149096"/>
                  <a:pt x="2865890" y="4150661"/>
                  <a:pt x="2866676" y="4154184"/>
                </a:cubicBezTo>
                <a:cubicBezTo>
                  <a:pt x="2867069" y="4158099"/>
                  <a:pt x="2869034" y="4161622"/>
                  <a:pt x="2871001" y="4164755"/>
                </a:cubicBezTo>
                <a:cubicBezTo>
                  <a:pt x="2872965" y="4168278"/>
                  <a:pt x="2874541" y="4171801"/>
                  <a:pt x="2876506" y="4174933"/>
                </a:cubicBezTo>
                <a:cubicBezTo>
                  <a:pt x="2878078" y="4178456"/>
                  <a:pt x="2881224" y="4181587"/>
                  <a:pt x="2885156" y="4183545"/>
                </a:cubicBezTo>
                <a:cubicBezTo>
                  <a:pt x="2885156" y="4188242"/>
                  <a:pt x="2885156" y="4192940"/>
                  <a:pt x="2885156" y="4197638"/>
                </a:cubicBezTo>
                <a:cubicBezTo>
                  <a:pt x="2882797" y="4198812"/>
                  <a:pt x="2881616" y="4200378"/>
                  <a:pt x="2880438" y="4203119"/>
                </a:cubicBezTo>
                <a:cubicBezTo>
                  <a:pt x="2878866" y="4206250"/>
                  <a:pt x="2875326" y="4208599"/>
                  <a:pt x="2871785" y="4208599"/>
                </a:cubicBezTo>
                <a:cubicBezTo>
                  <a:pt x="2868247" y="4208599"/>
                  <a:pt x="2865103" y="4209382"/>
                  <a:pt x="2861564" y="4210165"/>
                </a:cubicBezTo>
                <a:cubicBezTo>
                  <a:pt x="2856450" y="4208207"/>
                  <a:pt x="2851732" y="4205467"/>
                  <a:pt x="2849765" y="4199204"/>
                </a:cubicBezTo>
                <a:cubicBezTo>
                  <a:pt x="2849372" y="4198029"/>
                  <a:pt x="2847013" y="4197246"/>
                  <a:pt x="2847406" y="4194898"/>
                </a:cubicBezTo>
                <a:cubicBezTo>
                  <a:pt x="2848585" y="4188634"/>
                  <a:pt x="2843867" y="4186677"/>
                  <a:pt x="2839933" y="4185502"/>
                </a:cubicBezTo>
                <a:cubicBezTo>
                  <a:pt x="2837181" y="4184719"/>
                  <a:pt x="2835609" y="4183545"/>
                  <a:pt x="2834035" y="4181979"/>
                </a:cubicBezTo>
                <a:cubicBezTo>
                  <a:pt x="2829317" y="4177673"/>
                  <a:pt x="2829710" y="4171801"/>
                  <a:pt x="2828532" y="4166320"/>
                </a:cubicBezTo>
                <a:cubicBezTo>
                  <a:pt x="2827744" y="4161232"/>
                  <a:pt x="2830103" y="4157317"/>
                  <a:pt x="2832069" y="4153011"/>
                </a:cubicBezTo>
                <a:cubicBezTo>
                  <a:pt x="2834035" y="4148313"/>
                  <a:pt x="2837181" y="4144398"/>
                  <a:pt x="2843080" y="4144398"/>
                </a:cubicBezTo>
                <a:cubicBezTo>
                  <a:pt x="2843867" y="4144398"/>
                  <a:pt x="2844261" y="4144007"/>
                  <a:pt x="2844261" y="4142832"/>
                </a:cubicBezTo>
                <a:close/>
                <a:moveTo>
                  <a:pt x="7103159" y="4118673"/>
                </a:moveTo>
                <a:cubicBezTo>
                  <a:pt x="7110130" y="4122733"/>
                  <a:pt x="7116810" y="4127375"/>
                  <a:pt x="7123780" y="4131726"/>
                </a:cubicBezTo>
                <a:cubicBezTo>
                  <a:pt x="7126975" y="4133756"/>
                  <a:pt x="7128717" y="4139266"/>
                  <a:pt x="7130169" y="4143617"/>
                </a:cubicBezTo>
                <a:cubicBezTo>
                  <a:pt x="7130750" y="4145358"/>
                  <a:pt x="7130458" y="4147099"/>
                  <a:pt x="7132202" y="4148549"/>
                </a:cubicBezTo>
                <a:cubicBezTo>
                  <a:pt x="7133945" y="4149999"/>
                  <a:pt x="7133656" y="4151739"/>
                  <a:pt x="7132492" y="4153480"/>
                </a:cubicBezTo>
                <a:cubicBezTo>
                  <a:pt x="7131912" y="4154640"/>
                  <a:pt x="7130750" y="4156090"/>
                  <a:pt x="7131620" y="4157251"/>
                </a:cubicBezTo>
                <a:cubicBezTo>
                  <a:pt x="7134525" y="4160731"/>
                  <a:pt x="7134815" y="4163342"/>
                  <a:pt x="7130169" y="4165082"/>
                </a:cubicBezTo>
                <a:cubicBezTo>
                  <a:pt x="7129006" y="4165372"/>
                  <a:pt x="7128717" y="4167113"/>
                  <a:pt x="7129878" y="4167983"/>
                </a:cubicBezTo>
                <a:cubicBezTo>
                  <a:pt x="7133656" y="4171173"/>
                  <a:pt x="7129587" y="4172623"/>
                  <a:pt x="7129006" y="4174944"/>
                </a:cubicBezTo>
                <a:cubicBezTo>
                  <a:pt x="7126975" y="4182775"/>
                  <a:pt x="7117971" y="4180455"/>
                  <a:pt x="7114485" y="4186256"/>
                </a:cubicBezTo>
                <a:cubicBezTo>
                  <a:pt x="7113324" y="4188286"/>
                  <a:pt x="7107806" y="4186836"/>
                  <a:pt x="7105193" y="4186546"/>
                </a:cubicBezTo>
                <a:cubicBezTo>
                  <a:pt x="7099094" y="4185676"/>
                  <a:pt x="7091833" y="4189447"/>
                  <a:pt x="7086896" y="4182485"/>
                </a:cubicBezTo>
                <a:cubicBezTo>
                  <a:pt x="7086024" y="4181325"/>
                  <a:pt x="7084282" y="4179875"/>
                  <a:pt x="7081959" y="4179875"/>
                </a:cubicBezTo>
                <a:cubicBezTo>
                  <a:pt x="7078764" y="4180165"/>
                  <a:pt x="7077020" y="4178424"/>
                  <a:pt x="7076440" y="4175234"/>
                </a:cubicBezTo>
                <a:cubicBezTo>
                  <a:pt x="7075861" y="4173203"/>
                  <a:pt x="7074408" y="4172043"/>
                  <a:pt x="7072956" y="4170593"/>
                </a:cubicBezTo>
                <a:cubicBezTo>
                  <a:pt x="7069180" y="4167113"/>
                  <a:pt x="7067437" y="4163051"/>
                  <a:pt x="7068891" y="4157831"/>
                </a:cubicBezTo>
                <a:cubicBezTo>
                  <a:pt x="7069761" y="4154930"/>
                  <a:pt x="7068891" y="4151739"/>
                  <a:pt x="7065985" y="4149999"/>
                </a:cubicBezTo>
                <a:cubicBezTo>
                  <a:pt x="7065985" y="4148839"/>
                  <a:pt x="7065985" y="4147679"/>
                  <a:pt x="7065985" y="4146518"/>
                </a:cubicBezTo>
                <a:cubicBezTo>
                  <a:pt x="7068600" y="4145068"/>
                  <a:pt x="7069761" y="4143328"/>
                  <a:pt x="7069470" y="4139557"/>
                </a:cubicBezTo>
                <a:cubicBezTo>
                  <a:pt x="7069180" y="4134336"/>
                  <a:pt x="7071503" y="4130275"/>
                  <a:pt x="7077312" y="4129115"/>
                </a:cubicBezTo>
                <a:cubicBezTo>
                  <a:pt x="7079926" y="4128825"/>
                  <a:pt x="7079346" y="4126795"/>
                  <a:pt x="7079346" y="4125054"/>
                </a:cubicBezTo>
                <a:cubicBezTo>
                  <a:pt x="7079346" y="4122153"/>
                  <a:pt x="7080508" y="4121573"/>
                  <a:pt x="7082829" y="4123604"/>
                </a:cubicBezTo>
                <a:cubicBezTo>
                  <a:pt x="7086316" y="4126504"/>
                  <a:pt x="7088639" y="4126504"/>
                  <a:pt x="7089510" y="4121573"/>
                </a:cubicBezTo>
                <a:cubicBezTo>
                  <a:pt x="7089799" y="4120414"/>
                  <a:pt x="7090671" y="4118963"/>
                  <a:pt x="7091833" y="4120414"/>
                </a:cubicBezTo>
                <a:cubicBezTo>
                  <a:pt x="7095610" y="4124184"/>
                  <a:pt x="7098223" y="4121864"/>
                  <a:pt x="7101126" y="4119253"/>
                </a:cubicBezTo>
                <a:cubicBezTo>
                  <a:pt x="7101417" y="4118673"/>
                  <a:pt x="7102579" y="4118673"/>
                  <a:pt x="7103159" y="4118673"/>
                </a:cubicBezTo>
                <a:close/>
                <a:moveTo>
                  <a:pt x="9561287" y="4117302"/>
                </a:moveTo>
                <a:cubicBezTo>
                  <a:pt x="9563358" y="4116766"/>
                  <a:pt x="9564294" y="4116965"/>
                  <a:pt x="9563894" y="4118837"/>
                </a:cubicBezTo>
                <a:cubicBezTo>
                  <a:pt x="9559351" y="4121780"/>
                  <a:pt x="9551064" y="4123924"/>
                  <a:pt x="9551864" y="4120181"/>
                </a:cubicBezTo>
                <a:cubicBezTo>
                  <a:pt x="9556007" y="4119110"/>
                  <a:pt x="9559215" y="4117839"/>
                  <a:pt x="9561287" y="4117302"/>
                </a:cubicBezTo>
                <a:close/>
                <a:moveTo>
                  <a:pt x="9855664" y="4111025"/>
                </a:moveTo>
                <a:cubicBezTo>
                  <a:pt x="9856539" y="4110844"/>
                  <a:pt x="9857620" y="4111308"/>
                  <a:pt x="9858753" y="4112131"/>
                </a:cubicBezTo>
                <a:cubicBezTo>
                  <a:pt x="9861018" y="4113983"/>
                  <a:pt x="9863282" y="4116248"/>
                  <a:pt x="9865548" y="4118099"/>
                </a:cubicBezTo>
                <a:cubicBezTo>
                  <a:pt x="9868225" y="4120364"/>
                  <a:pt x="9871314" y="4122010"/>
                  <a:pt x="9874609" y="4120158"/>
                </a:cubicBezTo>
                <a:cubicBezTo>
                  <a:pt x="9877285" y="4118923"/>
                  <a:pt x="9878522" y="4119952"/>
                  <a:pt x="9879963" y="4121804"/>
                </a:cubicBezTo>
                <a:cubicBezTo>
                  <a:pt x="9883051" y="4125921"/>
                  <a:pt x="9886758" y="4129008"/>
                  <a:pt x="9892524" y="4127774"/>
                </a:cubicBezTo>
                <a:cubicBezTo>
                  <a:pt x="9893966" y="4127362"/>
                  <a:pt x="9894378" y="4127979"/>
                  <a:pt x="9894584" y="4129419"/>
                </a:cubicBezTo>
                <a:cubicBezTo>
                  <a:pt x="9895407" y="4139505"/>
                  <a:pt x="9899732" y="4148150"/>
                  <a:pt x="9905497" y="4155971"/>
                </a:cubicBezTo>
                <a:cubicBezTo>
                  <a:pt x="9906939" y="4157823"/>
                  <a:pt x="9906527" y="4159058"/>
                  <a:pt x="9905703" y="4160910"/>
                </a:cubicBezTo>
                <a:cubicBezTo>
                  <a:pt x="9903644" y="4164615"/>
                  <a:pt x="9901379" y="4168731"/>
                  <a:pt x="9902821" y="4172848"/>
                </a:cubicBezTo>
                <a:cubicBezTo>
                  <a:pt x="9904262" y="4176964"/>
                  <a:pt x="9903233" y="4179847"/>
                  <a:pt x="9901173" y="4183139"/>
                </a:cubicBezTo>
                <a:cubicBezTo>
                  <a:pt x="9900555" y="4184168"/>
                  <a:pt x="9900143" y="4185197"/>
                  <a:pt x="9899526" y="4186432"/>
                </a:cubicBezTo>
                <a:cubicBezTo>
                  <a:pt x="9896848" y="4192401"/>
                  <a:pt x="9893760" y="4197958"/>
                  <a:pt x="9887376" y="4200840"/>
                </a:cubicBezTo>
                <a:cubicBezTo>
                  <a:pt x="9886140" y="4201251"/>
                  <a:pt x="9886140" y="4202075"/>
                  <a:pt x="9886140" y="4203104"/>
                </a:cubicBezTo>
                <a:cubicBezTo>
                  <a:pt x="9886346" y="4206191"/>
                  <a:pt x="9891906" y="4213601"/>
                  <a:pt x="9894790" y="4214424"/>
                </a:cubicBezTo>
                <a:cubicBezTo>
                  <a:pt x="9899320" y="4215453"/>
                  <a:pt x="9903233" y="4217717"/>
                  <a:pt x="9906321" y="4221216"/>
                </a:cubicBezTo>
                <a:cubicBezTo>
                  <a:pt x="9910645" y="4225744"/>
                  <a:pt x="9914352" y="4230478"/>
                  <a:pt x="9918471" y="4235211"/>
                </a:cubicBezTo>
                <a:cubicBezTo>
                  <a:pt x="9919706" y="4236447"/>
                  <a:pt x="9919089" y="4237270"/>
                  <a:pt x="9918265" y="4238300"/>
                </a:cubicBezTo>
                <a:cubicBezTo>
                  <a:pt x="9914558" y="4242828"/>
                  <a:pt x="9914558" y="4242828"/>
                  <a:pt x="9919089" y="4245915"/>
                </a:cubicBezTo>
                <a:cubicBezTo>
                  <a:pt x="9923207" y="4249002"/>
                  <a:pt x="9923413" y="4251061"/>
                  <a:pt x="9919706" y="4254971"/>
                </a:cubicBezTo>
                <a:cubicBezTo>
                  <a:pt x="9918059" y="4256617"/>
                  <a:pt x="9916411" y="4258470"/>
                  <a:pt x="9917030" y="4261351"/>
                </a:cubicBezTo>
                <a:cubicBezTo>
                  <a:pt x="9918883" y="4268555"/>
                  <a:pt x="9916205" y="4274524"/>
                  <a:pt x="9911469" y="4279875"/>
                </a:cubicBezTo>
                <a:cubicBezTo>
                  <a:pt x="9908381" y="4283374"/>
                  <a:pt x="9904674" y="4286668"/>
                  <a:pt x="9902409" y="4290783"/>
                </a:cubicBezTo>
                <a:cubicBezTo>
                  <a:pt x="9901996" y="4291607"/>
                  <a:pt x="9901379" y="4292430"/>
                  <a:pt x="9900349" y="4292224"/>
                </a:cubicBezTo>
                <a:cubicBezTo>
                  <a:pt x="9895201" y="4290578"/>
                  <a:pt x="9892524" y="4293871"/>
                  <a:pt x="9889641" y="4297164"/>
                </a:cubicBezTo>
                <a:cubicBezTo>
                  <a:pt x="9888818" y="4298194"/>
                  <a:pt x="9887787" y="4299428"/>
                  <a:pt x="9885935" y="4299016"/>
                </a:cubicBezTo>
                <a:cubicBezTo>
                  <a:pt x="9880786" y="4297782"/>
                  <a:pt x="9875433" y="4298400"/>
                  <a:pt x="9870284" y="4297988"/>
                </a:cubicBezTo>
                <a:cubicBezTo>
                  <a:pt x="9865960" y="4297782"/>
                  <a:pt x="9861635" y="4297370"/>
                  <a:pt x="9857723" y="4294694"/>
                </a:cubicBezTo>
                <a:cubicBezTo>
                  <a:pt x="9856076" y="4293460"/>
                  <a:pt x="9854840" y="4293871"/>
                  <a:pt x="9853604" y="4295311"/>
                </a:cubicBezTo>
                <a:cubicBezTo>
                  <a:pt x="9852986" y="4296341"/>
                  <a:pt x="9852369" y="4297164"/>
                  <a:pt x="9851545" y="4297988"/>
                </a:cubicBezTo>
                <a:cubicBezTo>
                  <a:pt x="9850722" y="4298810"/>
                  <a:pt x="9849280" y="4299634"/>
                  <a:pt x="9848250" y="4298810"/>
                </a:cubicBezTo>
                <a:cubicBezTo>
                  <a:pt x="9847015" y="4297988"/>
                  <a:pt x="9847426" y="4296341"/>
                  <a:pt x="9848044" y="4295106"/>
                </a:cubicBezTo>
                <a:cubicBezTo>
                  <a:pt x="9848250" y="4294489"/>
                  <a:pt x="9848662" y="4294077"/>
                  <a:pt x="9849075" y="4293460"/>
                </a:cubicBezTo>
                <a:cubicBezTo>
                  <a:pt x="9852369" y="4288726"/>
                  <a:pt x="9851133" y="4285638"/>
                  <a:pt x="9845574" y="4285021"/>
                </a:cubicBezTo>
                <a:cubicBezTo>
                  <a:pt x="9844544" y="4284815"/>
                  <a:pt x="9843514" y="4284815"/>
                  <a:pt x="9842690" y="4284609"/>
                </a:cubicBezTo>
                <a:cubicBezTo>
                  <a:pt x="9841249" y="4284197"/>
                  <a:pt x="9839602" y="4284609"/>
                  <a:pt x="9839189" y="4282346"/>
                </a:cubicBezTo>
                <a:cubicBezTo>
                  <a:pt x="9838777" y="4280698"/>
                  <a:pt x="9839602" y="4279875"/>
                  <a:pt x="9840837" y="4279053"/>
                </a:cubicBezTo>
                <a:cubicBezTo>
                  <a:pt x="9843102" y="4277406"/>
                  <a:pt x="9842896" y="4275964"/>
                  <a:pt x="9840631" y="4274113"/>
                </a:cubicBezTo>
                <a:cubicBezTo>
                  <a:pt x="9837748" y="4271848"/>
                  <a:pt x="9835072" y="4268967"/>
                  <a:pt x="9835277" y="4264850"/>
                </a:cubicBezTo>
                <a:cubicBezTo>
                  <a:pt x="9835483" y="4261557"/>
                  <a:pt x="9834660" y="4259910"/>
                  <a:pt x="9830953" y="4260734"/>
                </a:cubicBezTo>
                <a:cubicBezTo>
                  <a:pt x="9830129" y="4260940"/>
                  <a:pt x="9829099" y="4260734"/>
                  <a:pt x="9828687" y="4259499"/>
                </a:cubicBezTo>
                <a:cubicBezTo>
                  <a:pt x="9828275" y="4258470"/>
                  <a:pt x="9829305" y="4257853"/>
                  <a:pt x="9829923" y="4257235"/>
                </a:cubicBezTo>
                <a:cubicBezTo>
                  <a:pt x="9831365" y="4255794"/>
                  <a:pt x="9833012" y="4254354"/>
                  <a:pt x="9834041" y="4252707"/>
                </a:cubicBezTo>
                <a:cubicBezTo>
                  <a:pt x="9837336" y="4248384"/>
                  <a:pt x="9837130" y="4245915"/>
                  <a:pt x="9834041" y="4241387"/>
                </a:cubicBezTo>
                <a:cubicBezTo>
                  <a:pt x="9831570" y="4237888"/>
                  <a:pt x="9829718" y="4234183"/>
                  <a:pt x="9829511" y="4229655"/>
                </a:cubicBezTo>
                <a:cubicBezTo>
                  <a:pt x="9829305" y="4226362"/>
                  <a:pt x="9830953" y="4225950"/>
                  <a:pt x="9833629" y="4226980"/>
                </a:cubicBezTo>
                <a:cubicBezTo>
                  <a:pt x="9835483" y="4227596"/>
                  <a:pt x="9836513" y="4229449"/>
                  <a:pt x="9837954" y="4230478"/>
                </a:cubicBezTo>
                <a:cubicBezTo>
                  <a:pt x="9839602" y="4231713"/>
                  <a:pt x="9841867" y="4233360"/>
                  <a:pt x="9843514" y="4231713"/>
                </a:cubicBezTo>
                <a:cubicBezTo>
                  <a:pt x="9845368" y="4229655"/>
                  <a:pt x="9844338" y="4227184"/>
                  <a:pt x="9842484" y="4225333"/>
                </a:cubicBezTo>
                <a:cubicBezTo>
                  <a:pt x="9841661" y="4224509"/>
                  <a:pt x="9840425" y="4223686"/>
                  <a:pt x="9839602" y="4222657"/>
                </a:cubicBezTo>
                <a:cubicBezTo>
                  <a:pt x="9838571" y="4221628"/>
                  <a:pt x="9837748" y="4220393"/>
                  <a:pt x="9838983" y="4218953"/>
                </a:cubicBezTo>
                <a:cubicBezTo>
                  <a:pt x="9840014" y="4217717"/>
                  <a:pt x="9841249" y="4218335"/>
                  <a:pt x="9842484" y="4219363"/>
                </a:cubicBezTo>
                <a:cubicBezTo>
                  <a:pt x="9843720" y="4220187"/>
                  <a:pt x="9844956" y="4221216"/>
                  <a:pt x="9846191" y="4221834"/>
                </a:cubicBezTo>
                <a:cubicBezTo>
                  <a:pt x="9848044" y="4223069"/>
                  <a:pt x="9850104" y="4222451"/>
                  <a:pt x="9851545" y="4221216"/>
                </a:cubicBezTo>
                <a:cubicBezTo>
                  <a:pt x="9852986" y="4219981"/>
                  <a:pt x="9852163" y="4218129"/>
                  <a:pt x="9851545" y="4216688"/>
                </a:cubicBezTo>
                <a:cubicBezTo>
                  <a:pt x="9848456" y="4209484"/>
                  <a:pt x="9838160" y="4206397"/>
                  <a:pt x="9831159" y="4210720"/>
                </a:cubicBezTo>
                <a:cubicBezTo>
                  <a:pt x="9827864" y="4212777"/>
                  <a:pt x="9826628" y="4212160"/>
                  <a:pt x="9826217" y="4208867"/>
                </a:cubicBezTo>
                <a:cubicBezTo>
                  <a:pt x="9825599" y="4203516"/>
                  <a:pt x="9823127" y="4200016"/>
                  <a:pt x="9817773" y="4198164"/>
                </a:cubicBezTo>
                <a:cubicBezTo>
                  <a:pt x="9816332" y="4197753"/>
                  <a:pt x="9814066" y="4196723"/>
                  <a:pt x="9814684" y="4194460"/>
                </a:cubicBezTo>
                <a:cubicBezTo>
                  <a:pt x="9815920" y="4189314"/>
                  <a:pt x="9813861" y="4184991"/>
                  <a:pt x="9811184" y="4180875"/>
                </a:cubicBezTo>
                <a:cubicBezTo>
                  <a:pt x="9809124" y="4177788"/>
                  <a:pt x="9808507" y="4174907"/>
                  <a:pt x="9810772" y="4171202"/>
                </a:cubicBezTo>
                <a:cubicBezTo>
                  <a:pt x="9813243" y="4167291"/>
                  <a:pt x="9811802" y="4165027"/>
                  <a:pt x="9806860" y="4164204"/>
                </a:cubicBezTo>
                <a:cubicBezTo>
                  <a:pt x="9806654" y="4164204"/>
                  <a:pt x="9806448" y="4164204"/>
                  <a:pt x="9806242" y="4164204"/>
                </a:cubicBezTo>
                <a:cubicBezTo>
                  <a:pt x="9804388" y="4163998"/>
                  <a:pt x="9802535" y="4163587"/>
                  <a:pt x="9802329" y="4161734"/>
                </a:cubicBezTo>
                <a:cubicBezTo>
                  <a:pt x="9801917" y="4159882"/>
                  <a:pt x="9804182" y="4160088"/>
                  <a:pt x="9805213" y="4159470"/>
                </a:cubicBezTo>
                <a:cubicBezTo>
                  <a:pt x="9811802" y="4156177"/>
                  <a:pt x="9814478" y="4151031"/>
                  <a:pt x="9813243" y="4143622"/>
                </a:cubicBezTo>
                <a:cubicBezTo>
                  <a:pt x="9812831" y="4141151"/>
                  <a:pt x="9813655" y="4139711"/>
                  <a:pt x="9815715" y="4138682"/>
                </a:cubicBezTo>
                <a:cubicBezTo>
                  <a:pt x="9816950" y="4138064"/>
                  <a:pt x="9818185" y="4137652"/>
                  <a:pt x="9819420" y="4137035"/>
                </a:cubicBezTo>
                <a:cubicBezTo>
                  <a:pt x="9821068" y="4136212"/>
                  <a:pt x="9821686" y="4134977"/>
                  <a:pt x="9821274" y="4133124"/>
                </a:cubicBezTo>
                <a:lnTo>
                  <a:pt x="9820353" y="4131817"/>
                </a:lnTo>
                <a:lnTo>
                  <a:pt x="9836448" y="4115811"/>
                </a:lnTo>
                <a:lnTo>
                  <a:pt x="9836101" y="4118923"/>
                </a:lnTo>
                <a:cubicBezTo>
                  <a:pt x="9835689" y="4120570"/>
                  <a:pt x="9835689" y="4121394"/>
                  <a:pt x="9837542" y="4122422"/>
                </a:cubicBezTo>
                <a:cubicBezTo>
                  <a:pt x="9839602" y="4123245"/>
                  <a:pt x="9840425" y="4122216"/>
                  <a:pt x="9841249" y="4120982"/>
                </a:cubicBezTo>
                <a:cubicBezTo>
                  <a:pt x="9841867" y="4120158"/>
                  <a:pt x="9842072" y="4119335"/>
                  <a:pt x="9842484" y="4118305"/>
                </a:cubicBezTo>
                <a:cubicBezTo>
                  <a:pt x="9844338" y="4113983"/>
                  <a:pt x="9845574" y="4113777"/>
                  <a:pt x="9848662" y="4117277"/>
                </a:cubicBezTo>
                <a:cubicBezTo>
                  <a:pt x="9849280" y="4118099"/>
                  <a:pt x="9850104" y="4119129"/>
                  <a:pt x="9851339" y="4119129"/>
                </a:cubicBezTo>
                <a:cubicBezTo>
                  <a:pt x="9852780" y="4118923"/>
                  <a:pt x="9852780" y="4117277"/>
                  <a:pt x="9853192" y="4116248"/>
                </a:cubicBezTo>
                <a:cubicBezTo>
                  <a:pt x="9853604" y="4115424"/>
                  <a:pt x="9853811" y="4114601"/>
                  <a:pt x="9853811" y="4113777"/>
                </a:cubicBezTo>
                <a:cubicBezTo>
                  <a:pt x="9854119" y="4112028"/>
                  <a:pt x="9854789" y="4111205"/>
                  <a:pt x="9855664" y="4111025"/>
                </a:cubicBezTo>
                <a:close/>
                <a:moveTo>
                  <a:pt x="1996551" y="4093889"/>
                </a:moveTo>
                <a:cubicBezTo>
                  <a:pt x="1997427" y="4094070"/>
                  <a:pt x="1998097" y="4094892"/>
                  <a:pt x="1998405" y="4096642"/>
                </a:cubicBezTo>
                <a:cubicBezTo>
                  <a:pt x="1998405" y="4097465"/>
                  <a:pt x="1998611" y="4098289"/>
                  <a:pt x="1999023" y="4099112"/>
                </a:cubicBezTo>
                <a:cubicBezTo>
                  <a:pt x="1999434" y="4100142"/>
                  <a:pt x="1999434" y="4101788"/>
                  <a:pt x="2000877" y="4101994"/>
                </a:cubicBezTo>
                <a:cubicBezTo>
                  <a:pt x="2002112" y="4101994"/>
                  <a:pt x="2002935" y="4100964"/>
                  <a:pt x="2003553" y="4100142"/>
                </a:cubicBezTo>
                <a:cubicBezTo>
                  <a:pt x="2006642" y="4096642"/>
                  <a:pt x="2007878" y="4096848"/>
                  <a:pt x="2009729" y="4101170"/>
                </a:cubicBezTo>
                <a:cubicBezTo>
                  <a:pt x="2010141" y="4102199"/>
                  <a:pt x="2010349" y="4103023"/>
                  <a:pt x="2010967" y="4103846"/>
                </a:cubicBezTo>
                <a:cubicBezTo>
                  <a:pt x="2011790" y="4105081"/>
                  <a:pt x="2012614" y="4106110"/>
                  <a:pt x="2014674" y="4105287"/>
                </a:cubicBezTo>
                <a:cubicBezTo>
                  <a:pt x="2016527" y="4104258"/>
                  <a:pt x="2016527" y="4103435"/>
                  <a:pt x="2016115" y="4101788"/>
                </a:cubicBezTo>
                <a:lnTo>
                  <a:pt x="2015768" y="4098675"/>
                </a:lnTo>
                <a:lnTo>
                  <a:pt x="2031863" y="4114682"/>
                </a:lnTo>
                <a:lnTo>
                  <a:pt x="2030941" y="4115989"/>
                </a:lnTo>
                <a:cubicBezTo>
                  <a:pt x="2030530" y="4117842"/>
                  <a:pt x="2031147" y="4119077"/>
                  <a:pt x="2032794" y="4119900"/>
                </a:cubicBezTo>
                <a:cubicBezTo>
                  <a:pt x="2034029" y="4120517"/>
                  <a:pt x="2035266" y="4120929"/>
                  <a:pt x="2036501" y="4121547"/>
                </a:cubicBezTo>
                <a:cubicBezTo>
                  <a:pt x="2038561" y="4122576"/>
                  <a:pt x="2039385" y="4124016"/>
                  <a:pt x="2038972" y="4126487"/>
                </a:cubicBezTo>
                <a:cubicBezTo>
                  <a:pt x="2037735" y="4133896"/>
                  <a:pt x="2040414" y="4139042"/>
                  <a:pt x="2047003" y="4142335"/>
                </a:cubicBezTo>
                <a:cubicBezTo>
                  <a:pt x="2048033" y="4142952"/>
                  <a:pt x="2050298" y="4142747"/>
                  <a:pt x="2049887" y="4144598"/>
                </a:cubicBezTo>
                <a:cubicBezTo>
                  <a:pt x="2049680" y="4146451"/>
                  <a:pt x="2047827" y="4146863"/>
                  <a:pt x="2045974" y="4147069"/>
                </a:cubicBezTo>
                <a:cubicBezTo>
                  <a:pt x="2045768" y="4147069"/>
                  <a:pt x="2045562" y="4147069"/>
                  <a:pt x="2045356" y="4147069"/>
                </a:cubicBezTo>
                <a:cubicBezTo>
                  <a:pt x="2040414" y="4147891"/>
                  <a:pt x="2038972" y="4150156"/>
                  <a:pt x="2041442" y="4154067"/>
                </a:cubicBezTo>
                <a:cubicBezTo>
                  <a:pt x="2043709" y="4157771"/>
                  <a:pt x="2043092" y="4160652"/>
                  <a:pt x="2041031" y="4163740"/>
                </a:cubicBezTo>
                <a:cubicBezTo>
                  <a:pt x="2038354" y="4167856"/>
                  <a:pt x="2036295" y="4172178"/>
                  <a:pt x="2037530" y="4177324"/>
                </a:cubicBezTo>
                <a:cubicBezTo>
                  <a:pt x="2038147" y="4179588"/>
                  <a:pt x="2035884" y="4180617"/>
                  <a:pt x="2034443" y="4181029"/>
                </a:cubicBezTo>
                <a:cubicBezTo>
                  <a:pt x="2029089" y="4182881"/>
                  <a:pt x="2026617" y="4186381"/>
                  <a:pt x="2025999" y="4191731"/>
                </a:cubicBezTo>
                <a:cubicBezTo>
                  <a:pt x="2025587" y="4195024"/>
                  <a:pt x="2024351" y="4195642"/>
                  <a:pt x="2021057" y="4193584"/>
                </a:cubicBezTo>
                <a:cubicBezTo>
                  <a:pt x="2014055" y="4189262"/>
                  <a:pt x="2003759" y="4192349"/>
                  <a:pt x="2000671" y="4199553"/>
                </a:cubicBezTo>
                <a:cubicBezTo>
                  <a:pt x="2000052" y="4200994"/>
                  <a:pt x="1999228" y="4202846"/>
                  <a:pt x="2000671" y="4204081"/>
                </a:cubicBezTo>
                <a:cubicBezTo>
                  <a:pt x="2002112" y="4205316"/>
                  <a:pt x="2004171" y="4205934"/>
                  <a:pt x="2006025" y="4204698"/>
                </a:cubicBezTo>
                <a:cubicBezTo>
                  <a:pt x="2007260" y="4204081"/>
                  <a:pt x="2008495" y="4203051"/>
                  <a:pt x="2009729" y="4202228"/>
                </a:cubicBezTo>
                <a:cubicBezTo>
                  <a:pt x="2010967" y="4201200"/>
                  <a:pt x="2012202" y="4200582"/>
                  <a:pt x="2013233" y="4201817"/>
                </a:cubicBezTo>
                <a:cubicBezTo>
                  <a:pt x="2014468" y="4203257"/>
                  <a:pt x="2013642" y="4204493"/>
                  <a:pt x="2012614" y="4205522"/>
                </a:cubicBezTo>
                <a:cubicBezTo>
                  <a:pt x="2011790" y="4206550"/>
                  <a:pt x="2010555" y="4207374"/>
                  <a:pt x="2009729" y="4208197"/>
                </a:cubicBezTo>
                <a:cubicBezTo>
                  <a:pt x="2007878" y="4210049"/>
                  <a:pt x="2006848" y="4212520"/>
                  <a:pt x="2008701" y="4214577"/>
                </a:cubicBezTo>
                <a:cubicBezTo>
                  <a:pt x="2010349" y="4216224"/>
                  <a:pt x="2012614" y="4214577"/>
                  <a:pt x="2014262" y="4213343"/>
                </a:cubicBezTo>
                <a:cubicBezTo>
                  <a:pt x="2015703" y="4212314"/>
                  <a:pt x="2016731" y="4210461"/>
                  <a:pt x="2018586" y="4209844"/>
                </a:cubicBezTo>
                <a:cubicBezTo>
                  <a:pt x="2021263" y="4208815"/>
                  <a:pt x="2022910" y="4209227"/>
                  <a:pt x="2022704" y="4212520"/>
                </a:cubicBezTo>
                <a:cubicBezTo>
                  <a:pt x="2022498" y="4217048"/>
                  <a:pt x="2020644" y="4220753"/>
                  <a:pt x="2018175" y="4224251"/>
                </a:cubicBezTo>
                <a:cubicBezTo>
                  <a:pt x="2015086" y="4228780"/>
                  <a:pt x="2014878" y="4231249"/>
                  <a:pt x="2018175" y="4235571"/>
                </a:cubicBezTo>
                <a:cubicBezTo>
                  <a:pt x="2019203" y="4237218"/>
                  <a:pt x="2020850" y="4238659"/>
                  <a:pt x="2022292" y="4240100"/>
                </a:cubicBezTo>
                <a:cubicBezTo>
                  <a:pt x="2022910" y="4240717"/>
                  <a:pt x="2023939" y="4241335"/>
                  <a:pt x="2023528" y="4242363"/>
                </a:cubicBezTo>
                <a:cubicBezTo>
                  <a:pt x="2023116" y="4243599"/>
                  <a:pt x="2022086" y="4243804"/>
                  <a:pt x="2021263" y="4243599"/>
                </a:cubicBezTo>
                <a:cubicBezTo>
                  <a:pt x="2017556" y="4242775"/>
                  <a:pt x="2016731" y="4244422"/>
                  <a:pt x="2016937" y="4247715"/>
                </a:cubicBezTo>
                <a:cubicBezTo>
                  <a:pt x="2017143" y="4251831"/>
                  <a:pt x="2014468" y="4254713"/>
                  <a:pt x="2011585" y="4256977"/>
                </a:cubicBezTo>
                <a:cubicBezTo>
                  <a:pt x="2009319" y="4258829"/>
                  <a:pt x="2009113" y="4260270"/>
                  <a:pt x="2011379" y="4261917"/>
                </a:cubicBezTo>
                <a:cubicBezTo>
                  <a:pt x="2012614" y="4262740"/>
                  <a:pt x="2013436" y="4263563"/>
                  <a:pt x="2013026" y="4265210"/>
                </a:cubicBezTo>
                <a:cubicBezTo>
                  <a:pt x="2012614" y="4267474"/>
                  <a:pt x="2010967" y="4267062"/>
                  <a:pt x="2009526" y="4267474"/>
                </a:cubicBezTo>
                <a:cubicBezTo>
                  <a:pt x="2008701" y="4267680"/>
                  <a:pt x="2007672" y="4267680"/>
                  <a:pt x="2006642" y="4267886"/>
                </a:cubicBezTo>
                <a:cubicBezTo>
                  <a:pt x="2001083" y="4268503"/>
                  <a:pt x="1999846" y="4271590"/>
                  <a:pt x="2003141" y="4276324"/>
                </a:cubicBezTo>
                <a:cubicBezTo>
                  <a:pt x="2003553" y="4276942"/>
                  <a:pt x="2003965" y="4277354"/>
                  <a:pt x="2004171" y="4277970"/>
                </a:cubicBezTo>
                <a:cubicBezTo>
                  <a:pt x="2004788" y="4279206"/>
                  <a:pt x="2005201" y="4280853"/>
                  <a:pt x="2003965" y="4281675"/>
                </a:cubicBezTo>
                <a:cubicBezTo>
                  <a:pt x="2002935" y="4282499"/>
                  <a:pt x="2001494" y="4281675"/>
                  <a:pt x="2000671" y="4280853"/>
                </a:cubicBezTo>
                <a:cubicBezTo>
                  <a:pt x="1999846" y="4280029"/>
                  <a:pt x="1999228" y="4279206"/>
                  <a:pt x="1998611" y="4278176"/>
                </a:cubicBezTo>
                <a:cubicBezTo>
                  <a:pt x="1997376" y="4276736"/>
                  <a:pt x="1996139" y="4276324"/>
                  <a:pt x="1994492" y="4277559"/>
                </a:cubicBezTo>
                <a:cubicBezTo>
                  <a:pt x="1990580" y="4280235"/>
                  <a:pt x="1986256" y="4280647"/>
                  <a:pt x="1981931" y="4280853"/>
                </a:cubicBezTo>
                <a:cubicBezTo>
                  <a:pt x="1976783" y="4281264"/>
                  <a:pt x="1971429" y="4280647"/>
                  <a:pt x="1966281" y="4281881"/>
                </a:cubicBezTo>
                <a:cubicBezTo>
                  <a:pt x="1964427" y="4282293"/>
                  <a:pt x="1963398" y="4281059"/>
                  <a:pt x="1962574" y="4280029"/>
                </a:cubicBezTo>
                <a:cubicBezTo>
                  <a:pt x="1959691" y="4276736"/>
                  <a:pt x="1957015" y="4273443"/>
                  <a:pt x="1951867" y="4275089"/>
                </a:cubicBezTo>
                <a:cubicBezTo>
                  <a:pt x="1950836" y="4275295"/>
                  <a:pt x="1950219" y="4274471"/>
                  <a:pt x="1949807" y="4273648"/>
                </a:cubicBezTo>
                <a:cubicBezTo>
                  <a:pt x="1947541" y="4269533"/>
                  <a:pt x="1943835" y="4266239"/>
                  <a:pt x="1940745" y="4262740"/>
                </a:cubicBezTo>
                <a:cubicBezTo>
                  <a:pt x="1936011" y="4257389"/>
                  <a:pt x="1933333" y="4251420"/>
                  <a:pt x="1935186" y="4244216"/>
                </a:cubicBezTo>
                <a:cubicBezTo>
                  <a:pt x="1935805" y="4241335"/>
                  <a:pt x="1934156" y="4239482"/>
                  <a:pt x="1932509" y="4237835"/>
                </a:cubicBezTo>
                <a:cubicBezTo>
                  <a:pt x="1928803" y="4233924"/>
                  <a:pt x="1929009" y="4231867"/>
                  <a:pt x="1933127" y="4228780"/>
                </a:cubicBezTo>
                <a:cubicBezTo>
                  <a:pt x="1937658" y="4225693"/>
                  <a:pt x="1937658" y="4225693"/>
                  <a:pt x="1933951" y="4221164"/>
                </a:cubicBezTo>
                <a:cubicBezTo>
                  <a:pt x="1933127" y="4220135"/>
                  <a:pt x="1932509" y="4219311"/>
                  <a:pt x="1933745" y="4218076"/>
                </a:cubicBezTo>
                <a:cubicBezTo>
                  <a:pt x="1937863" y="4213343"/>
                  <a:pt x="1941570" y="4208609"/>
                  <a:pt x="1945895" y="4204081"/>
                </a:cubicBezTo>
                <a:cubicBezTo>
                  <a:pt x="1948983" y="4200582"/>
                  <a:pt x="1952896" y="4198317"/>
                  <a:pt x="1957426" y="4197289"/>
                </a:cubicBezTo>
                <a:cubicBezTo>
                  <a:pt x="1960309" y="4196466"/>
                  <a:pt x="1965870" y="4189056"/>
                  <a:pt x="1966075" y="4185969"/>
                </a:cubicBezTo>
                <a:cubicBezTo>
                  <a:pt x="1966075" y="4184940"/>
                  <a:pt x="1966075" y="4184116"/>
                  <a:pt x="1964840" y="4183704"/>
                </a:cubicBezTo>
                <a:cubicBezTo>
                  <a:pt x="1958456" y="4180823"/>
                  <a:pt x="1955368" y="4175265"/>
                  <a:pt x="1952690" y="4169297"/>
                </a:cubicBezTo>
                <a:cubicBezTo>
                  <a:pt x="1952072" y="4168062"/>
                  <a:pt x="1951661" y="4167032"/>
                  <a:pt x="1951042" y="4166004"/>
                </a:cubicBezTo>
                <a:cubicBezTo>
                  <a:pt x="1948983" y="4162711"/>
                  <a:pt x="1947953" y="4159829"/>
                  <a:pt x="1949395" y="4155712"/>
                </a:cubicBezTo>
                <a:cubicBezTo>
                  <a:pt x="1950836" y="4151596"/>
                  <a:pt x="1948571" y="4147480"/>
                  <a:pt x="1946513" y="4143775"/>
                </a:cubicBezTo>
                <a:cubicBezTo>
                  <a:pt x="1945688" y="4141923"/>
                  <a:pt x="1945277" y="4140688"/>
                  <a:pt x="1946718" y="4138836"/>
                </a:cubicBezTo>
                <a:cubicBezTo>
                  <a:pt x="1952484" y="4131015"/>
                  <a:pt x="1956809" y="4122370"/>
                  <a:pt x="1957632" y="4112284"/>
                </a:cubicBezTo>
                <a:cubicBezTo>
                  <a:pt x="1957838" y="4110844"/>
                  <a:pt x="1958250" y="4110227"/>
                  <a:pt x="1959691" y="4110638"/>
                </a:cubicBezTo>
                <a:cubicBezTo>
                  <a:pt x="1965456" y="4111872"/>
                  <a:pt x="1969164" y="4108785"/>
                  <a:pt x="1972252" y="4104669"/>
                </a:cubicBezTo>
                <a:cubicBezTo>
                  <a:pt x="1973694" y="4102817"/>
                  <a:pt x="1974930" y="4101788"/>
                  <a:pt x="1977607" y="4103023"/>
                </a:cubicBezTo>
                <a:cubicBezTo>
                  <a:pt x="1980902" y="4104875"/>
                  <a:pt x="1983990" y="4103229"/>
                  <a:pt x="1986668" y="4100964"/>
                </a:cubicBezTo>
                <a:cubicBezTo>
                  <a:pt x="1988931" y="4099112"/>
                  <a:pt x="1991198" y="4096848"/>
                  <a:pt x="1993463" y="4094996"/>
                </a:cubicBezTo>
                <a:cubicBezTo>
                  <a:pt x="1994596" y="4094172"/>
                  <a:pt x="1995677" y="4093709"/>
                  <a:pt x="1996551" y="4093889"/>
                </a:cubicBezTo>
                <a:close/>
                <a:moveTo>
                  <a:pt x="9283074" y="4048181"/>
                </a:moveTo>
                <a:cubicBezTo>
                  <a:pt x="9290044" y="4052241"/>
                  <a:pt x="9296723" y="4056883"/>
                  <a:pt x="9303693" y="4061234"/>
                </a:cubicBezTo>
                <a:cubicBezTo>
                  <a:pt x="9306888" y="4063264"/>
                  <a:pt x="9308631" y="4068774"/>
                  <a:pt x="9310083" y="4073125"/>
                </a:cubicBezTo>
                <a:cubicBezTo>
                  <a:pt x="9310664" y="4074866"/>
                  <a:pt x="9310373" y="4076607"/>
                  <a:pt x="9312116" y="4078057"/>
                </a:cubicBezTo>
                <a:cubicBezTo>
                  <a:pt x="9313859" y="4079507"/>
                  <a:pt x="9313568" y="4081247"/>
                  <a:pt x="9312406" y="4082988"/>
                </a:cubicBezTo>
                <a:cubicBezTo>
                  <a:pt x="9311825" y="4084148"/>
                  <a:pt x="9310664" y="4085598"/>
                  <a:pt x="9311536" y="4086759"/>
                </a:cubicBezTo>
                <a:cubicBezTo>
                  <a:pt x="9314439" y="4090239"/>
                  <a:pt x="9314729" y="4092850"/>
                  <a:pt x="9310083" y="4094590"/>
                </a:cubicBezTo>
                <a:cubicBezTo>
                  <a:pt x="9308921" y="4094880"/>
                  <a:pt x="9308631" y="4096621"/>
                  <a:pt x="9309793" y="4097491"/>
                </a:cubicBezTo>
                <a:cubicBezTo>
                  <a:pt x="9313568" y="4100681"/>
                  <a:pt x="9309502" y="4102131"/>
                  <a:pt x="9308921" y="4104452"/>
                </a:cubicBezTo>
                <a:cubicBezTo>
                  <a:pt x="9306888" y="4112283"/>
                  <a:pt x="9297885" y="4109963"/>
                  <a:pt x="9294400" y="4115764"/>
                </a:cubicBezTo>
                <a:cubicBezTo>
                  <a:pt x="9293239" y="4117794"/>
                  <a:pt x="9287720" y="4116345"/>
                  <a:pt x="9285106" y="4116054"/>
                </a:cubicBezTo>
                <a:cubicBezTo>
                  <a:pt x="9279008" y="4115184"/>
                  <a:pt x="9271747" y="4118955"/>
                  <a:pt x="9266809" y="4111994"/>
                </a:cubicBezTo>
                <a:cubicBezTo>
                  <a:pt x="9265938" y="4110833"/>
                  <a:pt x="9264196" y="4109383"/>
                  <a:pt x="9261873" y="4109383"/>
                </a:cubicBezTo>
                <a:cubicBezTo>
                  <a:pt x="9258678" y="4109673"/>
                  <a:pt x="9256935" y="4107932"/>
                  <a:pt x="9256355" y="4104742"/>
                </a:cubicBezTo>
                <a:cubicBezTo>
                  <a:pt x="9255773" y="4102711"/>
                  <a:pt x="9254321" y="4101551"/>
                  <a:pt x="9252869" y="4100101"/>
                </a:cubicBezTo>
                <a:cubicBezTo>
                  <a:pt x="9249094" y="4096621"/>
                  <a:pt x="9247351" y="4092560"/>
                  <a:pt x="9248803" y="4087339"/>
                </a:cubicBezTo>
                <a:cubicBezTo>
                  <a:pt x="9249675" y="4084438"/>
                  <a:pt x="9248803" y="4081247"/>
                  <a:pt x="9245899" y="4079507"/>
                </a:cubicBezTo>
                <a:cubicBezTo>
                  <a:pt x="9245899" y="4078347"/>
                  <a:pt x="9245899" y="4077187"/>
                  <a:pt x="9245899" y="4076026"/>
                </a:cubicBezTo>
                <a:cubicBezTo>
                  <a:pt x="9248513" y="4074577"/>
                  <a:pt x="9249675" y="4072836"/>
                  <a:pt x="9249384" y="4069065"/>
                </a:cubicBezTo>
                <a:cubicBezTo>
                  <a:pt x="9249094" y="4063844"/>
                  <a:pt x="9251417" y="4059783"/>
                  <a:pt x="9257225" y="4058623"/>
                </a:cubicBezTo>
                <a:cubicBezTo>
                  <a:pt x="9259839" y="4058333"/>
                  <a:pt x="9259259" y="4056303"/>
                  <a:pt x="9259259" y="4054562"/>
                </a:cubicBezTo>
                <a:cubicBezTo>
                  <a:pt x="9259259" y="4051661"/>
                  <a:pt x="9260420" y="4051081"/>
                  <a:pt x="9262743" y="4053112"/>
                </a:cubicBezTo>
                <a:cubicBezTo>
                  <a:pt x="9266229" y="4056012"/>
                  <a:pt x="9268552" y="4056012"/>
                  <a:pt x="9269424" y="4051081"/>
                </a:cubicBezTo>
                <a:cubicBezTo>
                  <a:pt x="9269714" y="4049922"/>
                  <a:pt x="9270586" y="4048471"/>
                  <a:pt x="9271747" y="4049922"/>
                </a:cubicBezTo>
                <a:cubicBezTo>
                  <a:pt x="9275522" y="4053692"/>
                  <a:pt x="9278136" y="4051372"/>
                  <a:pt x="9281040" y="4048761"/>
                </a:cubicBezTo>
                <a:cubicBezTo>
                  <a:pt x="9281331" y="4048181"/>
                  <a:pt x="9282492" y="4048181"/>
                  <a:pt x="9283074" y="4048181"/>
                </a:cubicBezTo>
                <a:close/>
                <a:moveTo>
                  <a:pt x="5818503" y="4039446"/>
                </a:moveTo>
                <a:lnTo>
                  <a:pt x="5818757" y="4039698"/>
                </a:lnTo>
                <a:lnTo>
                  <a:pt x="5818284" y="4039809"/>
                </a:lnTo>
                <a:close/>
                <a:moveTo>
                  <a:pt x="2723081" y="4039446"/>
                </a:moveTo>
                <a:lnTo>
                  <a:pt x="2723334" y="4039698"/>
                </a:lnTo>
                <a:lnTo>
                  <a:pt x="2722863" y="4039809"/>
                </a:lnTo>
                <a:close/>
                <a:moveTo>
                  <a:pt x="6912074" y="4037358"/>
                </a:moveTo>
                <a:lnTo>
                  <a:pt x="6912290" y="4037572"/>
                </a:lnTo>
                <a:lnTo>
                  <a:pt x="6911888" y="4037668"/>
                </a:lnTo>
                <a:close/>
                <a:moveTo>
                  <a:pt x="9484279" y="4001927"/>
                </a:moveTo>
                <a:cubicBezTo>
                  <a:pt x="9487031" y="4001927"/>
                  <a:pt x="9489390" y="4001927"/>
                  <a:pt x="9492143" y="4001927"/>
                </a:cubicBezTo>
                <a:cubicBezTo>
                  <a:pt x="9492143" y="4003101"/>
                  <a:pt x="9492536" y="4003492"/>
                  <a:pt x="9493323" y="4003492"/>
                </a:cubicBezTo>
                <a:cubicBezTo>
                  <a:pt x="9499221" y="4003492"/>
                  <a:pt x="9502367" y="4007407"/>
                  <a:pt x="9504333" y="4012105"/>
                </a:cubicBezTo>
                <a:cubicBezTo>
                  <a:pt x="9506299" y="4016411"/>
                  <a:pt x="9508658" y="4020326"/>
                  <a:pt x="9507872" y="4025414"/>
                </a:cubicBezTo>
                <a:cubicBezTo>
                  <a:pt x="9506692" y="4030895"/>
                  <a:pt x="9507086" y="4036768"/>
                  <a:pt x="9502367" y="4041073"/>
                </a:cubicBezTo>
                <a:cubicBezTo>
                  <a:pt x="9500794" y="4042639"/>
                  <a:pt x="9499221" y="4043814"/>
                  <a:pt x="9496468" y="4044596"/>
                </a:cubicBezTo>
                <a:cubicBezTo>
                  <a:pt x="9492536" y="4045771"/>
                  <a:pt x="9487817" y="4047729"/>
                  <a:pt x="9488997" y="4053992"/>
                </a:cubicBezTo>
                <a:cubicBezTo>
                  <a:pt x="9489390" y="4056340"/>
                  <a:pt x="9487031" y="4057123"/>
                  <a:pt x="9486638" y="4058298"/>
                </a:cubicBezTo>
                <a:cubicBezTo>
                  <a:pt x="9484672" y="4064561"/>
                  <a:pt x="9479953" y="4067301"/>
                  <a:pt x="9474841" y="4069259"/>
                </a:cubicBezTo>
                <a:cubicBezTo>
                  <a:pt x="9471302" y="4068476"/>
                  <a:pt x="9468156" y="4067693"/>
                  <a:pt x="9464617" y="4067693"/>
                </a:cubicBezTo>
                <a:cubicBezTo>
                  <a:pt x="9461078" y="4067693"/>
                  <a:pt x="9457539" y="4065344"/>
                  <a:pt x="9455965" y="4062213"/>
                </a:cubicBezTo>
                <a:cubicBezTo>
                  <a:pt x="9454786" y="4059473"/>
                  <a:pt x="9453606" y="4057906"/>
                  <a:pt x="9451247" y="4056732"/>
                </a:cubicBezTo>
                <a:cubicBezTo>
                  <a:pt x="9451247" y="4052034"/>
                  <a:pt x="9451247" y="4047337"/>
                  <a:pt x="9451247" y="4042639"/>
                </a:cubicBezTo>
                <a:cubicBezTo>
                  <a:pt x="9455179" y="4040681"/>
                  <a:pt x="9458325" y="4037550"/>
                  <a:pt x="9459898" y="4034027"/>
                </a:cubicBezTo>
                <a:cubicBezTo>
                  <a:pt x="9461864" y="4030895"/>
                  <a:pt x="9463438" y="4027372"/>
                  <a:pt x="9465403" y="4023849"/>
                </a:cubicBezTo>
                <a:cubicBezTo>
                  <a:pt x="9467369" y="4020717"/>
                  <a:pt x="9469335" y="4017194"/>
                  <a:pt x="9469728" y="4013279"/>
                </a:cubicBezTo>
                <a:cubicBezTo>
                  <a:pt x="9470516" y="4009756"/>
                  <a:pt x="9472875" y="4008190"/>
                  <a:pt x="9475627" y="4006233"/>
                </a:cubicBezTo>
                <a:cubicBezTo>
                  <a:pt x="9478380" y="4004275"/>
                  <a:pt x="9482312" y="4004667"/>
                  <a:pt x="9484279" y="4001927"/>
                </a:cubicBezTo>
                <a:close/>
                <a:moveTo>
                  <a:pt x="4780430" y="3995202"/>
                </a:moveTo>
                <a:cubicBezTo>
                  <a:pt x="4782618" y="3995202"/>
                  <a:pt x="4787001" y="3995202"/>
                  <a:pt x="4788093" y="3997389"/>
                </a:cubicBezTo>
                <a:cubicBezTo>
                  <a:pt x="4799041" y="4007229"/>
                  <a:pt x="4808894" y="4015976"/>
                  <a:pt x="4823127" y="4001763"/>
                </a:cubicBezTo>
                <a:cubicBezTo>
                  <a:pt x="4827504" y="3996295"/>
                  <a:pt x="4830791" y="4001763"/>
                  <a:pt x="4831887" y="4006136"/>
                </a:cubicBezTo>
                <a:cubicBezTo>
                  <a:pt x="4835167" y="4024723"/>
                  <a:pt x="4843928" y="4024723"/>
                  <a:pt x="4857062" y="4013789"/>
                </a:cubicBezTo>
                <a:cubicBezTo>
                  <a:pt x="4865822" y="4006136"/>
                  <a:pt x="4870203" y="4008322"/>
                  <a:pt x="4870203" y="4019257"/>
                </a:cubicBezTo>
                <a:cubicBezTo>
                  <a:pt x="4870203" y="4025817"/>
                  <a:pt x="4868012" y="4033470"/>
                  <a:pt x="4877866" y="4034565"/>
                </a:cubicBezTo>
                <a:cubicBezTo>
                  <a:pt x="4899761" y="4038938"/>
                  <a:pt x="4908520" y="4054245"/>
                  <a:pt x="4907425" y="4073926"/>
                </a:cubicBezTo>
                <a:cubicBezTo>
                  <a:pt x="4906333" y="4088140"/>
                  <a:pt x="4910709" y="4094701"/>
                  <a:pt x="4920565" y="4100167"/>
                </a:cubicBezTo>
                <a:cubicBezTo>
                  <a:pt x="4920565" y="4104541"/>
                  <a:pt x="4920565" y="4108915"/>
                  <a:pt x="4920565" y="4113288"/>
                </a:cubicBezTo>
                <a:cubicBezTo>
                  <a:pt x="4909617" y="4119849"/>
                  <a:pt x="4906333" y="4131876"/>
                  <a:pt x="4909617" y="4142810"/>
                </a:cubicBezTo>
                <a:cubicBezTo>
                  <a:pt x="4915091" y="4162491"/>
                  <a:pt x="4908520" y="4177799"/>
                  <a:pt x="4894288" y="4190919"/>
                </a:cubicBezTo>
                <a:cubicBezTo>
                  <a:pt x="4888814" y="4196386"/>
                  <a:pt x="4883339" y="4200760"/>
                  <a:pt x="4881149" y="4208413"/>
                </a:cubicBezTo>
                <a:lnTo>
                  <a:pt x="4876346" y="4218201"/>
                </a:lnTo>
                <a:lnTo>
                  <a:pt x="4880409" y="4217278"/>
                </a:lnTo>
                <a:cubicBezTo>
                  <a:pt x="4882673" y="4215426"/>
                  <a:pt x="4884945" y="4213162"/>
                  <a:pt x="4887205" y="4211310"/>
                </a:cubicBezTo>
                <a:cubicBezTo>
                  <a:pt x="4888338" y="4210486"/>
                  <a:pt x="4889419" y="4210023"/>
                  <a:pt x="4890292" y="4210203"/>
                </a:cubicBezTo>
                <a:cubicBezTo>
                  <a:pt x="4891171" y="4210384"/>
                  <a:pt x="4891839" y="4211206"/>
                  <a:pt x="4892149" y="4212956"/>
                </a:cubicBezTo>
                <a:cubicBezTo>
                  <a:pt x="4892149" y="4213779"/>
                  <a:pt x="4892354" y="4214603"/>
                  <a:pt x="4892764" y="4215426"/>
                </a:cubicBezTo>
                <a:cubicBezTo>
                  <a:pt x="4893176" y="4216456"/>
                  <a:pt x="4893176" y="4218102"/>
                  <a:pt x="4894617" y="4218307"/>
                </a:cubicBezTo>
                <a:cubicBezTo>
                  <a:pt x="4895855" y="4218307"/>
                  <a:pt x="4896678" y="4217278"/>
                  <a:pt x="4897293" y="4216456"/>
                </a:cubicBezTo>
                <a:cubicBezTo>
                  <a:pt x="4900384" y="4212956"/>
                  <a:pt x="4901620" y="4213162"/>
                  <a:pt x="4903474" y="4217484"/>
                </a:cubicBezTo>
                <a:cubicBezTo>
                  <a:pt x="4903885" y="4218513"/>
                  <a:pt x="4904091" y="4219337"/>
                  <a:pt x="4904709" y="4220160"/>
                </a:cubicBezTo>
                <a:cubicBezTo>
                  <a:pt x="4905533" y="4221394"/>
                  <a:pt x="4906359" y="4222424"/>
                  <a:pt x="4908416" y="4221600"/>
                </a:cubicBezTo>
                <a:cubicBezTo>
                  <a:pt x="4910270" y="4220572"/>
                  <a:pt x="4910270" y="4219749"/>
                  <a:pt x="4909857" y="4218102"/>
                </a:cubicBezTo>
                <a:lnTo>
                  <a:pt x="4909510" y="4214989"/>
                </a:lnTo>
                <a:lnTo>
                  <a:pt x="4925607" y="4230996"/>
                </a:lnTo>
                <a:lnTo>
                  <a:pt x="4924683" y="4232303"/>
                </a:lnTo>
                <a:cubicBezTo>
                  <a:pt x="4924272" y="4234156"/>
                  <a:pt x="4924889" y="4235391"/>
                  <a:pt x="4926539" y="4236213"/>
                </a:cubicBezTo>
                <a:cubicBezTo>
                  <a:pt x="4927775" y="4236831"/>
                  <a:pt x="4929008" y="4237243"/>
                  <a:pt x="4930247" y="4237860"/>
                </a:cubicBezTo>
                <a:cubicBezTo>
                  <a:pt x="4932302" y="4238890"/>
                  <a:pt x="4933128" y="4240331"/>
                  <a:pt x="4932715" y="4242800"/>
                </a:cubicBezTo>
                <a:cubicBezTo>
                  <a:pt x="4931480" y="4250210"/>
                  <a:pt x="4934157" y="4255356"/>
                  <a:pt x="4940747" y="4258649"/>
                </a:cubicBezTo>
                <a:cubicBezTo>
                  <a:pt x="4941777" y="4259266"/>
                  <a:pt x="4944043" y="4259060"/>
                  <a:pt x="4943629" y="4260912"/>
                </a:cubicBezTo>
                <a:cubicBezTo>
                  <a:pt x="4943425" y="4262765"/>
                  <a:pt x="4941569" y="4263177"/>
                  <a:pt x="4939715" y="4263383"/>
                </a:cubicBezTo>
                <a:cubicBezTo>
                  <a:pt x="4939509" y="4263383"/>
                  <a:pt x="4939303" y="4263383"/>
                  <a:pt x="4939097" y="4263383"/>
                </a:cubicBezTo>
                <a:cubicBezTo>
                  <a:pt x="4934157" y="4264206"/>
                  <a:pt x="4932715" y="4266470"/>
                  <a:pt x="4935184" y="4270380"/>
                </a:cubicBezTo>
                <a:cubicBezTo>
                  <a:pt x="4937451" y="4274085"/>
                  <a:pt x="4936835" y="4276966"/>
                  <a:pt x="4934773" y="4280054"/>
                </a:cubicBezTo>
                <a:cubicBezTo>
                  <a:pt x="4932096" y="4284171"/>
                  <a:pt x="4930038" y="4288492"/>
                  <a:pt x="4931274" y="4293638"/>
                </a:cubicBezTo>
                <a:cubicBezTo>
                  <a:pt x="4931889" y="4295903"/>
                  <a:pt x="4929624" y="4296931"/>
                  <a:pt x="4928184" y="4297343"/>
                </a:cubicBezTo>
                <a:cubicBezTo>
                  <a:pt x="4922830" y="4299196"/>
                  <a:pt x="4920360" y="4302694"/>
                  <a:pt x="4919743" y="4308045"/>
                </a:cubicBezTo>
                <a:cubicBezTo>
                  <a:pt x="4919332" y="4311339"/>
                  <a:pt x="4918094" y="4311956"/>
                  <a:pt x="4914797" y="4309898"/>
                </a:cubicBezTo>
                <a:cubicBezTo>
                  <a:pt x="4907795" y="4305576"/>
                  <a:pt x="4897500" y="4308663"/>
                  <a:pt x="4894412" y="4315866"/>
                </a:cubicBezTo>
                <a:cubicBezTo>
                  <a:pt x="4893793" y="4317307"/>
                  <a:pt x="4892973" y="4319160"/>
                  <a:pt x="4894412" y="4320395"/>
                </a:cubicBezTo>
                <a:cubicBezTo>
                  <a:pt x="4895855" y="4321630"/>
                  <a:pt x="4897913" y="4322247"/>
                  <a:pt x="4899767" y="4321012"/>
                </a:cubicBezTo>
                <a:cubicBezTo>
                  <a:pt x="4901001" y="4320395"/>
                  <a:pt x="4902242" y="4319366"/>
                  <a:pt x="4903474" y="4318543"/>
                </a:cubicBezTo>
                <a:cubicBezTo>
                  <a:pt x="4904709" y="4317513"/>
                  <a:pt x="4905946" y="4316896"/>
                  <a:pt x="4906972" y="4318131"/>
                </a:cubicBezTo>
                <a:cubicBezTo>
                  <a:pt x="4908210" y="4319571"/>
                  <a:pt x="4907387" y="4320806"/>
                  <a:pt x="4906359" y="4321836"/>
                </a:cubicBezTo>
                <a:cubicBezTo>
                  <a:pt x="4905533" y="4322865"/>
                  <a:pt x="4904295" y="4323687"/>
                  <a:pt x="4903474" y="4324511"/>
                </a:cubicBezTo>
                <a:cubicBezTo>
                  <a:pt x="4901620" y="4326364"/>
                  <a:pt x="4900591" y="4328833"/>
                  <a:pt x="4902444" y="4330892"/>
                </a:cubicBezTo>
                <a:cubicBezTo>
                  <a:pt x="4904091" y="4332538"/>
                  <a:pt x="4906359" y="4330892"/>
                  <a:pt x="4908003" y="4329657"/>
                </a:cubicBezTo>
                <a:cubicBezTo>
                  <a:pt x="4909446" y="4328627"/>
                  <a:pt x="4910473" y="4326776"/>
                  <a:pt x="4912327" y="4326158"/>
                </a:cubicBezTo>
                <a:cubicBezTo>
                  <a:pt x="4915006" y="4325129"/>
                  <a:pt x="4916654" y="4325540"/>
                  <a:pt x="4916450" y="4328833"/>
                </a:cubicBezTo>
                <a:cubicBezTo>
                  <a:pt x="4916240" y="4333362"/>
                  <a:pt x="4914388" y="4337066"/>
                  <a:pt x="4911915" y="4340565"/>
                </a:cubicBezTo>
                <a:cubicBezTo>
                  <a:pt x="4908829" y="4345093"/>
                  <a:pt x="4908622" y="4347563"/>
                  <a:pt x="4911915" y="4351885"/>
                </a:cubicBezTo>
                <a:cubicBezTo>
                  <a:pt x="4912947" y="4353532"/>
                  <a:pt x="4914594" y="4354972"/>
                  <a:pt x="4916039" y="4356413"/>
                </a:cubicBezTo>
                <a:cubicBezTo>
                  <a:pt x="4916654" y="4357031"/>
                  <a:pt x="4917681" y="4357649"/>
                  <a:pt x="4917270" y="4358677"/>
                </a:cubicBezTo>
                <a:cubicBezTo>
                  <a:pt x="4916859" y="4359912"/>
                  <a:pt x="4915828" y="4360118"/>
                  <a:pt x="4915006" y="4359912"/>
                </a:cubicBezTo>
                <a:cubicBezTo>
                  <a:pt x="4911301" y="4359089"/>
                  <a:pt x="4910473" y="4360736"/>
                  <a:pt x="4910681" y="4364029"/>
                </a:cubicBezTo>
                <a:cubicBezTo>
                  <a:pt x="4910887" y="4368145"/>
                  <a:pt x="4908210" y="4371026"/>
                  <a:pt x="4905324" y="4373291"/>
                </a:cubicBezTo>
                <a:cubicBezTo>
                  <a:pt x="4903061" y="4375143"/>
                  <a:pt x="4902855" y="4376584"/>
                  <a:pt x="4905121" y="4378231"/>
                </a:cubicBezTo>
                <a:cubicBezTo>
                  <a:pt x="4906359" y="4379053"/>
                  <a:pt x="4907180" y="4379877"/>
                  <a:pt x="4906769" y="4381524"/>
                </a:cubicBezTo>
                <a:cubicBezTo>
                  <a:pt x="4906359" y="4383787"/>
                  <a:pt x="4904709" y="4383376"/>
                  <a:pt x="4903268" y="4383787"/>
                </a:cubicBezTo>
                <a:cubicBezTo>
                  <a:pt x="4902444" y="4383993"/>
                  <a:pt x="4901411" y="4383993"/>
                  <a:pt x="4900384" y="4384199"/>
                </a:cubicBezTo>
                <a:cubicBezTo>
                  <a:pt x="4894823" y="4384817"/>
                  <a:pt x="4893590" y="4387904"/>
                  <a:pt x="4896883" y="4392638"/>
                </a:cubicBezTo>
                <a:cubicBezTo>
                  <a:pt x="4897293" y="4393256"/>
                  <a:pt x="4897705" y="4393667"/>
                  <a:pt x="4897913" y="4394284"/>
                </a:cubicBezTo>
                <a:cubicBezTo>
                  <a:pt x="4898531" y="4395519"/>
                  <a:pt x="4898943" y="4397166"/>
                  <a:pt x="4897705" y="4397989"/>
                </a:cubicBezTo>
                <a:cubicBezTo>
                  <a:pt x="4896678" y="4398812"/>
                  <a:pt x="4895237" y="4397989"/>
                  <a:pt x="4894412" y="4397166"/>
                </a:cubicBezTo>
                <a:cubicBezTo>
                  <a:pt x="4893590" y="4396343"/>
                  <a:pt x="4892973" y="4395519"/>
                  <a:pt x="4892354" y="4394490"/>
                </a:cubicBezTo>
                <a:cubicBezTo>
                  <a:pt x="4891116" y="4393050"/>
                  <a:pt x="4889882" y="4392638"/>
                  <a:pt x="4888234" y="4393872"/>
                </a:cubicBezTo>
                <a:cubicBezTo>
                  <a:pt x="4884322" y="4396549"/>
                  <a:pt x="4879998" y="4396960"/>
                  <a:pt x="4875671" y="4397166"/>
                </a:cubicBezTo>
                <a:cubicBezTo>
                  <a:pt x="4870522" y="4397578"/>
                  <a:pt x="4865170" y="4396960"/>
                  <a:pt x="4860021" y="4398195"/>
                </a:cubicBezTo>
                <a:cubicBezTo>
                  <a:pt x="4858168" y="4398606"/>
                  <a:pt x="4857141" y="4397372"/>
                  <a:pt x="4856316" y="4396343"/>
                </a:cubicBezTo>
                <a:cubicBezTo>
                  <a:pt x="4853431" y="4393050"/>
                  <a:pt x="4850756" y="4389757"/>
                  <a:pt x="4845607" y="4391403"/>
                </a:cubicBezTo>
                <a:cubicBezTo>
                  <a:pt x="4844581" y="4391609"/>
                  <a:pt x="4843961" y="4390785"/>
                  <a:pt x="4843551" y="4389962"/>
                </a:cubicBezTo>
                <a:cubicBezTo>
                  <a:pt x="4841283" y="4385846"/>
                  <a:pt x="4837578" y="4382552"/>
                  <a:pt x="4834489" y="4379053"/>
                </a:cubicBezTo>
                <a:cubicBezTo>
                  <a:pt x="4829755" y="4373703"/>
                  <a:pt x="4827073" y="4367733"/>
                  <a:pt x="4828928" y="4360530"/>
                </a:cubicBezTo>
                <a:cubicBezTo>
                  <a:pt x="4829548" y="4357649"/>
                  <a:pt x="4827900" y="4355796"/>
                  <a:pt x="4826254" y="4354150"/>
                </a:cubicBezTo>
                <a:cubicBezTo>
                  <a:pt x="4822548" y="4350239"/>
                  <a:pt x="4822751" y="4348180"/>
                  <a:pt x="4826868" y="4345093"/>
                </a:cubicBezTo>
                <a:cubicBezTo>
                  <a:pt x="4831398" y="4342006"/>
                  <a:pt x="4831398" y="4342006"/>
                  <a:pt x="4827693" y="4337478"/>
                </a:cubicBezTo>
                <a:cubicBezTo>
                  <a:pt x="4826868" y="4336449"/>
                  <a:pt x="4826254" y="4335625"/>
                  <a:pt x="4827487" y="4334391"/>
                </a:cubicBezTo>
                <a:cubicBezTo>
                  <a:pt x="4831604" y="4329657"/>
                  <a:pt x="4835310" y="4324923"/>
                  <a:pt x="4839634" y="4320395"/>
                </a:cubicBezTo>
                <a:cubicBezTo>
                  <a:pt x="4842724" y="4316896"/>
                  <a:pt x="4846638" y="4314632"/>
                  <a:pt x="4851167" y="4313603"/>
                </a:cubicBezTo>
                <a:cubicBezTo>
                  <a:pt x="4854052" y="4312779"/>
                  <a:pt x="4859610" y="4305370"/>
                  <a:pt x="4859814" y="4302283"/>
                </a:cubicBezTo>
                <a:cubicBezTo>
                  <a:pt x="4859814" y="4301253"/>
                  <a:pt x="4859814" y="4300430"/>
                  <a:pt x="4858580" y="4300018"/>
                </a:cubicBezTo>
                <a:cubicBezTo>
                  <a:pt x="4852197" y="4297137"/>
                  <a:pt x="4849108" y="4291580"/>
                  <a:pt x="4846429" y="4285611"/>
                </a:cubicBezTo>
                <a:cubicBezTo>
                  <a:pt x="4845814" y="4284376"/>
                  <a:pt x="4845400" y="4283347"/>
                  <a:pt x="4844784" y="4282318"/>
                </a:cubicBezTo>
                <a:cubicBezTo>
                  <a:pt x="4842724" y="4279025"/>
                  <a:pt x="4841697" y="4276144"/>
                  <a:pt x="4843139" y="4272027"/>
                </a:cubicBezTo>
                <a:cubicBezTo>
                  <a:pt x="4844581" y="4267911"/>
                  <a:pt x="4842312" y="4263794"/>
                  <a:pt x="4840256" y="4260090"/>
                </a:cubicBezTo>
                <a:cubicBezTo>
                  <a:pt x="4839429" y="4258237"/>
                  <a:pt x="4839018" y="4257002"/>
                  <a:pt x="4840458" y="4255150"/>
                </a:cubicBezTo>
                <a:lnTo>
                  <a:pt x="4850295" y="4231224"/>
                </a:lnTo>
                <a:lnTo>
                  <a:pt x="4841737" y="4235749"/>
                </a:lnTo>
                <a:cubicBezTo>
                  <a:pt x="4823127" y="4261990"/>
                  <a:pt x="4795755" y="4247776"/>
                  <a:pt x="4772763" y="4251056"/>
                </a:cubicBezTo>
                <a:cubicBezTo>
                  <a:pt x="4762912" y="4252150"/>
                  <a:pt x="4742112" y="4257617"/>
                  <a:pt x="4737731" y="4249963"/>
                </a:cubicBezTo>
                <a:cubicBezTo>
                  <a:pt x="4724595" y="4228095"/>
                  <a:pt x="4690656" y="4236842"/>
                  <a:pt x="4682993" y="4207320"/>
                </a:cubicBezTo>
                <a:cubicBezTo>
                  <a:pt x="4680802" y="4198573"/>
                  <a:pt x="4665473" y="4193106"/>
                  <a:pt x="4679708" y="4181078"/>
                </a:cubicBezTo>
                <a:cubicBezTo>
                  <a:pt x="4684086" y="4177799"/>
                  <a:pt x="4682993" y="4171238"/>
                  <a:pt x="4678613" y="4170145"/>
                </a:cubicBezTo>
                <a:cubicBezTo>
                  <a:pt x="4661095" y="4163584"/>
                  <a:pt x="4662190" y="4153744"/>
                  <a:pt x="4673139" y="4140623"/>
                </a:cubicBezTo>
                <a:cubicBezTo>
                  <a:pt x="4676422" y="4136250"/>
                  <a:pt x="4672042" y="4130782"/>
                  <a:pt x="4669853" y="4126409"/>
                </a:cubicBezTo>
                <a:cubicBezTo>
                  <a:pt x="4665473" y="4119849"/>
                  <a:pt x="4664378" y="4113288"/>
                  <a:pt x="4670947" y="4107821"/>
                </a:cubicBezTo>
                <a:cubicBezTo>
                  <a:pt x="4677519" y="4102355"/>
                  <a:pt x="4676422" y="4095794"/>
                  <a:pt x="4678613" y="4089234"/>
                </a:cubicBezTo>
                <a:cubicBezTo>
                  <a:pt x="4684086" y="4072833"/>
                  <a:pt x="4690656" y="4052059"/>
                  <a:pt x="4702698" y="4044405"/>
                </a:cubicBezTo>
                <a:cubicBezTo>
                  <a:pt x="4728971" y="4028004"/>
                  <a:pt x="4754155" y="4010510"/>
                  <a:pt x="4780430" y="3995202"/>
                </a:cubicBezTo>
                <a:close/>
                <a:moveTo>
                  <a:pt x="543892" y="3985954"/>
                </a:moveTo>
                <a:cubicBezTo>
                  <a:pt x="546480" y="3984186"/>
                  <a:pt x="552284" y="3989161"/>
                  <a:pt x="555265" y="3991039"/>
                </a:cubicBezTo>
                <a:cubicBezTo>
                  <a:pt x="562108" y="3995655"/>
                  <a:pt x="573065" y="3995355"/>
                  <a:pt x="574945" y="4006633"/>
                </a:cubicBezTo>
                <a:cubicBezTo>
                  <a:pt x="575315" y="4008541"/>
                  <a:pt x="576569" y="4011309"/>
                  <a:pt x="579370" y="4012668"/>
                </a:cubicBezTo>
                <a:cubicBezTo>
                  <a:pt x="583391" y="4014186"/>
                  <a:pt x="584472" y="4017303"/>
                  <a:pt x="583307" y="4021488"/>
                </a:cubicBezTo>
                <a:cubicBezTo>
                  <a:pt x="582820" y="4024275"/>
                  <a:pt x="583892" y="4026523"/>
                  <a:pt x="584794" y="4029120"/>
                </a:cubicBezTo>
                <a:cubicBezTo>
                  <a:pt x="587310" y="4035523"/>
                  <a:pt x="587036" y="4041438"/>
                  <a:pt x="582233" y="4046882"/>
                </a:cubicBezTo>
                <a:cubicBezTo>
                  <a:pt x="579486" y="4049868"/>
                  <a:pt x="578670" y="4054224"/>
                  <a:pt x="581152" y="4058020"/>
                </a:cubicBezTo>
                <a:cubicBezTo>
                  <a:pt x="580475" y="4059419"/>
                  <a:pt x="579795" y="4060817"/>
                  <a:pt x="579118" y="4062215"/>
                </a:cubicBezTo>
                <a:cubicBezTo>
                  <a:pt x="575118" y="4062435"/>
                  <a:pt x="572702" y="4063853"/>
                  <a:pt x="570846" y="4068569"/>
                </a:cubicBezTo>
                <a:cubicBezTo>
                  <a:pt x="568142" y="4075031"/>
                  <a:pt x="562968" y="4078567"/>
                  <a:pt x="555289" y="4076569"/>
                </a:cubicBezTo>
                <a:cubicBezTo>
                  <a:pt x="551968" y="4075391"/>
                  <a:pt x="551481" y="4078178"/>
                  <a:pt x="550462" y="4080276"/>
                </a:cubicBezTo>
                <a:cubicBezTo>
                  <a:pt x="548766" y="4083772"/>
                  <a:pt x="547027" y="4083792"/>
                  <a:pt x="545413" y="4079986"/>
                </a:cubicBezTo>
                <a:cubicBezTo>
                  <a:pt x="542909" y="4074452"/>
                  <a:pt x="540109" y="4073094"/>
                  <a:pt x="536175" y="4078527"/>
                </a:cubicBezTo>
                <a:cubicBezTo>
                  <a:pt x="535147" y="4079755"/>
                  <a:pt x="533249" y="4080995"/>
                  <a:pt x="532696" y="4078567"/>
                </a:cubicBezTo>
                <a:cubicBezTo>
                  <a:pt x="530350" y="4071814"/>
                  <a:pt x="525843" y="4073083"/>
                  <a:pt x="520815" y="4074531"/>
                </a:cubicBezTo>
                <a:cubicBezTo>
                  <a:pt x="520124" y="4075060"/>
                  <a:pt x="518726" y="4074381"/>
                  <a:pt x="518025" y="4074041"/>
                </a:cubicBezTo>
                <a:cubicBezTo>
                  <a:pt x="511997" y="4065071"/>
                  <a:pt x="506661" y="4055571"/>
                  <a:pt x="500803" y="4046250"/>
                </a:cubicBezTo>
                <a:cubicBezTo>
                  <a:pt x="498139" y="4041934"/>
                  <a:pt x="499261" y="4034273"/>
                  <a:pt x="500055" y="4028179"/>
                </a:cubicBezTo>
                <a:cubicBezTo>
                  <a:pt x="500373" y="4025741"/>
                  <a:pt x="501741" y="4023814"/>
                  <a:pt x="500487" y="4021046"/>
                </a:cubicBezTo>
                <a:cubicBezTo>
                  <a:pt x="499236" y="4018279"/>
                  <a:pt x="500603" y="4016351"/>
                  <a:pt x="503020" y="4014932"/>
                </a:cubicBezTo>
                <a:cubicBezTo>
                  <a:pt x="504399" y="4013874"/>
                  <a:pt x="506649" y="4012805"/>
                  <a:pt x="506277" y="4010897"/>
                </a:cubicBezTo>
                <a:cubicBezTo>
                  <a:pt x="504811" y="4005003"/>
                  <a:pt x="505987" y="4001687"/>
                  <a:pt x="512606" y="4002307"/>
                </a:cubicBezTo>
                <a:cubicBezTo>
                  <a:pt x="514177" y="4002636"/>
                  <a:pt x="515544" y="4000708"/>
                  <a:pt x="514652" y="3998979"/>
                </a:cubicBezTo>
                <a:cubicBezTo>
                  <a:pt x="511966" y="3992926"/>
                  <a:pt x="517717" y="3993555"/>
                  <a:pt x="519774" y="3991098"/>
                </a:cubicBezTo>
                <a:cubicBezTo>
                  <a:pt x="526803" y="3982847"/>
                  <a:pt x="536298" y="3990908"/>
                  <a:pt x="543892" y="3985954"/>
                </a:cubicBezTo>
                <a:close/>
                <a:moveTo>
                  <a:pt x="5741888" y="3977575"/>
                </a:moveTo>
                <a:cubicBezTo>
                  <a:pt x="5742762" y="3977755"/>
                  <a:pt x="5743428" y="3978578"/>
                  <a:pt x="5743739" y="3980327"/>
                </a:cubicBezTo>
                <a:cubicBezTo>
                  <a:pt x="5743739" y="3981151"/>
                  <a:pt x="5743949" y="3981974"/>
                  <a:pt x="5744360" y="3982798"/>
                </a:cubicBezTo>
                <a:cubicBezTo>
                  <a:pt x="5744771" y="3983827"/>
                  <a:pt x="5744771" y="3985473"/>
                  <a:pt x="5746212" y="3985679"/>
                </a:cubicBezTo>
                <a:cubicBezTo>
                  <a:pt x="5747446" y="3985679"/>
                  <a:pt x="5748267" y="3984649"/>
                  <a:pt x="5748883" y="3983827"/>
                </a:cubicBezTo>
                <a:cubicBezTo>
                  <a:pt x="5751977" y="3980327"/>
                  <a:pt x="5753209" y="3980533"/>
                  <a:pt x="5755065" y="3984855"/>
                </a:cubicBezTo>
                <a:cubicBezTo>
                  <a:pt x="5755478" y="3985885"/>
                  <a:pt x="5755680" y="3986708"/>
                  <a:pt x="5756300" y="3987532"/>
                </a:cubicBezTo>
                <a:cubicBezTo>
                  <a:pt x="5757122" y="3988766"/>
                  <a:pt x="5757950" y="3989795"/>
                  <a:pt x="5760004" y="3988972"/>
                </a:cubicBezTo>
                <a:cubicBezTo>
                  <a:pt x="5761864" y="3987943"/>
                  <a:pt x="5761864" y="3987120"/>
                  <a:pt x="5761448" y="3985473"/>
                </a:cubicBezTo>
                <a:lnTo>
                  <a:pt x="5761100" y="3982361"/>
                </a:lnTo>
                <a:lnTo>
                  <a:pt x="5777197" y="3998367"/>
                </a:lnTo>
                <a:lnTo>
                  <a:pt x="5776272" y="3999674"/>
                </a:lnTo>
                <a:cubicBezTo>
                  <a:pt x="5775864" y="4001527"/>
                  <a:pt x="5776480" y="4002762"/>
                  <a:pt x="5778128" y="4003585"/>
                </a:cubicBezTo>
                <a:cubicBezTo>
                  <a:pt x="5779360" y="4004202"/>
                  <a:pt x="5780601" y="4004614"/>
                  <a:pt x="5781838" y="4005232"/>
                </a:cubicBezTo>
                <a:cubicBezTo>
                  <a:pt x="5783894" y="4006261"/>
                  <a:pt x="5784718" y="4007701"/>
                  <a:pt x="5784301" y="4010172"/>
                </a:cubicBezTo>
                <a:cubicBezTo>
                  <a:pt x="5783069" y="4017581"/>
                  <a:pt x="5785747" y="4022727"/>
                  <a:pt x="5792337" y="4026020"/>
                </a:cubicBezTo>
                <a:cubicBezTo>
                  <a:pt x="5793374" y="4026638"/>
                  <a:pt x="5795637" y="4026432"/>
                  <a:pt x="5795226" y="4028284"/>
                </a:cubicBezTo>
                <a:cubicBezTo>
                  <a:pt x="5795022" y="4030136"/>
                  <a:pt x="5793163" y="4030548"/>
                  <a:pt x="5791309" y="4030754"/>
                </a:cubicBezTo>
                <a:cubicBezTo>
                  <a:pt x="5791106" y="4030754"/>
                  <a:pt x="5790892" y="4030754"/>
                  <a:pt x="5790690" y="4030754"/>
                </a:cubicBezTo>
                <a:cubicBezTo>
                  <a:pt x="5785747" y="4031577"/>
                  <a:pt x="5784301" y="4033841"/>
                  <a:pt x="5786775" y="4037752"/>
                </a:cubicBezTo>
                <a:cubicBezTo>
                  <a:pt x="5789040" y="4041456"/>
                  <a:pt x="5788423" y="4044338"/>
                  <a:pt x="5786362" y="4047425"/>
                </a:cubicBezTo>
                <a:cubicBezTo>
                  <a:pt x="5783688" y="4051541"/>
                  <a:pt x="5781627" y="4055864"/>
                  <a:pt x="5782863" y="4061009"/>
                </a:cubicBezTo>
                <a:cubicBezTo>
                  <a:pt x="5783482" y="4063273"/>
                  <a:pt x="5781220" y="4064302"/>
                  <a:pt x="5779778" y="4064714"/>
                </a:cubicBezTo>
                <a:cubicBezTo>
                  <a:pt x="5774426" y="4066566"/>
                  <a:pt x="5771950" y="4070066"/>
                  <a:pt x="5771335" y="4075417"/>
                </a:cubicBezTo>
                <a:cubicBezTo>
                  <a:pt x="5770922" y="4078709"/>
                  <a:pt x="5769686" y="4079327"/>
                  <a:pt x="5766389" y="4077269"/>
                </a:cubicBezTo>
                <a:cubicBezTo>
                  <a:pt x="5759393" y="4072947"/>
                  <a:pt x="5749090" y="4076034"/>
                  <a:pt x="5746002" y="4083238"/>
                </a:cubicBezTo>
                <a:cubicBezTo>
                  <a:pt x="5745385" y="4084679"/>
                  <a:pt x="5744563" y="4086531"/>
                  <a:pt x="5746002" y="4087766"/>
                </a:cubicBezTo>
                <a:cubicBezTo>
                  <a:pt x="5747446" y="4089001"/>
                  <a:pt x="5749501" y="4089619"/>
                  <a:pt x="5751358" y="4088384"/>
                </a:cubicBezTo>
                <a:cubicBezTo>
                  <a:pt x="5752595" y="4087766"/>
                  <a:pt x="5753831" y="4086737"/>
                  <a:pt x="5755065" y="4085913"/>
                </a:cubicBezTo>
                <a:cubicBezTo>
                  <a:pt x="5756300" y="4084885"/>
                  <a:pt x="5757535" y="4084267"/>
                  <a:pt x="5758562" y="4085502"/>
                </a:cubicBezTo>
                <a:cubicBezTo>
                  <a:pt x="5759799" y="4086942"/>
                  <a:pt x="5758977" y="4088178"/>
                  <a:pt x="5757950" y="4089207"/>
                </a:cubicBezTo>
                <a:cubicBezTo>
                  <a:pt x="5757122" y="4090235"/>
                  <a:pt x="5755886" y="4091059"/>
                  <a:pt x="5755065" y="4091882"/>
                </a:cubicBezTo>
                <a:cubicBezTo>
                  <a:pt x="5753209" y="4093734"/>
                  <a:pt x="5752185" y="4096205"/>
                  <a:pt x="5754036" y="4098262"/>
                </a:cubicBezTo>
                <a:cubicBezTo>
                  <a:pt x="5755680" y="4099909"/>
                  <a:pt x="5757950" y="4098262"/>
                  <a:pt x="5759592" y="4097028"/>
                </a:cubicBezTo>
                <a:cubicBezTo>
                  <a:pt x="5761034" y="4095999"/>
                  <a:pt x="5762070" y="4094146"/>
                  <a:pt x="5763920" y="4093529"/>
                </a:cubicBezTo>
                <a:cubicBezTo>
                  <a:pt x="5766597" y="4092500"/>
                  <a:pt x="5768246" y="4092912"/>
                  <a:pt x="5768041" y="4096205"/>
                </a:cubicBezTo>
                <a:cubicBezTo>
                  <a:pt x="5767831" y="4100733"/>
                  <a:pt x="5765984" y="4104438"/>
                  <a:pt x="5763501" y="4107937"/>
                </a:cubicBezTo>
                <a:cubicBezTo>
                  <a:pt x="5760422" y="4112465"/>
                  <a:pt x="5760213" y="4114934"/>
                  <a:pt x="5763501" y="4119257"/>
                </a:cubicBezTo>
                <a:cubicBezTo>
                  <a:pt x="5764541" y="4120904"/>
                  <a:pt x="5766181" y="4122344"/>
                  <a:pt x="5767626" y="4123785"/>
                </a:cubicBezTo>
                <a:cubicBezTo>
                  <a:pt x="5768246" y="4124402"/>
                  <a:pt x="5769273" y="4125019"/>
                  <a:pt x="5768861" y="4126048"/>
                </a:cubicBezTo>
                <a:cubicBezTo>
                  <a:pt x="5768452" y="4127284"/>
                  <a:pt x="5767417" y="4127489"/>
                  <a:pt x="5766597" y="4127284"/>
                </a:cubicBezTo>
                <a:cubicBezTo>
                  <a:pt x="5762892" y="4126460"/>
                  <a:pt x="5762070" y="4128107"/>
                  <a:pt x="5762267" y="4131400"/>
                </a:cubicBezTo>
                <a:cubicBezTo>
                  <a:pt x="5762474" y="4135517"/>
                  <a:pt x="5759799" y="4138398"/>
                  <a:pt x="5756914" y="4140662"/>
                </a:cubicBezTo>
                <a:cubicBezTo>
                  <a:pt x="5754650" y="4142514"/>
                  <a:pt x="5754446" y="4143955"/>
                  <a:pt x="5756710" y="4145601"/>
                </a:cubicBezTo>
                <a:cubicBezTo>
                  <a:pt x="5757950" y="4146425"/>
                  <a:pt x="5758768" y="4147248"/>
                  <a:pt x="5758354" y="4148894"/>
                </a:cubicBezTo>
                <a:cubicBezTo>
                  <a:pt x="5757950" y="4151159"/>
                  <a:pt x="5756300" y="4150747"/>
                  <a:pt x="5754859" y="4151159"/>
                </a:cubicBezTo>
                <a:cubicBezTo>
                  <a:pt x="5754036" y="4151365"/>
                  <a:pt x="5753004" y="4151365"/>
                  <a:pt x="5751977" y="4151571"/>
                </a:cubicBezTo>
                <a:cubicBezTo>
                  <a:pt x="5746417" y="4152188"/>
                  <a:pt x="5745178" y="4155275"/>
                  <a:pt x="5748473" y="4160010"/>
                </a:cubicBezTo>
                <a:cubicBezTo>
                  <a:pt x="5748883" y="4160626"/>
                  <a:pt x="5749302" y="4161038"/>
                  <a:pt x="5749501" y="4161655"/>
                </a:cubicBezTo>
                <a:cubicBezTo>
                  <a:pt x="5750125" y="4162891"/>
                  <a:pt x="5750538" y="4164537"/>
                  <a:pt x="5749302" y="4165360"/>
                </a:cubicBezTo>
                <a:cubicBezTo>
                  <a:pt x="5748267" y="4166184"/>
                  <a:pt x="5746827" y="4165360"/>
                  <a:pt x="5746002" y="4164537"/>
                </a:cubicBezTo>
                <a:cubicBezTo>
                  <a:pt x="5745178" y="4163714"/>
                  <a:pt x="5744563" y="4162891"/>
                  <a:pt x="5743949" y="4161861"/>
                </a:cubicBezTo>
                <a:cubicBezTo>
                  <a:pt x="5742709" y="4160420"/>
                  <a:pt x="5741477" y="4160010"/>
                  <a:pt x="5739832" y="4161244"/>
                </a:cubicBezTo>
                <a:cubicBezTo>
                  <a:pt x="5735914" y="4163920"/>
                  <a:pt x="5731589" y="4164331"/>
                  <a:pt x="5727268" y="4164537"/>
                </a:cubicBezTo>
                <a:cubicBezTo>
                  <a:pt x="5722116" y="4164948"/>
                  <a:pt x="5716762" y="4164331"/>
                  <a:pt x="5711613" y="4165566"/>
                </a:cubicBezTo>
                <a:cubicBezTo>
                  <a:pt x="5709759" y="4165978"/>
                  <a:pt x="5708734" y="4164743"/>
                  <a:pt x="5707909" y="4163714"/>
                </a:cubicBezTo>
                <a:cubicBezTo>
                  <a:pt x="5705023" y="4160420"/>
                  <a:pt x="5702348" y="4157127"/>
                  <a:pt x="5697198" y="4158774"/>
                </a:cubicBezTo>
                <a:cubicBezTo>
                  <a:pt x="5696170" y="4158980"/>
                  <a:pt x="5695555" y="4158157"/>
                  <a:pt x="5695141" y="4157333"/>
                </a:cubicBezTo>
                <a:cubicBezTo>
                  <a:pt x="5692877" y="4153217"/>
                  <a:pt x="5689166" y="4149924"/>
                  <a:pt x="5686074" y="4146425"/>
                </a:cubicBezTo>
                <a:cubicBezTo>
                  <a:pt x="5681340" y="4141073"/>
                  <a:pt x="5678661" y="4135105"/>
                  <a:pt x="5680520" y="4127901"/>
                </a:cubicBezTo>
                <a:cubicBezTo>
                  <a:pt x="5681140" y="4125019"/>
                  <a:pt x="5679485" y="4123167"/>
                  <a:pt x="5677841" y="4121520"/>
                </a:cubicBezTo>
                <a:cubicBezTo>
                  <a:pt x="5674135" y="4117610"/>
                  <a:pt x="5674342" y="4115552"/>
                  <a:pt x="5678462" y="4112465"/>
                </a:cubicBezTo>
                <a:cubicBezTo>
                  <a:pt x="5682989" y="4109378"/>
                  <a:pt x="5682989" y="4109378"/>
                  <a:pt x="5679284" y="4104849"/>
                </a:cubicBezTo>
                <a:cubicBezTo>
                  <a:pt x="5678462" y="4103820"/>
                  <a:pt x="5677841" y="4102997"/>
                  <a:pt x="5679072" y="4101761"/>
                </a:cubicBezTo>
                <a:cubicBezTo>
                  <a:pt x="5683201" y="4097028"/>
                  <a:pt x="5686904" y="4092294"/>
                  <a:pt x="5691229" y="4087766"/>
                </a:cubicBezTo>
                <a:cubicBezTo>
                  <a:pt x="5694320" y="4084267"/>
                  <a:pt x="5698231" y="4082002"/>
                  <a:pt x="5702757" y="4080974"/>
                </a:cubicBezTo>
                <a:cubicBezTo>
                  <a:pt x="5705643" y="4080151"/>
                  <a:pt x="5711201" y="4072741"/>
                  <a:pt x="5711408" y="4069654"/>
                </a:cubicBezTo>
                <a:cubicBezTo>
                  <a:pt x="5711408" y="4068625"/>
                  <a:pt x="5711408" y="4067801"/>
                  <a:pt x="5710172" y="4067389"/>
                </a:cubicBezTo>
                <a:cubicBezTo>
                  <a:pt x="5703788" y="4064508"/>
                  <a:pt x="5700699" y="4058951"/>
                  <a:pt x="5698021" y="4052982"/>
                </a:cubicBezTo>
                <a:cubicBezTo>
                  <a:pt x="5697408" y="4051747"/>
                  <a:pt x="5696997" y="4050718"/>
                  <a:pt x="5696373" y="4049689"/>
                </a:cubicBezTo>
                <a:cubicBezTo>
                  <a:pt x="5694320" y="4046396"/>
                  <a:pt x="5693285" y="4043514"/>
                  <a:pt x="5694728" y="4039398"/>
                </a:cubicBezTo>
                <a:cubicBezTo>
                  <a:pt x="5696170" y="4035281"/>
                  <a:pt x="5693907" y="4031165"/>
                  <a:pt x="5691841" y="4027460"/>
                </a:cubicBezTo>
                <a:cubicBezTo>
                  <a:pt x="5691018" y="4025608"/>
                  <a:pt x="5690608" y="4024373"/>
                  <a:pt x="5692053" y="4022521"/>
                </a:cubicBezTo>
                <a:cubicBezTo>
                  <a:pt x="5697821" y="4014700"/>
                  <a:pt x="5702140" y="4006055"/>
                  <a:pt x="5702964" y="3995969"/>
                </a:cubicBezTo>
                <a:cubicBezTo>
                  <a:pt x="5703170" y="3994529"/>
                  <a:pt x="5703584" y="3993912"/>
                  <a:pt x="5705023" y="3994324"/>
                </a:cubicBezTo>
                <a:cubicBezTo>
                  <a:pt x="5710790" y="3995558"/>
                  <a:pt x="5714497" y="3992471"/>
                  <a:pt x="5717587" y="3988354"/>
                </a:cubicBezTo>
                <a:cubicBezTo>
                  <a:pt x="5719031" y="3986502"/>
                  <a:pt x="5720264" y="3985473"/>
                  <a:pt x="5722941" y="3986708"/>
                </a:cubicBezTo>
                <a:cubicBezTo>
                  <a:pt x="5726235" y="3988560"/>
                  <a:pt x="5729326" y="3986914"/>
                  <a:pt x="5732000" y="3984649"/>
                </a:cubicBezTo>
                <a:cubicBezTo>
                  <a:pt x="5734267" y="3982798"/>
                  <a:pt x="5736536" y="3980533"/>
                  <a:pt x="5738799" y="3978681"/>
                </a:cubicBezTo>
                <a:cubicBezTo>
                  <a:pt x="5739933" y="3977858"/>
                  <a:pt x="5741011" y="3977394"/>
                  <a:pt x="5741888" y="3977575"/>
                </a:cubicBezTo>
                <a:close/>
                <a:moveTo>
                  <a:pt x="2646466" y="3977575"/>
                </a:moveTo>
                <a:cubicBezTo>
                  <a:pt x="2647342" y="3977755"/>
                  <a:pt x="2648009" y="3978578"/>
                  <a:pt x="2648319" y="3980327"/>
                </a:cubicBezTo>
                <a:cubicBezTo>
                  <a:pt x="2648319" y="3981151"/>
                  <a:pt x="2648524" y="3981974"/>
                  <a:pt x="2648936" y="3982798"/>
                </a:cubicBezTo>
                <a:cubicBezTo>
                  <a:pt x="2649349" y="3983827"/>
                  <a:pt x="2649349" y="3985473"/>
                  <a:pt x="2650789" y="3985679"/>
                </a:cubicBezTo>
                <a:cubicBezTo>
                  <a:pt x="2652025" y="3985679"/>
                  <a:pt x="2652849" y="3984649"/>
                  <a:pt x="2653467" y="3983827"/>
                </a:cubicBezTo>
                <a:cubicBezTo>
                  <a:pt x="2656556" y="3980327"/>
                  <a:pt x="2657791" y="3980533"/>
                  <a:pt x="2659645" y="3984855"/>
                </a:cubicBezTo>
                <a:cubicBezTo>
                  <a:pt x="2660057" y="3985885"/>
                  <a:pt x="2660263" y="3986708"/>
                  <a:pt x="2660879" y="3987532"/>
                </a:cubicBezTo>
                <a:cubicBezTo>
                  <a:pt x="2661705" y="3988766"/>
                  <a:pt x="2662527" y="3989795"/>
                  <a:pt x="2664587" y="3988972"/>
                </a:cubicBezTo>
                <a:cubicBezTo>
                  <a:pt x="2666440" y="3987943"/>
                  <a:pt x="2666440" y="3987120"/>
                  <a:pt x="2666029" y="3985473"/>
                </a:cubicBezTo>
                <a:lnTo>
                  <a:pt x="2665682" y="3982361"/>
                </a:lnTo>
                <a:lnTo>
                  <a:pt x="2681776" y="3998367"/>
                </a:lnTo>
                <a:lnTo>
                  <a:pt x="2680855" y="3999674"/>
                </a:lnTo>
                <a:cubicBezTo>
                  <a:pt x="2680443" y="4001527"/>
                  <a:pt x="2681061" y="4002762"/>
                  <a:pt x="2682708" y="4003585"/>
                </a:cubicBezTo>
                <a:cubicBezTo>
                  <a:pt x="2683943" y="4004202"/>
                  <a:pt x="2685181" y="4004614"/>
                  <a:pt x="2686415" y="4005232"/>
                </a:cubicBezTo>
                <a:cubicBezTo>
                  <a:pt x="2688475" y="4006261"/>
                  <a:pt x="2689298" y="4007701"/>
                  <a:pt x="2688887" y="4010172"/>
                </a:cubicBezTo>
                <a:cubicBezTo>
                  <a:pt x="2687650" y="4017581"/>
                  <a:pt x="2690327" y="4022727"/>
                  <a:pt x="2696917" y="4026020"/>
                </a:cubicBezTo>
                <a:cubicBezTo>
                  <a:pt x="2697946" y="4026638"/>
                  <a:pt x="2700212" y="4026432"/>
                  <a:pt x="2699800" y="4028284"/>
                </a:cubicBezTo>
                <a:cubicBezTo>
                  <a:pt x="2699593" y="4030136"/>
                  <a:pt x="2697740" y="4030548"/>
                  <a:pt x="2695889" y="4030754"/>
                </a:cubicBezTo>
                <a:cubicBezTo>
                  <a:pt x="2695680" y="4030754"/>
                  <a:pt x="2695476" y="4030754"/>
                  <a:pt x="2695270" y="4030754"/>
                </a:cubicBezTo>
                <a:cubicBezTo>
                  <a:pt x="2690327" y="4031577"/>
                  <a:pt x="2688887" y="4033841"/>
                  <a:pt x="2691357" y="4037752"/>
                </a:cubicBezTo>
                <a:cubicBezTo>
                  <a:pt x="2693622" y="4041456"/>
                  <a:pt x="2693004" y="4044338"/>
                  <a:pt x="2690945" y="4047425"/>
                </a:cubicBezTo>
                <a:cubicBezTo>
                  <a:pt x="2688268" y="4051541"/>
                  <a:pt x="2686209" y="4055864"/>
                  <a:pt x="2687444" y="4061009"/>
                </a:cubicBezTo>
                <a:cubicBezTo>
                  <a:pt x="2688063" y="4063273"/>
                  <a:pt x="2685797" y="4064302"/>
                  <a:pt x="2684355" y="4064714"/>
                </a:cubicBezTo>
                <a:cubicBezTo>
                  <a:pt x="2679002" y="4066566"/>
                  <a:pt x="2676531" y="4070066"/>
                  <a:pt x="2675913" y="4075417"/>
                </a:cubicBezTo>
                <a:cubicBezTo>
                  <a:pt x="2675501" y="4078709"/>
                  <a:pt x="2674266" y="4079327"/>
                  <a:pt x="2670971" y="4077269"/>
                </a:cubicBezTo>
                <a:cubicBezTo>
                  <a:pt x="2663969" y="4072947"/>
                  <a:pt x="2653672" y="4076034"/>
                  <a:pt x="2650584" y="4083238"/>
                </a:cubicBezTo>
                <a:cubicBezTo>
                  <a:pt x="2649966" y="4084679"/>
                  <a:pt x="2649142" y="4086531"/>
                  <a:pt x="2650584" y="4087766"/>
                </a:cubicBezTo>
                <a:cubicBezTo>
                  <a:pt x="2652025" y="4089001"/>
                  <a:pt x="2654085" y="4089619"/>
                  <a:pt x="2655938" y="4088384"/>
                </a:cubicBezTo>
                <a:cubicBezTo>
                  <a:pt x="2657174" y="4087766"/>
                  <a:pt x="2658410" y="4086737"/>
                  <a:pt x="2659645" y="4085913"/>
                </a:cubicBezTo>
                <a:cubicBezTo>
                  <a:pt x="2660879" y="4084885"/>
                  <a:pt x="2662115" y="4084267"/>
                  <a:pt x="2663145" y="4085502"/>
                </a:cubicBezTo>
                <a:cubicBezTo>
                  <a:pt x="2664380" y="4086942"/>
                  <a:pt x="2663557" y="4088178"/>
                  <a:pt x="2662527" y="4089207"/>
                </a:cubicBezTo>
                <a:cubicBezTo>
                  <a:pt x="2661705" y="4090235"/>
                  <a:pt x="2660469" y="4091059"/>
                  <a:pt x="2659645" y="4091882"/>
                </a:cubicBezTo>
                <a:cubicBezTo>
                  <a:pt x="2657791" y="4093734"/>
                  <a:pt x="2656762" y="4096205"/>
                  <a:pt x="2658616" y="4098262"/>
                </a:cubicBezTo>
                <a:cubicBezTo>
                  <a:pt x="2660263" y="4099909"/>
                  <a:pt x="2662527" y="4098262"/>
                  <a:pt x="2664174" y="4097028"/>
                </a:cubicBezTo>
                <a:cubicBezTo>
                  <a:pt x="2665617" y="4095999"/>
                  <a:pt x="2666646" y="4094146"/>
                  <a:pt x="2668500" y="4093529"/>
                </a:cubicBezTo>
                <a:cubicBezTo>
                  <a:pt x="2671177" y="4092500"/>
                  <a:pt x="2672823" y="4092912"/>
                  <a:pt x="2672618" y="4096205"/>
                </a:cubicBezTo>
                <a:cubicBezTo>
                  <a:pt x="2672412" y="4100733"/>
                  <a:pt x="2670559" y="4104438"/>
                  <a:pt x="2668086" y="4107937"/>
                </a:cubicBezTo>
                <a:cubicBezTo>
                  <a:pt x="2664999" y="4112465"/>
                  <a:pt x="2664793" y="4114934"/>
                  <a:pt x="2668086" y="4119257"/>
                </a:cubicBezTo>
                <a:cubicBezTo>
                  <a:pt x="2669117" y="4120904"/>
                  <a:pt x="2670765" y="4122344"/>
                  <a:pt x="2672206" y="4123785"/>
                </a:cubicBezTo>
                <a:cubicBezTo>
                  <a:pt x="2672823" y="4124402"/>
                  <a:pt x="2673854" y="4125019"/>
                  <a:pt x="2673441" y="4126048"/>
                </a:cubicBezTo>
                <a:cubicBezTo>
                  <a:pt x="2673029" y="4127284"/>
                  <a:pt x="2671999" y="4127489"/>
                  <a:pt x="2671177" y="4127284"/>
                </a:cubicBezTo>
                <a:cubicBezTo>
                  <a:pt x="2667469" y="4126460"/>
                  <a:pt x="2666646" y="4128107"/>
                  <a:pt x="2666852" y="4131400"/>
                </a:cubicBezTo>
                <a:cubicBezTo>
                  <a:pt x="2667058" y="4135517"/>
                  <a:pt x="2664380" y="4138398"/>
                  <a:pt x="2661498" y="4140662"/>
                </a:cubicBezTo>
                <a:cubicBezTo>
                  <a:pt x="2659232" y="4142514"/>
                  <a:pt x="2659026" y="4143955"/>
                  <a:pt x="2661292" y="4145601"/>
                </a:cubicBezTo>
                <a:cubicBezTo>
                  <a:pt x="2662527" y="4146425"/>
                  <a:pt x="2663351" y="4147248"/>
                  <a:pt x="2662939" y="4148894"/>
                </a:cubicBezTo>
                <a:cubicBezTo>
                  <a:pt x="2662527" y="4151159"/>
                  <a:pt x="2660879" y="4150747"/>
                  <a:pt x="2659438" y="4151159"/>
                </a:cubicBezTo>
                <a:cubicBezTo>
                  <a:pt x="2658616" y="4151365"/>
                  <a:pt x="2657585" y="4151365"/>
                  <a:pt x="2656556" y="4151571"/>
                </a:cubicBezTo>
                <a:cubicBezTo>
                  <a:pt x="2650997" y="4152188"/>
                  <a:pt x="2649760" y="4155275"/>
                  <a:pt x="2653055" y="4160010"/>
                </a:cubicBezTo>
                <a:cubicBezTo>
                  <a:pt x="2653467" y="4160626"/>
                  <a:pt x="2653878" y="4161038"/>
                  <a:pt x="2654085" y="4161655"/>
                </a:cubicBezTo>
                <a:cubicBezTo>
                  <a:pt x="2654703" y="4162891"/>
                  <a:pt x="2655114" y="4164537"/>
                  <a:pt x="2653878" y="4165360"/>
                </a:cubicBezTo>
                <a:cubicBezTo>
                  <a:pt x="2652849" y="4166184"/>
                  <a:pt x="2651408" y="4165360"/>
                  <a:pt x="2650584" y="4164537"/>
                </a:cubicBezTo>
                <a:cubicBezTo>
                  <a:pt x="2649760" y="4163714"/>
                  <a:pt x="2649142" y="4162891"/>
                  <a:pt x="2648524" y="4161861"/>
                </a:cubicBezTo>
                <a:cubicBezTo>
                  <a:pt x="2647288" y="4160420"/>
                  <a:pt x="2646054" y="4160010"/>
                  <a:pt x="2644407" y="4161244"/>
                </a:cubicBezTo>
                <a:cubicBezTo>
                  <a:pt x="2640492" y="4163920"/>
                  <a:pt x="2636168" y="4164331"/>
                  <a:pt x="2631845" y="4164537"/>
                </a:cubicBezTo>
                <a:lnTo>
                  <a:pt x="2620916" y="4165256"/>
                </a:lnTo>
                <a:lnTo>
                  <a:pt x="2621292" y="4166009"/>
                </a:lnTo>
                <a:cubicBezTo>
                  <a:pt x="2621292" y="4167563"/>
                  <a:pt x="2621292" y="4169117"/>
                  <a:pt x="2621292" y="4170671"/>
                </a:cubicBezTo>
                <a:cubicBezTo>
                  <a:pt x="2617401" y="4173003"/>
                  <a:pt x="2616235" y="4177278"/>
                  <a:pt x="2617401" y="4181163"/>
                </a:cubicBezTo>
                <a:cubicBezTo>
                  <a:pt x="2619347" y="4188159"/>
                  <a:pt x="2617013" y="4193599"/>
                  <a:pt x="2611954" y="4198262"/>
                </a:cubicBezTo>
                <a:cubicBezTo>
                  <a:pt x="2610009" y="4200205"/>
                  <a:pt x="2608063" y="4201760"/>
                  <a:pt x="2607285" y="4204479"/>
                </a:cubicBezTo>
                <a:cubicBezTo>
                  <a:pt x="2606506" y="4208754"/>
                  <a:pt x="2604172" y="4211086"/>
                  <a:pt x="2599892" y="4210698"/>
                </a:cubicBezTo>
                <a:cubicBezTo>
                  <a:pt x="2596778" y="4210698"/>
                  <a:pt x="2594444" y="4212641"/>
                  <a:pt x="2593277" y="4214195"/>
                </a:cubicBezTo>
                <a:cubicBezTo>
                  <a:pt x="2586661" y="4223522"/>
                  <a:pt x="2576935" y="4218469"/>
                  <a:pt x="2568764" y="4219635"/>
                </a:cubicBezTo>
                <a:cubicBezTo>
                  <a:pt x="2565260" y="4220024"/>
                  <a:pt x="2557871" y="4221967"/>
                  <a:pt x="2556314" y="4219246"/>
                </a:cubicBezTo>
                <a:cubicBezTo>
                  <a:pt x="2551645" y="4211475"/>
                  <a:pt x="2539583" y="4214584"/>
                  <a:pt x="2536859" y="4204092"/>
                </a:cubicBezTo>
                <a:cubicBezTo>
                  <a:pt x="2536081" y="4200983"/>
                  <a:pt x="2530633" y="4199040"/>
                  <a:pt x="2535691" y="4194765"/>
                </a:cubicBezTo>
                <a:cubicBezTo>
                  <a:pt x="2537247" y="4193599"/>
                  <a:pt x="2536859" y="4191268"/>
                  <a:pt x="2535302" y="4190879"/>
                </a:cubicBezTo>
                <a:cubicBezTo>
                  <a:pt x="2529076" y="4188547"/>
                  <a:pt x="2529466" y="4185050"/>
                  <a:pt x="2533357" y="4180387"/>
                </a:cubicBezTo>
                <a:cubicBezTo>
                  <a:pt x="2534524" y="4178833"/>
                  <a:pt x="2532968" y="4176889"/>
                  <a:pt x="2532190" y="4175335"/>
                </a:cubicBezTo>
                <a:cubicBezTo>
                  <a:pt x="2530633" y="4173003"/>
                  <a:pt x="2530244" y="4170671"/>
                  <a:pt x="2532578" y="4168728"/>
                </a:cubicBezTo>
                <a:cubicBezTo>
                  <a:pt x="2534914" y="4166786"/>
                  <a:pt x="2534524" y="4164454"/>
                  <a:pt x="2535302" y="4162122"/>
                </a:cubicBezTo>
                <a:cubicBezTo>
                  <a:pt x="2537247" y="4156294"/>
                  <a:pt x="2539583" y="4148910"/>
                  <a:pt x="2543862" y="4146189"/>
                </a:cubicBezTo>
                <a:cubicBezTo>
                  <a:pt x="2553200" y="4140361"/>
                  <a:pt x="2562149" y="4134143"/>
                  <a:pt x="2571487" y="4128703"/>
                </a:cubicBezTo>
                <a:cubicBezTo>
                  <a:pt x="2572264" y="4128703"/>
                  <a:pt x="2573821" y="4128703"/>
                  <a:pt x="2574211" y="4129480"/>
                </a:cubicBezTo>
                <a:cubicBezTo>
                  <a:pt x="2576155" y="4131228"/>
                  <a:pt x="2578006" y="4132880"/>
                  <a:pt x="2580000" y="4133463"/>
                </a:cubicBezTo>
                <a:lnTo>
                  <a:pt x="2586102" y="4131238"/>
                </a:lnTo>
                <a:lnTo>
                  <a:pt x="2585100" y="4127901"/>
                </a:lnTo>
                <a:cubicBezTo>
                  <a:pt x="2585718" y="4125019"/>
                  <a:pt x="2584070" y="4123167"/>
                  <a:pt x="2582424" y="4121520"/>
                </a:cubicBezTo>
                <a:cubicBezTo>
                  <a:pt x="2578717" y="4117610"/>
                  <a:pt x="2578923" y="4115552"/>
                  <a:pt x="2583042" y="4112465"/>
                </a:cubicBezTo>
                <a:cubicBezTo>
                  <a:pt x="2587571" y="4109378"/>
                  <a:pt x="2587571" y="4109378"/>
                  <a:pt x="2583865" y="4104849"/>
                </a:cubicBezTo>
                <a:cubicBezTo>
                  <a:pt x="2583042" y="4103820"/>
                  <a:pt x="2582424" y="4102997"/>
                  <a:pt x="2583659" y="4101761"/>
                </a:cubicBezTo>
                <a:cubicBezTo>
                  <a:pt x="2587777" y="4097028"/>
                  <a:pt x="2591483" y="4092294"/>
                  <a:pt x="2595809" y="4087766"/>
                </a:cubicBezTo>
                <a:cubicBezTo>
                  <a:pt x="2598895" y="4084267"/>
                  <a:pt x="2602811" y="4082002"/>
                  <a:pt x="2607341" y="4080974"/>
                </a:cubicBezTo>
                <a:cubicBezTo>
                  <a:pt x="2610223" y="4080151"/>
                  <a:pt x="2615782" y="4072741"/>
                  <a:pt x="2615990" y="4069654"/>
                </a:cubicBezTo>
                <a:cubicBezTo>
                  <a:pt x="2615990" y="4068625"/>
                  <a:pt x="2615990" y="4067801"/>
                  <a:pt x="2614753" y="4067389"/>
                </a:cubicBezTo>
                <a:cubicBezTo>
                  <a:pt x="2608369" y="4064508"/>
                  <a:pt x="2605280" y="4058951"/>
                  <a:pt x="2602602" y="4052982"/>
                </a:cubicBezTo>
                <a:cubicBezTo>
                  <a:pt x="2601986" y="4051747"/>
                  <a:pt x="2601574" y="4050718"/>
                  <a:pt x="2600955" y="4049689"/>
                </a:cubicBezTo>
                <a:cubicBezTo>
                  <a:pt x="2598895" y="4046396"/>
                  <a:pt x="2597867" y="4043514"/>
                  <a:pt x="2599310" y="4039398"/>
                </a:cubicBezTo>
                <a:cubicBezTo>
                  <a:pt x="2600750" y="4035281"/>
                  <a:pt x="2598485" y="4031165"/>
                  <a:pt x="2596426" y="4027460"/>
                </a:cubicBezTo>
                <a:cubicBezTo>
                  <a:pt x="2595600" y="4025608"/>
                  <a:pt x="2595190" y="4024373"/>
                  <a:pt x="2596633" y="4022521"/>
                </a:cubicBezTo>
                <a:cubicBezTo>
                  <a:pt x="2602397" y="4014700"/>
                  <a:pt x="2606723" y="4006055"/>
                  <a:pt x="2607546" y="3995969"/>
                </a:cubicBezTo>
                <a:cubicBezTo>
                  <a:pt x="2607752" y="3994529"/>
                  <a:pt x="2608163" y="3993912"/>
                  <a:pt x="2609605" y="3994324"/>
                </a:cubicBezTo>
                <a:cubicBezTo>
                  <a:pt x="2615370" y="3995558"/>
                  <a:pt x="2619077" y="3992471"/>
                  <a:pt x="2622166" y="3988354"/>
                </a:cubicBezTo>
                <a:cubicBezTo>
                  <a:pt x="2623609" y="3986502"/>
                  <a:pt x="2624844" y="3985473"/>
                  <a:pt x="2627522" y="3986708"/>
                </a:cubicBezTo>
                <a:cubicBezTo>
                  <a:pt x="2630816" y="3988560"/>
                  <a:pt x="2633903" y="3986914"/>
                  <a:pt x="2636581" y="3984649"/>
                </a:cubicBezTo>
                <a:cubicBezTo>
                  <a:pt x="2638846" y="3982798"/>
                  <a:pt x="2641113" y="3980533"/>
                  <a:pt x="2643376" y="3978681"/>
                </a:cubicBezTo>
                <a:cubicBezTo>
                  <a:pt x="2644509" y="3977858"/>
                  <a:pt x="2645590" y="3977394"/>
                  <a:pt x="2646466" y="3977575"/>
                </a:cubicBezTo>
                <a:close/>
                <a:moveTo>
                  <a:pt x="5139470" y="3917001"/>
                </a:moveTo>
                <a:cubicBezTo>
                  <a:pt x="5141660" y="3917001"/>
                  <a:pt x="5146040" y="3917001"/>
                  <a:pt x="5147137" y="3919188"/>
                </a:cubicBezTo>
                <a:cubicBezTo>
                  <a:pt x="5158083" y="3929028"/>
                  <a:pt x="5167938" y="3937775"/>
                  <a:pt x="5182166" y="3923562"/>
                </a:cubicBezTo>
                <a:cubicBezTo>
                  <a:pt x="5186547" y="3918095"/>
                  <a:pt x="5189831" y="3923562"/>
                  <a:pt x="5190924" y="3927935"/>
                </a:cubicBezTo>
                <a:cubicBezTo>
                  <a:pt x="5194208" y="3946522"/>
                  <a:pt x="5202969" y="3946522"/>
                  <a:pt x="5216108" y="3935589"/>
                </a:cubicBezTo>
                <a:cubicBezTo>
                  <a:pt x="5224866" y="3927935"/>
                  <a:pt x="5229246" y="3930121"/>
                  <a:pt x="5229246" y="3941056"/>
                </a:cubicBezTo>
                <a:cubicBezTo>
                  <a:pt x="5229246" y="3947617"/>
                  <a:pt x="5227055" y="3955269"/>
                  <a:pt x="5236909" y="3956364"/>
                </a:cubicBezTo>
                <a:cubicBezTo>
                  <a:pt x="5258805" y="3960737"/>
                  <a:pt x="5267563" y="3976044"/>
                  <a:pt x="5266470" y="3995725"/>
                </a:cubicBezTo>
                <a:cubicBezTo>
                  <a:pt x="5265373" y="4009939"/>
                  <a:pt x="5269751" y="4016500"/>
                  <a:pt x="5279605" y="4021966"/>
                </a:cubicBezTo>
                <a:cubicBezTo>
                  <a:pt x="5279605" y="4026340"/>
                  <a:pt x="5279605" y="4030714"/>
                  <a:pt x="5279605" y="4035087"/>
                </a:cubicBezTo>
                <a:cubicBezTo>
                  <a:pt x="5268656" y="4041648"/>
                  <a:pt x="5265373" y="4053675"/>
                  <a:pt x="5268656" y="4064610"/>
                </a:cubicBezTo>
                <a:cubicBezTo>
                  <a:pt x="5274131" y="4084290"/>
                  <a:pt x="5267563" y="4099598"/>
                  <a:pt x="5253331" y="4112718"/>
                </a:cubicBezTo>
                <a:cubicBezTo>
                  <a:pt x="5247858" y="4118185"/>
                  <a:pt x="5242385" y="4122559"/>
                  <a:pt x="5240194" y="4130212"/>
                </a:cubicBezTo>
                <a:cubicBezTo>
                  <a:pt x="5238004" y="4142240"/>
                  <a:pt x="5231434" y="4148801"/>
                  <a:pt x="5219391" y="4147707"/>
                </a:cubicBezTo>
                <a:cubicBezTo>
                  <a:pt x="5210634" y="4147707"/>
                  <a:pt x="5204063" y="4153174"/>
                  <a:pt x="5200780" y="4157548"/>
                </a:cubicBezTo>
                <a:cubicBezTo>
                  <a:pt x="5182166" y="4183789"/>
                  <a:pt x="5154798" y="4169575"/>
                  <a:pt x="5131808" y="4172855"/>
                </a:cubicBezTo>
                <a:cubicBezTo>
                  <a:pt x="5121954" y="4173949"/>
                  <a:pt x="5101153" y="4179415"/>
                  <a:pt x="5096773" y="4171761"/>
                </a:cubicBezTo>
                <a:cubicBezTo>
                  <a:pt x="5083636" y="4149894"/>
                  <a:pt x="5049698" y="4158641"/>
                  <a:pt x="5042035" y="4129119"/>
                </a:cubicBezTo>
                <a:cubicBezTo>
                  <a:pt x="5039847" y="4120372"/>
                  <a:pt x="5024520" y="4114906"/>
                  <a:pt x="5038751" y="4102878"/>
                </a:cubicBezTo>
                <a:cubicBezTo>
                  <a:pt x="5043130" y="4099598"/>
                  <a:pt x="5042035" y="4093037"/>
                  <a:pt x="5037656" y="4091944"/>
                </a:cubicBezTo>
                <a:cubicBezTo>
                  <a:pt x="5020138" y="4085383"/>
                  <a:pt x="5021233" y="4075543"/>
                  <a:pt x="5032181" y="4062422"/>
                </a:cubicBezTo>
                <a:cubicBezTo>
                  <a:pt x="5035466" y="4058049"/>
                  <a:pt x="5031089" y="4052582"/>
                  <a:pt x="5028896" y="4048209"/>
                </a:cubicBezTo>
                <a:cubicBezTo>
                  <a:pt x="5024520" y="4041648"/>
                  <a:pt x="5023424" y="4035087"/>
                  <a:pt x="5029991" y="4029620"/>
                </a:cubicBezTo>
                <a:cubicBezTo>
                  <a:pt x="5036563" y="4024154"/>
                  <a:pt x="5035466" y="4017593"/>
                  <a:pt x="5037656" y="4011033"/>
                </a:cubicBezTo>
                <a:cubicBezTo>
                  <a:pt x="5043130" y="3994632"/>
                  <a:pt x="5049698" y="3973858"/>
                  <a:pt x="5061741" y="3966204"/>
                </a:cubicBezTo>
                <a:cubicBezTo>
                  <a:pt x="5088014" y="3949803"/>
                  <a:pt x="5113195" y="3932309"/>
                  <a:pt x="5139470" y="3917001"/>
                </a:cubicBezTo>
                <a:close/>
                <a:moveTo>
                  <a:pt x="3743894" y="3858441"/>
                </a:moveTo>
                <a:lnTo>
                  <a:pt x="3744323" y="3860213"/>
                </a:lnTo>
                <a:lnTo>
                  <a:pt x="3766530" y="3861925"/>
                </a:lnTo>
                <a:lnTo>
                  <a:pt x="3750567" y="3858752"/>
                </a:lnTo>
                <a:lnTo>
                  <a:pt x="3749975" y="3858778"/>
                </a:lnTo>
                <a:close/>
                <a:moveTo>
                  <a:pt x="9788957" y="3851437"/>
                </a:moveTo>
                <a:cubicBezTo>
                  <a:pt x="9795443" y="3855216"/>
                  <a:pt x="9801659" y="3859535"/>
                  <a:pt x="9808145" y="3863583"/>
                </a:cubicBezTo>
                <a:cubicBezTo>
                  <a:pt x="9811118" y="3865473"/>
                  <a:pt x="9812740" y="3870602"/>
                  <a:pt x="9814092" y="3874650"/>
                </a:cubicBezTo>
                <a:cubicBezTo>
                  <a:pt x="9814632" y="3876269"/>
                  <a:pt x="9814361" y="3877889"/>
                  <a:pt x="9815983" y="3879239"/>
                </a:cubicBezTo>
                <a:cubicBezTo>
                  <a:pt x="9817605" y="3880588"/>
                  <a:pt x="9817334" y="3882208"/>
                  <a:pt x="9816253" y="3883827"/>
                </a:cubicBezTo>
                <a:cubicBezTo>
                  <a:pt x="9815712" y="3884907"/>
                  <a:pt x="9814632" y="3886257"/>
                  <a:pt x="9815443" y="3887336"/>
                </a:cubicBezTo>
                <a:cubicBezTo>
                  <a:pt x="9818145" y="3890575"/>
                  <a:pt x="9818415" y="3893005"/>
                  <a:pt x="9814092" y="3894624"/>
                </a:cubicBezTo>
                <a:cubicBezTo>
                  <a:pt x="9813011" y="3894894"/>
                  <a:pt x="9812740" y="3896514"/>
                  <a:pt x="9813821" y="3897323"/>
                </a:cubicBezTo>
                <a:cubicBezTo>
                  <a:pt x="9817334" y="3900292"/>
                  <a:pt x="9813551" y="3901642"/>
                  <a:pt x="9813011" y="3903801"/>
                </a:cubicBezTo>
                <a:cubicBezTo>
                  <a:pt x="9811118" y="3911089"/>
                  <a:pt x="9802740" y="3908930"/>
                  <a:pt x="9799497" y="3914328"/>
                </a:cubicBezTo>
                <a:cubicBezTo>
                  <a:pt x="9798416" y="3916217"/>
                  <a:pt x="9793281" y="3914868"/>
                  <a:pt x="9790848" y="3914598"/>
                </a:cubicBezTo>
                <a:cubicBezTo>
                  <a:pt x="9785173" y="3913789"/>
                  <a:pt x="9778416" y="3917297"/>
                  <a:pt x="9773822" y="3910819"/>
                </a:cubicBezTo>
                <a:cubicBezTo>
                  <a:pt x="9773011" y="3909739"/>
                  <a:pt x="9771390" y="3908390"/>
                  <a:pt x="9769228" y="3908390"/>
                </a:cubicBezTo>
                <a:cubicBezTo>
                  <a:pt x="9766254" y="3908659"/>
                  <a:pt x="9764634" y="3907040"/>
                  <a:pt x="9764093" y="3904072"/>
                </a:cubicBezTo>
                <a:cubicBezTo>
                  <a:pt x="9763552" y="3902181"/>
                  <a:pt x="9762200" y="3901102"/>
                  <a:pt x="9760850" y="3899753"/>
                </a:cubicBezTo>
                <a:cubicBezTo>
                  <a:pt x="9757336" y="3896514"/>
                  <a:pt x="9755715" y="3892735"/>
                  <a:pt x="9757066" y="3887877"/>
                </a:cubicBezTo>
                <a:cubicBezTo>
                  <a:pt x="9757877" y="3885177"/>
                  <a:pt x="9757066" y="3882208"/>
                  <a:pt x="9754363" y="3880588"/>
                </a:cubicBezTo>
                <a:cubicBezTo>
                  <a:pt x="9754363" y="3879508"/>
                  <a:pt x="9754363" y="3878429"/>
                  <a:pt x="9754363" y="3877349"/>
                </a:cubicBezTo>
                <a:cubicBezTo>
                  <a:pt x="9756796" y="3875999"/>
                  <a:pt x="9757877" y="3874380"/>
                  <a:pt x="9757606" y="3870871"/>
                </a:cubicBezTo>
                <a:cubicBezTo>
                  <a:pt x="9757336" y="3866013"/>
                  <a:pt x="9759498" y="3862234"/>
                  <a:pt x="9764903" y="3861154"/>
                </a:cubicBezTo>
                <a:cubicBezTo>
                  <a:pt x="9767335" y="3860884"/>
                  <a:pt x="9766795" y="3858995"/>
                  <a:pt x="9766795" y="3857376"/>
                </a:cubicBezTo>
                <a:cubicBezTo>
                  <a:pt x="9766795" y="3854676"/>
                  <a:pt x="9767876" y="3854137"/>
                  <a:pt x="9770038" y="3856026"/>
                </a:cubicBezTo>
                <a:cubicBezTo>
                  <a:pt x="9773282" y="3858724"/>
                  <a:pt x="9775444" y="3858724"/>
                  <a:pt x="9776254" y="3854137"/>
                </a:cubicBezTo>
                <a:cubicBezTo>
                  <a:pt x="9776525" y="3853057"/>
                  <a:pt x="9777335" y="3851707"/>
                  <a:pt x="9778416" y="3853057"/>
                </a:cubicBezTo>
                <a:cubicBezTo>
                  <a:pt x="9781930" y="3856565"/>
                  <a:pt x="9784363" y="3854406"/>
                  <a:pt x="9787064" y="3851977"/>
                </a:cubicBezTo>
                <a:cubicBezTo>
                  <a:pt x="9787335" y="3851437"/>
                  <a:pt x="9788416" y="3851437"/>
                  <a:pt x="9788957" y="3851437"/>
                </a:cubicBezTo>
                <a:close/>
                <a:moveTo>
                  <a:pt x="6356851" y="3842244"/>
                </a:moveTo>
                <a:cubicBezTo>
                  <a:pt x="6359040" y="3842244"/>
                  <a:pt x="6363419" y="3842244"/>
                  <a:pt x="6364513" y="3844431"/>
                </a:cubicBezTo>
                <a:cubicBezTo>
                  <a:pt x="6375460" y="3854271"/>
                  <a:pt x="6385314" y="3863018"/>
                  <a:pt x="6399548" y="3848805"/>
                </a:cubicBezTo>
                <a:cubicBezTo>
                  <a:pt x="6403927" y="3843337"/>
                  <a:pt x="6407212" y="3848805"/>
                  <a:pt x="6408306" y="3853178"/>
                </a:cubicBezTo>
                <a:cubicBezTo>
                  <a:pt x="6411590" y="3871765"/>
                  <a:pt x="6420347" y="3871765"/>
                  <a:pt x="6433485" y="3860832"/>
                </a:cubicBezTo>
                <a:cubicBezTo>
                  <a:pt x="6442244" y="3853178"/>
                  <a:pt x="6446622" y="3855364"/>
                  <a:pt x="6446622" y="3866299"/>
                </a:cubicBezTo>
                <a:cubicBezTo>
                  <a:pt x="6446622" y="3872860"/>
                  <a:pt x="6444432" y="3880512"/>
                  <a:pt x="6454286" y="3881607"/>
                </a:cubicBezTo>
                <a:cubicBezTo>
                  <a:pt x="6476181" y="3885980"/>
                  <a:pt x="6484941" y="3901287"/>
                  <a:pt x="6483845" y="3920968"/>
                </a:cubicBezTo>
                <a:cubicBezTo>
                  <a:pt x="6482752" y="3935182"/>
                  <a:pt x="6487129" y="3941743"/>
                  <a:pt x="6496982" y="3947209"/>
                </a:cubicBezTo>
                <a:cubicBezTo>
                  <a:pt x="6496982" y="3951583"/>
                  <a:pt x="6496982" y="3955957"/>
                  <a:pt x="6496982" y="3960330"/>
                </a:cubicBezTo>
                <a:cubicBezTo>
                  <a:pt x="6486035" y="3966891"/>
                  <a:pt x="6482752" y="3978918"/>
                  <a:pt x="6486035" y="3989853"/>
                </a:cubicBezTo>
                <a:cubicBezTo>
                  <a:pt x="6491507" y="4009533"/>
                  <a:pt x="6484941" y="4024841"/>
                  <a:pt x="6470707" y="4037961"/>
                </a:cubicBezTo>
                <a:cubicBezTo>
                  <a:pt x="6465232" y="4043428"/>
                  <a:pt x="6459759" y="4047802"/>
                  <a:pt x="6457573" y="4055455"/>
                </a:cubicBezTo>
                <a:cubicBezTo>
                  <a:pt x="6455381" y="4067483"/>
                  <a:pt x="6448814" y="4074044"/>
                  <a:pt x="6436772" y="4072950"/>
                </a:cubicBezTo>
                <a:cubicBezTo>
                  <a:pt x="6428012" y="4072950"/>
                  <a:pt x="6421442" y="4078417"/>
                  <a:pt x="6418158" y="4082791"/>
                </a:cubicBezTo>
                <a:cubicBezTo>
                  <a:pt x="6399548" y="4109032"/>
                  <a:pt x="6372179" y="4094818"/>
                  <a:pt x="6349187" y="4098098"/>
                </a:cubicBezTo>
                <a:lnTo>
                  <a:pt x="6333831" y="4100243"/>
                </a:lnTo>
                <a:lnTo>
                  <a:pt x="6326932" y="4103660"/>
                </a:lnTo>
                <a:cubicBezTo>
                  <a:pt x="6322653" y="4103709"/>
                  <a:pt x="6318180" y="4102738"/>
                  <a:pt x="6314092" y="4103320"/>
                </a:cubicBezTo>
                <a:cubicBezTo>
                  <a:pt x="6310593" y="4103709"/>
                  <a:pt x="6303197" y="4105652"/>
                  <a:pt x="6301640" y="4102932"/>
                </a:cubicBezTo>
                <a:cubicBezTo>
                  <a:pt x="6296972" y="4095160"/>
                  <a:pt x="6284912" y="4098269"/>
                  <a:pt x="6282188" y="4087777"/>
                </a:cubicBezTo>
                <a:cubicBezTo>
                  <a:pt x="6281409" y="4084668"/>
                  <a:pt x="6275961" y="4082725"/>
                  <a:pt x="6281021" y="4078450"/>
                </a:cubicBezTo>
                <a:lnTo>
                  <a:pt x="6280822" y="4076482"/>
                </a:lnTo>
                <a:lnTo>
                  <a:pt x="6269353" y="4070404"/>
                </a:lnTo>
                <a:cubicBezTo>
                  <a:pt x="6264889" y="4066731"/>
                  <a:pt x="6261331" y="4061743"/>
                  <a:pt x="6259414" y="4054362"/>
                </a:cubicBezTo>
                <a:cubicBezTo>
                  <a:pt x="6257225" y="4045615"/>
                  <a:pt x="6241897" y="4040149"/>
                  <a:pt x="6256130" y="4028121"/>
                </a:cubicBezTo>
                <a:cubicBezTo>
                  <a:pt x="6260509" y="4024841"/>
                  <a:pt x="6259414" y="4018280"/>
                  <a:pt x="6255037" y="4017187"/>
                </a:cubicBezTo>
                <a:cubicBezTo>
                  <a:pt x="6237523" y="4010626"/>
                  <a:pt x="6238614" y="4000786"/>
                  <a:pt x="6249563" y="3987665"/>
                </a:cubicBezTo>
                <a:cubicBezTo>
                  <a:pt x="6252845" y="3983292"/>
                  <a:pt x="6248466" y="3977825"/>
                  <a:pt x="6246278" y="3973452"/>
                </a:cubicBezTo>
                <a:cubicBezTo>
                  <a:pt x="6241897" y="3966891"/>
                  <a:pt x="6240802" y="3960330"/>
                  <a:pt x="6247370" y="3954863"/>
                </a:cubicBezTo>
                <a:cubicBezTo>
                  <a:pt x="6253941" y="3949397"/>
                  <a:pt x="6252845" y="3942836"/>
                  <a:pt x="6255037" y="3936276"/>
                </a:cubicBezTo>
                <a:cubicBezTo>
                  <a:pt x="6260509" y="3919875"/>
                  <a:pt x="6267079" y="3899101"/>
                  <a:pt x="6279123" y="3891447"/>
                </a:cubicBezTo>
                <a:cubicBezTo>
                  <a:pt x="6305396" y="3875046"/>
                  <a:pt x="6330574" y="3857552"/>
                  <a:pt x="6356851" y="3842244"/>
                </a:cubicBezTo>
                <a:close/>
                <a:moveTo>
                  <a:pt x="1263894" y="3820417"/>
                </a:moveTo>
                <a:cubicBezTo>
                  <a:pt x="1266647" y="3820417"/>
                  <a:pt x="1269006" y="3820417"/>
                  <a:pt x="1271759" y="3820417"/>
                </a:cubicBezTo>
                <a:cubicBezTo>
                  <a:pt x="1273726" y="3823157"/>
                  <a:pt x="1277658" y="3822765"/>
                  <a:pt x="1280410" y="3824723"/>
                </a:cubicBezTo>
                <a:cubicBezTo>
                  <a:pt x="1283164" y="3826680"/>
                  <a:pt x="1285521" y="3828246"/>
                  <a:pt x="1286307" y="3831769"/>
                </a:cubicBezTo>
                <a:cubicBezTo>
                  <a:pt x="1286701" y="3835684"/>
                  <a:pt x="1288669" y="3839207"/>
                  <a:pt x="1290635" y="3842339"/>
                </a:cubicBezTo>
                <a:cubicBezTo>
                  <a:pt x="1292602" y="3845862"/>
                  <a:pt x="1294173" y="3849385"/>
                  <a:pt x="1296139" y="3852517"/>
                </a:cubicBezTo>
                <a:cubicBezTo>
                  <a:pt x="1297713" y="3856040"/>
                  <a:pt x="1300858" y="3859171"/>
                  <a:pt x="1304790" y="3861129"/>
                </a:cubicBezTo>
                <a:cubicBezTo>
                  <a:pt x="1304790" y="3865827"/>
                  <a:pt x="1304790" y="3870524"/>
                  <a:pt x="1304790" y="3875222"/>
                </a:cubicBezTo>
                <a:cubicBezTo>
                  <a:pt x="1302431" y="3876396"/>
                  <a:pt x="1301252" y="3877963"/>
                  <a:pt x="1300072" y="3880703"/>
                </a:cubicBezTo>
                <a:cubicBezTo>
                  <a:pt x="1298499" y="3883834"/>
                  <a:pt x="1294961" y="3886183"/>
                  <a:pt x="1291421" y="3886183"/>
                </a:cubicBezTo>
                <a:cubicBezTo>
                  <a:pt x="1287883" y="3886183"/>
                  <a:pt x="1284736" y="3886966"/>
                  <a:pt x="1281198" y="3887749"/>
                </a:cubicBezTo>
                <a:cubicBezTo>
                  <a:pt x="1276086" y="3885791"/>
                  <a:pt x="1271365" y="3883051"/>
                  <a:pt x="1269400" y="3876788"/>
                </a:cubicBezTo>
                <a:cubicBezTo>
                  <a:pt x="1269006" y="3875613"/>
                  <a:pt x="1266647" y="3874830"/>
                  <a:pt x="1267041" y="3872482"/>
                </a:cubicBezTo>
                <a:cubicBezTo>
                  <a:pt x="1268221" y="3866219"/>
                  <a:pt x="1263502" y="3864261"/>
                  <a:pt x="1259570" y="3863086"/>
                </a:cubicBezTo>
                <a:cubicBezTo>
                  <a:pt x="1256816" y="3862304"/>
                  <a:pt x="1255244" y="3861129"/>
                  <a:pt x="1253672" y="3859563"/>
                </a:cubicBezTo>
                <a:cubicBezTo>
                  <a:pt x="1248953" y="3855258"/>
                  <a:pt x="1249345" y="3849385"/>
                  <a:pt x="1248166" y="3843904"/>
                </a:cubicBezTo>
                <a:cubicBezTo>
                  <a:pt x="1247380" y="3838816"/>
                  <a:pt x="1249739" y="3834901"/>
                  <a:pt x="1251704" y="3830595"/>
                </a:cubicBezTo>
                <a:cubicBezTo>
                  <a:pt x="1253672" y="3825897"/>
                  <a:pt x="1256816" y="3821982"/>
                  <a:pt x="1262716" y="3821982"/>
                </a:cubicBezTo>
                <a:cubicBezTo>
                  <a:pt x="1263502" y="3821982"/>
                  <a:pt x="1263894" y="3821591"/>
                  <a:pt x="1263894" y="3820417"/>
                </a:cubicBezTo>
                <a:close/>
                <a:moveTo>
                  <a:pt x="2665362" y="3806517"/>
                </a:moveTo>
                <a:lnTo>
                  <a:pt x="2659314" y="3808977"/>
                </a:lnTo>
                <a:lnTo>
                  <a:pt x="2664990" y="3811560"/>
                </a:lnTo>
                <a:close/>
                <a:moveTo>
                  <a:pt x="897550" y="3780012"/>
                </a:moveTo>
                <a:cubicBezTo>
                  <a:pt x="900240" y="3781279"/>
                  <a:pt x="902741" y="3783243"/>
                  <a:pt x="905472" y="3784117"/>
                </a:cubicBezTo>
                <a:cubicBezTo>
                  <a:pt x="907778" y="3784936"/>
                  <a:pt x="912986" y="3785963"/>
                  <a:pt x="913134" y="3788135"/>
                </a:cubicBezTo>
                <a:cubicBezTo>
                  <a:pt x="913697" y="3794408"/>
                  <a:pt x="922176" y="3796122"/>
                  <a:pt x="920698" y="3803505"/>
                </a:cubicBezTo>
                <a:cubicBezTo>
                  <a:pt x="920242" y="3805683"/>
                  <a:pt x="923057" y="3808548"/>
                  <a:pt x="918600" y="3809687"/>
                </a:cubicBezTo>
                <a:cubicBezTo>
                  <a:pt x="917274" y="3809943"/>
                  <a:pt x="916810" y="3811519"/>
                  <a:pt x="917665" y="3812233"/>
                </a:cubicBezTo>
                <a:cubicBezTo>
                  <a:pt x="920849" y="3815578"/>
                  <a:pt x="919545" y="3817646"/>
                  <a:pt x="915699" y="3819380"/>
                </a:cubicBezTo>
                <a:cubicBezTo>
                  <a:pt x="914498" y="3819997"/>
                  <a:pt x="914882" y="3821684"/>
                  <a:pt x="914897" y="3822891"/>
                </a:cubicBezTo>
                <a:cubicBezTo>
                  <a:pt x="915163" y="3824819"/>
                  <a:pt x="914700" y="3826395"/>
                  <a:pt x="912652" y="3826901"/>
                </a:cubicBezTo>
                <a:cubicBezTo>
                  <a:pt x="910603" y="3827408"/>
                  <a:pt x="910140" y="3828983"/>
                  <a:pt x="908946" y="3830204"/>
                </a:cubicBezTo>
                <a:cubicBezTo>
                  <a:pt x="905964" y="3833257"/>
                  <a:pt x="902266" y="3837163"/>
                  <a:pt x="898767" y="3837565"/>
                </a:cubicBezTo>
                <a:cubicBezTo>
                  <a:pt x="891163" y="3838378"/>
                  <a:pt x="883686" y="3839550"/>
                  <a:pt x="876200" y="3840118"/>
                </a:cubicBezTo>
                <a:cubicBezTo>
                  <a:pt x="875715" y="3839883"/>
                  <a:pt x="874742" y="3839410"/>
                  <a:pt x="874734" y="3838807"/>
                </a:cubicBezTo>
                <a:cubicBezTo>
                  <a:pt x="873363" y="3835441"/>
                  <a:pt x="872116" y="3832437"/>
                  <a:pt x="867425" y="3834061"/>
                </a:cubicBezTo>
                <a:cubicBezTo>
                  <a:pt x="865863" y="3834803"/>
                  <a:pt x="865723" y="3833235"/>
                  <a:pt x="865951" y="3832145"/>
                </a:cubicBezTo>
                <a:cubicBezTo>
                  <a:pt x="867224" y="3827663"/>
                  <a:pt x="865279" y="3826720"/>
                  <a:pt x="861183" y="3827733"/>
                </a:cubicBezTo>
                <a:cubicBezTo>
                  <a:pt x="858413" y="3828489"/>
                  <a:pt x="857676" y="3827531"/>
                  <a:pt x="858854" y="3825102"/>
                </a:cubicBezTo>
                <a:cubicBezTo>
                  <a:pt x="859561" y="3823646"/>
                  <a:pt x="860871" y="3822182"/>
                  <a:pt x="858801" y="3820877"/>
                </a:cubicBezTo>
                <a:cubicBezTo>
                  <a:pt x="854409" y="3817547"/>
                  <a:pt x="854113" y="3813203"/>
                  <a:pt x="856477" y="3808949"/>
                </a:cubicBezTo>
                <a:cubicBezTo>
                  <a:pt x="858252" y="3805911"/>
                  <a:pt x="857985" y="3803982"/>
                  <a:pt x="856387" y="3801706"/>
                </a:cubicBezTo>
                <a:cubicBezTo>
                  <a:pt x="856858" y="3800734"/>
                  <a:pt x="857329" y="3799763"/>
                  <a:pt x="857800" y="3798792"/>
                </a:cubicBezTo>
                <a:cubicBezTo>
                  <a:pt x="860939" y="3798514"/>
                  <a:pt x="862964" y="3796197"/>
                  <a:pt x="863413" y="3793414"/>
                </a:cubicBezTo>
                <a:cubicBezTo>
                  <a:pt x="864318" y="3788453"/>
                  <a:pt x="867426" y="3785761"/>
                  <a:pt x="872001" y="3784380"/>
                </a:cubicBezTo>
                <a:cubicBezTo>
                  <a:pt x="873806" y="3783756"/>
                  <a:pt x="875493" y="3783374"/>
                  <a:pt x="876804" y="3781910"/>
                </a:cubicBezTo>
                <a:cubicBezTo>
                  <a:pt x="878586" y="3779474"/>
                  <a:pt x="880752" y="3778726"/>
                  <a:pt x="883310" y="3780266"/>
                </a:cubicBezTo>
                <a:cubicBezTo>
                  <a:pt x="885254" y="3781209"/>
                  <a:pt x="887303" y="3780703"/>
                  <a:pt x="888503" y="3780085"/>
                </a:cubicBezTo>
                <a:cubicBezTo>
                  <a:pt x="891984" y="3778174"/>
                  <a:pt x="894861" y="3778744"/>
                  <a:pt x="897550" y="3780012"/>
                </a:cubicBezTo>
                <a:close/>
                <a:moveTo>
                  <a:pt x="6426774" y="3769382"/>
                </a:moveTo>
                <a:cubicBezTo>
                  <a:pt x="6430402" y="3769382"/>
                  <a:pt x="6430402" y="3769382"/>
                  <a:pt x="6430402" y="3769382"/>
                </a:cubicBezTo>
                <a:cubicBezTo>
                  <a:pt x="6430402" y="3769382"/>
                  <a:pt x="6434029" y="3769382"/>
                  <a:pt x="6434029" y="3769382"/>
                </a:cubicBezTo>
                <a:lnTo>
                  <a:pt x="6430842" y="3772568"/>
                </a:lnTo>
                <a:close/>
                <a:moveTo>
                  <a:pt x="11061411" y="3759264"/>
                </a:moveTo>
                <a:cubicBezTo>
                  <a:pt x="11062188" y="3759264"/>
                  <a:pt x="11063745" y="3759264"/>
                  <a:pt x="11064133" y="3760041"/>
                </a:cubicBezTo>
                <a:cubicBezTo>
                  <a:pt x="11068025" y="3763539"/>
                  <a:pt x="11071526" y="3766647"/>
                  <a:pt x="11076585" y="3761596"/>
                </a:cubicBezTo>
                <a:cubicBezTo>
                  <a:pt x="11078141" y="3759653"/>
                  <a:pt x="11079309" y="3761596"/>
                  <a:pt x="11079698" y="3763151"/>
                </a:cubicBezTo>
                <a:cubicBezTo>
                  <a:pt x="11080865" y="3769756"/>
                  <a:pt x="11083978" y="3769756"/>
                  <a:pt x="11088647" y="3765870"/>
                </a:cubicBezTo>
                <a:cubicBezTo>
                  <a:pt x="11091760" y="3763151"/>
                  <a:pt x="11093316" y="3763927"/>
                  <a:pt x="11093316" y="3767813"/>
                </a:cubicBezTo>
                <a:cubicBezTo>
                  <a:pt x="11093316" y="3770145"/>
                  <a:pt x="11092538" y="3772865"/>
                  <a:pt x="11096040" y="3773254"/>
                </a:cubicBezTo>
                <a:cubicBezTo>
                  <a:pt x="11103822" y="3774809"/>
                  <a:pt x="11106934" y="3780248"/>
                  <a:pt x="11106546" y="3787244"/>
                </a:cubicBezTo>
                <a:cubicBezTo>
                  <a:pt x="11106157" y="3792295"/>
                  <a:pt x="11107713" y="3794627"/>
                  <a:pt x="11111215" y="3796570"/>
                </a:cubicBezTo>
                <a:cubicBezTo>
                  <a:pt x="11111215" y="3798125"/>
                  <a:pt x="11111215" y="3799678"/>
                  <a:pt x="11111215" y="3801233"/>
                </a:cubicBezTo>
                <a:cubicBezTo>
                  <a:pt x="11107324" y="3803564"/>
                  <a:pt x="11106157" y="3807839"/>
                  <a:pt x="11107324" y="3811725"/>
                </a:cubicBezTo>
                <a:cubicBezTo>
                  <a:pt x="11109269" y="3818720"/>
                  <a:pt x="11106934" y="3824160"/>
                  <a:pt x="11101876" y="3828824"/>
                </a:cubicBezTo>
                <a:cubicBezTo>
                  <a:pt x="11099931" y="3830767"/>
                  <a:pt x="11097986" y="3832321"/>
                  <a:pt x="11097207" y="3835041"/>
                </a:cubicBezTo>
                <a:cubicBezTo>
                  <a:pt x="11096429" y="3839316"/>
                  <a:pt x="11094095" y="3841648"/>
                  <a:pt x="11089814" y="3841259"/>
                </a:cubicBezTo>
                <a:cubicBezTo>
                  <a:pt x="11086702" y="3841259"/>
                  <a:pt x="11084367" y="3843202"/>
                  <a:pt x="11083200" y="3844757"/>
                </a:cubicBezTo>
                <a:cubicBezTo>
                  <a:pt x="11076585" y="3854083"/>
                  <a:pt x="11066857" y="3849031"/>
                  <a:pt x="11058687" y="3850196"/>
                </a:cubicBezTo>
                <a:cubicBezTo>
                  <a:pt x="11055185" y="3850585"/>
                  <a:pt x="11047792" y="3852528"/>
                  <a:pt x="11046235" y="3849808"/>
                </a:cubicBezTo>
                <a:cubicBezTo>
                  <a:pt x="11041566" y="3842036"/>
                  <a:pt x="11029504" y="3845145"/>
                  <a:pt x="11026780" y="3834653"/>
                </a:cubicBezTo>
                <a:cubicBezTo>
                  <a:pt x="11026003" y="3831544"/>
                  <a:pt x="11020555" y="3829601"/>
                  <a:pt x="11025613" y="3825326"/>
                </a:cubicBezTo>
                <a:cubicBezTo>
                  <a:pt x="11027170" y="3824160"/>
                  <a:pt x="11026780" y="3821829"/>
                  <a:pt x="11025225" y="3821441"/>
                </a:cubicBezTo>
                <a:cubicBezTo>
                  <a:pt x="11018999" y="3819109"/>
                  <a:pt x="11019387" y="3815611"/>
                  <a:pt x="11023279" y="3810948"/>
                </a:cubicBezTo>
                <a:cubicBezTo>
                  <a:pt x="11024446" y="3809394"/>
                  <a:pt x="11022889" y="3807451"/>
                  <a:pt x="11022111" y="3805896"/>
                </a:cubicBezTo>
                <a:cubicBezTo>
                  <a:pt x="11020555" y="3803564"/>
                  <a:pt x="11020166" y="3801233"/>
                  <a:pt x="11022501" y="3799289"/>
                </a:cubicBezTo>
                <a:cubicBezTo>
                  <a:pt x="11024835" y="3797347"/>
                  <a:pt x="11024446" y="3795015"/>
                  <a:pt x="11025225" y="3792684"/>
                </a:cubicBezTo>
                <a:cubicBezTo>
                  <a:pt x="11027170" y="3786855"/>
                  <a:pt x="11029504" y="3779471"/>
                  <a:pt x="11033785" y="3776751"/>
                </a:cubicBezTo>
                <a:cubicBezTo>
                  <a:pt x="11043123" y="3770922"/>
                  <a:pt x="11052072" y="3764704"/>
                  <a:pt x="11061411" y="3759264"/>
                </a:cubicBezTo>
                <a:close/>
                <a:moveTo>
                  <a:pt x="655040" y="3742991"/>
                </a:moveTo>
                <a:cubicBezTo>
                  <a:pt x="657728" y="3744258"/>
                  <a:pt x="660232" y="3746222"/>
                  <a:pt x="662961" y="3747096"/>
                </a:cubicBezTo>
                <a:cubicBezTo>
                  <a:pt x="665268" y="3747916"/>
                  <a:pt x="670476" y="3748943"/>
                  <a:pt x="670625" y="3751114"/>
                </a:cubicBezTo>
                <a:cubicBezTo>
                  <a:pt x="671185" y="3757387"/>
                  <a:pt x="679667" y="3759101"/>
                  <a:pt x="678187" y="3766484"/>
                </a:cubicBezTo>
                <a:cubicBezTo>
                  <a:pt x="677732" y="3768662"/>
                  <a:pt x="680547" y="3771528"/>
                  <a:pt x="676090" y="3772666"/>
                </a:cubicBezTo>
                <a:cubicBezTo>
                  <a:pt x="674763" y="3772923"/>
                  <a:pt x="674299" y="3774498"/>
                  <a:pt x="675155" y="3775213"/>
                </a:cubicBezTo>
                <a:cubicBezTo>
                  <a:pt x="678338" y="3778557"/>
                  <a:pt x="677035" y="3780625"/>
                  <a:pt x="673190" y="3782359"/>
                </a:cubicBezTo>
                <a:cubicBezTo>
                  <a:pt x="671989" y="3782977"/>
                  <a:pt x="672373" y="3784663"/>
                  <a:pt x="672388" y="3785870"/>
                </a:cubicBezTo>
                <a:cubicBezTo>
                  <a:pt x="672654" y="3787799"/>
                  <a:pt x="672189" y="3789374"/>
                  <a:pt x="670141" y="3789881"/>
                </a:cubicBezTo>
                <a:cubicBezTo>
                  <a:pt x="668094" y="3790387"/>
                  <a:pt x="667630" y="3791963"/>
                  <a:pt x="666437" y="3793183"/>
                </a:cubicBezTo>
                <a:cubicBezTo>
                  <a:pt x="663454" y="3796236"/>
                  <a:pt x="659756" y="3800143"/>
                  <a:pt x="656257" y="3800544"/>
                </a:cubicBezTo>
                <a:cubicBezTo>
                  <a:pt x="648654" y="3801357"/>
                  <a:pt x="641176" y="3802529"/>
                  <a:pt x="633691" y="3803098"/>
                </a:cubicBezTo>
                <a:cubicBezTo>
                  <a:pt x="633204" y="3802862"/>
                  <a:pt x="632232" y="3802390"/>
                  <a:pt x="632225" y="3801786"/>
                </a:cubicBezTo>
                <a:cubicBezTo>
                  <a:pt x="630853" y="3798421"/>
                  <a:pt x="629608" y="3795416"/>
                  <a:pt x="624914" y="3797040"/>
                </a:cubicBezTo>
                <a:cubicBezTo>
                  <a:pt x="623353" y="3797782"/>
                  <a:pt x="623212" y="3796214"/>
                  <a:pt x="623440" y="3795124"/>
                </a:cubicBezTo>
                <a:cubicBezTo>
                  <a:pt x="624713" y="3790642"/>
                  <a:pt x="622769" y="3789699"/>
                  <a:pt x="618672" y="3790712"/>
                </a:cubicBezTo>
                <a:cubicBezTo>
                  <a:pt x="615903" y="3791468"/>
                  <a:pt x="615164" y="3790510"/>
                  <a:pt x="616342" y="3788082"/>
                </a:cubicBezTo>
                <a:cubicBezTo>
                  <a:pt x="617050" y="3786625"/>
                  <a:pt x="618361" y="3785161"/>
                  <a:pt x="616290" y="3783856"/>
                </a:cubicBezTo>
                <a:cubicBezTo>
                  <a:pt x="611898" y="3780526"/>
                  <a:pt x="611603" y="3776183"/>
                  <a:pt x="613967" y="3771928"/>
                </a:cubicBezTo>
                <a:cubicBezTo>
                  <a:pt x="615740" y="3768890"/>
                  <a:pt x="615476" y="3766961"/>
                  <a:pt x="613876" y="3764685"/>
                </a:cubicBezTo>
                <a:cubicBezTo>
                  <a:pt x="614347" y="3763713"/>
                  <a:pt x="614819" y="3762742"/>
                  <a:pt x="615291" y="3761771"/>
                </a:cubicBezTo>
                <a:cubicBezTo>
                  <a:pt x="618429" y="3761494"/>
                  <a:pt x="620454" y="3759176"/>
                  <a:pt x="620902" y="3756393"/>
                </a:cubicBezTo>
                <a:cubicBezTo>
                  <a:pt x="621807" y="3751432"/>
                  <a:pt x="624917" y="3748740"/>
                  <a:pt x="629491" y="3747360"/>
                </a:cubicBezTo>
                <a:cubicBezTo>
                  <a:pt x="631294" y="3746735"/>
                  <a:pt x="632983" y="3746353"/>
                  <a:pt x="634293" y="3744889"/>
                </a:cubicBezTo>
                <a:cubicBezTo>
                  <a:pt x="636076" y="3742454"/>
                  <a:pt x="638242" y="3741705"/>
                  <a:pt x="640799" y="3743245"/>
                </a:cubicBezTo>
                <a:cubicBezTo>
                  <a:pt x="642744" y="3744189"/>
                  <a:pt x="644792" y="3743682"/>
                  <a:pt x="645993" y="3743065"/>
                </a:cubicBezTo>
                <a:cubicBezTo>
                  <a:pt x="649473" y="3741153"/>
                  <a:pt x="652351" y="3741724"/>
                  <a:pt x="655040" y="3742991"/>
                </a:cubicBezTo>
                <a:close/>
                <a:moveTo>
                  <a:pt x="1142718" y="3717030"/>
                </a:moveTo>
                <a:lnTo>
                  <a:pt x="1142972" y="3717283"/>
                </a:lnTo>
                <a:lnTo>
                  <a:pt x="1142501" y="3717394"/>
                </a:lnTo>
                <a:close/>
                <a:moveTo>
                  <a:pt x="4117349" y="3691058"/>
                </a:moveTo>
                <a:lnTo>
                  <a:pt x="4108808" y="3692160"/>
                </a:lnTo>
                <a:cubicBezTo>
                  <a:pt x="4127781" y="3695028"/>
                  <a:pt x="4092481" y="3697455"/>
                  <a:pt x="4092481" y="3697455"/>
                </a:cubicBezTo>
                <a:lnTo>
                  <a:pt x="4087385" y="3699108"/>
                </a:lnTo>
                <a:lnTo>
                  <a:pt x="4099562" y="3714640"/>
                </a:lnTo>
                <a:cubicBezTo>
                  <a:pt x="4106499" y="3718147"/>
                  <a:pt x="4115380" y="3718541"/>
                  <a:pt x="4127161" y="3716282"/>
                </a:cubicBezTo>
                <a:lnTo>
                  <a:pt x="4135793" y="3714710"/>
                </a:lnTo>
                <a:lnTo>
                  <a:pt x="4134057" y="3713851"/>
                </a:lnTo>
                <a:cubicBezTo>
                  <a:pt x="4133246" y="3712771"/>
                  <a:pt x="4131625" y="3711421"/>
                  <a:pt x="4129463" y="3711421"/>
                </a:cubicBezTo>
                <a:cubicBezTo>
                  <a:pt x="4126488" y="3711691"/>
                  <a:pt x="4124866" y="3710071"/>
                  <a:pt x="4124327" y="3707103"/>
                </a:cubicBezTo>
                <a:cubicBezTo>
                  <a:pt x="4123787" y="3705213"/>
                  <a:pt x="4122434" y="3704134"/>
                  <a:pt x="4121083" y="3702784"/>
                </a:cubicBezTo>
                <a:close/>
                <a:moveTo>
                  <a:pt x="5779491" y="3690746"/>
                </a:moveTo>
                <a:cubicBezTo>
                  <a:pt x="5782240" y="3690746"/>
                  <a:pt x="5784601" y="3690746"/>
                  <a:pt x="5787350" y="3690746"/>
                </a:cubicBezTo>
                <a:cubicBezTo>
                  <a:pt x="5789315" y="3693487"/>
                  <a:pt x="5793248" y="3693095"/>
                  <a:pt x="5796008" y="3695052"/>
                </a:cubicBezTo>
                <a:cubicBezTo>
                  <a:pt x="5798759" y="3697010"/>
                  <a:pt x="5801120" y="3698575"/>
                  <a:pt x="5801904" y="3702098"/>
                </a:cubicBezTo>
                <a:cubicBezTo>
                  <a:pt x="5802295" y="3706013"/>
                  <a:pt x="5804262" y="3709536"/>
                  <a:pt x="5806232" y="3712668"/>
                </a:cubicBezTo>
                <a:cubicBezTo>
                  <a:pt x="5808200" y="3716192"/>
                  <a:pt x="5809765" y="3719715"/>
                  <a:pt x="5811735" y="3722847"/>
                </a:cubicBezTo>
                <a:cubicBezTo>
                  <a:pt x="5813311" y="3726370"/>
                  <a:pt x="5816452" y="3729501"/>
                  <a:pt x="5820383" y="3731458"/>
                </a:cubicBezTo>
                <a:cubicBezTo>
                  <a:pt x="5820383" y="3736156"/>
                  <a:pt x="5820383" y="3740854"/>
                  <a:pt x="5820383" y="3745552"/>
                </a:cubicBezTo>
                <a:cubicBezTo>
                  <a:pt x="5818022" y="3746725"/>
                  <a:pt x="5816844" y="3748292"/>
                  <a:pt x="5815667" y="3751032"/>
                </a:cubicBezTo>
                <a:cubicBezTo>
                  <a:pt x="5814093" y="3754163"/>
                  <a:pt x="5810557" y="3756513"/>
                  <a:pt x="5807013" y="3756513"/>
                </a:cubicBezTo>
                <a:cubicBezTo>
                  <a:pt x="5803475" y="3756513"/>
                  <a:pt x="5800329" y="3757296"/>
                  <a:pt x="5796792" y="3758078"/>
                </a:cubicBezTo>
                <a:cubicBezTo>
                  <a:pt x="5791680" y="3756121"/>
                  <a:pt x="5786958" y="3753381"/>
                  <a:pt x="5784989" y="3747117"/>
                </a:cubicBezTo>
                <a:cubicBezTo>
                  <a:pt x="5784601" y="3745943"/>
                  <a:pt x="5782240" y="3745160"/>
                  <a:pt x="5782631" y="3742811"/>
                </a:cubicBezTo>
                <a:cubicBezTo>
                  <a:pt x="5783808" y="3736548"/>
                  <a:pt x="5779094" y="3734591"/>
                  <a:pt x="5775162" y="3733416"/>
                </a:cubicBezTo>
                <a:cubicBezTo>
                  <a:pt x="5772408" y="3732633"/>
                  <a:pt x="5770838" y="3731458"/>
                  <a:pt x="5769262" y="3729893"/>
                </a:cubicBezTo>
                <a:cubicBezTo>
                  <a:pt x="5764543" y="3725587"/>
                  <a:pt x="5764940" y="3719715"/>
                  <a:pt x="5763752" y="3714234"/>
                </a:cubicBezTo>
                <a:cubicBezTo>
                  <a:pt x="5762975" y="3709145"/>
                  <a:pt x="5765332" y="3705230"/>
                  <a:pt x="5767299" y="3700925"/>
                </a:cubicBezTo>
                <a:cubicBezTo>
                  <a:pt x="5769262" y="3696227"/>
                  <a:pt x="5772408" y="3692312"/>
                  <a:pt x="5778310" y="3692312"/>
                </a:cubicBezTo>
                <a:cubicBezTo>
                  <a:pt x="5779094" y="3692312"/>
                  <a:pt x="5779491" y="3691921"/>
                  <a:pt x="5779491" y="3690746"/>
                </a:cubicBezTo>
                <a:close/>
                <a:moveTo>
                  <a:pt x="9919193" y="3686704"/>
                </a:moveTo>
                <a:cubicBezTo>
                  <a:pt x="9909641" y="3687126"/>
                  <a:pt x="9899666" y="3689387"/>
                  <a:pt x="9889125" y="3693905"/>
                </a:cubicBezTo>
                <a:lnTo>
                  <a:pt x="9885667" y="3697159"/>
                </a:lnTo>
                <a:lnTo>
                  <a:pt x="9886778" y="3698381"/>
                </a:lnTo>
                <a:cubicBezTo>
                  <a:pt x="9887491" y="3699094"/>
                  <a:pt x="9888679" y="3699806"/>
                  <a:pt x="9888204" y="3700994"/>
                </a:cubicBezTo>
                <a:cubicBezTo>
                  <a:pt x="9887728" y="3702419"/>
                  <a:pt x="9886540" y="3702656"/>
                  <a:pt x="9885590" y="3702419"/>
                </a:cubicBezTo>
                <a:cubicBezTo>
                  <a:pt x="9881313" y="3701468"/>
                  <a:pt x="9880363" y="3703369"/>
                  <a:pt x="9880600" y="3707168"/>
                </a:cubicBezTo>
                <a:cubicBezTo>
                  <a:pt x="9880837" y="3711919"/>
                  <a:pt x="9877749" y="3715244"/>
                  <a:pt x="9874422" y="3717855"/>
                </a:cubicBezTo>
                <a:cubicBezTo>
                  <a:pt x="9871808" y="3719993"/>
                  <a:pt x="9871570" y="3721656"/>
                  <a:pt x="9874184" y="3723556"/>
                </a:cubicBezTo>
                <a:cubicBezTo>
                  <a:pt x="9875610" y="3724506"/>
                  <a:pt x="9876561" y="3725455"/>
                  <a:pt x="9876085" y="3727355"/>
                </a:cubicBezTo>
                <a:cubicBezTo>
                  <a:pt x="9875610" y="3729968"/>
                  <a:pt x="9873710" y="3729493"/>
                  <a:pt x="9872046" y="3729968"/>
                </a:cubicBezTo>
                <a:cubicBezTo>
                  <a:pt x="9871095" y="3730206"/>
                  <a:pt x="9869907" y="3730206"/>
                  <a:pt x="9868719" y="3730443"/>
                </a:cubicBezTo>
                <a:cubicBezTo>
                  <a:pt x="9862304" y="3731156"/>
                  <a:pt x="9860878" y="3734717"/>
                  <a:pt x="9864679" y="3740180"/>
                </a:cubicBezTo>
                <a:cubicBezTo>
                  <a:pt x="9865155" y="3740893"/>
                  <a:pt x="9865630" y="3741367"/>
                  <a:pt x="9865867" y="3742080"/>
                </a:cubicBezTo>
                <a:cubicBezTo>
                  <a:pt x="9866581" y="3743505"/>
                  <a:pt x="9867055" y="3745405"/>
                  <a:pt x="9865630" y="3746355"/>
                </a:cubicBezTo>
                <a:cubicBezTo>
                  <a:pt x="9864442" y="3747304"/>
                  <a:pt x="9862779" y="3746355"/>
                  <a:pt x="9861828" y="3745405"/>
                </a:cubicBezTo>
                <a:cubicBezTo>
                  <a:pt x="9860878" y="3744455"/>
                  <a:pt x="9860164" y="3743505"/>
                  <a:pt x="9859452" y="3742317"/>
                </a:cubicBezTo>
                <a:cubicBezTo>
                  <a:pt x="9858026" y="3740655"/>
                  <a:pt x="9856601" y="3740180"/>
                  <a:pt x="9854699" y="3741605"/>
                </a:cubicBezTo>
                <a:lnTo>
                  <a:pt x="9847583" y="3743471"/>
                </a:lnTo>
                <a:lnTo>
                  <a:pt x="9837930" y="3781269"/>
                </a:lnTo>
                <a:cubicBezTo>
                  <a:pt x="9828895" y="3844533"/>
                  <a:pt x="9819860" y="3850559"/>
                  <a:pt x="9762641" y="3826458"/>
                </a:cubicBezTo>
                <a:cubicBezTo>
                  <a:pt x="9735536" y="3814408"/>
                  <a:pt x="9735536" y="3814408"/>
                  <a:pt x="9711444" y="3844533"/>
                </a:cubicBezTo>
                <a:cubicBezTo>
                  <a:pt x="9690363" y="3874659"/>
                  <a:pt x="9669283" y="3904784"/>
                  <a:pt x="9627121" y="3895746"/>
                </a:cubicBezTo>
                <a:cubicBezTo>
                  <a:pt x="9606040" y="3889722"/>
                  <a:pt x="9603029" y="3904784"/>
                  <a:pt x="9600017" y="3919847"/>
                </a:cubicBezTo>
                <a:cubicBezTo>
                  <a:pt x="9593994" y="3946960"/>
                  <a:pt x="9603029" y="3971060"/>
                  <a:pt x="9612063" y="3995161"/>
                </a:cubicBezTo>
                <a:cubicBezTo>
                  <a:pt x="9627121" y="4031311"/>
                  <a:pt x="9627121" y="4064450"/>
                  <a:pt x="9609052" y="4097588"/>
                </a:cubicBezTo>
                <a:lnTo>
                  <a:pt x="9603264" y="4097588"/>
                </a:lnTo>
                <a:lnTo>
                  <a:pt x="9597807" y="4108962"/>
                </a:lnTo>
                <a:cubicBezTo>
                  <a:pt x="9592297" y="4114144"/>
                  <a:pt x="9585281" y="4119493"/>
                  <a:pt x="9582610" y="4122836"/>
                </a:cubicBezTo>
                <a:cubicBezTo>
                  <a:pt x="9584754" y="4131122"/>
                  <a:pt x="9599185" y="4118550"/>
                  <a:pt x="9602927" y="4119349"/>
                </a:cubicBezTo>
                <a:cubicBezTo>
                  <a:pt x="9608270" y="4112664"/>
                  <a:pt x="9621100" y="4107578"/>
                  <a:pt x="9621900" y="4103835"/>
                </a:cubicBezTo>
                <a:cubicBezTo>
                  <a:pt x="9692989" y="4064233"/>
                  <a:pt x="9734130" y="4018233"/>
                  <a:pt x="9795336" y="3988258"/>
                </a:cubicBezTo>
                <a:cubicBezTo>
                  <a:pt x="9804421" y="3982373"/>
                  <a:pt x="9814308" y="3972744"/>
                  <a:pt x="9823394" y="3966858"/>
                </a:cubicBezTo>
                <a:cubicBezTo>
                  <a:pt x="9846109" y="3952143"/>
                  <a:pt x="9841565" y="3955087"/>
                  <a:pt x="9865080" y="3936629"/>
                </a:cubicBezTo>
                <a:cubicBezTo>
                  <a:pt x="9869624" y="3933685"/>
                  <a:pt x="9870423" y="3929942"/>
                  <a:pt x="9866679" y="3929144"/>
                </a:cubicBezTo>
                <a:cubicBezTo>
                  <a:pt x="9895536" y="3903999"/>
                  <a:pt x="9914509" y="3888485"/>
                  <a:pt x="9933481" y="3872970"/>
                </a:cubicBezTo>
                <a:cubicBezTo>
                  <a:pt x="9952453" y="3857456"/>
                  <a:pt x="9970624" y="3845684"/>
                  <a:pt x="9994140" y="3827225"/>
                </a:cubicBezTo>
                <a:cubicBezTo>
                  <a:pt x="10000283" y="3816798"/>
                  <a:pt x="9986653" y="3825626"/>
                  <a:pt x="9979966" y="3820285"/>
                </a:cubicBezTo>
                <a:cubicBezTo>
                  <a:pt x="9985308" y="3813597"/>
                  <a:pt x="9985308" y="3813597"/>
                  <a:pt x="9986108" y="3809855"/>
                </a:cubicBezTo>
                <a:cubicBezTo>
                  <a:pt x="10005879" y="3790598"/>
                  <a:pt x="10014166" y="3788455"/>
                  <a:pt x="10033937" y="3769198"/>
                </a:cubicBezTo>
                <a:cubicBezTo>
                  <a:pt x="10037681" y="3769997"/>
                  <a:pt x="10036881" y="3773740"/>
                  <a:pt x="10041425" y="3770797"/>
                </a:cubicBezTo>
                <a:cubicBezTo>
                  <a:pt x="10040624" y="3774540"/>
                  <a:pt x="10043568" y="3779082"/>
                  <a:pt x="10029140" y="3791654"/>
                </a:cubicBezTo>
                <a:lnTo>
                  <a:pt x="10058418" y="3768822"/>
                </a:lnTo>
                <a:lnTo>
                  <a:pt x="10029915" y="3747002"/>
                </a:lnTo>
                <a:cubicBezTo>
                  <a:pt x="10018622" y="3738341"/>
                  <a:pt x="10008082" y="3730056"/>
                  <a:pt x="9997542" y="3721018"/>
                </a:cubicBezTo>
                <a:cubicBezTo>
                  <a:pt x="9972696" y="3700683"/>
                  <a:pt x="9947851" y="3685432"/>
                  <a:pt x="9919193" y="3686704"/>
                </a:cubicBezTo>
                <a:close/>
                <a:moveTo>
                  <a:pt x="10158902" y="3676151"/>
                </a:moveTo>
                <a:lnTo>
                  <a:pt x="10102946" y="3680349"/>
                </a:lnTo>
                <a:cubicBezTo>
                  <a:pt x="10092782" y="3681478"/>
                  <a:pt x="10082618" y="3682231"/>
                  <a:pt x="10072547" y="3681760"/>
                </a:cubicBezTo>
                <a:lnTo>
                  <a:pt x="10045781" y="3676439"/>
                </a:lnTo>
                <a:lnTo>
                  <a:pt x="10043251" y="3678042"/>
                </a:lnTo>
                <a:lnTo>
                  <a:pt x="10054760" y="3725536"/>
                </a:lnTo>
                <a:lnTo>
                  <a:pt x="10064034" y="3763799"/>
                </a:lnTo>
                <a:lnTo>
                  <a:pt x="10091397" y="3738424"/>
                </a:lnTo>
                <a:cubicBezTo>
                  <a:pt x="10111969" y="3715424"/>
                  <a:pt x="10131741" y="3696166"/>
                  <a:pt x="10149113" y="3688137"/>
                </a:cubicBezTo>
                <a:close/>
                <a:moveTo>
                  <a:pt x="1066102" y="3655159"/>
                </a:moveTo>
                <a:cubicBezTo>
                  <a:pt x="1066977" y="3655340"/>
                  <a:pt x="1067646" y="3656162"/>
                  <a:pt x="1067955" y="3657911"/>
                </a:cubicBezTo>
                <a:cubicBezTo>
                  <a:pt x="1067955" y="3658735"/>
                  <a:pt x="1068161" y="3659558"/>
                  <a:pt x="1068573" y="3660382"/>
                </a:cubicBezTo>
                <a:cubicBezTo>
                  <a:pt x="1068985" y="3661411"/>
                  <a:pt x="1068985" y="3663057"/>
                  <a:pt x="1070427" y="3663263"/>
                </a:cubicBezTo>
                <a:cubicBezTo>
                  <a:pt x="1071662" y="3663263"/>
                  <a:pt x="1072485" y="3662234"/>
                  <a:pt x="1073102" y="3661411"/>
                </a:cubicBezTo>
                <a:cubicBezTo>
                  <a:pt x="1076191" y="3657911"/>
                  <a:pt x="1077427" y="3658117"/>
                  <a:pt x="1079282" y="3662440"/>
                </a:cubicBezTo>
                <a:cubicBezTo>
                  <a:pt x="1079692" y="3663469"/>
                  <a:pt x="1079898" y="3664293"/>
                  <a:pt x="1080516" y="3665116"/>
                </a:cubicBezTo>
                <a:cubicBezTo>
                  <a:pt x="1081341" y="3666350"/>
                  <a:pt x="1082165" y="3667380"/>
                  <a:pt x="1084223" y="3666556"/>
                </a:cubicBezTo>
                <a:cubicBezTo>
                  <a:pt x="1086077" y="3665528"/>
                  <a:pt x="1086077" y="3664704"/>
                  <a:pt x="1085665" y="3663057"/>
                </a:cubicBezTo>
                <a:lnTo>
                  <a:pt x="1085318" y="3659945"/>
                </a:lnTo>
                <a:lnTo>
                  <a:pt x="1101413" y="3675952"/>
                </a:lnTo>
                <a:lnTo>
                  <a:pt x="1100490" y="3677258"/>
                </a:lnTo>
                <a:cubicBezTo>
                  <a:pt x="1100080" y="3679111"/>
                  <a:pt x="1100696" y="3680347"/>
                  <a:pt x="1102345" y="3681169"/>
                </a:cubicBezTo>
                <a:cubicBezTo>
                  <a:pt x="1103581" y="3681787"/>
                  <a:pt x="1104815" y="3682198"/>
                  <a:pt x="1106051" y="3682816"/>
                </a:cubicBezTo>
                <a:cubicBezTo>
                  <a:pt x="1108110" y="3683845"/>
                  <a:pt x="1108935" y="3685286"/>
                  <a:pt x="1108522" y="3687756"/>
                </a:cubicBezTo>
                <a:cubicBezTo>
                  <a:pt x="1107288" y="3695165"/>
                  <a:pt x="1109964" y="3700311"/>
                  <a:pt x="1116553" y="3703604"/>
                </a:cubicBezTo>
                <a:cubicBezTo>
                  <a:pt x="1117584" y="3704222"/>
                  <a:pt x="1119849" y="3704016"/>
                  <a:pt x="1119437" y="3705868"/>
                </a:cubicBezTo>
                <a:cubicBezTo>
                  <a:pt x="1119231" y="3707721"/>
                  <a:pt x="1117378" y="3708133"/>
                  <a:pt x="1115524" y="3708338"/>
                </a:cubicBezTo>
                <a:cubicBezTo>
                  <a:pt x="1115318" y="3708338"/>
                  <a:pt x="1115112" y="3708338"/>
                  <a:pt x="1114906" y="3708338"/>
                </a:cubicBezTo>
                <a:cubicBezTo>
                  <a:pt x="1109964" y="3709161"/>
                  <a:pt x="1108522" y="3711425"/>
                  <a:pt x="1110994" y="3715336"/>
                </a:cubicBezTo>
                <a:cubicBezTo>
                  <a:pt x="1113259" y="3719041"/>
                  <a:pt x="1112642" y="3721922"/>
                  <a:pt x="1110582" y="3725009"/>
                </a:cubicBezTo>
                <a:cubicBezTo>
                  <a:pt x="1107904" y="3729126"/>
                  <a:pt x="1105845" y="3733448"/>
                  <a:pt x="1107081" y="3738594"/>
                </a:cubicBezTo>
                <a:cubicBezTo>
                  <a:pt x="1107698" y="3740857"/>
                  <a:pt x="1105434" y="3741887"/>
                  <a:pt x="1103991" y="3742298"/>
                </a:cubicBezTo>
                <a:cubicBezTo>
                  <a:pt x="1098639" y="3744150"/>
                  <a:pt x="1096167" y="3747650"/>
                  <a:pt x="1095549" y="3753001"/>
                </a:cubicBezTo>
                <a:cubicBezTo>
                  <a:pt x="1095138" y="3756294"/>
                  <a:pt x="1093902" y="3756911"/>
                  <a:pt x="1090607" y="3754854"/>
                </a:cubicBezTo>
                <a:cubicBezTo>
                  <a:pt x="1083605" y="3750531"/>
                  <a:pt x="1073308" y="3753618"/>
                  <a:pt x="1070221" y="3760822"/>
                </a:cubicBezTo>
                <a:cubicBezTo>
                  <a:pt x="1069603" y="3762263"/>
                  <a:pt x="1068780" y="3764115"/>
                  <a:pt x="1070221" y="3765350"/>
                </a:cubicBezTo>
                <a:cubicBezTo>
                  <a:pt x="1071662" y="3766586"/>
                  <a:pt x="1073720" y="3767203"/>
                  <a:pt x="1075575" y="3765968"/>
                </a:cubicBezTo>
                <a:cubicBezTo>
                  <a:pt x="1076809" y="3765350"/>
                  <a:pt x="1078045" y="3764321"/>
                  <a:pt x="1079282" y="3763497"/>
                </a:cubicBezTo>
                <a:cubicBezTo>
                  <a:pt x="1080516" y="3762469"/>
                  <a:pt x="1081752" y="3761851"/>
                  <a:pt x="1082782" y="3763087"/>
                </a:cubicBezTo>
                <a:cubicBezTo>
                  <a:pt x="1084017" y="3764527"/>
                  <a:pt x="1083193" y="3765762"/>
                  <a:pt x="1082165" y="3766791"/>
                </a:cubicBezTo>
                <a:cubicBezTo>
                  <a:pt x="1081341" y="3767820"/>
                  <a:pt x="1080104" y="3768643"/>
                  <a:pt x="1079282" y="3769467"/>
                </a:cubicBezTo>
                <a:cubicBezTo>
                  <a:pt x="1077427" y="3771319"/>
                  <a:pt x="1076397" y="3773789"/>
                  <a:pt x="1078252" y="3775847"/>
                </a:cubicBezTo>
                <a:cubicBezTo>
                  <a:pt x="1079898" y="3777494"/>
                  <a:pt x="1082165" y="3775847"/>
                  <a:pt x="1083811" y="3774613"/>
                </a:cubicBezTo>
                <a:cubicBezTo>
                  <a:pt x="1085253" y="3773583"/>
                  <a:pt x="1086283" y="3771730"/>
                  <a:pt x="1088137" y="3771114"/>
                </a:cubicBezTo>
                <a:cubicBezTo>
                  <a:pt x="1090813" y="3770084"/>
                  <a:pt x="1092460" y="3770496"/>
                  <a:pt x="1092254" y="3773789"/>
                </a:cubicBezTo>
                <a:cubicBezTo>
                  <a:pt x="1092048" y="3778317"/>
                  <a:pt x="1090195" y="3782022"/>
                  <a:pt x="1087724" y="3785521"/>
                </a:cubicBezTo>
                <a:cubicBezTo>
                  <a:pt x="1084636" y="3790049"/>
                  <a:pt x="1084429" y="3792519"/>
                  <a:pt x="1087724" y="3796841"/>
                </a:cubicBezTo>
                <a:cubicBezTo>
                  <a:pt x="1088754" y="3798488"/>
                  <a:pt x="1090401" y="3799928"/>
                  <a:pt x="1091842" y="3801369"/>
                </a:cubicBezTo>
                <a:cubicBezTo>
                  <a:pt x="1092460" y="3801987"/>
                  <a:pt x="1093491" y="3802603"/>
                  <a:pt x="1093079" y="3803633"/>
                </a:cubicBezTo>
                <a:cubicBezTo>
                  <a:pt x="1092666" y="3804868"/>
                  <a:pt x="1091637" y="3805074"/>
                  <a:pt x="1090813" y="3804868"/>
                </a:cubicBezTo>
                <a:cubicBezTo>
                  <a:pt x="1087106" y="3804044"/>
                  <a:pt x="1086283" y="3805691"/>
                  <a:pt x="1086488" y="3808984"/>
                </a:cubicBezTo>
                <a:cubicBezTo>
                  <a:pt x="1086694" y="3813101"/>
                  <a:pt x="1084017" y="3815982"/>
                  <a:pt x="1081135" y="3818247"/>
                </a:cubicBezTo>
                <a:cubicBezTo>
                  <a:pt x="1078870" y="3820099"/>
                  <a:pt x="1078664" y="3821540"/>
                  <a:pt x="1080928" y="3823186"/>
                </a:cubicBezTo>
                <a:cubicBezTo>
                  <a:pt x="1082165" y="3824009"/>
                  <a:pt x="1082989" y="3824833"/>
                  <a:pt x="1082577" y="3826479"/>
                </a:cubicBezTo>
                <a:cubicBezTo>
                  <a:pt x="1082165" y="3828743"/>
                  <a:pt x="1080516" y="3828331"/>
                  <a:pt x="1079076" y="3828743"/>
                </a:cubicBezTo>
                <a:cubicBezTo>
                  <a:pt x="1078252" y="3828949"/>
                  <a:pt x="1077221" y="3828949"/>
                  <a:pt x="1076191" y="3829155"/>
                </a:cubicBezTo>
                <a:cubicBezTo>
                  <a:pt x="1070633" y="3829773"/>
                  <a:pt x="1069397" y="3832860"/>
                  <a:pt x="1072691" y="3837594"/>
                </a:cubicBezTo>
                <a:cubicBezTo>
                  <a:pt x="1073102" y="3838210"/>
                  <a:pt x="1073516" y="3838622"/>
                  <a:pt x="1073720" y="3839240"/>
                </a:cubicBezTo>
                <a:cubicBezTo>
                  <a:pt x="1074339" y="3840475"/>
                  <a:pt x="1074751" y="3842121"/>
                  <a:pt x="1073516" y="3842944"/>
                </a:cubicBezTo>
                <a:cubicBezTo>
                  <a:pt x="1072485" y="3843768"/>
                  <a:pt x="1071044" y="3842944"/>
                  <a:pt x="1070221" y="3842121"/>
                </a:cubicBezTo>
                <a:cubicBezTo>
                  <a:pt x="1069397" y="3841299"/>
                  <a:pt x="1068780" y="3840475"/>
                  <a:pt x="1068161" y="3839446"/>
                </a:cubicBezTo>
                <a:cubicBezTo>
                  <a:pt x="1066926" y="3838004"/>
                  <a:pt x="1065690" y="3837594"/>
                  <a:pt x="1064043" y="3838828"/>
                </a:cubicBezTo>
                <a:cubicBezTo>
                  <a:pt x="1060129" y="3841504"/>
                  <a:pt x="1055805" y="3841915"/>
                  <a:pt x="1051481" y="3842121"/>
                </a:cubicBezTo>
                <a:cubicBezTo>
                  <a:pt x="1046333" y="3842533"/>
                  <a:pt x="1040980" y="3841915"/>
                  <a:pt x="1035830" y="3843150"/>
                </a:cubicBezTo>
                <a:cubicBezTo>
                  <a:pt x="1033977" y="3843562"/>
                  <a:pt x="1032948" y="3842327"/>
                  <a:pt x="1032123" y="3841299"/>
                </a:cubicBezTo>
                <a:cubicBezTo>
                  <a:pt x="1029242" y="3838004"/>
                  <a:pt x="1026565" y="3834711"/>
                  <a:pt x="1021416" y="3836359"/>
                </a:cubicBezTo>
                <a:cubicBezTo>
                  <a:pt x="1020387" y="3836564"/>
                  <a:pt x="1019770" y="3835741"/>
                  <a:pt x="1019357" y="3834917"/>
                </a:cubicBezTo>
                <a:cubicBezTo>
                  <a:pt x="1017092" y="3830801"/>
                  <a:pt x="1013385" y="3827508"/>
                  <a:pt x="1010297" y="3824009"/>
                </a:cubicBezTo>
                <a:cubicBezTo>
                  <a:pt x="1005561" y="3818657"/>
                  <a:pt x="1002883" y="3812689"/>
                  <a:pt x="1004737" y="3805486"/>
                </a:cubicBezTo>
                <a:cubicBezTo>
                  <a:pt x="1005355" y="3802603"/>
                  <a:pt x="1003705" y="3800751"/>
                  <a:pt x="1002060" y="3799104"/>
                </a:cubicBezTo>
                <a:cubicBezTo>
                  <a:pt x="998353" y="3795194"/>
                  <a:pt x="998558" y="3793136"/>
                  <a:pt x="1002677" y="3790049"/>
                </a:cubicBezTo>
                <a:cubicBezTo>
                  <a:pt x="1007207" y="3786962"/>
                  <a:pt x="1007207" y="3786962"/>
                  <a:pt x="1003500" y="3782434"/>
                </a:cubicBezTo>
                <a:cubicBezTo>
                  <a:pt x="1002677" y="3781404"/>
                  <a:pt x="1002060" y="3780581"/>
                  <a:pt x="1003295" y="3779346"/>
                </a:cubicBezTo>
                <a:cubicBezTo>
                  <a:pt x="1007413" y="3774613"/>
                  <a:pt x="1011119" y="3769878"/>
                  <a:pt x="1015445" y="3765350"/>
                </a:cubicBezTo>
                <a:cubicBezTo>
                  <a:pt x="1018533" y="3761851"/>
                  <a:pt x="1022446" y="3759587"/>
                  <a:pt x="1026976" y="3758558"/>
                </a:cubicBezTo>
                <a:cubicBezTo>
                  <a:pt x="1029860" y="3757735"/>
                  <a:pt x="1035418" y="3750326"/>
                  <a:pt x="1035624" y="3747238"/>
                </a:cubicBezTo>
                <a:cubicBezTo>
                  <a:pt x="1035624" y="3746209"/>
                  <a:pt x="1035624" y="3745386"/>
                  <a:pt x="1034389" y="3744974"/>
                </a:cubicBezTo>
                <a:cubicBezTo>
                  <a:pt x="1028005" y="3742093"/>
                  <a:pt x="1024918" y="3736535"/>
                  <a:pt x="1022240" y="3730567"/>
                </a:cubicBezTo>
                <a:cubicBezTo>
                  <a:pt x="1021622" y="3729331"/>
                  <a:pt x="1021211" y="3728302"/>
                  <a:pt x="1020593" y="3727274"/>
                </a:cubicBezTo>
                <a:cubicBezTo>
                  <a:pt x="1018533" y="3723981"/>
                  <a:pt x="1017504" y="3721098"/>
                  <a:pt x="1018946" y="3716982"/>
                </a:cubicBezTo>
                <a:cubicBezTo>
                  <a:pt x="1020387" y="3712866"/>
                  <a:pt x="1018122" y="3708749"/>
                  <a:pt x="1016063" y="3705044"/>
                </a:cubicBezTo>
                <a:cubicBezTo>
                  <a:pt x="1015239" y="3703193"/>
                  <a:pt x="1014826" y="3701957"/>
                  <a:pt x="1016269" y="3700105"/>
                </a:cubicBezTo>
                <a:cubicBezTo>
                  <a:pt x="1022034" y="3692284"/>
                  <a:pt x="1026359" y="3683640"/>
                  <a:pt x="1027182" y="3673554"/>
                </a:cubicBezTo>
                <a:cubicBezTo>
                  <a:pt x="1027388" y="3672114"/>
                  <a:pt x="1027799" y="3671496"/>
                  <a:pt x="1029242" y="3671908"/>
                </a:cubicBezTo>
                <a:cubicBezTo>
                  <a:pt x="1035007" y="3673142"/>
                  <a:pt x="1038714" y="3670055"/>
                  <a:pt x="1041803" y="3665938"/>
                </a:cubicBezTo>
                <a:cubicBezTo>
                  <a:pt x="1043244" y="3664087"/>
                  <a:pt x="1044481" y="3663057"/>
                  <a:pt x="1047157" y="3664293"/>
                </a:cubicBezTo>
                <a:cubicBezTo>
                  <a:pt x="1050452" y="3666144"/>
                  <a:pt x="1053541" y="3664498"/>
                  <a:pt x="1056217" y="3662234"/>
                </a:cubicBezTo>
                <a:cubicBezTo>
                  <a:pt x="1058484" y="3660382"/>
                  <a:pt x="1060748" y="3658117"/>
                  <a:pt x="1063013" y="3656265"/>
                </a:cubicBezTo>
                <a:cubicBezTo>
                  <a:pt x="1064145" y="3655442"/>
                  <a:pt x="1065227" y="3654978"/>
                  <a:pt x="1066102" y="3655159"/>
                </a:cubicBezTo>
                <a:close/>
                <a:moveTo>
                  <a:pt x="7814306" y="3641363"/>
                </a:moveTo>
                <a:lnTo>
                  <a:pt x="7818480" y="3641633"/>
                </a:lnTo>
                <a:cubicBezTo>
                  <a:pt x="7818480" y="3641633"/>
                  <a:pt x="7818480" y="3641633"/>
                  <a:pt x="7814035" y="3641633"/>
                </a:cubicBezTo>
                <a:close/>
                <a:moveTo>
                  <a:pt x="4498605" y="3640317"/>
                </a:moveTo>
                <a:lnTo>
                  <a:pt x="4464672" y="3648909"/>
                </a:lnTo>
                <a:cubicBezTo>
                  <a:pt x="4468751" y="3647586"/>
                  <a:pt x="4468751" y="3647586"/>
                  <a:pt x="4468751" y="3647586"/>
                </a:cubicBezTo>
                <a:cubicBezTo>
                  <a:pt x="4468751" y="3647586"/>
                  <a:pt x="4468751" y="3647586"/>
                  <a:pt x="4472832" y="3646262"/>
                </a:cubicBezTo>
                <a:cubicBezTo>
                  <a:pt x="4476915" y="3644938"/>
                  <a:pt x="4485076" y="3642290"/>
                  <a:pt x="4489159" y="3640967"/>
                </a:cubicBezTo>
                <a:close/>
                <a:moveTo>
                  <a:pt x="7818479" y="3637188"/>
                </a:moveTo>
                <a:cubicBezTo>
                  <a:pt x="7818479" y="3637188"/>
                  <a:pt x="7818479" y="3637188"/>
                  <a:pt x="7822925" y="3637188"/>
                </a:cubicBezTo>
                <a:lnTo>
                  <a:pt x="7822924" y="3637397"/>
                </a:lnTo>
                <a:close/>
                <a:moveTo>
                  <a:pt x="458285" y="3631960"/>
                </a:moveTo>
                <a:cubicBezTo>
                  <a:pt x="461127" y="3634209"/>
                  <a:pt x="463616" y="3636286"/>
                  <a:pt x="466800" y="3637831"/>
                </a:cubicBezTo>
                <a:cubicBezTo>
                  <a:pt x="469982" y="3639376"/>
                  <a:pt x="472141" y="3643034"/>
                  <a:pt x="472191" y="3646539"/>
                </a:cubicBezTo>
                <a:cubicBezTo>
                  <a:pt x="472057" y="3649519"/>
                  <a:pt x="472434" y="3651442"/>
                  <a:pt x="474045" y="3653528"/>
                </a:cubicBezTo>
                <a:cubicBezTo>
                  <a:pt x="471994" y="3657755"/>
                  <a:pt x="469944" y="3661982"/>
                  <a:pt x="467892" y="3666208"/>
                </a:cubicBezTo>
                <a:cubicBezTo>
                  <a:pt x="463501" y="3666253"/>
                  <a:pt x="459304" y="3667698"/>
                  <a:pt x="456351" y="3670180"/>
                </a:cubicBezTo>
                <a:cubicBezTo>
                  <a:pt x="453215" y="3672140"/>
                  <a:pt x="450262" y="3674624"/>
                  <a:pt x="446955" y="3676935"/>
                </a:cubicBezTo>
                <a:cubicBezTo>
                  <a:pt x="443819" y="3678894"/>
                  <a:pt x="440512" y="3681206"/>
                  <a:pt x="438450" y="3684557"/>
                </a:cubicBezTo>
                <a:cubicBezTo>
                  <a:pt x="436205" y="3687384"/>
                  <a:pt x="433399" y="3687763"/>
                  <a:pt x="430067" y="3688322"/>
                </a:cubicBezTo>
                <a:cubicBezTo>
                  <a:pt x="426737" y="3688881"/>
                  <a:pt x="423368" y="3686813"/>
                  <a:pt x="420403" y="3688420"/>
                </a:cubicBezTo>
                <a:cubicBezTo>
                  <a:pt x="417927" y="3687219"/>
                  <a:pt x="415805" y="3686189"/>
                  <a:pt x="413328" y="3684987"/>
                </a:cubicBezTo>
                <a:cubicBezTo>
                  <a:pt x="413842" y="3683931"/>
                  <a:pt x="413657" y="3683407"/>
                  <a:pt x="412951" y="3683064"/>
                </a:cubicBezTo>
                <a:cubicBezTo>
                  <a:pt x="407643" y="3680490"/>
                  <a:pt x="406522" y="3675594"/>
                  <a:pt x="406804" y="3670510"/>
                </a:cubicBezTo>
                <a:cubicBezTo>
                  <a:pt x="406914" y="3665777"/>
                  <a:pt x="406500" y="3661225"/>
                  <a:pt x="409429" y="3656990"/>
                </a:cubicBezTo>
                <a:cubicBezTo>
                  <a:pt x="412882" y="3652574"/>
                  <a:pt x="415092" y="3647119"/>
                  <a:pt x="421216" y="3645304"/>
                </a:cubicBezTo>
                <a:cubicBezTo>
                  <a:pt x="423315" y="3644582"/>
                  <a:pt x="425243" y="3644212"/>
                  <a:pt x="428060" y="3644709"/>
                </a:cubicBezTo>
                <a:cubicBezTo>
                  <a:pt x="432111" y="3645368"/>
                  <a:pt x="437211" y="3645668"/>
                  <a:pt x="438883" y="3639517"/>
                </a:cubicBezTo>
                <a:cubicBezTo>
                  <a:pt x="439555" y="3637232"/>
                  <a:pt x="442020" y="3637558"/>
                  <a:pt x="442887" y="3636673"/>
                </a:cubicBezTo>
                <a:cubicBezTo>
                  <a:pt x="447390" y="3631896"/>
                  <a:pt x="452831" y="3631490"/>
                  <a:pt x="458285" y="3631960"/>
                </a:cubicBezTo>
                <a:close/>
                <a:moveTo>
                  <a:pt x="8027369" y="3628300"/>
                </a:moveTo>
                <a:cubicBezTo>
                  <a:pt x="8031813" y="3628300"/>
                  <a:pt x="8031813" y="3628300"/>
                  <a:pt x="8031813" y="3628300"/>
                </a:cubicBezTo>
                <a:cubicBezTo>
                  <a:pt x="8027369" y="3628300"/>
                  <a:pt x="8027369" y="3632745"/>
                  <a:pt x="8027369" y="3632745"/>
                </a:cubicBezTo>
                <a:cubicBezTo>
                  <a:pt x="8027369" y="3628300"/>
                  <a:pt x="8027369" y="3628300"/>
                  <a:pt x="8027369" y="3628300"/>
                </a:cubicBezTo>
                <a:close/>
                <a:moveTo>
                  <a:pt x="8018481" y="3628300"/>
                </a:moveTo>
                <a:cubicBezTo>
                  <a:pt x="8018481" y="3628300"/>
                  <a:pt x="8018481" y="3628300"/>
                  <a:pt x="8018480" y="3632745"/>
                </a:cubicBezTo>
                <a:cubicBezTo>
                  <a:pt x="8018480" y="3632745"/>
                  <a:pt x="8018480" y="3632745"/>
                  <a:pt x="8022924" y="3632745"/>
                </a:cubicBezTo>
                <a:cubicBezTo>
                  <a:pt x="8022924" y="3632745"/>
                  <a:pt x="8027369" y="3632745"/>
                  <a:pt x="8027369" y="3632745"/>
                </a:cubicBezTo>
                <a:cubicBezTo>
                  <a:pt x="8031813" y="3632744"/>
                  <a:pt x="8031813" y="3632744"/>
                  <a:pt x="8031813" y="3632744"/>
                </a:cubicBezTo>
                <a:cubicBezTo>
                  <a:pt x="8036259" y="3632745"/>
                  <a:pt x="8036259" y="3632745"/>
                  <a:pt x="8036259" y="3632745"/>
                </a:cubicBezTo>
                <a:cubicBezTo>
                  <a:pt x="8036259" y="3637188"/>
                  <a:pt x="8040703" y="3637188"/>
                  <a:pt x="8045146" y="3637188"/>
                </a:cubicBezTo>
                <a:cubicBezTo>
                  <a:pt x="8045146" y="3632745"/>
                  <a:pt x="8049592" y="3632745"/>
                  <a:pt x="8054036" y="3632745"/>
                </a:cubicBezTo>
                <a:cubicBezTo>
                  <a:pt x="8058481" y="3637188"/>
                  <a:pt x="8071814" y="3637188"/>
                  <a:pt x="8080702" y="3637188"/>
                </a:cubicBezTo>
                <a:cubicBezTo>
                  <a:pt x="8045146" y="3637188"/>
                  <a:pt x="8031813" y="3637188"/>
                  <a:pt x="8000703" y="3641633"/>
                </a:cubicBezTo>
                <a:cubicBezTo>
                  <a:pt x="8005146" y="3650523"/>
                  <a:pt x="7987368" y="3654966"/>
                  <a:pt x="7965146" y="3654966"/>
                </a:cubicBezTo>
                <a:cubicBezTo>
                  <a:pt x="7942925" y="3654965"/>
                  <a:pt x="7920703" y="3654966"/>
                  <a:pt x="7920702" y="3659411"/>
                </a:cubicBezTo>
                <a:cubicBezTo>
                  <a:pt x="7898480" y="3663857"/>
                  <a:pt x="7867368" y="3654966"/>
                  <a:pt x="7845145" y="3650523"/>
                </a:cubicBezTo>
                <a:cubicBezTo>
                  <a:pt x="7849591" y="3650523"/>
                  <a:pt x="7849591" y="3650523"/>
                  <a:pt x="7849590" y="3646077"/>
                </a:cubicBezTo>
                <a:cubicBezTo>
                  <a:pt x="7849590" y="3646077"/>
                  <a:pt x="7845145" y="3646078"/>
                  <a:pt x="7845145" y="3646078"/>
                </a:cubicBezTo>
                <a:cubicBezTo>
                  <a:pt x="7827368" y="3641633"/>
                  <a:pt x="7827368" y="3641633"/>
                  <a:pt x="7827368" y="3641633"/>
                </a:cubicBezTo>
                <a:cubicBezTo>
                  <a:pt x="7822924" y="3641633"/>
                  <a:pt x="7822924" y="3641633"/>
                  <a:pt x="7822924" y="3641633"/>
                </a:cubicBezTo>
                <a:lnTo>
                  <a:pt x="7822924" y="3637397"/>
                </a:lnTo>
                <a:lnTo>
                  <a:pt x="7830215" y="3637744"/>
                </a:lnTo>
                <a:cubicBezTo>
                  <a:pt x="7837923" y="3636077"/>
                  <a:pt x="7836259" y="3629411"/>
                  <a:pt x="7849591" y="3632745"/>
                </a:cubicBezTo>
                <a:cubicBezTo>
                  <a:pt x="7849591" y="3637188"/>
                  <a:pt x="7849591" y="3637188"/>
                  <a:pt x="7854036" y="3637188"/>
                </a:cubicBezTo>
                <a:cubicBezTo>
                  <a:pt x="7858479" y="3637188"/>
                  <a:pt x="7858479" y="3637188"/>
                  <a:pt x="7858479" y="3637188"/>
                </a:cubicBezTo>
                <a:cubicBezTo>
                  <a:pt x="7858479" y="3641633"/>
                  <a:pt x="7858479" y="3641633"/>
                  <a:pt x="7862924" y="3641633"/>
                </a:cubicBezTo>
                <a:cubicBezTo>
                  <a:pt x="7862924" y="3641633"/>
                  <a:pt x="7862924" y="3641633"/>
                  <a:pt x="7867368" y="3641633"/>
                </a:cubicBezTo>
                <a:cubicBezTo>
                  <a:pt x="7867368" y="3637188"/>
                  <a:pt x="7862924" y="3637188"/>
                  <a:pt x="7867368" y="3637188"/>
                </a:cubicBezTo>
                <a:cubicBezTo>
                  <a:pt x="7880702" y="3637188"/>
                  <a:pt x="7894036" y="3641633"/>
                  <a:pt x="7902924" y="3632745"/>
                </a:cubicBezTo>
                <a:cubicBezTo>
                  <a:pt x="7898481" y="3637188"/>
                  <a:pt x="7898481" y="3637188"/>
                  <a:pt x="7902924" y="3637188"/>
                </a:cubicBezTo>
                <a:cubicBezTo>
                  <a:pt x="7907369" y="3641633"/>
                  <a:pt x="7911814" y="3637188"/>
                  <a:pt x="7911814" y="3637188"/>
                </a:cubicBezTo>
                <a:cubicBezTo>
                  <a:pt x="7911814" y="3637188"/>
                  <a:pt x="7911814" y="3637188"/>
                  <a:pt x="7916257" y="3637188"/>
                </a:cubicBezTo>
                <a:cubicBezTo>
                  <a:pt x="7929590" y="3646078"/>
                  <a:pt x="7942925" y="3632745"/>
                  <a:pt x="7960702" y="3641633"/>
                </a:cubicBezTo>
                <a:cubicBezTo>
                  <a:pt x="7960703" y="3637188"/>
                  <a:pt x="7960703" y="3637188"/>
                  <a:pt x="7960703" y="3637188"/>
                </a:cubicBezTo>
                <a:cubicBezTo>
                  <a:pt x="7960702" y="3641633"/>
                  <a:pt x="7965146" y="3641633"/>
                  <a:pt x="7965146" y="3641633"/>
                </a:cubicBezTo>
                <a:cubicBezTo>
                  <a:pt x="7969592" y="3641633"/>
                  <a:pt x="7969592" y="3641633"/>
                  <a:pt x="7969591" y="3637187"/>
                </a:cubicBezTo>
                <a:cubicBezTo>
                  <a:pt x="7982924" y="3637188"/>
                  <a:pt x="7996258" y="3637188"/>
                  <a:pt x="7996258" y="3637188"/>
                </a:cubicBezTo>
                <a:cubicBezTo>
                  <a:pt x="8009592" y="3637188"/>
                  <a:pt x="7987369" y="3632745"/>
                  <a:pt x="8009591" y="3632745"/>
                </a:cubicBezTo>
                <a:cubicBezTo>
                  <a:pt x="8005146" y="3637188"/>
                  <a:pt x="8009592" y="3641633"/>
                  <a:pt x="8014036" y="3637188"/>
                </a:cubicBezTo>
                <a:cubicBezTo>
                  <a:pt x="8018480" y="3632745"/>
                  <a:pt x="7996258" y="3628300"/>
                  <a:pt x="8018481" y="3628300"/>
                </a:cubicBezTo>
                <a:close/>
                <a:moveTo>
                  <a:pt x="8965196" y="3614799"/>
                </a:moveTo>
                <a:lnTo>
                  <a:pt x="8920705" y="3632745"/>
                </a:lnTo>
                <a:cubicBezTo>
                  <a:pt x="8907373" y="3637188"/>
                  <a:pt x="8894040" y="3646078"/>
                  <a:pt x="8885151" y="3650523"/>
                </a:cubicBezTo>
                <a:cubicBezTo>
                  <a:pt x="8885151" y="3650523"/>
                  <a:pt x="8889596" y="3646078"/>
                  <a:pt x="8889596" y="3646078"/>
                </a:cubicBezTo>
                <a:cubicBezTo>
                  <a:pt x="8871816" y="3650523"/>
                  <a:pt x="8854038" y="3659411"/>
                  <a:pt x="8840706" y="3663857"/>
                </a:cubicBezTo>
                <a:cubicBezTo>
                  <a:pt x="8836261" y="3663857"/>
                  <a:pt x="8827373" y="3663857"/>
                  <a:pt x="8827373" y="3663857"/>
                </a:cubicBezTo>
                <a:cubicBezTo>
                  <a:pt x="8782926" y="3677189"/>
                  <a:pt x="8725149" y="3694967"/>
                  <a:pt x="8685150" y="3708300"/>
                </a:cubicBezTo>
                <a:cubicBezTo>
                  <a:pt x="8685150" y="3708300"/>
                  <a:pt x="8685150" y="3708300"/>
                  <a:pt x="8685150" y="3703856"/>
                </a:cubicBezTo>
                <a:cubicBezTo>
                  <a:pt x="8685150" y="3703856"/>
                  <a:pt x="8680705" y="3703856"/>
                  <a:pt x="8680705" y="3703856"/>
                </a:cubicBezTo>
                <a:cubicBezTo>
                  <a:pt x="8680705" y="3703856"/>
                  <a:pt x="8676260" y="3708299"/>
                  <a:pt x="8676260" y="3708299"/>
                </a:cubicBezTo>
                <a:cubicBezTo>
                  <a:pt x="8662927" y="3712744"/>
                  <a:pt x="8614038" y="3717189"/>
                  <a:pt x="8627371" y="3721634"/>
                </a:cubicBezTo>
                <a:cubicBezTo>
                  <a:pt x="8622927" y="3721634"/>
                  <a:pt x="8622927" y="3721634"/>
                  <a:pt x="8622927" y="3721634"/>
                </a:cubicBezTo>
                <a:cubicBezTo>
                  <a:pt x="8618482" y="3721634"/>
                  <a:pt x="8618482" y="3721634"/>
                  <a:pt x="8618482" y="3721634"/>
                </a:cubicBezTo>
                <a:cubicBezTo>
                  <a:pt x="8618482" y="3726079"/>
                  <a:pt x="8618482" y="3726079"/>
                  <a:pt x="8618482" y="3726079"/>
                </a:cubicBezTo>
                <a:cubicBezTo>
                  <a:pt x="8622927" y="3726079"/>
                  <a:pt x="8622927" y="3726079"/>
                  <a:pt x="8622927" y="3726079"/>
                </a:cubicBezTo>
                <a:cubicBezTo>
                  <a:pt x="8627371" y="3734967"/>
                  <a:pt x="8609593" y="3730524"/>
                  <a:pt x="8605149" y="3730523"/>
                </a:cubicBezTo>
                <a:cubicBezTo>
                  <a:pt x="8614038" y="3734967"/>
                  <a:pt x="8587372" y="3743856"/>
                  <a:pt x="8605150" y="3739412"/>
                </a:cubicBezTo>
                <a:cubicBezTo>
                  <a:pt x="8605149" y="3734967"/>
                  <a:pt x="8618482" y="3734967"/>
                  <a:pt x="8618482" y="3734967"/>
                </a:cubicBezTo>
                <a:cubicBezTo>
                  <a:pt x="8609593" y="3739412"/>
                  <a:pt x="8614038" y="3739412"/>
                  <a:pt x="8618482" y="3739412"/>
                </a:cubicBezTo>
                <a:cubicBezTo>
                  <a:pt x="8622927" y="3730524"/>
                  <a:pt x="8640705" y="3730524"/>
                  <a:pt x="8654038" y="3721634"/>
                </a:cubicBezTo>
                <a:cubicBezTo>
                  <a:pt x="8654038" y="3721634"/>
                  <a:pt x="8658482" y="3721634"/>
                  <a:pt x="8662927" y="3721634"/>
                </a:cubicBezTo>
                <a:cubicBezTo>
                  <a:pt x="8662927" y="3721634"/>
                  <a:pt x="8667371" y="3721634"/>
                  <a:pt x="8667371" y="3721634"/>
                </a:cubicBezTo>
                <a:cubicBezTo>
                  <a:pt x="8671817" y="3721634"/>
                  <a:pt x="8671817" y="3721634"/>
                  <a:pt x="8671817" y="3721634"/>
                </a:cubicBezTo>
                <a:cubicBezTo>
                  <a:pt x="8671817" y="3721634"/>
                  <a:pt x="8671816" y="3717188"/>
                  <a:pt x="8671816" y="3717188"/>
                </a:cubicBezTo>
                <a:cubicBezTo>
                  <a:pt x="8676262" y="3717189"/>
                  <a:pt x="8676262" y="3717189"/>
                  <a:pt x="8680705" y="3717189"/>
                </a:cubicBezTo>
                <a:cubicBezTo>
                  <a:pt x="8685150" y="3721634"/>
                  <a:pt x="8676260" y="3721634"/>
                  <a:pt x="8676259" y="3726079"/>
                </a:cubicBezTo>
                <a:cubicBezTo>
                  <a:pt x="8685150" y="3726079"/>
                  <a:pt x="8685150" y="3721634"/>
                  <a:pt x="8689594" y="3721634"/>
                </a:cubicBezTo>
                <a:cubicBezTo>
                  <a:pt x="8689594" y="3721634"/>
                  <a:pt x="8689594" y="3721634"/>
                  <a:pt x="8694040" y="3721634"/>
                </a:cubicBezTo>
                <a:cubicBezTo>
                  <a:pt x="8694040" y="3721634"/>
                  <a:pt x="8698483" y="3721634"/>
                  <a:pt x="8698483" y="3721634"/>
                </a:cubicBezTo>
                <a:cubicBezTo>
                  <a:pt x="8702927" y="3721634"/>
                  <a:pt x="8702927" y="3721634"/>
                  <a:pt x="8702927" y="3721634"/>
                </a:cubicBezTo>
                <a:cubicBezTo>
                  <a:pt x="8720705" y="3717188"/>
                  <a:pt x="8720705" y="3717188"/>
                  <a:pt x="8720705" y="3717188"/>
                </a:cubicBezTo>
                <a:cubicBezTo>
                  <a:pt x="8725149" y="3712744"/>
                  <a:pt x="8725149" y="3712744"/>
                  <a:pt x="8725149" y="3712744"/>
                </a:cubicBezTo>
                <a:cubicBezTo>
                  <a:pt x="8729594" y="3717189"/>
                  <a:pt x="8729595" y="3712744"/>
                  <a:pt x="8729595" y="3712744"/>
                </a:cubicBezTo>
                <a:lnTo>
                  <a:pt x="8725149" y="3712744"/>
                </a:lnTo>
                <a:cubicBezTo>
                  <a:pt x="8751817" y="3703855"/>
                  <a:pt x="8742928" y="3703856"/>
                  <a:pt x="8769594" y="3699412"/>
                </a:cubicBezTo>
                <a:cubicBezTo>
                  <a:pt x="8774040" y="3699412"/>
                  <a:pt x="8774040" y="3699412"/>
                  <a:pt x="8778483" y="3699411"/>
                </a:cubicBezTo>
                <a:cubicBezTo>
                  <a:pt x="8782926" y="3694967"/>
                  <a:pt x="8782926" y="3694967"/>
                  <a:pt x="8778484" y="3694967"/>
                </a:cubicBezTo>
                <a:cubicBezTo>
                  <a:pt x="8791817" y="3694967"/>
                  <a:pt x="8814038" y="3690523"/>
                  <a:pt x="8818483" y="3681634"/>
                </a:cubicBezTo>
                <a:cubicBezTo>
                  <a:pt x="8809595" y="3686078"/>
                  <a:pt x="8809594" y="3681634"/>
                  <a:pt x="8818483" y="3677189"/>
                </a:cubicBezTo>
                <a:lnTo>
                  <a:pt x="8822927" y="3677189"/>
                </a:lnTo>
                <a:cubicBezTo>
                  <a:pt x="8822927" y="3681634"/>
                  <a:pt x="8822927" y="3681634"/>
                  <a:pt x="8822927" y="3681634"/>
                </a:cubicBezTo>
                <a:cubicBezTo>
                  <a:pt x="8822927" y="3681634"/>
                  <a:pt x="8822927" y="3681634"/>
                  <a:pt x="8827373" y="3681634"/>
                </a:cubicBezTo>
                <a:cubicBezTo>
                  <a:pt x="8827373" y="3681634"/>
                  <a:pt x="8827373" y="3681634"/>
                  <a:pt x="8831817" y="3677189"/>
                </a:cubicBezTo>
                <a:cubicBezTo>
                  <a:pt x="8858483" y="3677189"/>
                  <a:pt x="8925151" y="3646077"/>
                  <a:pt x="8956261" y="3637188"/>
                </a:cubicBezTo>
                <a:lnTo>
                  <a:pt x="8963616" y="3636138"/>
                </a:lnTo>
                <a:close/>
                <a:moveTo>
                  <a:pt x="8378481" y="3592744"/>
                </a:moveTo>
                <a:cubicBezTo>
                  <a:pt x="8387371" y="3592744"/>
                  <a:pt x="8391816" y="3592744"/>
                  <a:pt x="8396260" y="3592744"/>
                </a:cubicBezTo>
                <a:cubicBezTo>
                  <a:pt x="8391816" y="3597188"/>
                  <a:pt x="8387371" y="3597188"/>
                  <a:pt x="8382926" y="3597188"/>
                </a:cubicBezTo>
                <a:cubicBezTo>
                  <a:pt x="8382926" y="3597188"/>
                  <a:pt x="8382926" y="3597188"/>
                  <a:pt x="8378481" y="3597188"/>
                </a:cubicBezTo>
                <a:cubicBezTo>
                  <a:pt x="8374038" y="3597188"/>
                  <a:pt x="8374038" y="3597188"/>
                  <a:pt x="8374038" y="3597188"/>
                </a:cubicBezTo>
                <a:lnTo>
                  <a:pt x="8369593" y="3597188"/>
                </a:lnTo>
                <a:cubicBezTo>
                  <a:pt x="8369593" y="3597188"/>
                  <a:pt x="8374038" y="3597188"/>
                  <a:pt x="8378481" y="3592744"/>
                </a:cubicBezTo>
                <a:close/>
                <a:moveTo>
                  <a:pt x="10711260" y="3589297"/>
                </a:moveTo>
                <a:cubicBezTo>
                  <a:pt x="10715136" y="3589297"/>
                  <a:pt x="10718459" y="3589297"/>
                  <a:pt x="10722335" y="3589297"/>
                </a:cubicBezTo>
                <a:cubicBezTo>
                  <a:pt x="10722335" y="3590950"/>
                  <a:pt x="10722889" y="3591502"/>
                  <a:pt x="10723997" y="3591502"/>
                </a:cubicBezTo>
                <a:cubicBezTo>
                  <a:pt x="10732302" y="3591502"/>
                  <a:pt x="10736733" y="3597014"/>
                  <a:pt x="10739501" y="3603630"/>
                </a:cubicBezTo>
                <a:cubicBezTo>
                  <a:pt x="10742270" y="3609694"/>
                  <a:pt x="10745593" y="3615206"/>
                  <a:pt x="10744486" y="3622373"/>
                </a:cubicBezTo>
                <a:cubicBezTo>
                  <a:pt x="10742824" y="3630090"/>
                  <a:pt x="10743378" y="3638360"/>
                  <a:pt x="10736733" y="3644424"/>
                </a:cubicBezTo>
                <a:cubicBezTo>
                  <a:pt x="10734517" y="3646629"/>
                  <a:pt x="10732302" y="3648282"/>
                  <a:pt x="10728427" y="3649384"/>
                </a:cubicBezTo>
                <a:cubicBezTo>
                  <a:pt x="10722889" y="3651039"/>
                  <a:pt x="10716244" y="3653795"/>
                  <a:pt x="10717905" y="3662616"/>
                </a:cubicBezTo>
                <a:cubicBezTo>
                  <a:pt x="10718459" y="3665923"/>
                  <a:pt x="10715136" y="3667026"/>
                  <a:pt x="10714582" y="3668680"/>
                </a:cubicBezTo>
                <a:cubicBezTo>
                  <a:pt x="10711814" y="3677500"/>
                  <a:pt x="10705169" y="3681358"/>
                  <a:pt x="10697970" y="3684115"/>
                </a:cubicBezTo>
                <a:cubicBezTo>
                  <a:pt x="10692986" y="3683012"/>
                  <a:pt x="10688556" y="3681910"/>
                  <a:pt x="10683572" y="3681910"/>
                </a:cubicBezTo>
                <a:cubicBezTo>
                  <a:pt x="10678588" y="3681910"/>
                  <a:pt x="10673605" y="3678603"/>
                  <a:pt x="10671390" y="3674192"/>
                </a:cubicBezTo>
                <a:cubicBezTo>
                  <a:pt x="10669728" y="3670333"/>
                  <a:pt x="10668067" y="3668128"/>
                  <a:pt x="10664744" y="3666475"/>
                </a:cubicBezTo>
                <a:cubicBezTo>
                  <a:pt x="10664744" y="3659859"/>
                  <a:pt x="10664744" y="3653244"/>
                  <a:pt x="10664744" y="3646629"/>
                </a:cubicBezTo>
                <a:cubicBezTo>
                  <a:pt x="10670282" y="3643872"/>
                  <a:pt x="10674712" y="3639462"/>
                  <a:pt x="10676928" y="3634501"/>
                </a:cubicBezTo>
                <a:cubicBezTo>
                  <a:pt x="10679695" y="3630090"/>
                  <a:pt x="10681911" y="3625129"/>
                  <a:pt x="10684679" y="3620167"/>
                </a:cubicBezTo>
                <a:cubicBezTo>
                  <a:pt x="10687448" y="3615757"/>
                  <a:pt x="10690217" y="3610796"/>
                  <a:pt x="10690771" y="3605284"/>
                </a:cubicBezTo>
                <a:cubicBezTo>
                  <a:pt x="10691879" y="3600322"/>
                  <a:pt x="10695201" y="3598116"/>
                  <a:pt x="10699078" y="3595361"/>
                </a:cubicBezTo>
                <a:cubicBezTo>
                  <a:pt x="10702954" y="3592604"/>
                  <a:pt x="10708491" y="3593155"/>
                  <a:pt x="10711260" y="3589297"/>
                </a:cubicBezTo>
                <a:close/>
                <a:moveTo>
                  <a:pt x="5658306" y="3587360"/>
                </a:moveTo>
                <a:lnTo>
                  <a:pt x="5658561" y="3587612"/>
                </a:lnTo>
                <a:lnTo>
                  <a:pt x="5658093" y="3587723"/>
                </a:lnTo>
                <a:close/>
                <a:moveTo>
                  <a:pt x="167689" y="3580967"/>
                </a:moveTo>
                <a:cubicBezTo>
                  <a:pt x="171561" y="3582791"/>
                  <a:pt x="175161" y="3585618"/>
                  <a:pt x="179093" y="3586877"/>
                </a:cubicBezTo>
                <a:cubicBezTo>
                  <a:pt x="182413" y="3588056"/>
                  <a:pt x="189912" y="3589534"/>
                  <a:pt x="190124" y="3592661"/>
                </a:cubicBezTo>
                <a:cubicBezTo>
                  <a:pt x="190932" y="3601692"/>
                  <a:pt x="203143" y="3604159"/>
                  <a:pt x="201013" y="3614788"/>
                </a:cubicBezTo>
                <a:cubicBezTo>
                  <a:pt x="200357" y="3617925"/>
                  <a:pt x="204410" y="3622051"/>
                  <a:pt x="197994" y="3623689"/>
                </a:cubicBezTo>
                <a:cubicBezTo>
                  <a:pt x="196085" y="3624058"/>
                  <a:pt x="195416" y="3626326"/>
                  <a:pt x="196647" y="3627355"/>
                </a:cubicBezTo>
                <a:cubicBezTo>
                  <a:pt x="201229" y="3632170"/>
                  <a:pt x="199354" y="3635147"/>
                  <a:pt x="193818" y="3637644"/>
                </a:cubicBezTo>
                <a:cubicBezTo>
                  <a:pt x="192088" y="3638533"/>
                  <a:pt x="192642" y="3640961"/>
                  <a:pt x="192662" y="3642699"/>
                </a:cubicBezTo>
                <a:cubicBezTo>
                  <a:pt x="193045" y="3645476"/>
                  <a:pt x="192379" y="3647744"/>
                  <a:pt x="189430" y="3648473"/>
                </a:cubicBezTo>
                <a:cubicBezTo>
                  <a:pt x="186481" y="3649202"/>
                  <a:pt x="185813" y="3651470"/>
                  <a:pt x="184094" y="3653228"/>
                </a:cubicBezTo>
                <a:cubicBezTo>
                  <a:pt x="179800" y="3657623"/>
                  <a:pt x="174478" y="3663247"/>
                  <a:pt x="169440" y="3663827"/>
                </a:cubicBezTo>
                <a:cubicBezTo>
                  <a:pt x="158494" y="3664995"/>
                  <a:pt x="147728" y="3666683"/>
                  <a:pt x="136952" y="3667502"/>
                </a:cubicBezTo>
                <a:cubicBezTo>
                  <a:pt x="136251" y="3667162"/>
                  <a:pt x="134852" y="3666482"/>
                  <a:pt x="134841" y="3665614"/>
                </a:cubicBezTo>
                <a:cubicBezTo>
                  <a:pt x="132867" y="3660768"/>
                  <a:pt x="131071" y="3656443"/>
                  <a:pt x="124317" y="3658780"/>
                </a:cubicBezTo>
                <a:cubicBezTo>
                  <a:pt x="122068" y="3659849"/>
                  <a:pt x="121866" y="3657592"/>
                  <a:pt x="122194" y="3656023"/>
                </a:cubicBezTo>
                <a:cubicBezTo>
                  <a:pt x="124027" y="3649571"/>
                  <a:pt x="121227" y="3648211"/>
                  <a:pt x="115328" y="3649670"/>
                </a:cubicBezTo>
                <a:cubicBezTo>
                  <a:pt x="111342" y="3650758"/>
                  <a:pt x="110279" y="3649380"/>
                  <a:pt x="111976" y="3645883"/>
                </a:cubicBezTo>
                <a:cubicBezTo>
                  <a:pt x="112994" y="3643786"/>
                  <a:pt x="114882" y="3641678"/>
                  <a:pt x="111901" y="3639800"/>
                </a:cubicBezTo>
                <a:cubicBezTo>
                  <a:pt x="105578" y="3635005"/>
                  <a:pt x="105151" y="3628751"/>
                  <a:pt x="108555" y="3622628"/>
                </a:cubicBezTo>
                <a:cubicBezTo>
                  <a:pt x="111111" y="3618253"/>
                  <a:pt x="110728" y="3615475"/>
                  <a:pt x="108426" y="3612199"/>
                </a:cubicBezTo>
                <a:cubicBezTo>
                  <a:pt x="109104" y="3610800"/>
                  <a:pt x="109782" y="3609401"/>
                  <a:pt x="110459" y="3608003"/>
                </a:cubicBezTo>
                <a:cubicBezTo>
                  <a:pt x="114980" y="3607603"/>
                  <a:pt x="117895" y="3604267"/>
                  <a:pt x="118541" y="3600261"/>
                </a:cubicBezTo>
                <a:cubicBezTo>
                  <a:pt x="119843" y="3593119"/>
                  <a:pt x="124319" y="3589243"/>
                  <a:pt x="130905" y="3587255"/>
                </a:cubicBezTo>
                <a:cubicBezTo>
                  <a:pt x="133504" y="3586356"/>
                  <a:pt x="135932" y="3585807"/>
                  <a:pt x="137819" y="3583699"/>
                </a:cubicBezTo>
                <a:cubicBezTo>
                  <a:pt x="140385" y="3580193"/>
                  <a:pt x="143503" y="3579114"/>
                  <a:pt x="147183" y="3581332"/>
                </a:cubicBezTo>
                <a:cubicBezTo>
                  <a:pt x="149986" y="3582691"/>
                  <a:pt x="152934" y="3581961"/>
                  <a:pt x="154663" y="3581072"/>
                </a:cubicBezTo>
                <a:cubicBezTo>
                  <a:pt x="159674" y="3578320"/>
                  <a:pt x="163817" y="3579142"/>
                  <a:pt x="167689" y="3580967"/>
                </a:cubicBezTo>
                <a:close/>
                <a:moveTo>
                  <a:pt x="4700127" y="3572537"/>
                </a:moveTo>
                <a:lnTo>
                  <a:pt x="4688313" y="3576368"/>
                </a:lnTo>
                <a:cubicBezTo>
                  <a:pt x="4657511" y="3586358"/>
                  <a:pt x="4633025" y="3594302"/>
                  <a:pt x="4599359" y="3605223"/>
                </a:cubicBezTo>
                <a:cubicBezTo>
                  <a:pt x="4602116" y="3599817"/>
                  <a:pt x="4598037" y="3601142"/>
                  <a:pt x="4592630" y="3598385"/>
                </a:cubicBezTo>
                <a:cubicBezTo>
                  <a:pt x="4588549" y="3599708"/>
                  <a:pt x="4588549" y="3599708"/>
                  <a:pt x="4588549" y="3599708"/>
                </a:cubicBezTo>
                <a:cubicBezTo>
                  <a:pt x="4589872" y="3603790"/>
                  <a:pt x="4589872" y="3603790"/>
                  <a:pt x="4589872" y="3603790"/>
                </a:cubicBezTo>
                <a:cubicBezTo>
                  <a:pt x="4554463" y="3619785"/>
                  <a:pt x="4512435" y="3615373"/>
                  <a:pt x="4504161" y="3631590"/>
                </a:cubicBezTo>
                <a:cubicBezTo>
                  <a:pt x="4505485" y="3635671"/>
                  <a:pt x="4505485" y="3635671"/>
                  <a:pt x="4505485" y="3635671"/>
                </a:cubicBezTo>
                <a:cubicBezTo>
                  <a:pt x="4500079" y="3632913"/>
                  <a:pt x="4491917" y="3635561"/>
                  <a:pt x="4487835" y="3636884"/>
                </a:cubicBezTo>
                <a:cubicBezTo>
                  <a:pt x="4483753" y="3638209"/>
                  <a:pt x="4479672" y="3639532"/>
                  <a:pt x="4479672" y="3639532"/>
                </a:cubicBezTo>
                <a:cubicBezTo>
                  <a:pt x="4478349" y="3635452"/>
                  <a:pt x="4475701" y="3627288"/>
                  <a:pt x="4478457" y="3621884"/>
                </a:cubicBezTo>
                <a:cubicBezTo>
                  <a:pt x="4482540" y="3620559"/>
                  <a:pt x="4490702" y="3617911"/>
                  <a:pt x="4494784" y="3616588"/>
                </a:cubicBezTo>
                <a:cubicBezTo>
                  <a:pt x="4502948" y="3613940"/>
                  <a:pt x="4512435" y="3615373"/>
                  <a:pt x="4519274" y="3608645"/>
                </a:cubicBezTo>
                <a:cubicBezTo>
                  <a:pt x="4519274" y="3608645"/>
                  <a:pt x="4523355" y="3607321"/>
                  <a:pt x="4523355" y="3607321"/>
                </a:cubicBezTo>
                <a:cubicBezTo>
                  <a:pt x="4523355" y="3607321"/>
                  <a:pt x="4523355" y="3607321"/>
                  <a:pt x="4527437" y="3605998"/>
                </a:cubicBezTo>
                <a:cubicBezTo>
                  <a:pt x="4531519" y="3604674"/>
                  <a:pt x="4531519" y="3604674"/>
                  <a:pt x="4535599" y="3603350"/>
                </a:cubicBezTo>
                <a:cubicBezTo>
                  <a:pt x="4539681" y="3602026"/>
                  <a:pt x="4539681" y="3602026"/>
                  <a:pt x="4539681" y="3602026"/>
                </a:cubicBezTo>
                <a:lnTo>
                  <a:pt x="4538805" y="3601580"/>
                </a:lnTo>
                <a:lnTo>
                  <a:pt x="4460531" y="3624265"/>
                </a:lnTo>
                <a:lnTo>
                  <a:pt x="4448587" y="3627080"/>
                </a:lnTo>
                <a:lnTo>
                  <a:pt x="4453970" y="3629826"/>
                </a:lnTo>
                <a:cubicBezTo>
                  <a:pt x="4470294" y="3624532"/>
                  <a:pt x="4470294" y="3624532"/>
                  <a:pt x="4470294" y="3624532"/>
                </a:cubicBezTo>
                <a:cubicBezTo>
                  <a:pt x="4467537" y="3629935"/>
                  <a:pt x="4466103" y="3639423"/>
                  <a:pt x="4467427" y="3643504"/>
                </a:cubicBezTo>
                <a:cubicBezTo>
                  <a:pt x="4463345" y="3644828"/>
                  <a:pt x="4459264" y="3646151"/>
                  <a:pt x="4459264" y="3646151"/>
                </a:cubicBezTo>
                <a:cubicBezTo>
                  <a:pt x="4455181" y="3647475"/>
                  <a:pt x="4455181" y="3647475"/>
                  <a:pt x="4455181" y="3647475"/>
                </a:cubicBezTo>
                <a:cubicBezTo>
                  <a:pt x="4457940" y="3642071"/>
                  <a:pt x="4457940" y="3642071"/>
                  <a:pt x="4457940" y="3642071"/>
                </a:cubicBezTo>
                <a:cubicBezTo>
                  <a:pt x="4457940" y="3642071"/>
                  <a:pt x="4453859" y="3643394"/>
                  <a:pt x="4452535" y="3639313"/>
                </a:cubicBezTo>
                <a:cubicBezTo>
                  <a:pt x="4448453" y="3640636"/>
                  <a:pt x="4449778" y="3644718"/>
                  <a:pt x="4445695" y="3646042"/>
                </a:cubicBezTo>
                <a:cubicBezTo>
                  <a:pt x="4445695" y="3646042"/>
                  <a:pt x="4441613" y="3647366"/>
                  <a:pt x="4441613" y="3647366"/>
                </a:cubicBezTo>
                <a:cubicBezTo>
                  <a:pt x="4437532" y="3648689"/>
                  <a:pt x="4432128" y="3645932"/>
                  <a:pt x="4423964" y="3648580"/>
                </a:cubicBezTo>
                <a:cubicBezTo>
                  <a:pt x="4407638" y="3653875"/>
                  <a:pt x="4426723" y="3643174"/>
                  <a:pt x="4413154" y="3643065"/>
                </a:cubicBezTo>
                <a:cubicBezTo>
                  <a:pt x="4407638" y="3653875"/>
                  <a:pt x="4392746" y="3649684"/>
                  <a:pt x="4383260" y="3648249"/>
                </a:cubicBezTo>
                <a:cubicBezTo>
                  <a:pt x="4384584" y="3652332"/>
                  <a:pt x="4385908" y="3656413"/>
                  <a:pt x="4381827" y="3657736"/>
                </a:cubicBezTo>
                <a:cubicBezTo>
                  <a:pt x="4380502" y="3653655"/>
                  <a:pt x="4379180" y="3649573"/>
                  <a:pt x="4375098" y="3650897"/>
                </a:cubicBezTo>
                <a:cubicBezTo>
                  <a:pt x="4372341" y="3656303"/>
                  <a:pt x="4360094" y="3660274"/>
                  <a:pt x="4351931" y="3662922"/>
                </a:cubicBezTo>
                <a:cubicBezTo>
                  <a:pt x="4353366" y="3653435"/>
                  <a:pt x="4324797" y="3662702"/>
                  <a:pt x="4322039" y="3668107"/>
                </a:cubicBezTo>
                <a:cubicBezTo>
                  <a:pt x="4317957" y="3669431"/>
                  <a:pt x="4317957" y="3669431"/>
                  <a:pt x="4317957" y="3669431"/>
                </a:cubicBezTo>
                <a:cubicBezTo>
                  <a:pt x="4305712" y="3673403"/>
                  <a:pt x="4315309" y="3661268"/>
                  <a:pt x="4303063" y="3665239"/>
                </a:cubicBezTo>
                <a:cubicBezTo>
                  <a:pt x="4296225" y="3671968"/>
                  <a:pt x="4293467" y="3677374"/>
                  <a:pt x="4271736" y="3679912"/>
                </a:cubicBezTo>
                <a:cubicBezTo>
                  <a:pt x="4262249" y="3678477"/>
                  <a:pt x="4248680" y="3678368"/>
                  <a:pt x="4236435" y="3682339"/>
                </a:cubicBezTo>
                <a:cubicBezTo>
                  <a:pt x="4232355" y="3683663"/>
                  <a:pt x="4224191" y="3686310"/>
                  <a:pt x="4218786" y="3683553"/>
                </a:cubicBezTo>
                <a:cubicBezTo>
                  <a:pt x="4192974" y="3687415"/>
                  <a:pt x="4213380" y="3680795"/>
                  <a:pt x="4194407" y="3677928"/>
                </a:cubicBezTo>
                <a:cubicBezTo>
                  <a:pt x="4190989" y="3681292"/>
                  <a:pt x="4184864" y="3683278"/>
                  <a:pt x="4177372" y="3684510"/>
                </a:cubicBezTo>
                <a:lnTo>
                  <a:pt x="4176355" y="3684593"/>
                </a:lnTo>
                <a:lnTo>
                  <a:pt x="4176487" y="3686859"/>
                </a:lnTo>
                <a:cubicBezTo>
                  <a:pt x="4175945" y="3687939"/>
                  <a:pt x="4174865" y="3689289"/>
                  <a:pt x="4175676" y="3690368"/>
                </a:cubicBezTo>
                <a:cubicBezTo>
                  <a:pt x="4178378" y="3693607"/>
                  <a:pt x="4178647" y="3696036"/>
                  <a:pt x="4174323" y="3697656"/>
                </a:cubicBezTo>
                <a:cubicBezTo>
                  <a:pt x="4173243" y="3697926"/>
                  <a:pt x="4172973" y="3699545"/>
                  <a:pt x="4174054" y="3700354"/>
                </a:cubicBezTo>
                <a:cubicBezTo>
                  <a:pt x="4177567" y="3703324"/>
                  <a:pt x="4173783" y="3704673"/>
                  <a:pt x="4173243" y="3706832"/>
                </a:cubicBezTo>
                <a:lnTo>
                  <a:pt x="4171875" y="3708139"/>
                </a:lnTo>
                <a:lnTo>
                  <a:pt x="4369125" y="3672220"/>
                </a:lnTo>
                <a:lnTo>
                  <a:pt x="4393030" y="3666730"/>
                </a:lnTo>
                <a:lnTo>
                  <a:pt x="4396500" y="3665170"/>
                </a:lnTo>
                <a:cubicBezTo>
                  <a:pt x="4411488" y="3660521"/>
                  <a:pt x="4435437" y="3656136"/>
                  <a:pt x="4433452" y="3650013"/>
                </a:cubicBezTo>
                <a:lnTo>
                  <a:pt x="4437532" y="3648689"/>
                </a:lnTo>
                <a:cubicBezTo>
                  <a:pt x="4442938" y="3651447"/>
                  <a:pt x="4451102" y="3648799"/>
                  <a:pt x="4455181" y="3647475"/>
                </a:cubicBezTo>
                <a:cubicBezTo>
                  <a:pt x="4456507" y="3651557"/>
                  <a:pt x="4456507" y="3651557"/>
                  <a:pt x="4456507" y="3651557"/>
                </a:cubicBezTo>
                <a:lnTo>
                  <a:pt x="4456686" y="3652109"/>
                </a:lnTo>
                <a:lnTo>
                  <a:pt x="4488894" y="3644712"/>
                </a:lnTo>
                <a:lnTo>
                  <a:pt x="4505199" y="3639863"/>
                </a:lnTo>
                <a:lnTo>
                  <a:pt x="4498605" y="3640317"/>
                </a:lnTo>
                <a:lnTo>
                  <a:pt x="4532742" y="3631672"/>
                </a:lnTo>
                <a:lnTo>
                  <a:pt x="4567495" y="3621339"/>
                </a:lnTo>
                <a:lnTo>
                  <a:pt x="4580526" y="3616477"/>
                </a:lnTo>
                <a:cubicBezTo>
                  <a:pt x="4586992" y="3614027"/>
                  <a:pt x="4592521" y="3611953"/>
                  <a:pt x="4596602" y="3610629"/>
                </a:cubicBezTo>
                <a:cubicBezTo>
                  <a:pt x="4596602" y="3610629"/>
                  <a:pt x="4600684" y="3609305"/>
                  <a:pt x="4600684" y="3609305"/>
                </a:cubicBezTo>
                <a:lnTo>
                  <a:pt x="4644141" y="3594806"/>
                </a:lnTo>
                <a:close/>
                <a:moveTo>
                  <a:pt x="8964100" y="3560421"/>
                </a:moveTo>
                <a:lnTo>
                  <a:pt x="8960705" y="3561633"/>
                </a:lnTo>
                <a:cubicBezTo>
                  <a:pt x="8960705" y="3561633"/>
                  <a:pt x="8956262" y="3561632"/>
                  <a:pt x="8956262" y="3561632"/>
                </a:cubicBezTo>
                <a:cubicBezTo>
                  <a:pt x="8951817" y="3561632"/>
                  <a:pt x="8951817" y="3561632"/>
                  <a:pt x="8947374" y="3561632"/>
                </a:cubicBezTo>
                <a:cubicBezTo>
                  <a:pt x="8947373" y="3566077"/>
                  <a:pt x="8947373" y="3566077"/>
                  <a:pt x="8947373" y="3566077"/>
                </a:cubicBezTo>
                <a:cubicBezTo>
                  <a:pt x="8920707" y="3579410"/>
                  <a:pt x="8898483" y="3592744"/>
                  <a:pt x="8880706" y="3597188"/>
                </a:cubicBezTo>
                <a:cubicBezTo>
                  <a:pt x="8867374" y="3610522"/>
                  <a:pt x="8827373" y="3619410"/>
                  <a:pt x="8791817" y="3632745"/>
                </a:cubicBezTo>
                <a:cubicBezTo>
                  <a:pt x="8782926" y="3641633"/>
                  <a:pt x="8751817" y="3646078"/>
                  <a:pt x="8742928" y="3650523"/>
                </a:cubicBezTo>
                <a:cubicBezTo>
                  <a:pt x="8742928" y="3650523"/>
                  <a:pt x="8738482" y="3650523"/>
                  <a:pt x="8738482" y="3650523"/>
                </a:cubicBezTo>
                <a:cubicBezTo>
                  <a:pt x="8738482" y="3650523"/>
                  <a:pt x="8734039" y="3650523"/>
                  <a:pt x="8734039" y="3650523"/>
                </a:cubicBezTo>
                <a:cubicBezTo>
                  <a:pt x="8729594" y="3650523"/>
                  <a:pt x="8729594" y="3650523"/>
                  <a:pt x="8729594" y="3650523"/>
                </a:cubicBezTo>
                <a:cubicBezTo>
                  <a:pt x="8725151" y="3654966"/>
                  <a:pt x="8725151" y="3654966"/>
                  <a:pt x="8729594" y="3654966"/>
                </a:cubicBezTo>
                <a:cubicBezTo>
                  <a:pt x="8716260" y="3659411"/>
                  <a:pt x="8725149" y="3659411"/>
                  <a:pt x="8725149" y="3663857"/>
                </a:cubicBezTo>
                <a:cubicBezTo>
                  <a:pt x="8711816" y="3659410"/>
                  <a:pt x="8711816" y="3672745"/>
                  <a:pt x="8694039" y="3672743"/>
                </a:cubicBezTo>
                <a:cubicBezTo>
                  <a:pt x="8698482" y="3677189"/>
                  <a:pt x="8685150" y="3677188"/>
                  <a:pt x="8685150" y="3681634"/>
                </a:cubicBezTo>
                <a:cubicBezTo>
                  <a:pt x="8702927" y="3672745"/>
                  <a:pt x="8734039" y="3668300"/>
                  <a:pt x="8738482" y="3659411"/>
                </a:cubicBezTo>
                <a:cubicBezTo>
                  <a:pt x="8738482" y="3659411"/>
                  <a:pt x="8742928" y="3659411"/>
                  <a:pt x="8747372" y="3659411"/>
                </a:cubicBezTo>
                <a:cubicBezTo>
                  <a:pt x="8747372" y="3659411"/>
                  <a:pt x="8751817" y="3659411"/>
                  <a:pt x="8751817" y="3654966"/>
                </a:cubicBezTo>
                <a:cubicBezTo>
                  <a:pt x="8778483" y="3654966"/>
                  <a:pt x="8800705" y="3641633"/>
                  <a:pt x="8822927" y="3632744"/>
                </a:cubicBezTo>
                <a:lnTo>
                  <a:pt x="8966929" y="3578258"/>
                </a:lnTo>
                <a:close/>
                <a:moveTo>
                  <a:pt x="11374026" y="3560338"/>
                </a:moveTo>
                <a:cubicBezTo>
                  <a:pt x="11376779" y="3560338"/>
                  <a:pt x="11379139" y="3560338"/>
                  <a:pt x="11381891" y="3560338"/>
                </a:cubicBezTo>
                <a:cubicBezTo>
                  <a:pt x="11381891" y="3561513"/>
                  <a:pt x="11382284" y="3561904"/>
                  <a:pt x="11383070" y="3561904"/>
                </a:cubicBezTo>
                <a:cubicBezTo>
                  <a:pt x="11388969" y="3561904"/>
                  <a:pt x="11392114" y="3565819"/>
                  <a:pt x="11394081" y="3570516"/>
                </a:cubicBezTo>
                <a:cubicBezTo>
                  <a:pt x="11396047" y="3574822"/>
                  <a:pt x="11398406" y="3578737"/>
                  <a:pt x="11397620" y="3583826"/>
                </a:cubicBezTo>
                <a:cubicBezTo>
                  <a:pt x="11396440" y="3589306"/>
                  <a:pt x="11396833" y="3595179"/>
                  <a:pt x="11392114" y="3599485"/>
                </a:cubicBezTo>
                <a:cubicBezTo>
                  <a:pt x="11390542" y="3601050"/>
                  <a:pt x="11388969" y="3602225"/>
                  <a:pt x="11386217" y="3603008"/>
                </a:cubicBezTo>
                <a:cubicBezTo>
                  <a:pt x="11382284" y="3604183"/>
                  <a:pt x="11377565" y="3606140"/>
                  <a:pt x="11378744" y="3612403"/>
                </a:cubicBezTo>
                <a:cubicBezTo>
                  <a:pt x="11379139" y="3614752"/>
                  <a:pt x="11376779" y="3615535"/>
                  <a:pt x="11376385" y="3616709"/>
                </a:cubicBezTo>
                <a:cubicBezTo>
                  <a:pt x="11374420" y="3622973"/>
                  <a:pt x="11369701" y="3625713"/>
                  <a:pt x="11364588" y="3627670"/>
                </a:cubicBezTo>
                <a:cubicBezTo>
                  <a:pt x="11361050" y="3626888"/>
                  <a:pt x="11357903" y="3626105"/>
                  <a:pt x="11354365" y="3626105"/>
                </a:cubicBezTo>
                <a:cubicBezTo>
                  <a:pt x="11350825" y="3626105"/>
                  <a:pt x="11347287" y="3623755"/>
                  <a:pt x="11345714" y="3620624"/>
                </a:cubicBezTo>
                <a:cubicBezTo>
                  <a:pt x="11344534" y="3617884"/>
                  <a:pt x="11343354" y="3616317"/>
                  <a:pt x="11340995" y="3615144"/>
                </a:cubicBezTo>
                <a:cubicBezTo>
                  <a:pt x="11340995" y="3610446"/>
                  <a:pt x="11340995" y="3605748"/>
                  <a:pt x="11340995" y="3601050"/>
                </a:cubicBezTo>
                <a:cubicBezTo>
                  <a:pt x="11344928" y="3599093"/>
                  <a:pt x="11348073" y="3595962"/>
                  <a:pt x="11349646" y="3592439"/>
                </a:cubicBezTo>
                <a:cubicBezTo>
                  <a:pt x="11351613" y="3589306"/>
                  <a:pt x="11353185" y="3585783"/>
                  <a:pt x="11355151" y="3582260"/>
                </a:cubicBezTo>
                <a:cubicBezTo>
                  <a:pt x="11357117" y="3579128"/>
                  <a:pt x="11359084" y="3575605"/>
                  <a:pt x="11359477" y="3571690"/>
                </a:cubicBezTo>
                <a:cubicBezTo>
                  <a:pt x="11360263" y="3568167"/>
                  <a:pt x="11362622" y="3566601"/>
                  <a:pt x="11365376" y="3564644"/>
                </a:cubicBezTo>
                <a:cubicBezTo>
                  <a:pt x="11368128" y="3562686"/>
                  <a:pt x="11372061" y="3563078"/>
                  <a:pt x="11374026" y="3560338"/>
                </a:cubicBezTo>
                <a:close/>
                <a:moveTo>
                  <a:pt x="4728635" y="3558779"/>
                </a:moveTo>
                <a:cubicBezTo>
                  <a:pt x="4724554" y="3560103"/>
                  <a:pt x="4720471" y="3561427"/>
                  <a:pt x="4720471" y="3561427"/>
                </a:cubicBezTo>
                <a:lnTo>
                  <a:pt x="4721340" y="3564100"/>
                </a:lnTo>
                <a:lnTo>
                  <a:pt x="4727087" y="3561812"/>
                </a:lnTo>
                <a:close/>
                <a:moveTo>
                  <a:pt x="4928572" y="3548696"/>
                </a:moveTo>
                <a:lnTo>
                  <a:pt x="4864415" y="3581170"/>
                </a:lnTo>
                <a:lnTo>
                  <a:pt x="4875950" y="3576404"/>
                </a:lnTo>
                <a:cubicBezTo>
                  <a:pt x="4885550" y="3571882"/>
                  <a:pt x="4896067" y="3566497"/>
                  <a:pt x="4906884" y="3560733"/>
                </a:cubicBezTo>
                <a:close/>
                <a:moveTo>
                  <a:pt x="1007481" y="3546235"/>
                </a:moveTo>
                <a:lnTo>
                  <a:pt x="1007953" y="3546340"/>
                </a:lnTo>
                <a:lnTo>
                  <a:pt x="1007599" y="3546572"/>
                </a:lnTo>
                <a:close/>
                <a:moveTo>
                  <a:pt x="7307368" y="3526076"/>
                </a:moveTo>
                <a:cubicBezTo>
                  <a:pt x="7307368" y="3526076"/>
                  <a:pt x="7307368" y="3526076"/>
                  <a:pt x="7311810" y="3526076"/>
                </a:cubicBezTo>
                <a:cubicBezTo>
                  <a:pt x="7316256" y="3526076"/>
                  <a:pt x="7316256" y="3526076"/>
                  <a:pt x="7316256" y="3526076"/>
                </a:cubicBezTo>
                <a:lnTo>
                  <a:pt x="7317481" y="3526690"/>
                </a:lnTo>
                <a:close/>
                <a:moveTo>
                  <a:pt x="678780" y="3503982"/>
                </a:moveTo>
                <a:cubicBezTo>
                  <a:pt x="681964" y="3505527"/>
                  <a:pt x="685134" y="3506196"/>
                  <a:pt x="688662" y="3507037"/>
                </a:cubicBezTo>
                <a:cubicBezTo>
                  <a:pt x="692406" y="3511029"/>
                  <a:pt x="695456" y="3515554"/>
                  <a:pt x="694490" y="3522047"/>
                </a:cubicBezTo>
                <a:cubicBezTo>
                  <a:pt x="694333" y="3523276"/>
                  <a:pt x="696113" y="3525010"/>
                  <a:pt x="694735" y="3526952"/>
                </a:cubicBezTo>
                <a:cubicBezTo>
                  <a:pt x="690940" y="3532072"/>
                  <a:pt x="694331" y="3535893"/>
                  <a:pt x="697356" y="3538666"/>
                </a:cubicBezTo>
                <a:cubicBezTo>
                  <a:pt x="699491" y="3540572"/>
                  <a:pt x="700393" y="3542314"/>
                  <a:pt x="701125" y="3544410"/>
                </a:cubicBezTo>
                <a:cubicBezTo>
                  <a:pt x="703491" y="3550344"/>
                  <a:pt x="700574" y="3555455"/>
                  <a:pt x="699243" y="3560901"/>
                </a:cubicBezTo>
                <a:cubicBezTo>
                  <a:pt x="697729" y="3565823"/>
                  <a:pt x="693897" y="3568316"/>
                  <a:pt x="690249" y="3571331"/>
                </a:cubicBezTo>
                <a:cubicBezTo>
                  <a:pt x="686430" y="3574700"/>
                  <a:pt x="681891" y="3576849"/>
                  <a:pt x="676584" y="3574274"/>
                </a:cubicBezTo>
                <a:cubicBezTo>
                  <a:pt x="675876" y="3573931"/>
                  <a:pt x="675352" y="3574111"/>
                  <a:pt x="674839" y="3575168"/>
                </a:cubicBezTo>
                <a:cubicBezTo>
                  <a:pt x="672363" y="3573967"/>
                  <a:pt x="670241" y="3572936"/>
                  <a:pt x="667764" y="3571735"/>
                </a:cubicBezTo>
                <a:cubicBezTo>
                  <a:pt x="667191" y="3568411"/>
                  <a:pt x="663482" y="3567047"/>
                  <a:pt x="661860" y="3564085"/>
                </a:cubicBezTo>
                <a:cubicBezTo>
                  <a:pt x="660237" y="3561123"/>
                  <a:pt x="658798" y="3558683"/>
                  <a:pt x="659629" y="3555170"/>
                </a:cubicBezTo>
                <a:cubicBezTo>
                  <a:pt x="660984" y="3551477"/>
                  <a:pt x="660752" y="3547449"/>
                  <a:pt x="660350" y="3543773"/>
                </a:cubicBezTo>
                <a:cubicBezTo>
                  <a:pt x="660118" y="3539745"/>
                  <a:pt x="660242" y="3535889"/>
                  <a:pt x="659840" y="3532213"/>
                </a:cubicBezTo>
                <a:cubicBezTo>
                  <a:pt x="659962" y="3528357"/>
                  <a:pt x="658499" y="3524165"/>
                  <a:pt x="655815" y="3520688"/>
                </a:cubicBezTo>
                <a:cubicBezTo>
                  <a:pt x="657866" y="3516462"/>
                  <a:pt x="659916" y="3512235"/>
                  <a:pt x="661966" y="3508009"/>
                </a:cubicBezTo>
                <a:cubicBezTo>
                  <a:pt x="664601" y="3507982"/>
                  <a:pt x="666347" y="3507088"/>
                  <a:pt x="668604" y="3505137"/>
                </a:cubicBezTo>
                <a:cubicBezTo>
                  <a:pt x="671385" y="3503006"/>
                  <a:pt x="675596" y="3502438"/>
                  <a:pt x="678780" y="3503982"/>
                </a:cubicBezTo>
                <a:close/>
                <a:moveTo>
                  <a:pt x="1294363" y="3501505"/>
                </a:moveTo>
                <a:cubicBezTo>
                  <a:pt x="1296553" y="3501505"/>
                  <a:pt x="1300933" y="3501505"/>
                  <a:pt x="1302027" y="3503692"/>
                </a:cubicBezTo>
                <a:cubicBezTo>
                  <a:pt x="1312975" y="3513532"/>
                  <a:pt x="1322829" y="3522279"/>
                  <a:pt x="1337060" y="3508066"/>
                </a:cubicBezTo>
                <a:cubicBezTo>
                  <a:pt x="1341440" y="3502599"/>
                  <a:pt x="1344724" y="3508066"/>
                  <a:pt x="1345820" y="3512439"/>
                </a:cubicBezTo>
                <a:cubicBezTo>
                  <a:pt x="1349104" y="3531026"/>
                  <a:pt x="1357862" y="3531026"/>
                  <a:pt x="1371001" y="3520093"/>
                </a:cubicBezTo>
                <a:cubicBezTo>
                  <a:pt x="1379757" y="3512439"/>
                  <a:pt x="1384137" y="3514625"/>
                  <a:pt x="1384137" y="3525560"/>
                </a:cubicBezTo>
                <a:cubicBezTo>
                  <a:pt x="1384137" y="3532121"/>
                  <a:pt x="1381947" y="3539773"/>
                  <a:pt x="1391801" y="3540868"/>
                </a:cubicBezTo>
                <a:cubicBezTo>
                  <a:pt x="1413698" y="3545241"/>
                  <a:pt x="1422455" y="3560548"/>
                  <a:pt x="1421359" y="3580229"/>
                </a:cubicBezTo>
                <a:cubicBezTo>
                  <a:pt x="1420265" y="3594444"/>
                  <a:pt x="1424645" y="3601004"/>
                  <a:pt x="1434497" y="3606470"/>
                </a:cubicBezTo>
                <a:cubicBezTo>
                  <a:pt x="1434497" y="3610844"/>
                  <a:pt x="1434497" y="3615219"/>
                  <a:pt x="1434497" y="3619592"/>
                </a:cubicBezTo>
                <a:cubicBezTo>
                  <a:pt x="1423549" y="3626152"/>
                  <a:pt x="1420265" y="3638179"/>
                  <a:pt x="1423549" y="3649114"/>
                </a:cubicBezTo>
                <a:cubicBezTo>
                  <a:pt x="1429023" y="3668794"/>
                  <a:pt x="1422455" y="3684102"/>
                  <a:pt x="1408223" y="3697222"/>
                </a:cubicBezTo>
                <a:cubicBezTo>
                  <a:pt x="1402748" y="3702689"/>
                  <a:pt x="1397275" y="3707063"/>
                  <a:pt x="1395085" y="3714716"/>
                </a:cubicBezTo>
                <a:cubicBezTo>
                  <a:pt x="1392895" y="3726744"/>
                  <a:pt x="1386327" y="3733305"/>
                  <a:pt x="1374285" y="3732212"/>
                </a:cubicBezTo>
                <a:cubicBezTo>
                  <a:pt x="1365527" y="3732212"/>
                  <a:pt x="1358956" y="3737678"/>
                  <a:pt x="1355672" y="3742052"/>
                </a:cubicBezTo>
                <a:cubicBezTo>
                  <a:pt x="1337060" y="3768293"/>
                  <a:pt x="1309691" y="3754079"/>
                  <a:pt x="1286699" y="3757360"/>
                </a:cubicBezTo>
                <a:cubicBezTo>
                  <a:pt x="1276848" y="3758453"/>
                  <a:pt x="1256045" y="3763919"/>
                  <a:pt x="1251668" y="3756265"/>
                </a:cubicBezTo>
                <a:cubicBezTo>
                  <a:pt x="1238529" y="3734398"/>
                  <a:pt x="1204591" y="3743145"/>
                  <a:pt x="1196928" y="3713623"/>
                </a:cubicBezTo>
                <a:cubicBezTo>
                  <a:pt x="1194739" y="3704876"/>
                  <a:pt x="1179411" y="3699410"/>
                  <a:pt x="1193642" y="3687382"/>
                </a:cubicBezTo>
                <a:cubicBezTo>
                  <a:pt x="1198023" y="3684102"/>
                  <a:pt x="1196928" y="3677541"/>
                  <a:pt x="1192549" y="3676448"/>
                </a:cubicBezTo>
                <a:cubicBezTo>
                  <a:pt x="1175032" y="3669888"/>
                  <a:pt x="1176127" y="3660047"/>
                  <a:pt x="1187075" y="3646926"/>
                </a:cubicBezTo>
                <a:cubicBezTo>
                  <a:pt x="1190358" y="3642553"/>
                  <a:pt x="1185980" y="3637086"/>
                  <a:pt x="1183791" y="3632713"/>
                </a:cubicBezTo>
                <a:cubicBezTo>
                  <a:pt x="1179411" y="3626152"/>
                  <a:pt x="1178316" y="3619592"/>
                  <a:pt x="1184885" y="3614124"/>
                </a:cubicBezTo>
                <a:cubicBezTo>
                  <a:pt x="1191454" y="3608658"/>
                  <a:pt x="1190358" y="3602097"/>
                  <a:pt x="1192549" y="3595537"/>
                </a:cubicBezTo>
                <a:cubicBezTo>
                  <a:pt x="1198023" y="3579136"/>
                  <a:pt x="1204591" y="3558362"/>
                  <a:pt x="1216635" y="3550708"/>
                </a:cubicBezTo>
                <a:cubicBezTo>
                  <a:pt x="1242909" y="3534307"/>
                  <a:pt x="1268090" y="3516813"/>
                  <a:pt x="1294363" y="3501505"/>
                </a:cubicBezTo>
                <a:close/>
                <a:moveTo>
                  <a:pt x="10310366" y="3483026"/>
                </a:moveTo>
                <a:cubicBezTo>
                  <a:pt x="10300955" y="3485286"/>
                  <a:pt x="10292673" y="3493571"/>
                  <a:pt x="10286650" y="3507127"/>
                </a:cubicBezTo>
                <a:cubicBezTo>
                  <a:pt x="10280627" y="3522189"/>
                  <a:pt x="10277616" y="3537252"/>
                  <a:pt x="10271592" y="3552315"/>
                </a:cubicBezTo>
                <a:lnTo>
                  <a:pt x="10265528" y="3563234"/>
                </a:lnTo>
                <a:lnTo>
                  <a:pt x="10265598" y="3564307"/>
                </a:lnTo>
                <a:cubicBezTo>
                  <a:pt x="10279226" y="3555479"/>
                  <a:pt x="10305941" y="3522049"/>
                  <a:pt x="10314482" y="3500393"/>
                </a:cubicBezTo>
                <a:lnTo>
                  <a:pt x="10327307" y="3485714"/>
                </a:lnTo>
                <a:lnTo>
                  <a:pt x="10325188" y="3484250"/>
                </a:lnTo>
                <a:cubicBezTo>
                  <a:pt x="10320060" y="3482273"/>
                  <a:pt x="10315071" y="3481896"/>
                  <a:pt x="10310366" y="3483026"/>
                </a:cubicBezTo>
                <a:close/>
                <a:moveTo>
                  <a:pt x="5051406" y="3480346"/>
                </a:moveTo>
                <a:lnTo>
                  <a:pt x="5016940" y="3500250"/>
                </a:lnTo>
                <a:lnTo>
                  <a:pt x="5022228" y="3497384"/>
                </a:lnTo>
                <a:cubicBezTo>
                  <a:pt x="5030404" y="3493041"/>
                  <a:pt x="5038070" y="3488863"/>
                  <a:pt x="5044802" y="3484846"/>
                </a:cubicBezTo>
                <a:close/>
                <a:moveTo>
                  <a:pt x="1124820" y="3463490"/>
                </a:moveTo>
                <a:cubicBezTo>
                  <a:pt x="1126105" y="3463199"/>
                  <a:pt x="1127043" y="3464569"/>
                  <a:pt x="1127425" y="3465669"/>
                </a:cubicBezTo>
                <a:cubicBezTo>
                  <a:pt x="1127807" y="3466769"/>
                  <a:pt x="1128003" y="3467780"/>
                  <a:pt x="1128109" y="3468975"/>
                </a:cubicBezTo>
                <a:cubicBezTo>
                  <a:pt x="1128592" y="3470811"/>
                  <a:pt x="1129524" y="3471720"/>
                  <a:pt x="1131546" y="3471328"/>
                </a:cubicBezTo>
                <a:cubicBezTo>
                  <a:pt x="1136234" y="3470629"/>
                  <a:pt x="1140304" y="3472146"/>
                  <a:pt x="1144285" y="3473848"/>
                </a:cubicBezTo>
                <a:cubicBezTo>
                  <a:pt x="1149095" y="3475725"/>
                  <a:pt x="1153644" y="3478618"/>
                  <a:pt x="1158815" y="3479754"/>
                </a:cubicBezTo>
                <a:cubicBezTo>
                  <a:pt x="1160662" y="3480192"/>
                  <a:pt x="1161050" y="3481753"/>
                  <a:pt x="1161341" y="3483038"/>
                </a:cubicBezTo>
                <a:cubicBezTo>
                  <a:pt x="1162497" y="3487259"/>
                  <a:pt x="1163467" y="3491391"/>
                  <a:pt x="1168819" y="3492156"/>
                </a:cubicBezTo>
                <a:cubicBezTo>
                  <a:pt x="1169835" y="3492420"/>
                  <a:pt x="1170032" y="3493431"/>
                  <a:pt x="1170043" y="3494351"/>
                </a:cubicBezTo>
                <a:cubicBezTo>
                  <a:pt x="1170284" y="3499044"/>
                  <a:pt x="1172182" y="3503625"/>
                  <a:pt x="1173434" y="3508121"/>
                </a:cubicBezTo>
                <a:cubicBezTo>
                  <a:pt x="1175360" y="3515003"/>
                  <a:pt x="1175163" y="3521542"/>
                  <a:pt x="1170352" y="3527214"/>
                </a:cubicBezTo>
                <a:cubicBezTo>
                  <a:pt x="1168537" y="3529537"/>
                  <a:pt x="1169211" y="3531923"/>
                  <a:pt x="1169975" y="3534122"/>
                </a:cubicBezTo>
                <a:cubicBezTo>
                  <a:pt x="1171603" y="3539259"/>
                  <a:pt x="1170519" y="3541021"/>
                  <a:pt x="1165467" y="3542001"/>
                </a:cubicBezTo>
                <a:cubicBezTo>
                  <a:pt x="1160042" y="3542801"/>
                  <a:pt x="1160042" y="3542801"/>
                  <a:pt x="1161401" y="3548493"/>
                </a:cubicBezTo>
                <a:cubicBezTo>
                  <a:pt x="1161694" y="3549779"/>
                  <a:pt x="1161890" y="3550788"/>
                  <a:pt x="1160239" y="3551361"/>
                </a:cubicBezTo>
                <a:cubicBezTo>
                  <a:pt x="1154467" y="3553822"/>
                  <a:pt x="1149066" y="3556464"/>
                  <a:pt x="1143199" y="3558650"/>
                </a:cubicBezTo>
                <a:cubicBezTo>
                  <a:pt x="1138893" y="3560449"/>
                  <a:pt x="1134384" y="3560779"/>
                  <a:pt x="1129858" y="3559727"/>
                </a:cubicBezTo>
                <a:cubicBezTo>
                  <a:pt x="1126906" y="3559210"/>
                  <a:pt x="1118669" y="3563449"/>
                  <a:pt x="1117137" y="3566137"/>
                </a:cubicBezTo>
                <a:cubicBezTo>
                  <a:pt x="1116687" y="3567063"/>
                  <a:pt x="1116328" y="3567804"/>
                  <a:pt x="1117260" y="3568713"/>
                </a:cubicBezTo>
                <a:cubicBezTo>
                  <a:pt x="1121744" y="3574092"/>
                  <a:pt x="1122099" y="3580440"/>
                  <a:pt x="1121902" y="3586979"/>
                </a:cubicBezTo>
                <a:cubicBezTo>
                  <a:pt x="1121919" y="3588360"/>
                  <a:pt x="1121841" y="3589466"/>
                  <a:pt x="1121948" y="3590661"/>
                </a:cubicBezTo>
                <a:cubicBezTo>
                  <a:pt x="1122363" y="3594523"/>
                  <a:pt x="1122032" y="3597565"/>
                  <a:pt x="1118938" y="3600640"/>
                </a:cubicBezTo>
                <a:cubicBezTo>
                  <a:pt x="1115843" y="3603714"/>
                  <a:pt x="1116084" y="3608406"/>
                  <a:pt x="1116321" y="3612638"/>
                </a:cubicBezTo>
                <a:cubicBezTo>
                  <a:pt x="1116253" y="3614664"/>
                  <a:pt x="1116084" y="3615955"/>
                  <a:pt x="1113980" y="3616992"/>
                </a:cubicBezTo>
                <a:cubicBezTo>
                  <a:pt x="1105378" y="3621513"/>
                  <a:pt x="1097715" y="3627403"/>
                  <a:pt x="1092571" y="3636117"/>
                </a:cubicBezTo>
                <a:cubicBezTo>
                  <a:pt x="1091757" y="3637324"/>
                  <a:pt x="1091117" y="3637699"/>
                  <a:pt x="1089998" y="3636699"/>
                </a:cubicBezTo>
                <a:cubicBezTo>
                  <a:pt x="1085350" y="3633072"/>
                  <a:pt x="1080669" y="3634231"/>
                  <a:pt x="1076093" y="3636587"/>
                </a:cubicBezTo>
                <a:cubicBezTo>
                  <a:pt x="1073987" y="3637624"/>
                  <a:pt x="1072427" y="3638011"/>
                  <a:pt x="1070558" y="3635732"/>
                </a:cubicBezTo>
                <a:cubicBezTo>
                  <a:pt x="1068401" y="3632627"/>
                  <a:pt x="1064903" y="3632760"/>
                  <a:pt x="1061507" y="3633629"/>
                </a:cubicBezTo>
                <a:cubicBezTo>
                  <a:pt x="1058661" y="3634306"/>
                  <a:pt x="1055634" y="3635355"/>
                  <a:pt x="1052787" y="3636032"/>
                </a:cubicBezTo>
                <a:cubicBezTo>
                  <a:pt x="1051409" y="3636279"/>
                  <a:pt x="1050234" y="3636224"/>
                  <a:pt x="1049525" y="3635680"/>
                </a:cubicBezTo>
                <a:cubicBezTo>
                  <a:pt x="1048816" y="3635136"/>
                  <a:pt x="1048574" y="3634103"/>
                  <a:pt x="1049059" y="3632393"/>
                </a:cubicBezTo>
                <a:cubicBezTo>
                  <a:pt x="1049418" y="3631654"/>
                  <a:pt x="1049593" y="3630822"/>
                  <a:pt x="1049582" y="3629902"/>
                </a:cubicBezTo>
                <a:cubicBezTo>
                  <a:pt x="1049661" y="3628797"/>
                  <a:pt x="1050379" y="3627315"/>
                  <a:pt x="1049172" y="3626501"/>
                </a:cubicBezTo>
                <a:cubicBezTo>
                  <a:pt x="1048061" y="3625962"/>
                  <a:pt x="1046869" y="3626528"/>
                  <a:pt x="1045955" y="3626999"/>
                </a:cubicBezTo>
                <a:cubicBezTo>
                  <a:pt x="1041648" y="3628799"/>
                  <a:pt x="1040627" y="3628074"/>
                  <a:pt x="1040846" y="3623377"/>
                </a:cubicBezTo>
                <a:cubicBezTo>
                  <a:pt x="1040924" y="3622271"/>
                  <a:pt x="1041098" y="3621440"/>
                  <a:pt x="1040902" y="3620429"/>
                </a:cubicBezTo>
                <a:cubicBezTo>
                  <a:pt x="1040700" y="3618960"/>
                  <a:pt x="1040408" y="3617674"/>
                  <a:pt x="1038196" y="3617515"/>
                </a:cubicBezTo>
                <a:cubicBezTo>
                  <a:pt x="1036079" y="3617633"/>
                  <a:pt x="1035720" y="3618374"/>
                  <a:pt x="1035372" y="3620034"/>
                </a:cubicBezTo>
                <a:lnTo>
                  <a:pt x="1034325" y="3622987"/>
                </a:lnTo>
                <a:lnTo>
                  <a:pt x="1026831" y="3601560"/>
                </a:lnTo>
                <a:lnTo>
                  <a:pt x="1028230" y="3600786"/>
                </a:lnTo>
                <a:cubicBezTo>
                  <a:pt x="1029411" y="3599299"/>
                  <a:pt x="1029393" y="3597918"/>
                  <a:pt x="1028270" y="3596458"/>
                </a:cubicBezTo>
                <a:cubicBezTo>
                  <a:pt x="1027427" y="3595364"/>
                  <a:pt x="1026496" y="3594453"/>
                  <a:pt x="1025654" y="3593359"/>
                </a:cubicBezTo>
                <a:cubicBezTo>
                  <a:pt x="1024250" y="3591535"/>
                  <a:pt x="1024138" y="3589879"/>
                  <a:pt x="1025587" y="3587836"/>
                </a:cubicBezTo>
                <a:cubicBezTo>
                  <a:pt x="1029931" y="3581709"/>
                  <a:pt x="1029769" y="3575911"/>
                  <a:pt x="1025279" y="3570072"/>
                </a:cubicBezTo>
                <a:cubicBezTo>
                  <a:pt x="1024621" y="3569067"/>
                  <a:pt x="1022494" y="3568263"/>
                  <a:pt x="1023674" y="3566777"/>
                </a:cubicBezTo>
                <a:cubicBezTo>
                  <a:pt x="1024667" y="3565200"/>
                  <a:pt x="1026514" y="3565638"/>
                  <a:pt x="1028271" y="3566262"/>
                </a:cubicBezTo>
                <a:cubicBezTo>
                  <a:pt x="1028456" y="3566352"/>
                  <a:pt x="1028642" y="3566442"/>
                  <a:pt x="1028826" y="3566532"/>
                </a:cubicBezTo>
                <a:cubicBezTo>
                  <a:pt x="1033632" y="3567948"/>
                  <a:pt x="1035918" y="3566540"/>
                  <a:pt x="1035401" y="3561943"/>
                </a:cubicBezTo>
                <a:cubicBezTo>
                  <a:pt x="1034980" y="3557621"/>
                  <a:pt x="1036794" y="3555299"/>
                  <a:pt x="1039994" y="3553420"/>
                </a:cubicBezTo>
                <a:cubicBezTo>
                  <a:pt x="1044200" y="3550884"/>
                  <a:pt x="1047939" y="3547895"/>
                  <a:pt x="1049074" y="3542726"/>
                </a:cubicBezTo>
                <a:cubicBezTo>
                  <a:pt x="1049506" y="3540420"/>
                  <a:pt x="1051993" y="3540482"/>
                  <a:pt x="1053469" y="3540741"/>
                </a:cubicBezTo>
                <a:cubicBezTo>
                  <a:pt x="1059096" y="3541411"/>
                  <a:pt x="1062844" y="3539342"/>
                  <a:pt x="1065737" y="3534797"/>
                </a:cubicBezTo>
                <a:cubicBezTo>
                  <a:pt x="1067545" y="3532014"/>
                  <a:pt x="1068926" y="3531997"/>
                  <a:pt x="1070991" y="3535287"/>
                </a:cubicBezTo>
                <a:cubicBezTo>
                  <a:pt x="1075405" y="3542232"/>
                  <a:pt x="1086016" y="3543948"/>
                  <a:pt x="1091938" y="3538816"/>
                </a:cubicBezTo>
                <a:cubicBezTo>
                  <a:pt x="1093123" y="3537788"/>
                  <a:pt x="1094673" y="3536482"/>
                  <a:pt x="1093916" y="3534741"/>
                </a:cubicBezTo>
                <a:cubicBezTo>
                  <a:pt x="1093158" y="3533001"/>
                  <a:pt x="1091575" y="3531547"/>
                  <a:pt x="1089369" y="3531849"/>
                </a:cubicBezTo>
                <a:cubicBezTo>
                  <a:pt x="1087987" y="3531865"/>
                  <a:pt x="1086427" y="3532252"/>
                  <a:pt x="1084956" y="3532453"/>
                </a:cubicBezTo>
                <a:cubicBezTo>
                  <a:pt x="1083395" y="3532840"/>
                  <a:pt x="1082013" y="3532856"/>
                  <a:pt x="1081627" y="3531295"/>
                </a:cubicBezTo>
                <a:cubicBezTo>
                  <a:pt x="1081143" y="3529460"/>
                  <a:pt x="1082423" y="3528709"/>
                  <a:pt x="1083798" y="3528232"/>
                </a:cubicBezTo>
                <a:cubicBezTo>
                  <a:pt x="1084989" y="3527665"/>
                  <a:pt x="1086461" y="3527464"/>
                  <a:pt x="1087561" y="3527083"/>
                </a:cubicBezTo>
                <a:cubicBezTo>
                  <a:pt x="1090036" y="3526225"/>
                  <a:pt x="1092042" y="3524453"/>
                  <a:pt x="1091272" y="3521792"/>
                </a:cubicBezTo>
                <a:cubicBezTo>
                  <a:pt x="1090509" y="3519591"/>
                  <a:pt x="1087752" y="3520084"/>
                  <a:pt x="1085731" y="3520476"/>
                </a:cubicBezTo>
                <a:cubicBezTo>
                  <a:pt x="1083984" y="3520773"/>
                  <a:pt x="1082250" y="3521990"/>
                  <a:pt x="1080312" y="3521736"/>
                </a:cubicBezTo>
                <a:cubicBezTo>
                  <a:pt x="1077455" y="3521494"/>
                  <a:pt x="1076153" y="3520404"/>
                  <a:pt x="1077775" y="3517532"/>
                </a:cubicBezTo>
                <a:cubicBezTo>
                  <a:pt x="1079936" y="3513548"/>
                  <a:pt x="1083220" y="3511023"/>
                  <a:pt x="1086972" y="3508953"/>
                </a:cubicBezTo>
                <a:cubicBezTo>
                  <a:pt x="1091727" y="3506228"/>
                  <a:pt x="1092991" y="3504096"/>
                  <a:pt x="1091913" y="3498768"/>
                </a:cubicBezTo>
                <a:cubicBezTo>
                  <a:pt x="1091705" y="3496838"/>
                  <a:pt x="1090852" y="3494823"/>
                  <a:pt x="1090183" y="3492897"/>
                </a:cubicBezTo>
                <a:cubicBezTo>
                  <a:pt x="1089897" y="3492072"/>
                  <a:pt x="1089241" y="3491067"/>
                  <a:pt x="1090060" y="3490321"/>
                </a:cubicBezTo>
                <a:cubicBezTo>
                  <a:pt x="1090968" y="3489389"/>
                  <a:pt x="1091984" y="3489654"/>
                  <a:pt x="1092637" y="3490199"/>
                </a:cubicBezTo>
                <a:cubicBezTo>
                  <a:pt x="1095613" y="3492557"/>
                  <a:pt x="1097073" y="3491435"/>
                  <a:pt x="1098325" y="3488382"/>
                </a:cubicBezTo>
                <a:cubicBezTo>
                  <a:pt x="1099934" y="3484589"/>
                  <a:pt x="1103602" y="3483165"/>
                  <a:pt x="1107184" y="3482386"/>
                </a:cubicBezTo>
                <a:cubicBezTo>
                  <a:pt x="1110030" y="3481708"/>
                  <a:pt x="1110845" y="3480502"/>
                  <a:pt x="1109526" y="3478032"/>
                </a:cubicBezTo>
                <a:cubicBezTo>
                  <a:pt x="1108774" y="3476751"/>
                  <a:pt x="1108392" y="3475652"/>
                  <a:pt x="1109481" y="3474350"/>
                </a:cubicBezTo>
                <a:cubicBezTo>
                  <a:pt x="1110838" y="3472493"/>
                  <a:pt x="1112142" y="3473582"/>
                  <a:pt x="1113619" y="3473841"/>
                </a:cubicBezTo>
                <a:cubicBezTo>
                  <a:pt x="1114450" y="3474016"/>
                  <a:pt x="1115377" y="3474465"/>
                  <a:pt x="1116393" y="3474729"/>
                </a:cubicBezTo>
                <a:cubicBezTo>
                  <a:pt x="1121664" y="3476601"/>
                  <a:pt x="1124123" y="3474361"/>
                  <a:pt x="1123225" y="3468665"/>
                </a:cubicBezTo>
                <a:cubicBezTo>
                  <a:pt x="1123124" y="3467930"/>
                  <a:pt x="1122933" y="3467379"/>
                  <a:pt x="1123017" y="3466734"/>
                </a:cubicBezTo>
                <a:cubicBezTo>
                  <a:pt x="1123001" y="3465353"/>
                  <a:pt x="1123350" y="3463692"/>
                  <a:pt x="1124820" y="3463490"/>
                </a:cubicBezTo>
                <a:close/>
                <a:moveTo>
                  <a:pt x="4773040" y="3456764"/>
                </a:moveTo>
                <a:lnTo>
                  <a:pt x="4769112" y="3458306"/>
                </a:lnTo>
                <a:lnTo>
                  <a:pt x="4769313" y="3457904"/>
                </a:lnTo>
                <a:cubicBezTo>
                  <a:pt x="4769997" y="3457067"/>
                  <a:pt x="4771154" y="3456336"/>
                  <a:pt x="4773040" y="3456764"/>
                </a:cubicBezTo>
                <a:close/>
                <a:moveTo>
                  <a:pt x="5109486" y="3445778"/>
                </a:moveTo>
                <a:lnTo>
                  <a:pt x="5104249" y="3449200"/>
                </a:lnTo>
                <a:lnTo>
                  <a:pt x="5108101" y="3449232"/>
                </a:lnTo>
                <a:close/>
                <a:moveTo>
                  <a:pt x="10989540" y="3429894"/>
                </a:moveTo>
                <a:cubicBezTo>
                  <a:pt x="10996026" y="3433672"/>
                  <a:pt x="11002242" y="3437991"/>
                  <a:pt x="11008729" y="3442039"/>
                </a:cubicBezTo>
                <a:cubicBezTo>
                  <a:pt x="11011702" y="3443930"/>
                  <a:pt x="11013323" y="3449058"/>
                  <a:pt x="11014674" y="3453106"/>
                </a:cubicBezTo>
                <a:cubicBezTo>
                  <a:pt x="11015215" y="3454726"/>
                  <a:pt x="11014945" y="3456345"/>
                  <a:pt x="11016567" y="3457695"/>
                </a:cubicBezTo>
                <a:cubicBezTo>
                  <a:pt x="11018188" y="3459045"/>
                  <a:pt x="11017918" y="3460664"/>
                  <a:pt x="11016836" y="3462284"/>
                </a:cubicBezTo>
                <a:cubicBezTo>
                  <a:pt x="11016296" y="3463364"/>
                  <a:pt x="11015215" y="3464714"/>
                  <a:pt x="11016026" y="3465793"/>
                </a:cubicBezTo>
                <a:cubicBezTo>
                  <a:pt x="11018729" y="3469032"/>
                  <a:pt x="11018999" y="3471461"/>
                  <a:pt x="11014674" y="3473081"/>
                </a:cubicBezTo>
                <a:cubicBezTo>
                  <a:pt x="11013593" y="3473351"/>
                  <a:pt x="11013323" y="3474970"/>
                  <a:pt x="11014404" y="3475779"/>
                </a:cubicBezTo>
                <a:cubicBezTo>
                  <a:pt x="11017918" y="3478749"/>
                  <a:pt x="11014134" y="3480098"/>
                  <a:pt x="11013593" y="3482257"/>
                </a:cubicBezTo>
                <a:cubicBezTo>
                  <a:pt x="11011702" y="3489546"/>
                  <a:pt x="11003323" y="3487387"/>
                  <a:pt x="11000080" y="3492785"/>
                </a:cubicBezTo>
                <a:cubicBezTo>
                  <a:pt x="10998999" y="3494674"/>
                  <a:pt x="10993864" y="3493324"/>
                  <a:pt x="10991432" y="3493054"/>
                </a:cubicBezTo>
                <a:cubicBezTo>
                  <a:pt x="10985756" y="3492245"/>
                  <a:pt x="10979000" y="3495754"/>
                  <a:pt x="10974406" y="3489276"/>
                </a:cubicBezTo>
                <a:cubicBezTo>
                  <a:pt x="10973594" y="3488196"/>
                  <a:pt x="10971972" y="3486846"/>
                  <a:pt x="10969810" y="3486846"/>
                </a:cubicBezTo>
                <a:cubicBezTo>
                  <a:pt x="10966838" y="3487116"/>
                  <a:pt x="10965216" y="3485496"/>
                  <a:pt x="10964675" y="3482528"/>
                </a:cubicBezTo>
                <a:cubicBezTo>
                  <a:pt x="10964135" y="3480638"/>
                  <a:pt x="10962784" y="3479559"/>
                  <a:pt x="10961433" y="3478209"/>
                </a:cubicBezTo>
                <a:cubicBezTo>
                  <a:pt x="10957919" y="3474970"/>
                  <a:pt x="10956297" y="3471192"/>
                  <a:pt x="10957649" y="3466333"/>
                </a:cubicBezTo>
                <a:cubicBezTo>
                  <a:pt x="10958459" y="3463634"/>
                  <a:pt x="10957649" y="3460664"/>
                  <a:pt x="10954946" y="3459045"/>
                </a:cubicBezTo>
                <a:cubicBezTo>
                  <a:pt x="10954946" y="3457965"/>
                  <a:pt x="10954946" y="3456886"/>
                  <a:pt x="10954946" y="3455806"/>
                </a:cubicBezTo>
                <a:cubicBezTo>
                  <a:pt x="10957378" y="3454456"/>
                  <a:pt x="10958459" y="3452837"/>
                  <a:pt x="10958190" y="3449328"/>
                </a:cubicBezTo>
                <a:cubicBezTo>
                  <a:pt x="10957919" y="3444469"/>
                  <a:pt x="10960081" y="3440691"/>
                  <a:pt x="10965487" y="3439611"/>
                </a:cubicBezTo>
                <a:cubicBezTo>
                  <a:pt x="10967919" y="3439341"/>
                  <a:pt x="10967378" y="3437452"/>
                  <a:pt x="10967378" y="3435832"/>
                </a:cubicBezTo>
                <a:cubicBezTo>
                  <a:pt x="10967378" y="3433133"/>
                  <a:pt x="10968459" y="3432593"/>
                  <a:pt x="10970622" y="3434483"/>
                </a:cubicBezTo>
                <a:cubicBezTo>
                  <a:pt x="10973865" y="3437181"/>
                  <a:pt x="10976027" y="3437181"/>
                  <a:pt x="10976838" y="3432593"/>
                </a:cubicBezTo>
                <a:cubicBezTo>
                  <a:pt x="10977107" y="3431513"/>
                  <a:pt x="10977919" y="3430163"/>
                  <a:pt x="10979000" y="3431513"/>
                </a:cubicBezTo>
                <a:cubicBezTo>
                  <a:pt x="10982513" y="3435022"/>
                  <a:pt x="10984945" y="3432863"/>
                  <a:pt x="10987648" y="3430433"/>
                </a:cubicBezTo>
                <a:cubicBezTo>
                  <a:pt x="10987919" y="3429894"/>
                  <a:pt x="10989000" y="3429894"/>
                  <a:pt x="10989540" y="3429894"/>
                </a:cubicBezTo>
                <a:close/>
                <a:moveTo>
                  <a:pt x="7054031" y="3423854"/>
                </a:moveTo>
                <a:cubicBezTo>
                  <a:pt x="7054031" y="3428297"/>
                  <a:pt x="7054031" y="3428297"/>
                  <a:pt x="7058477" y="3428298"/>
                </a:cubicBezTo>
                <a:cubicBezTo>
                  <a:pt x="7054032" y="3432742"/>
                  <a:pt x="7049587" y="3428297"/>
                  <a:pt x="7054031" y="3423854"/>
                </a:cubicBezTo>
                <a:close/>
                <a:moveTo>
                  <a:pt x="7138476" y="3406076"/>
                </a:moveTo>
                <a:lnTo>
                  <a:pt x="7145526" y="3409659"/>
                </a:lnTo>
                <a:lnTo>
                  <a:pt x="7138477" y="3406846"/>
                </a:lnTo>
                <a:close/>
                <a:moveTo>
                  <a:pt x="10507044" y="3403583"/>
                </a:moveTo>
                <a:cubicBezTo>
                  <a:pt x="10514014" y="3407643"/>
                  <a:pt x="10520693" y="3412285"/>
                  <a:pt x="10527663" y="3416636"/>
                </a:cubicBezTo>
                <a:cubicBezTo>
                  <a:pt x="10530858" y="3418666"/>
                  <a:pt x="10532600" y="3424176"/>
                  <a:pt x="10534052" y="3428527"/>
                </a:cubicBezTo>
                <a:cubicBezTo>
                  <a:pt x="10534634" y="3430268"/>
                  <a:pt x="10534343" y="3432009"/>
                  <a:pt x="10536086" y="3433459"/>
                </a:cubicBezTo>
                <a:cubicBezTo>
                  <a:pt x="10537829" y="3434909"/>
                  <a:pt x="10537538" y="3436649"/>
                  <a:pt x="10536376" y="3438390"/>
                </a:cubicBezTo>
                <a:cubicBezTo>
                  <a:pt x="10535795" y="3439550"/>
                  <a:pt x="10534634" y="3441000"/>
                  <a:pt x="10535504" y="3442161"/>
                </a:cubicBezTo>
                <a:cubicBezTo>
                  <a:pt x="10538409" y="3445641"/>
                  <a:pt x="10538699" y="3448252"/>
                  <a:pt x="10534052" y="3449992"/>
                </a:cubicBezTo>
                <a:cubicBezTo>
                  <a:pt x="10532891" y="3450282"/>
                  <a:pt x="10532600" y="3452023"/>
                  <a:pt x="10533763" y="3452893"/>
                </a:cubicBezTo>
                <a:cubicBezTo>
                  <a:pt x="10537538" y="3456083"/>
                  <a:pt x="10533472" y="3457533"/>
                  <a:pt x="10532891" y="3459854"/>
                </a:cubicBezTo>
                <a:cubicBezTo>
                  <a:pt x="10530858" y="3467685"/>
                  <a:pt x="10521855" y="3465365"/>
                  <a:pt x="10518369" y="3471166"/>
                </a:cubicBezTo>
                <a:cubicBezTo>
                  <a:pt x="10517208" y="3473196"/>
                  <a:pt x="10511690" y="3471747"/>
                  <a:pt x="10509076" y="3471456"/>
                </a:cubicBezTo>
                <a:cubicBezTo>
                  <a:pt x="10502977" y="3470586"/>
                  <a:pt x="10495717" y="3474357"/>
                  <a:pt x="10490779" y="3467396"/>
                </a:cubicBezTo>
                <a:cubicBezTo>
                  <a:pt x="10489908" y="3466235"/>
                  <a:pt x="10488166" y="3464785"/>
                  <a:pt x="10485843" y="3464785"/>
                </a:cubicBezTo>
                <a:cubicBezTo>
                  <a:pt x="10482648" y="3465075"/>
                  <a:pt x="10480905" y="3463334"/>
                  <a:pt x="10480325" y="3460144"/>
                </a:cubicBezTo>
                <a:cubicBezTo>
                  <a:pt x="10479743" y="3458113"/>
                  <a:pt x="10478291" y="3456953"/>
                  <a:pt x="10476839" y="3455503"/>
                </a:cubicBezTo>
                <a:cubicBezTo>
                  <a:pt x="10473064" y="3452023"/>
                  <a:pt x="10471321" y="3447961"/>
                  <a:pt x="10472773" y="3442741"/>
                </a:cubicBezTo>
                <a:cubicBezTo>
                  <a:pt x="10473644" y="3439840"/>
                  <a:pt x="10472773" y="3436649"/>
                  <a:pt x="10469869" y="3434909"/>
                </a:cubicBezTo>
                <a:cubicBezTo>
                  <a:pt x="10469869" y="3433749"/>
                  <a:pt x="10469869" y="3432589"/>
                  <a:pt x="10469869" y="3431428"/>
                </a:cubicBezTo>
                <a:cubicBezTo>
                  <a:pt x="10472483" y="3429978"/>
                  <a:pt x="10473644" y="3428238"/>
                  <a:pt x="10473354" y="3424467"/>
                </a:cubicBezTo>
                <a:cubicBezTo>
                  <a:pt x="10473064" y="3419246"/>
                  <a:pt x="10475387" y="3415185"/>
                  <a:pt x="10481195" y="3414025"/>
                </a:cubicBezTo>
                <a:cubicBezTo>
                  <a:pt x="10483809" y="3413735"/>
                  <a:pt x="10483228" y="3411705"/>
                  <a:pt x="10483228" y="3409964"/>
                </a:cubicBezTo>
                <a:cubicBezTo>
                  <a:pt x="10483228" y="3407063"/>
                  <a:pt x="10484390" y="3406483"/>
                  <a:pt x="10486713" y="3408514"/>
                </a:cubicBezTo>
                <a:cubicBezTo>
                  <a:pt x="10490199" y="3411414"/>
                  <a:pt x="10492522" y="3411414"/>
                  <a:pt x="10493393" y="3406483"/>
                </a:cubicBezTo>
                <a:cubicBezTo>
                  <a:pt x="10493684" y="3405324"/>
                  <a:pt x="10494554" y="3403873"/>
                  <a:pt x="10495717" y="3405324"/>
                </a:cubicBezTo>
                <a:cubicBezTo>
                  <a:pt x="10499492" y="3409094"/>
                  <a:pt x="10502106" y="3406774"/>
                  <a:pt x="10505010" y="3404163"/>
                </a:cubicBezTo>
                <a:cubicBezTo>
                  <a:pt x="10505301" y="3403583"/>
                  <a:pt x="10506462" y="3403583"/>
                  <a:pt x="10507044" y="3403583"/>
                </a:cubicBezTo>
                <a:close/>
                <a:moveTo>
                  <a:pt x="7123345" y="3399832"/>
                </a:moveTo>
                <a:lnTo>
                  <a:pt x="7129589" y="3403297"/>
                </a:lnTo>
                <a:lnTo>
                  <a:pt x="7138477" y="3406846"/>
                </a:lnTo>
                <a:lnTo>
                  <a:pt x="7138476" y="3410520"/>
                </a:lnTo>
                <a:cubicBezTo>
                  <a:pt x="7134031" y="3406077"/>
                  <a:pt x="7129589" y="3401631"/>
                  <a:pt x="7125143" y="3401631"/>
                </a:cubicBezTo>
                <a:close/>
                <a:moveTo>
                  <a:pt x="149620" y="3397880"/>
                </a:moveTo>
                <a:lnTo>
                  <a:pt x="149940" y="3398141"/>
                </a:lnTo>
                <a:lnTo>
                  <a:pt x="149652" y="3398240"/>
                </a:lnTo>
                <a:close/>
                <a:moveTo>
                  <a:pt x="7115043" y="3394358"/>
                </a:moveTo>
                <a:lnTo>
                  <a:pt x="7120699" y="3397187"/>
                </a:lnTo>
                <a:lnTo>
                  <a:pt x="7123345" y="3399832"/>
                </a:lnTo>
                <a:lnTo>
                  <a:pt x="7115698" y="3395589"/>
                </a:lnTo>
                <a:close/>
                <a:moveTo>
                  <a:pt x="8520189" y="3391298"/>
                </a:moveTo>
                <a:cubicBezTo>
                  <a:pt x="8521118" y="3390743"/>
                  <a:pt x="8522454" y="3390449"/>
                  <a:pt x="8524083" y="3391489"/>
                </a:cubicBezTo>
                <a:lnTo>
                  <a:pt x="8519863" y="3391606"/>
                </a:lnTo>
                <a:close/>
                <a:moveTo>
                  <a:pt x="7102921" y="3388297"/>
                </a:moveTo>
                <a:cubicBezTo>
                  <a:pt x="7107365" y="3388297"/>
                  <a:pt x="7111809" y="3392742"/>
                  <a:pt x="7111811" y="3388297"/>
                </a:cubicBezTo>
                <a:lnTo>
                  <a:pt x="7115043" y="3394358"/>
                </a:lnTo>
                <a:lnTo>
                  <a:pt x="7111809" y="3392742"/>
                </a:lnTo>
                <a:cubicBezTo>
                  <a:pt x="7107366" y="3392742"/>
                  <a:pt x="7107366" y="3392742"/>
                  <a:pt x="7107366" y="3392742"/>
                </a:cubicBezTo>
                <a:cubicBezTo>
                  <a:pt x="7107366" y="3392742"/>
                  <a:pt x="7107366" y="3392742"/>
                  <a:pt x="7102921" y="3388297"/>
                </a:cubicBezTo>
                <a:close/>
                <a:moveTo>
                  <a:pt x="11273033" y="3379538"/>
                </a:moveTo>
                <a:cubicBezTo>
                  <a:pt x="11273810" y="3379538"/>
                  <a:pt x="11275367" y="3379538"/>
                  <a:pt x="11275756" y="3380316"/>
                </a:cubicBezTo>
                <a:cubicBezTo>
                  <a:pt x="11279648" y="3383813"/>
                  <a:pt x="11283149" y="3386921"/>
                  <a:pt x="11288207" y="3381870"/>
                </a:cubicBezTo>
                <a:cubicBezTo>
                  <a:pt x="11289763" y="3379927"/>
                  <a:pt x="11290931" y="3381870"/>
                  <a:pt x="11291320" y="3383425"/>
                </a:cubicBezTo>
                <a:cubicBezTo>
                  <a:pt x="11292487" y="3390030"/>
                  <a:pt x="11295600" y="3390030"/>
                  <a:pt x="11300270" y="3386144"/>
                </a:cubicBezTo>
                <a:cubicBezTo>
                  <a:pt x="11303382" y="3383425"/>
                  <a:pt x="11304939" y="3384201"/>
                  <a:pt x="11304939" y="3388087"/>
                </a:cubicBezTo>
                <a:cubicBezTo>
                  <a:pt x="11304939" y="3390419"/>
                  <a:pt x="11304160" y="3393139"/>
                  <a:pt x="11307662" y="3393528"/>
                </a:cubicBezTo>
                <a:cubicBezTo>
                  <a:pt x="11315444" y="3395083"/>
                  <a:pt x="11318556" y="3400522"/>
                  <a:pt x="11318168" y="3407518"/>
                </a:cubicBezTo>
                <a:cubicBezTo>
                  <a:pt x="11317779" y="3412569"/>
                  <a:pt x="11319335" y="3414901"/>
                  <a:pt x="11322837" y="3416844"/>
                </a:cubicBezTo>
                <a:cubicBezTo>
                  <a:pt x="11322837" y="3418399"/>
                  <a:pt x="11322837" y="3419952"/>
                  <a:pt x="11322837" y="3421507"/>
                </a:cubicBezTo>
                <a:cubicBezTo>
                  <a:pt x="11318946" y="3423838"/>
                  <a:pt x="11317779" y="3428113"/>
                  <a:pt x="11318946" y="3431999"/>
                </a:cubicBezTo>
                <a:cubicBezTo>
                  <a:pt x="11320891" y="3438994"/>
                  <a:pt x="11318556" y="3444434"/>
                  <a:pt x="11313499" y="3449098"/>
                </a:cubicBezTo>
                <a:cubicBezTo>
                  <a:pt x="11311553" y="3451041"/>
                  <a:pt x="11309608" y="3452595"/>
                  <a:pt x="11308829" y="3455315"/>
                </a:cubicBezTo>
                <a:cubicBezTo>
                  <a:pt x="11308051" y="3459590"/>
                  <a:pt x="11305717" y="3461922"/>
                  <a:pt x="11301437" y="3461533"/>
                </a:cubicBezTo>
                <a:cubicBezTo>
                  <a:pt x="11298324" y="3461533"/>
                  <a:pt x="11295989" y="3463476"/>
                  <a:pt x="11294822" y="3465031"/>
                </a:cubicBezTo>
                <a:cubicBezTo>
                  <a:pt x="11288207" y="3474357"/>
                  <a:pt x="11278479" y="3469305"/>
                  <a:pt x="11270309" y="3470471"/>
                </a:cubicBezTo>
                <a:cubicBezTo>
                  <a:pt x="11266807" y="3470859"/>
                  <a:pt x="11259414" y="3472802"/>
                  <a:pt x="11257857" y="3470082"/>
                </a:cubicBezTo>
                <a:cubicBezTo>
                  <a:pt x="11253188" y="3462310"/>
                  <a:pt x="11241126" y="3465419"/>
                  <a:pt x="11238402" y="3454927"/>
                </a:cubicBezTo>
                <a:cubicBezTo>
                  <a:pt x="11237625" y="3451818"/>
                  <a:pt x="11232178" y="3449875"/>
                  <a:pt x="11237235" y="3445600"/>
                </a:cubicBezTo>
                <a:cubicBezTo>
                  <a:pt x="11238792" y="3444434"/>
                  <a:pt x="11238402" y="3442103"/>
                  <a:pt x="11236847" y="3441715"/>
                </a:cubicBezTo>
                <a:cubicBezTo>
                  <a:pt x="11230621" y="3439383"/>
                  <a:pt x="11231010" y="3435885"/>
                  <a:pt x="11234901" y="3431223"/>
                </a:cubicBezTo>
                <a:cubicBezTo>
                  <a:pt x="11236068" y="3429668"/>
                  <a:pt x="11234512" y="3427725"/>
                  <a:pt x="11233733" y="3426170"/>
                </a:cubicBezTo>
                <a:cubicBezTo>
                  <a:pt x="11232178" y="3423838"/>
                  <a:pt x="11231788" y="3421507"/>
                  <a:pt x="11234123" y="3419563"/>
                </a:cubicBezTo>
                <a:cubicBezTo>
                  <a:pt x="11236457" y="3417621"/>
                  <a:pt x="11236068" y="3415290"/>
                  <a:pt x="11236847" y="3412958"/>
                </a:cubicBezTo>
                <a:cubicBezTo>
                  <a:pt x="11238792" y="3407129"/>
                  <a:pt x="11241126" y="3399745"/>
                  <a:pt x="11245407" y="3397025"/>
                </a:cubicBezTo>
                <a:cubicBezTo>
                  <a:pt x="11254745" y="3391196"/>
                  <a:pt x="11263695" y="3384978"/>
                  <a:pt x="11273033" y="3379538"/>
                </a:cubicBezTo>
                <a:close/>
                <a:moveTo>
                  <a:pt x="529866" y="3377706"/>
                </a:moveTo>
                <a:cubicBezTo>
                  <a:pt x="532756" y="3379068"/>
                  <a:pt x="535445" y="3381179"/>
                  <a:pt x="538379" y="3382118"/>
                </a:cubicBezTo>
                <a:cubicBezTo>
                  <a:pt x="540858" y="3382999"/>
                  <a:pt x="546455" y="3384102"/>
                  <a:pt x="546613" y="3386436"/>
                </a:cubicBezTo>
                <a:cubicBezTo>
                  <a:pt x="547218" y="3393176"/>
                  <a:pt x="556330" y="3395018"/>
                  <a:pt x="554741" y="3402951"/>
                </a:cubicBezTo>
                <a:cubicBezTo>
                  <a:pt x="554252" y="3405293"/>
                  <a:pt x="557276" y="3408372"/>
                  <a:pt x="552487" y="3409595"/>
                </a:cubicBezTo>
                <a:cubicBezTo>
                  <a:pt x="551062" y="3409871"/>
                  <a:pt x="550564" y="3411564"/>
                  <a:pt x="551483" y="3412331"/>
                </a:cubicBezTo>
                <a:cubicBezTo>
                  <a:pt x="554904" y="3415926"/>
                  <a:pt x="553503" y="3418148"/>
                  <a:pt x="549370" y="3420012"/>
                </a:cubicBezTo>
                <a:cubicBezTo>
                  <a:pt x="548080" y="3420675"/>
                  <a:pt x="548491" y="3422487"/>
                  <a:pt x="548507" y="3423785"/>
                </a:cubicBezTo>
                <a:cubicBezTo>
                  <a:pt x="548794" y="3425858"/>
                  <a:pt x="548294" y="3427550"/>
                  <a:pt x="546095" y="3428094"/>
                </a:cubicBezTo>
                <a:cubicBezTo>
                  <a:pt x="543894" y="3428639"/>
                  <a:pt x="543395" y="3430331"/>
                  <a:pt x="542114" y="3431643"/>
                </a:cubicBezTo>
                <a:cubicBezTo>
                  <a:pt x="538908" y="3434924"/>
                  <a:pt x="534934" y="3439122"/>
                  <a:pt x="531175" y="3439555"/>
                </a:cubicBezTo>
                <a:cubicBezTo>
                  <a:pt x="523004" y="3440427"/>
                  <a:pt x="514969" y="3441686"/>
                  <a:pt x="506924" y="3442297"/>
                </a:cubicBezTo>
                <a:cubicBezTo>
                  <a:pt x="506402" y="3442044"/>
                  <a:pt x="505356" y="3441537"/>
                  <a:pt x="505347" y="3440888"/>
                </a:cubicBezTo>
                <a:cubicBezTo>
                  <a:pt x="503875" y="3437272"/>
                  <a:pt x="502537" y="3434043"/>
                  <a:pt x="497494" y="3435788"/>
                </a:cubicBezTo>
                <a:cubicBezTo>
                  <a:pt x="495815" y="3436585"/>
                  <a:pt x="495663" y="3434901"/>
                  <a:pt x="495910" y="3433729"/>
                </a:cubicBezTo>
                <a:cubicBezTo>
                  <a:pt x="497278" y="3428913"/>
                  <a:pt x="495188" y="3427899"/>
                  <a:pt x="490785" y="3428988"/>
                </a:cubicBezTo>
                <a:cubicBezTo>
                  <a:pt x="487809" y="3429800"/>
                  <a:pt x="487017" y="3428771"/>
                  <a:pt x="488282" y="3426161"/>
                </a:cubicBezTo>
                <a:cubicBezTo>
                  <a:pt x="489042" y="3424596"/>
                  <a:pt x="490452" y="3423023"/>
                  <a:pt x="488226" y="3421621"/>
                </a:cubicBezTo>
                <a:cubicBezTo>
                  <a:pt x="483508" y="3418042"/>
                  <a:pt x="483189" y="3413374"/>
                  <a:pt x="485729" y="3408803"/>
                </a:cubicBezTo>
                <a:cubicBezTo>
                  <a:pt x="487636" y="3405537"/>
                  <a:pt x="487351" y="3403464"/>
                  <a:pt x="485633" y="3401019"/>
                </a:cubicBezTo>
                <a:cubicBezTo>
                  <a:pt x="486139" y="3399975"/>
                  <a:pt x="486645" y="3398930"/>
                  <a:pt x="487151" y="3397887"/>
                </a:cubicBezTo>
                <a:cubicBezTo>
                  <a:pt x="490524" y="3397588"/>
                  <a:pt x="492701" y="3395098"/>
                  <a:pt x="493183" y="3392109"/>
                </a:cubicBezTo>
                <a:cubicBezTo>
                  <a:pt x="494155" y="3386777"/>
                  <a:pt x="497495" y="3383885"/>
                  <a:pt x="502412" y="3382401"/>
                </a:cubicBezTo>
                <a:cubicBezTo>
                  <a:pt x="504351" y="3381729"/>
                  <a:pt x="506164" y="3381320"/>
                  <a:pt x="507573" y="3379746"/>
                </a:cubicBezTo>
                <a:cubicBezTo>
                  <a:pt x="509488" y="3377129"/>
                  <a:pt x="511815" y="3376325"/>
                  <a:pt x="514563" y="3377979"/>
                </a:cubicBezTo>
                <a:cubicBezTo>
                  <a:pt x="516654" y="3378993"/>
                  <a:pt x="518855" y="3378449"/>
                  <a:pt x="520144" y="3377786"/>
                </a:cubicBezTo>
                <a:cubicBezTo>
                  <a:pt x="523884" y="3375731"/>
                  <a:pt x="526976" y="3376344"/>
                  <a:pt x="529866" y="3377706"/>
                </a:cubicBezTo>
                <a:close/>
                <a:moveTo>
                  <a:pt x="633024" y="3364220"/>
                </a:moveTo>
                <a:lnTo>
                  <a:pt x="631429" y="3366074"/>
                </a:lnTo>
                <a:lnTo>
                  <a:pt x="629098" y="3364514"/>
                </a:lnTo>
                <a:cubicBezTo>
                  <a:pt x="631061" y="3364366"/>
                  <a:pt x="631061" y="3364366"/>
                  <a:pt x="631061" y="3364366"/>
                </a:cubicBezTo>
                <a:cubicBezTo>
                  <a:pt x="631061" y="3364366"/>
                  <a:pt x="633024" y="3364220"/>
                  <a:pt x="633024" y="3364220"/>
                </a:cubicBezTo>
                <a:close/>
                <a:moveTo>
                  <a:pt x="11391064" y="3361851"/>
                </a:moveTo>
                <a:lnTo>
                  <a:pt x="11391282" y="3362215"/>
                </a:lnTo>
                <a:lnTo>
                  <a:pt x="11390811" y="3362104"/>
                </a:lnTo>
                <a:close/>
                <a:moveTo>
                  <a:pt x="287357" y="3340686"/>
                </a:moveTo>
                <a:cubicBezTo>
                  <a:pt x="290246" y="3342047"/>
                  <a:pt x="292935" y="3344158"/>
                  <a:pt x="295869" y="3345097"/>
                </a:cubicBezTo>
                <a:cubicBezTo>
                  <a:pt x="298347" y="3345978"/>
                  <a:pt x="303945" y="3347081"/>
                  <a:pt x="304104" y="3349415"/>
                </a:cubicBezTo>
                <a:cubicBezTo>
                  <a:pt x="304707" y="3356155"/>
                  <a:pt x="313821" y="3357997"/>
                  <a:pt x="312231" y="3365930"/>
                </a:cubicBezTo>
                <a:cubicBezTo>
                  <a:pt x="311741" y="3368272"/>
                  <a:pt x="314767" y="3371352"/>
                  <a:pt x="309976" y="3372575"/>
                </a:cubicBezTo>
                <a:cubicBezTo>
                  <a:pt x="308552" y="3372850"/>
                  <a:pt x="308054" y="3374543"/>
                  <a:pt x="308972" y="3375311"/>
                </a:cubicBezTo>
                <a:cubicBezTo>
                  <a:pt x="312393" y="3378905"/>
                  <a:pt x="310991" y="3381127"/>
                  <a:pt x="306860" y="3382991"/>
                </a:cubicBezTo>
                <a:cubicBezTo>
                  <a:pt x="305570" y="3383655"/>
                  <a:pt x="305982" y="3385466"/>
                  <a:pt x="305997" y="3386764"/>
                </a:cubicBezTo>
                <a:cubicBezTo>
                  <a:pt x="306284" y="3388837"/>
                  <a:pt x="305785" y="3390529"/>
                  <a:pt x="303585" y="3391073"/>
                </a:cubicBezTo>
                <a:cubicBezTo>
                  <a:pt x="301384" y="3391618"/>
                  <a:pt x="300885" y="3393310"/>
                  <a:pt x="299603" y="3394622"/>
                </a:cubicBezTo>
                <a:cubicBezTo>
                  <a:pt x="296398" y="3397903"/>
                  <a:pt x="292425" y="3402101"/>
                  <a:pt x="288663" y="3402534"/>
                </a:cubicBezTo>
                <a:cubicBezTo>
                  <a:pt x="280494" y="3403406"/>
                  <a:pt x="272458" y="3404665"/>
                  <a:pt x="264414" y="3405276"/>
                </a:cubicBezTo>
                <a:cubicBezTo>
                  <a:pt x="263892" y="3405023"/>
                  <a:pt x="262847" y="3404517"/>
                  <a:pt x="262838" y="3403867"/>
                </a:cubicBezTo>
                <a:cubicBezTo>
                  <a:pt x="261365" y="3400252"/>
                  <a:pt x="260026" y="3397023"/>
                  <a:pt x="254984" y="3398768"/>
                </a:cubicBezTo>
                <a:cubicBezTo>
                  <a:pt x="253305" y="3399565"/>
                  <a:pt x="253155" y="3397880"/>
                  <a:pt x="253399" y="3396709"/>
                </a:cubicBezTo>
                <a:cubicBezTo>
                  <a:pt x="254768" y="3391892"/>
                  <a:pt x="252678" y="3390878"/>
                  <a:pt x="248275" y="3391967"/>
                </a:cubicBezTo>
                <a:cubicBezTo>
                  <a:pt x="245300" y="3392779"/>
                  <a:pt x="244507" y="3391750"/>
                  <a:pt x="245773" y="3389141"/>
                </a:cubicBezTo>
                <a:cubicBezTo>
                  <a:pt x="246533" y="3387575"/>
                  <a:pt x="247942" y="3386002"/>
                  <a:pt x="245716" y="3384600"/>
                </a:cubicBezTo>
                <a:cubicBezTo>
                  <a:pt x="240997" y="3381021"/>
                  <a:pt x="240678" y="3376353"/>
                  <a:pt x="243220" y="3371782"/>
                </a:cubicBezTo>
                <a:cubicBezTo>
                  <a:pt x="245127" y="3368517"/>
                  <a:pt x="244840" y="3366443"/>
                  <a:pt x="243122" y="3363998"/>
                </a:cubicBezTo>
                <a:cubicBezTo>
                  <a:pt x="243629" y="3362955"/>
                  <a:pt x="244135" y="3361910"/>
                  <a:pt x="244641" y="3360866"/>
                </a:cubicBezTo>
                <a:cubicBezTo>
                  <a:pt x="248014" y="3360568"/>
                  <a:pt x="250191" y="3358077"/>
                  <a:pt x="250673" y="3355088"/>
                </a:cubicBezTo>
                <a:cubicBezTo>
                  <a:pt x="251645" y="3349756"/>
                  <a:pt x="254986" y="3346864"/>
                  <a:pt x="259902" y="3345380"/>
                </a:cubicBezTo>
                <a:cubicBezTo>
                  <a:pt x="261841" y="3344708"/>
                  <a:pt x="263654" y="3344299"/>
                  <a:pt x="265063" y="3342726"/>
                </a:cubicBezTo>
                <a:cubicBezTo>
                  <a:pt x="266979" y="3340109"/>
                  <a:pt x="269306" y="3339304"/>
                  <a:pt x="272053" y="3340959"/>
                </a:cubicBezTo>
                <a:cubicBezTo>
                  <a:pt x="274143" y="3341973"/>
                  <a:pt x="276344" y="3341429"/>
                  <a:pt x="277635" y="3340765"/>
                </a:cubicBezTo>
                <a:cubicBezTo>
                  <a:pt x="281375" y="3338710"/>
                  <a:pt x="284467" y="3339325"/>
                  <a:pt x="287357" y="3340686"/>
                </a:cubicBezTo>
                <a:close/>
                <a:moveTo>
                  <a:pt x="7014033" y="3321630"/>
                </a:moveTo>
                <a:lnTo>
                  <a:pt x="7022668" y="3327117"/>
                </a:lnTo>
                <a:lnTo>
                  <a:pt x="7022365" y="3327186"/>
                </a:lnTo>
                <a:cubicBezTo>
                  <a:pt x="7019587" y="3326075"/>
                  <a:pt x="7016254" y="3323852"/>
                  <a:pt x="7014033" y="3321630"/>
                </a:cubicBezTo>
                <a:close/>
                <a:moveTo>
                  <a:pt x="5530390" y="3302490"/>
                </a:moveTo>
                <a:lnTo>
                  <a:pt x="5529929" y="3303391"/>
                </a:lnTo>
                <a:cubicBezTo>
                  <a:pt x="5529929" y="3303391"/>
                  <a:pt x="5529929" y="3303391"/>
                  <a:pt x="5525848" y="3304715"/>
                </a:cubicBezTo>
                <a:close/>
                <a:moveTo>
                  <a:pt x="11467681" y="3299980"/>
                </a:moveTo>
                <a:cubicBezTo>
                  <a:pt x="11468556" y="3299799"/>
                  <a:pt x="11469637" y="3300263"/>
                  <a:pt x="11470769" y="3301086"/>
                </a:cubicBezTo>
                <a:cubicBezTo>
                  <a:pt x="11473035" y="3302938"/>
                  <a:pt x="11475299" y="3305203"/>
                  <a:pt x="11477565" y="3307055"/>
                </a:cubicBezTo>
                <a:cubicBezTo>
                  <a:pt x="11480241" y="3309319"/>
                  <a:pt x="11483331" y="3310965"/>
                  <a:pt x="11486626" y="3309113"/>
                </a:cubicBezTo>
                <a:cubicBezTo>
                  <a:pt x="11489302" y="3307878"/>
                  <a:pt x="11490538" y="3308908"/>
                  <a:pt x="11491980" y="3310759"/>
                </a:cubicBezTo>
                <a:cubicBezTo>
                  <a:pt x="11495068" y="3314876"/>
                  <a:pt x="11498775" y="3317963"/>
                  <a:pt x="11504541" y="3316729"/>
                </a:cubicBezTo>
                <a:cubicBezTo>
                  <a:pt x="11505982" y="3316317"/>
                  <a:pt x="11506395" y="3316935"/>
                  <a:pt x="11506601" y="3318375"/>
                </a:cubicBezTo>
                <a:cubicBezTo>
                  <a:pt x="11507424" y="3328461"/>
                  <a:pt x="11511749" y="3337105"/>
                  <a:pt x="11517514" y="3344926"/>
                </a:cubicBezTo>
                <a:cubicBezTo>
                  <a:pt x="11518955" y="3346778"/>
                  <a:pt x="11518544" y="3348014"/>
                  <a:pt x="11517720" y="3349865"/>
                </a:cubicBezTo>
                <a:cubicBezTo>
                  <a:pt x="11515661" y="3353570"/>
                  <a:pt x="11513396" y="3357687"/>
                  <a:pt x="11514837" y="3361803"/>
                </a:cubicBezTo>
                <a:cubicBezTo>
                  <a:pt x="11516279" y="3365919"/>
                  <a:pt x="11515249" y="3368802"/>
                  <a:pt x="11513190" y="3372095"/>
                </a:cubicBezTo>
                <a:cubicBezTo>
                  <a:pt x="11512572" y="3373123"/>
                  <a:pt x="11512160" y="3374152"/>
                  <a:pt x="11511543" y="3375388"/>
                </a:cubicBezTo>
                <a:cubicBezTo>
                  <a:pt x="11508865" y="3381356"/>
                  <a:pt x="11505776" y="3386914"/>
                  <a:pt x="11499393" y="3389795"/>
                </a:cubicBezTo>
                <a:cubicBezTo>
                  <a:pt x="11498157" y="3390207"/>
                  <a:pt x="11498157" y="3391030"/>
                  <a:pt x="11498157" y="3392059"/>
                </a:cubicBezTo>
                <a:cubicBezTo>
                  <a:pt x="11498363" y="3395146"/>
                  <a:pt x="11503923" y="3402556"/>
                  <a:pt x="11506806" y="3403379"/>
                </a:cubicBezTo>
                <a:cubicBezTo>
                  <a:pt x="11511337" y="3404408"/>
                  <a:pt x="11515249" y="3406672"/>
                  <a:pt x="11518338" y="3410171"/>
                </a:cubicBezTo>
                <a:cubicBezTo>
                  <a:pt x="11522662" y="3414699"/>
                  <a:pt x="11526369" y="3419434"/>
                  <a:pt x="11530488" y="3424167"/>
                </a:cubicBezTo>
                <a:cubicBezTo>
                  <a:pt x="11531723" y="3425402"/>
                  <a:pt x="11531106" y="3426225"/>
                  <a:pt x="11530282" y="3427255"/>
                </a:cubicBezTo>
                <a:cubicBezTo>
                  <a:pt x="11526575" y="3431783"/>
                  <a:pt x="11526575" y="3431783"/>
                  <a:pt x="11531106" y="3434870"/>
                </a:cubicBezTo>
                <a:cubicBezTo>
                  <a:pt x="11535224" y="3437957"/>
                  <a:pt x="11535430" y="3440015"/>
                  <a:pt x="11531723" y="3443925"/>
                </a:cubicBezTo>
                <a:cubicBezTo>
                  <a:pt x="11530075" y="3445572"/>
                  <a:pt x="11528428" y="3447424"/>
                  <a:pt x="11529046" y="3450307"/>
                </a:cubicBezTo>
                <a:cubicBezTo>
                  <a:pt x="11530900" y="3457510"/>
                  <a:pt x="11528222" y="3463478"/>
                  <a:pt x="11523486" y="3468830"/>
                </a:cubicBezTo>
                <a:cubicBezTo>
                  <a:pt x="11520398" y="3472329"/>
                  <a:pt x="11516691" y="3475622"/>
                  <a:pt x="11514425" y="3479738"/>
                </a:cubicBezTo>
                <a:cubicBezTo>
                  <a:pt x="11514013" y="3480562"/>
                  <a:pt x="11513396" y="3481385"/>
                  <a:pt x="11512366" y="3481180"/>
                </a:cubicBezTo>
                <a:cubicBezTo>
                  <a:pt x="11507218" y="3479532"/>
                  <a:pt x="11504541" y="3482825"/>
                  <a:pt x="11501658" y="3486119"/>
                </a:cubicBezTo>
                <a:cubicBezTo>
                  <a:pt x="11500834" y="3487148"/>
                  <a:pt x="11499804" y="3488383"/>
                  <a:pt x="11497951" y="3487971"/>
                </a:cubicBezTo>
                <a:cubicBezTo>
                  <a:pt x="11492803" y="3486736"/>
                  <a:pt x="11487449" y="3487354"/>
                  <a:pt x="11482301" y="3486942"/>
                </a:cubicBezTo>
                <a:cubicBezTo>
                  <a:pt x="11477977" y="3486736"/>
                  <a:pt x="11473652" y="3486325"/>
                  <a:pt x="11469739" y="3483649"/>
                </a:cubicBezTo>
                <a:cubicBezTo>
                  <a:pt x="11468092" y="3482415"/>
                  <a:pt x="11466856" y="3482825"/>
                  <a:pt x="11465621" y="3484267"/>
                </a:cubicBezTo>
                <a:cubicBezTo>
                  <a:pt x="11465003" y="3485296"/>
                  <a:pt x="11464386" y="3486119"/>
                  <a:pt x="11463562" y="3486942"/>
                </a:cubicBezTo>
                <a:cubicBezTo>
                  <a:pt x="11462739" y="3487765"/>
                  <a:pt x="11461296" y="3488589"/>
                  <a:pt x="11460267" y="3487765"/>
                </a:cubicBezTo>
                <a:cubicBezTo>
                  <a:pt x="11459032" y="3486942"/>
                  <a:pt x="11459443" y="3485296"/>
                  <a:pt x="11460061" y="3484061"/>
                </a:cubicBezTo>
                <a:cubicBezTo>
                  <a:pt x="11460267" y="3483443"/>
                  <a:pt x="11460679" y="3483031"/>
                  <a:pt x="11461090" y="3482415"/>
                </a:cubicBezTo>
                <a:cubicBezTo>
                  <a:pt x="11464386" y="3477681"/>
                  <a:pt x="11463150" y="3474594"/>
                  <a:pt x="11457590" y="3473976"/>
                </a:cubicBezTo>
                <a:cubicBezTo>
                  <a:pt x="11456560" y="3473770"/>
                  <a:pt x="11455531" y="3473770"/>
                  <a:pt x="11454707" y="3473564"/>
                </a:cubicBezTo>
                <a:cubicBezTo>
                  <a:pt x="11453266" y="3473152"/>
                  <a:pt x="11451618" y="3473564"/>
                  <a:pt x="11451206" y="3471300"/>
                </a:cubicBezTo>
                <a:cubicBezTo>
                  <a:pt x="11450794" y="3469654"/>
                  <a:pt x="11451618" y="3468830"/>
                  <a:pt x="11452854" y="3468007"/>
                </a:cubicBezTo>
                <a:cubicBezTo>
                  <a:pt x="11455119" y="3466361"/>
                  <a:pt x="11454913" y="3464919"/>
                  <a:pt x="11452648" y="3463068"/>
                </a:cubicBezTo>
                <a:cubicBezTo>
                  <a:pt x="11449765" y="3460803"/>
                  <a:pt x="11447087" y="3457922"/>
                  <a:pt x="11447293" y="3453805"/>
                </a:cubicBezTo>
                <a:cubicBezTo>
                  <a:pt x="11447499" y="3450512"/>
                  <a:pt x="11446676" y="3448865"/>
                  <a:pt x="11442970" y="3449689"/>
                </a:cubicBezTo>
                <a:cubicBezTo>
                  <a:pt x="11442145" y="3449895"/>
                  <a:pt x="11441116" y="3449689"/>
                  <a:pt x="11440704" y="3448454"/>
                </a:cubicBezTo>
                <a:cubicBezTo>
                  <a:pt x="11440292" y="3447424"/>
                  <a:pt x="11441322" y="3446808"/>
                  <a:pt x="11441939" y="3446190"/>
                </a:cubicBezTo>
                <a:cubicBezTo>
                  <a:pt x="11443382" y="3444749"/>
                  <a:pt x="11445029" y="3443309"/>
                  <a:pt x="11446058" y="3441662"/>
                </a:cubicBezTo>
                <a:cubicBezTo>
                  <a:pt x="11449353" y="3437339"/>
                  <a:pt x="11449147" y="3434870"/>
                  <a:pt x="11446058" y="3430342"/>
                </a:cubicBezTo>
                <a:cubicBezTo>
                  <a:pt x="11443587" y="3426843"/>
                  <a:pt x="11441733" y="3423138"/>
                  <a:pt x="11441528" y="3418610"/>
                </a:cubicBezTo>
                <a:cubicBezTo>
                  <a:pt x="11441322" y="3415317"/>
                  <a:pt x="11442970" y="3414905"/>
                  <a:pt x="11445646" y="3415935"/>
                </a:cubicBezTo>
                <a:cubicBezTo>
                  <a:pt x="11447499" y="3416551"/>
                  <a:pt x="11448530" y="3418404"/>
                  <a:pt x="11449971" y="3419434"/>
                </a:cubicBezTo>
                <a:cubicBezTo>
                  <a:pt x="11451618" y="3420668"/>
                  <a:pt x="11453884" y="3422315"/>
                  <a:pt x="11455531" y="3420668"/>
                </a:cubicBezTo>
                <a:cubicBezTo>
                  <a:pt x="11457385" y="3418610"/>
                  <a:pt x="11456354" y="3416139"/>
                  <a:pt x="11454501" y="3414288"/>
                </a:cubicBezTo>
                <a:cubicBezTo>
                  <a:pt x="11453678" y="3413464"/>
                  <a:pt x="11452442" y="3412641"/>
                  <a:pt x="11451618" y="3411612"/>
                </a:cubicBezTo>
                <a:cubicBezTo>
                  <a:pt x="11450588" y="3410583"/>
                  <a:pt x="11449765" y="3409348"/>
                  <a:pt x="11451000" y="3407908"/>
                </a:cubicBezTo>
                <a:cubicBezTo>
                  <a:pt x="11452030" y="3406672"/>
                  <a:pt x="11453266" y="3407290"/>
                  <a:pt x="11454501" y="3408318"/>
                </a:cubicBezTo>
                <a:cubicBezTo>
                  <a:pt x="11455736" y="3409142"/>
                  <a:pt x="11456972" y="3410171"/>
                  <a:pt x="11458208" y="3410789"/>
                </a:cubicBezTo>
                <a:cubicBezTo>
                  <a:pt x="11460061" y="3412024"/>
                  <a:pt x="11462121" y="3411406"/>
                  <a:pt x="11463562" y="3410171"/>
                </a:cubicBezTo>
                <a:cubicBezTo>
                  <a:pt x="11465003" y="3408936"/>
                  <a:pt x="11464180" y="3407084"/>
                  <a:pt x="11463562" y="3405643"/>
                </a:cubicBezTo>
                <a:cubicBezTo>
                  <a:pt x="11460473" y="3398439"/>
                  <a:pt x="11450177" y="3395352"/>
                  <a:pt x="11443176" y="3399675"/>
                </a:cubicBezTo>
                <a:cubicBezTo>
                  <a:pt x="11439880" y="3401732"/>
                  <a:pt x="11438645" y="3401115"/>
                  <a:pt x="11438233" y="3397822"/>
                </a:cubicBezTo>
                <a:cubicBezTo>
                  <a:pt x="11437615" y="3392471"/>
                  <a:pt x="11435144" y="3388971"/>
                  <a:pt x="11429790" y="3387119"/>
                </a:cubicBezTo>
                <a:cubicBezTo>
                  <a:pt x="11428349" y="3386708"/>
                  <a:pt x="11426083" y="3385678"/>
                  <a:pt x="11426701" y="3383415"/>
                </a:cubicBezTo>
                <a:cubicBezTo>
                  <a:pt x="11427936" y="3378269"/>
                  <a:pt x="11425877" y="3373947"/>
                  <a:pt x="11423200" y="3369830"/>
                </a:cubicBezTo>
                <a:cubicBezTo>
                  <a:pt x="11421141" y="3366743"/>
                  <a:pt x="11420524" y="3363862"/>
                  <a:pt x="11422788" y="3360157"/>
                </a:cubicBezTo>
                <a:cubicBezTo>
                  <a:pt x="11425260" y="3356246"/>
                  <a:pt x="11423819" y="3353982"/>
                  <a:pt x="11418876" y="3353159"/>
                </a:cubicBezTo>
                <a:cubicBezTo>
                  <a:pt x="11418671" y="3353159"/>
                  <a:pt x="11418465" y="3353159"/>
                  <a:pt x="11418258" y="3353159"/>
                </a:cubicBezTo>
                <a:cubicBezTo>
                  <a:pt x="11416405" y="3352953"/>
                  <a:pt x="11414552" y="3352542"/>
                  <a:pt x="11414346" y="3350689"/>
                </a:cubicBezTo>
                <a:cubicBezTo>
                  <a:pt x="11413934" y="3348837"/>
                  <a:pt x="11416199" y="3349043"/>
                  <a:pt x="11417228" y="3348425"/>
                </a:cubicBezTo>
                <a:cubicBezTo>
                  <a:pt x="11423819" y="3345132"/>
                  <a:pt x="11426495" y="3339986"/>
                  <a:pt x="11425260" y="3332577"/>
                </a:cubicBezTo>
                <a:cubicBezTo>
                  <a:pt x="11424848" y="3330106"/>
                  <a:pt x="11425672" y="3328666"/>
                  <a:pt x="11427730" y="3327637"/>
                </a:cubicBezTo>
                <a:cubicBezTo>
                  <a:pt x="11428967" y="3327019"/>
                  <a:pt x="11430202" y="3326608"/>
                  <a:pt x="11431437" y="3325990"/>
                </a:cubicBezTo>
                <a:cubicBezTo>
                  <a:pt x="11433085" y="3325168"/>
                  <a:pt x="11433703" y="3323932"/>
                  <a:pt x="11433291" y="3322079"/>
                </a:cubicBezTo>
                <a:lnTo>
                  <a:pt x="11432370" y="3320773"/>
                </a:lnTo>
                <a:lnTo>
                  <a:pt x="11448465" y="3304766"/>
                </a:lnTo>
                <a:lnTo>
                  <a:pt x="11448118" y="3307878"/>
                </a:lnTo>
                <a:cubicBezTo>
                  <a:pt x="11447705" y="3309525"/>
                  <a:pt x="11447705" y="3310349"/>
                  <a:pt x="11449559" y="3311377"/>
                </a:cubicBezTo>
                <a:cubicBezTo>
                  <a:pt x="11451618" y="3312201"/>
                  <a:pt x="11452442" y="3311171"/>
                  <a:pt x="11453266" y="3309937"/>
                </a:cubicBezTo>
                <a:cubicBezTo>
                  <a:pt x="11453884" y="3309113"/>
                  <a:pt x="11454089" y="3308290"/>
                  <a:pt x="11454501" y="3307261"/>
                </a:cubicBezTo>
                <a:cubicBezTo>
                  <a:pt x="11456354" y="3302938"/>
                  <a:pt x="11457590" y="3302732"/>
                  <a:pt x="11460679" y="3306232"/>
                </a:cubicBezTo>
                <a:cubicBezTo>
                  <a:pt x="11461296" y="3307055"/>
                  <a:pt x="11462121" y="3308084"/>
                  <a:pt x="11463356" y="3308084"/>
                </a:cubicBezTo>
                <a:cubicBezTo>
                  <a:pt x="11464797" y="3307878"/>
                  <a:pt x="11464797" y="3306232"/>
                  <a:pt x="11465209" y="3305203"/>
                </a:cubicBezTo>
                <a:cubicBezTo>
                  <a:pt x="11465621" y="3304379"/>
                  <a:pt x="11465827" y="3303556"/>
                  <a:pt x="11465827" y="3302732"/>
                </a:cubicBezTo>
                <a:cubicBezTo>
                  <a:pt x="11466136" y="3300983"/>
                  <a:pt x="11466805" y="3300161"/>
                  <a:pt x="11467681" y="3299980"/>
                </a:cubicBezTo>
                <a:close/>
                <a:moveTo>
                  <a:pt x="1923452" y="3273227"/>
                </a:moveTo>
                <a:lnTo>
                  <a:pt x="1909140" y="3278959"/>
                </a:lnTo>
                <a:lnTo>
                  <a:pt x="1913717" y="3283876"/>
                </a:lnTo>
                <a:lnTo>
                  <a:pt x="1929045" y="3278338"/>
                </a:lnTo>
                <a:close/>
                <a:moveTo>
                  <a:pt x="101027" y="3261614"/>
                </a:moveTo>
                <a:cubicBezTo>
                  <a:pt x="104362" y="3264791"/>
                  <a:pt x="107639" y="3263262"/>
                  <a:pt x="111076" y="3261809"/>
                </a:cubicBezTo>
                <a:cubicBezTo>
                  <a:pt x="112090" y="3261327"/>
                  <a:pt x="113338" y="3260763"/>
                  <a:pt x="114607" y="3261768"/>
                </a:cubicBezTo>
                <a:cubicBezTo>
                  <a:pt x="118095" y="3264629"/>
                  <a:pt x="122431" y="3266148"/>
                  <a:pt x="126224" y="3268378"/>
                </a:cubicBezTo>
                <a:cubicBezTo>
                  <a:pt x="129464" y="3270145"/>
                  <a:pt x="132626" y="3272070"/>
                  <a:pt x="134632" y="3275577"/>
                </a:cubicBezTo>
                <a:cubicBezTo>
                  <a:pt x="135435" y="3277136"/>
                  <a:pt x="136536" y="3277280"/>
                  <a:pt x="138018" y="3276635"/>
                </a:cubicBezTo>
                <a:cubicBezTo>
                  <a:pt x="138877" y="3276076"/>
                  <a:pt x="139656" y="3275674"/>
                  <a:pt x="140593" y="3275349"/>
                </a:cubicBezTo>
                <a:cubicBezTo>
                  <a:pt x="141532" y="3275025"/>
                  <a:pt x="142943" y="3274930"/>
                  <a:pt x="143427" y="3275944"/>
                </a:cubicBezTo>
                <a:cubicBezTo>
                  <a:pt x="144068" y="3277035"/>
                  <a:pt x="143140" y="3278145"/>
                  <a:pt x="142207" y="3278861"/>
                </a:cubicBezTo>
                <a:cubicBezTo>
                  <a:pt x="141819" y="3279259"/>
                  <a:pt x="141348" y="3279421"/>
                  <a:pt x="140803" y="3279741"/>
                </a:cubicBezTo>
                <a:cubicBezTo>
                  <a:pt x="136516" y="3282146"/>
                  <a:pt x="136315" y="3284973"/>
                  <a:pt x="140350" y="3287514"/>
                </a:cubicBezTo>
                <a:cubicBezTo>
                  <a:pt x="141062" y="3288056"/>
                  <a:pt x="141853" y="3288438"/>
                  <a:pt x="142408" y="3288902"/>
                </a:cubicBezTo>
                <a:cubicBezTo>
                  <a:pt x="143360" y="3289754"/>
                  <a:pt x="144776" y="3290052"/>
                  <a:pt x="144249" y="3291941"/>
                </a:cubicBezTo>
                <a:cubicBezTo>
                  <a:pt x="143953" y="3293357"/>
                  <a:pt x="143015" y="3293681"/>
                  <a:pt x="141760" y="3293853"/>
                </a:cubicBezTo>
                <a:cubicBezTo>
                  <a:pt x="139411" y="3294273"/>
                  <a:pt x="139032" y="3295454"/>
                  <a:pt x="140081" y="3297717"/>
                </a:cubicBezTo>
                <a:cubicBezTo>
                  <a:pt x="141450" y="3300526"/>
                  <a:pt x="142431" y="3303731"/>
                  <a:pt x="140742" y="3306811"/>
                </a:cubicBezTo>
                <a:cubicBezTo>
                  <a:pt x="139358" y="3309260"/>
                  <a:pt x="139378" y="3310829"/>
                  <a:pt x="142526" y="3311576"/>
                </a:cubicBezTo>
                <a:cubicBezTo>
                  <a:pt x="143234" y="3311725"/>
                  <a:pt x="143948" y="3312266"/>
                  <a:pt x="143804" y="3313366"/>
                </a:cubicBezTo>
                <a:cubicBezTo>
                  <a:pt x="143738" y="3314309"/>
                  <a:pt x="142717" y="3314399"/>
                  <a:pt x="142015" y="3314642"/>
                </a:cubicBezTo>
                <a:cubicBezTo>
                  <a:pt x="140372" y="3315212"/>
                  <a:pt x="138574" y="3315703"/>
                  <a:pt x="137171" y="3316582"/>
                </a:cubicBezTo>
                <a:cubicBezTo>
                  <a:pt x="133037" y="3318671"/>
                  <a:pt x="132277" y="3320642"/>
                  <a:pt x="132960" y="3325263"/>
                </a:cubicBezTo>
                <a:cubicBezTo>
                  <a:pt x="133554" y="3328866"/>
                  <a:pt x="133596" y="3332395"/>
                  <a:pt x="132071" y="3335945"/>
                </a:cubicBezTo>
                <a:cubicBezTo>
                  <a:pt x="131003" y="3338546"/>
                  <a:pt x="129587" y="3338249"/>
                  <a:pt x="127916" y="3336464"/>
                </a:cubicBezTo>
                <a:cubicBezTo>
                  <a:pt x="126725" y="3335301"/>
                  <a:pt x="126625" y="3333497"/>
                  <a:pt x="125902" y="3332172"/>
                </a:cubicBezTo>
                <a:cubicBezTo>
                  <a:pt x="125098" y="3330613"/>
                  <a:pt x="123974" y="3328507"/>
                  <a:pt x="122098" y="3329157"/>
                </a:cubicBezTo>
                <a:cubicBezTo>
                  <a:pt x="119912" y="3330046"/>
                  <a:pt x="119782" y="3332323"/>
                  <a:pt x="120513" y="3334432"/>
                </a:cubicBezTo>
                <a:cubicBezTo>
                  <a:pt x="120840" y="3335370"/>
                  <a:pt x="121481" y="3336461"/>
                  <a:pt x="121728" y="3337557"/>
                </a:cubicBezTo>
                <a:cubicBezTo>
                  <a:pt x="122136" y="3338729"/>
                  <a:pt x="122308" y="3339982"/>
                  <a:pt x="120826" y="3340627"/>
                </a:cubicBezTo>
                <a:cubicBezTo>
                  <a:pt x="119576" y="3341191"/>
                  <a:pt x="118858" y="3340258"/>
                  <a:pt x="118295" y="3339010"/>
                </a:cubicBezTo>
                <a:cubicBezTo>
                  <a:pt x="117651" y="3337919"/>
                  <a:pt x="117087" y="3336669"/>
                  <a:pt x="116370" y="3335737"/>
                </a:cubicBezTo>
                <a:cubicBezTo>
                  <a:pt x="115409" y="3334101"/>
                  <a:pt x="113600" y="3333808"/>
                  <a:pt x="112035" y="3334219"/>
                </a:cubicBezTo>
                <a:cubicBezTo>
                  <a:pt x="110470" y="3334629"/>
                  <a:pt x="110413" y="3336356"/>
                  <a:pt x="110351" y="3337691"/>
                </a:cubicBezTo>
                <a:cubicBezTo>
                  <a:pt x="110039" y="3344364"/>
                  <a:pt x="116786" y="3350561"/>
                  <a:pt x="123763" y="3349851"/>
                </a:cubicBezTo>
                <a:cubicBezTo>
                  <a:pt x="127055" y="3349499"/>
                  <a:pt x="127771" y="3350432"/>
                  <a:pt x="126863" y="3353111"/>
                </a:cubicBezTo>
                <a:cubicBezTo>
                  <a:pt x="125347" y="3357443"/>
                  <a:pt x="125940" y="3361046"/>
                  <a:pt x="129357" y="3364458"/>
                </a:cubicBezTo>
                <a:cubicBezTo>
                  <a:pt x="130309" y="3365310"/>
                  <a:pt x="131662" y="3366942"/>
                  <a:pt x="130347" y="3368448"/>
                </a:cubicBezTo>
                <a:cubicBezTo>
                  <a:pt x="127485" y="3371934"/>
                  <a:pt x="127457" y="3376014"/>
                  <a:pt x="127977" y="3380167"/>
                </a:cubicBezTo>
                <a:cubicBezTo>
                  <a:pt x="128409" y="3383300"/>
                  <a:pt x="127810" y="3385740"/>
                  <a:pt x="124695" y="3387738"/>
                </a:cubicBezTo>
                <a:cubicBezTo>
                  <a:pt x="121345" y="3389817"/>
                  <a:pt x="121608" y="3392089"/>
                  <a:pt x="125092" y="3394560"/>
                </a:cubicBezTo>
                <a:cubicBezTo>
                  <a:pt x="125249" y="3394636"/>
                  <a:pt x="125407" y="3394713"/>
                  <a:pt x="125566" y="3394789"/>
                </a:cubicBezTo>
                <a:cubicBezTo>
                  <a:pt x="126911" y="3395636"/>
                  <a:pt x="128179" y="3396642"/>
                  <a:pt x="127647" y="3398139"/>
                </a:cubicBezTo>
                <a:cubicBezTo>
                  <a:pt x="127274" y="3399712"/>
                  <a:pt x="125612" y="3398711"/>
                  <a:pt x="124594" y="3398802"/>
                </a:cubicBezTo>
                <a:cubicBezTo>
                  <a:pt x="118317" y="3398875"/>
                  <a:pt x="114350" y="3401826"/>
                  <a:pt x="112541" y="3407967"/>
                </a:cubicBezTo>
                <a:cubicBezTo>
                  <a:pt x="111938" y="3410014"/>
                  <a:pt x="110770" y="3410812"/>
                  <a:pt x="108808" y="3410835"/>
                </a:cubicBezTo>
                <a:cubicBezTo>
                  <a:pt x="107631" y="3410849"/>
                  <a:pt x="106531" y="3410705"/>
                  <a:pt x="105353" y="3410719"/>
                </a:cubicBezTo>
                <a:cubicBezTo>
                  <a:pt x="103783" y="3410738"/>
                  <a:pt x="102850" y="3411455"/>
                  <a:pt x="102476" y="3413028"/>
                </a:cubicBezTo>
                <a:lnTo>
                  <a:pt x="102697" y="3414374"/>
                </a:lnTo>
                <a:lnTo>
                  <a:pt x="84402" y="3420661"/>
                </a:lnTo>
                <a:lnTo>
                  <a:pt x="85825" y="3418403"/>
                </a:lnTo>
                <a:cubicBezTo>
                  <a:pt x="86753" y="3417293"/>
                  <a:pt x="87059" y="3416662"/>
                  <a:pt x="86021" y="3415184"/>
                </a:cubicBezTo>
                <a:cubicBezTo>
                  <a:pt x="84747" y="3413787"/>
                  <a:pt x="83734" y="3414269"/>
                  <a:pt x="82643" y="3414910"/>
                </a:cubicBezTo>
                <a:cubicBezTo>
                  <a:pt x="81862" y="3415310"/>
                  <a:pt x="81399" y="3415865"/>
                  <a:pt x="80699" y="3416502"/>
                </a:cubicBezTo>
                <a:cubicBezTo>
                  <a:pt x="77671" y="3419126"/>
                  <a:pt x="76647" y="3418825"/>
                  <a:pt x="75581" y="3414992"/>
                </a:cubicBezTo>
                <a:cubicBezTo>
                  <a:pt x="75411" y="3414131"/>
                  <a:pt x="75165" y="3413036"/>
                  <a:pt x="74217" y="3412577"/>
                </a:cubicBezTo>
                <a:cubicBezTo>
                  <a:pt x="73034" y="3412198"/>
                  <a:pt x="72422" y="3413461"/>
                  <a:pt x="71722" y="3414096"/>
                </a:cubicBezTo>
                <a:cubicBezTo>
                  <a:pt x="71101" y="3414575"/>
                  <a:pt x="70636" y="3415129"/>
                  <a:pt x="70331" y="3415761"/>
                </a:cubicBezTo>
                <a:cubicBezTo>
                  <a:pt x="69443" y="3416987"/>
                  <a:pt x="68624" y="3417369"/>
                  <a:pt x="67886" y="3417182"/>
                </a:cubicBezTo>
                <a:cubicBezTo>
                  <a:pt x="67147" y="3416995"/>
                  <a:pt x="66491" y="3416237"/>
                  <a:pt x="65929" y="3415185"/>
                </a:cubicBezTo>
                <a:cubicBezTo>
                  <a:pt x="64881" y="3412921"/>
                  <a:pt x="63987" y="3410343"/>
                  <a:pt x="62938" y="3408079"/>
                </a:cubicBezTo>
                <a:cubicBezTo>
                  <a:pt x="61727" y="3405348"/>
                  <a:pt x="59971" y="3402936"/>
                  <a:pt x="56757" y="3403131"/>
                </a:cubicBezTo>
                <a:cubicBezTo>
                  <a:pt x="54243" y="3403082"/>
                  <a:pt x="53678" y="3401834"/>
                  <a:pt x="53262" y="3399876"/>
                </a:cubicBezTo>
                <a:cubicBezTo>
                  <a:pt x="52425" y="3395571"/>
                  <a:pt x="50731" y="3391825"/>
                  <a:pt x="45852" y="3390627"/>
                </a:cubicBezTo>
                <a:cubicBezTo>
                  <a:pt x="44592" y="3390406"/>
                  <a:pt x="44506" y="3389779"/>
                  <a:pt x="44885" y="3388598"/>
                </a:cubicBezTo>
                <a:cubicBezTo>
                  <a:pt x="48005" y="3380559"/>
                  <a:pt x="47905" y="3372320"/>
                  <a:pt x="46392" y="3364179"/>
                </a:cubicBezTo>
                <a:cubicBezTo>
                  <a:pt x="45976" y="3362222"/>
                  <a:pt x="46752" y="3361429"/>
                  <a:pt x="48071" y="3360314"/>
                </a:cubicBezTo>
                <a:cubicBezTo>
                  <a:pt x="51029" y="3358239"/>
                  <a:pt x="54298" y="3355926"/>
                  <a:pt x="54724" y="3352232"/>
                </a:cubicBezTo>
                <a:cubicBezTo>
                  <a:pt x="55150" y="3348540"/>
                  <a:pt x="57011" y="3346713"/>
                  <a:pt x="59815" y="3344954"/>
                </a:cubicBezTo>
                <a:cubicBezTo>
                  <a:pt x="60672" y="3344395"/>
                  <a:pt x="61371" y="3343759"/>
                  <a:pt x="62303" y="3343042"/>
                </a:cubicBezTo>
                <a:cubicBezTo>
                  <a:pt x="66577" y="3339461"/>
                  <a:pt x="71013" y="3336349"/>
                  <a:pt x="76979" y="3336514"/>
                </a:cubicBezTo>
                <a:cubicBezTo>
                  <a:pt x="78080" y="3336658"/>
                  <a:pt x="78385" y="3336026"/>
                  <a:pt x="78768" y="3335238"/>
                </a:cubicBezTo>
                <a:cubicBezTo>
                  <a:pt x="79760" y="3332794"/>
                  <a:pt x="78253" y="3325043"/>
                  <a:pt x="76348" y="3323340"/>
                </a:cubicBezTo>
                <a:cubicBezTo>
                  <a:pt x="73258" y="3320865"/>
                  <a:pt x="71100" y="3317673"/>
                  <a:pt x="70032" y="3313842"/>
                </a:cubicBezTo>
                <a:cubicBezTo>
                  <a:pt x="68401" y="3308761"/>
                  <a:pt x="67319" y="3303752"/>
                  <a:pt x="65922" y="3298589"/>
                </a:cubicBezTo>
                <a:cubicBezTo>
                  <a:pt x="65434" y="3297184"/>
                  <a:pt x="66215" y="3296782"/>
                  <a:pt x="67229" y="3296299"/>
                </a:cubicBezTo>
                <a:cubicBezTo>
                  <a:pt x="71755" y="3294205"/>
                  <a:pt x="71755" y="3294205"/>
                  <a:pt x="69430" y="3290153"/>
                </a:cubicBezTo>
                <a:cubicBezTo>
                  <a:pt x="67420" y="3286253"/>
                  <a:pt x="68028" y="3284599"/>
                  <a:pt x="72324" y="3282979"/>
                </a:cubicBezTo>
                <a:cubicBezTo>
                  <a:pt x="74201" y="3282329"/>
                  <a:pt x="76153" y="3281521"/>
                  <a:pt x="76752" y="3279083"/>
                </a:cubicBezTo>
                <a:cubicBezTo>
                  <a:pt x="78010" y="3272869"/>
                  <a:pt x="82282" y="3269288"/>
                  <a:pt x="87905" y="3266946"/>
                </a:cubicBezTo>
                <a:cubicBezTo>
                  <a:pt x="91577" y="3265412"/>
                  <a:pt x="95642" y="3264266"/>
                  <a:pt x="98912" y="3261952"/>
                </a:cubicBezTo>
                <a:cubicBezTo>
                  <a:pt x="99533" y="3261474"/>
                  <a:pt x="100313" y="3261072"/>
                  <a:pt x="101027" y="3261614"/>
                </a:cubicBezTo>
                <a:close/>
                <a:moveTo>
                  <a:pt x="9131008" y="3260431"/>
                </a:moveTo>
                <a:lnTo>
                  <a:pt x="9125529" y="3261692"/>
                </a:lnTo>
                <a:lnTo>
                  <a:pt x="9125666" y="3261609"/>
                </a:lnTo>
                <a:cubicBezTo>
                  <a:pt x="9125666" y="3261609"/>
                  <a:pt x="9125666" y="3261609"/>
                  <a:pt x="9131008" y="3260431"/>
                </a:cubicBezTo>
                <a:close/>
                <a:moveTo>
                  <a:pt x="1838033" y="3242150"/>
                </a:moveTo>
                <a:lnTo>
                  <a:pt x="1826131" y="3245391"/>
                </a:lnTo>
                <a:cubicBezTo>
                  <a:pt x="1819603" y="3247090"/>
                  <a:pt x="1814880" y="3248652"/>
                  <a:pt x="1818579" y="3249586"/>
                </a:cubicBezTo>
                <a:cubicBezTo>
                  <a:pt x="1816173" y="3249765"/>
                  <a:pt x="1816173" y="3249765"/>
                  <a:pt x="1816173" y="3249765"/>
                </a:cubicBezTo>
                <a:cubicBezTo>
                  <a:pt x="1813767" y="3249946"/>
                  <a:pt x="1813767" y="3249946"/>
                  <a:pt x="1813767" y="3249946"/>
                </a:cubicBezTo>
                <a:cubicBezTo>
                  <a:pt x="1813948" y="3252353"/>
                  <a:pt x="1813948" y="3252353"/>
                  <a:pt x="1813948" y="3252353"/>
                </a:cubicBezTo>
                <a:cubicBezTo>
                  <a:pt x="1816354" y="3252172"/>
                  <a:pt x="1816354" y="3252172"/>
                  <a:pt x="1816354" y="3252172"/>
                </a:cubicBezTo>
                <a:cubicBezTo>
                  <a:pt x="1819120" y="3256805"/>
                  <a:pt x="1809315" y="3255118"/>
                  <a:pt x="1806908" y="3255298"/>
                </a:cubicBezTo>
                <a:cubicBezTo>
                  <a:pt x="1811901" y="3257344"/>
                  <a:pt x="1797823" y="3263237"/>
                  <a:pt x="1807269" y="3260110"/>
                </a:cubicBezTo>
                <a:cubicBezTo>
                  <a:pt x="1807089" y="3257704"/>
                  <a:pt x="1814308" y="3257165"/>
                  <a:pt x="1814308" y="3257165"/>
                </a:cubicBezTo>
                <a:cubicBezTo>
                  <a:pt x="1809675" y="3259931"/>
                  <a:pt x="1812081" y="3259751"/>
                  <a:pt x="1814487" y="3259571"/>
                </a:cubicBezTo>
                <a:cubicBezTo>
                  <a:pt x="1816534" y="3254579"/>
                  <a:pt x="1826160" y="3253859"/>
                  <a:pt x="1833017" y="3248507"/>
                </a:cubicBezTo>
                <a:cubicBezTo>
                  <a:pt x="1833017" y="3248507"/>
                  <a:pt x="1835423" y="3248326"/>
                  <a:pt x="1837830" y="3248147"/>
                </a:cubicBezTo>
                <a:cubicBezTo>
                  <a:pt x="1837830" y="3248147"/>
                  <a:pt x="1840236" y="3247966"/>
                  <a:pt x="1840236" y="3247966"/>
                </a:cubicBezTo>
                <a:cubicBezTo>
                  <a:pt x="1842643" y="3247787"/>
                  <a:pt x="1842643" y="3247787"/>
                  <a:pt x="1842643" y="3247787"/>
                </a:cubicBezTo>
                <a:lnTo>
                  <a:pt x="1842616" y="3247434"/>
                </a:lnTo>
                <a:close/>
                <a:moveTo>
                  <a:pt x="1377405" y="3239016"/>
                </a:moveTo>
                <a:cubicBezTo>
                  <a:pt x="1377405" y="3239016"/>
                  <a:pt x="1377405" y="3239016"/>
                  <a:pt x="1374997" y="3239195"/>
                </a:cubicBezTo>
                <a:lnTo>
                  <a:pt x="1375131" y="3239039"/>
                </a:lnTo>
                <a:close/>
                <a:moveTo>
                  <a:pt x="1379630" y="3236430"/>
                </a:moveTo>
                <a:lnTo>
                  <a:pt x="1379638" y="3236543"/>
                </a:lnTo>
                <a:lnTo>
                  <a:pt x="1377223" y="3236609"/>
                </a:lnTo>
                <a:cubicBezTo>
                  <a:pt x="1377223" y="3236609"/>
                  <a:pt x="1377223" y="3236609"/>
                  <a:pt x="1379630" y="3236430"/>
                </a:cubicBezTo>
                <a:close/>
                <a:moveTo>
                  <a:pt x="1875700" y="3229568"/>
                </a:moveTo>
                <a:lnTo>
                  <a:pt x="1866529" y="3233205"/>
                </a:lnTo>
                <a:lnTo>
                  <a:pt x="1872876" y="3240020"/>
                </a:lnTo>
                <a:lnTo>
                  <a:pt x="1882342" y="3235640"/>
                </a:lnTo>
                <a:close/>
                <a:moveTo>
                  <a:pt x="1485145" y="3223701"/>
                </a:moveTo>
                <a:cubicBezTo>
                  <a:pt x="1485145" y="3223701"/>
                  <a:pt x="1485145" y="3223701"/>
                  <a:pt x="1485325" y="3226108"/>
                </a:cubicBezTo>
                <a:cubicBezTo>
                  <a:pt x="1485325" y="3226108"/>
                  <a:pt x="1485325" y="3226108"/>
                  <a:pt x="1487732" y="3225928"/>
                </a:cubicBezTo>
                <a:cubicBezTo>
                  <a:pt x="1487732" y="3225928"/>
                  <a:pt x="1490137" y="3225748"/>
                  <a:pt x="1490137" y="3225748"/>
                </a:cubicBezTo>
                <a:cubicBezTo>
                  <a:pt x="1492544" y="3225568"/>
                  <a:pt x="1492544" y="3225568"/>
                  <a:pt x="1492544" y="3225568"/>
                </a:cubicBezTo>
                <a:cubicBezTo>
                  <a:pt x="1494951" y="3225388"/>
                  <a:pt x="1494951" y="3225388"/>
                  <a:pt x="1494951" y="3225388"/>
                </a:cubicBezTo>
                <a:cubicBezTo>
                  <a:pt x="1495130" y="3227794"/>
                  <a:pt x="1497537" y="3227614"/>
                  <a:pt x="1499942" y="3227434"/>
                </a:cubicBezTo>
                <a:cubicBezTo>
                  <a:pt x="1499763" y="3225028"/>
                  <a:pt x="1502169" y="3224849"/>
                  <a:pt x="1504575" y="3224668"/>
                </a:cubicBezTo>
                <a:cubicBezTo>
                  <a:pt x="1507161" y="3226894"/>
                  <a:pt x="1514380" y="3226355"/>
                  <a:pt x="1519192" y="3225995"/>
                </a:cubicBezTo>
                <a:cubicBezTo>
                  <a:pt x="1499942" y="3227434"/>
                  <a:pt x="1492723" y="3227974"/>
                  <a:pt x="1476060" y="3231639"/>
                </a:cubicBezTo>
                <a:cubicBezTo>
                  <a:pt x="1478826" y="3236272"/>
                  <a:pt x="1469381" y="3239398"/>
                  <a:pt x="1457350" y="3240297"/>
                </a:cubicBezTo>
                <a:cubicBezTo>
                  <a:pt x="1445318" y="3241197"/>
                  <a:pt x="1433287" y="3242096"/>
                  <a:pt x="1433467" y="3244503"/>
                </a:cubicBezTo>
                <a:cubicBezTo>
                  <a:pt x="1421616" y="3247809"/>
                  <a:pt x="1404411" y="3244255"/>
                  <a:pt x="1392200" y="3242749"/>
                </a:cubicBezTo>
                <a:cubicBezTo>
                  <a:pt x="1394607" y="3242570"/>
                  <a:pt x="1394607" y="3242570"/>
                  <a:pt x="1394427" y="3240162"/>
                </a:cubicBezTo>
                <a:cubicBezTo>
                  <a:pt x="1394427" y="3240162"/>
                  <a:pt x="1392020" y="3240342"/>
                  <a:pt x="1392020" y="3240342"/>
                </a:cubicBezTo>
                <a:cubicBezTo>
                  <a:pt x="1382217" y="3238656"/>
                  <a:pt x="1382217" y="3238656"/>
                  <a:pt x="1382217" y="3238656"/>
                </a:cubicBezTo>
                <a:cubicBezTo>
                  <a:pt x="1379808" y="3238836"/>
                  <a:pt x="1379808" y="3238836"/>
                  <a:pt x="1379808" y="3238836"/>
                </a:cubicBezTo>
                <a:lnTo>
                  <a:pt x="1379638" y="3236543"/>
                </a:lnTo>
                <a:lnTo>
                  <a:pt x="1383601" y="3236435"/>
                </a:lnTo>
                <a:cubicBezTo>
                  <a:pt x="1387705" y="3235221"/>
                  <a:pt x="1386535" y="3231679"/>
                  <a:pt x="1393887" y="3232944"/>
                </a:cubicBezTo>
                <a:cubicBezTo>
                  <a:pt x="1394069" y="3235350"/>
                  <a:pt x="1394069" y="3235350"/>
                  <a:pt x="1396473" y="3235170"/>
                </a:cubicBezTo>
                <a:cubicBezTo>
                  <a:pt x="1398879" y="3234989"/>
                  <a:pt x="1398879" y="3234989"/>
                  <a:pt x="1398879" y="3234989"/>
                </a:cubicBezTo>
                <a:cubicBezTo>
                  <a:pt x="1399060" y="3237396"/>
                  <a:pt x="1399060" y="3237396"/>
                  <a:pt x="1401467" y="3237217"/>
                </a:cubicBezTo>
                <a:cubicBezTo>
                  <a:pt x="1401467" y="3237217"/>
                  <a:pt x="1401467" y="3237217"/>
                  <a:pt x="1403872" y="3237037"/>
                </a:cubicBezTo>
                <a:cubicBezTo>
                  <a:pt x="1403692" y="3234631"/>
                  <a:pt x="1401286" y="3234810"/>
                  <a:pt x="1403692" y="3234631"/>
                </a:cubicBezTo>
                <a:cubicBezTo>
                  <a:pt x="1410910" y="3234090"/>
                  <a:pt x="1418311" y="3235957"/>
                  <a:pt x="1422762" y="3230785"/>
                </a:cubicBezTo>
                <a:cubicBezTo>
                  <a:pt x="1420537" y="3233371"/>
                  <a:pt x="1420537" y="3233371"/>
                  <a:pt x="1422941" y="3233191"/>
                </a:cubicBezTo>
                <a:cubicBezTo>
                  <a:pt x="1425529" y="3235418"/>
                  <a:pt x="1427756" y="3232832"/>
                  <a:pt x="1427756" y="3232832"/>
                </a:cubicBezTo>
                <a:cubicBezTo>
                  <a:pt x="1427756" y="3232832"/>
                  <a:pt x="1427756" y="3232832"/>
                  <a:pt x="1430160" y="3232651"/>
                </a:cubicBezTo>
                <a:cubicBezTo>
                  <a:pt x="1437739" y="3236924"/>
                  <a:pt x="1444419" y="3229167"/>
                  <a:pt x="1454403" y="3233259"/>
                </a:cubicBezTo>
                <a:cubicBezTo>
                  <a:pt x="1454224" y="3230852"/>
                  <a:pt x="1454224" y="3230852"/>
                  <a:pt x="1454224" y="3230852"/>
                </a:cubicBezTo>
                <a:cubicBezTo>
                  <a:pt x="1454403" y="3233259"/>
                  <a:pt x="1456810" y="3233079"/>
                  <a:pt x="1456810" y="3233079"/>
                </a:cubicBezTo>
                <a:cubicBezTo>
                  <a:pt x="1459217" y="3232899"/>
                  <a:pt x="1459217" y="3232899"/>
                  <a:pt x="1459036" y="3230492"/>
                </a:cubicBezTo>
                <a:cubicBezTo>
                  <a:pt x="1466255" y="3229953"/>
                  <a:pt x="1473473" y="3229413"/>
                  <a:pt x="1473473" y="3229413"/>
                </a:cubicBezTo>
                <a:cubicBezTo>
                  <a:pt x="1480693" y="3228874"/>
                  <a:pt x="1468481" y="3227366"/>
                  <a:pt x="1480513" y="3226467"/>
                </a:cubicBezTo>
                <a:cubicBezTo>
                  <a:pt x="1478286" y="3229053"/>
                  <a:pt x="1480871" y="3231279"/>
                  <a:pt x="1483099" y="3228693"/>
                </a:cubicBezTo>
                <a:cubicBezTo>
                  <a:pt x="1485325" y="3226108"/>
                  <a:pt x="1473114" y="3224601"/>
                  <a:pt x="1485145" y="3223701"/>
                </a:cubicBezTo>
                <a:close/>
                <a:moveTo>
                  <a:pt x="1492363" y="3223162"/>
                </a:moveTo>
                <a:cubicBezTo>
                  <a:pt x="1489958" y="3223341"/>
                  <a:pt x="1490137" y="3225748"/>
                  <a:pt x="1490137" y="3225748"/>
                </a:cubicBezTo>
                <a:cubicBezTo>
                  <a:pt x="1489958" y="3223341"/>
                  <a:pt x="1489958" y="3223341"/>
                  <a:pt x="1489958" y="3223341"/>
                </a:cubicBezTo>
                <a:cubicBezTo>
                  <a:pt x="1492363" y="3223162"/>
                  <a:pt x="1492363" y="3223162"/>
                  <a:pt x="1492363" y="3223162"/>
                </a:cubicBezTo>
                <a:close/>
                <a:moveTo>
                  <a:pt x="7467953" y="3220366"/>
                </a:moveTo>
                <a:lnTo>
                  <a:pt x="7472177" y="3224267"/>
                </a:lnTo>
                <a:cubicBezTo>
                  <a:pt x="7481694" y="3229710"/>
                  <a:pt x="7494385" y="3235152"/>
                  <a:pt x="7508887" y="3240597"/>
                </a:cubicBezTo>
                <a:cubicBezTo>
                  <a:pt x="7537893" y="3251483"/>
                  <a:pt x="7566899" y="3255111"/>
                  <a:pt x="7585027" y="3258739"/>
                </a:cubicBezTo>
                <a:lnTo>
                  <a:pt x="7581977" y="3257360"/>
                </a:lnTo>
                <a:lnTo>
                  <a:pt x="7512310" y="3237702"/>
                </a:lnTo>
                <a:close/>
                <a:moveTo>
                  <a:pt x="1863625" y="3215896"/>
                </a:moveTo>
                <a:lnTo>
                  <a:pt x="1861772" y="3216413"/>
                </a:lnTo>
                <a:cubicBezTo>
                  <a:pt x="1859778" y="3218073"/>
                  <a:pt x="1857508" y="3220058"/>
                  <a:pt x="1852696" y="3220418"/>
                </a:cubicBezTo>
                <a:lnTo>
                  <a:pt x="1852364" y="3220801"/>
                </a:lnTo>
                <a:lnTo>
                  <a:pt x="1854647" y="3222791"/>
                </a:lnTo>
                <a:lnTo>
                  <a:pt x="1864937" y="3218294"/>
                </a:lnTo>
                <a:lnTo>
                  <a:pt x="1865338" y="3218047"/>
                </a:lnTo>
                <a:close/>
                <a:moveTo>
                  <a:pt x="1100820" y="3196782"/>
                </a:moveTo>
                <a:lnTo>
                  <a:pt x="1101509" y="3197064"/>
                </a:lnTo>
                <a:lnTo>
                  <a:pt x="1096008" y="3197141"/>
                </a:lnTo>
                <a:cubicBezTo>
                  <a:pt x="1096008" y="3197141"/>
                  <a:pt x="1096008" y="3197141"/>
                  <a:pt x="1098413" y="3196961"/>
                </a:cubicBezTo>
                <a:cubicBezTo>
                  <a:pt x="1100820" y="3196782"/>
                  <a:pt x="1100820" y="3196782"/>
                  <a:pt x="1100820" y="3196782"/>
                </a:cubicBezTo>
                <a:close/>
                <a:moveTo>
                  <a:pt x="7406910" y="3196507"/>
                </a:moveTo>
                <a:lnTo>
                  <a:pt x="7415978" y="3201588"/>
                </a:lnTo>
                <a:cubicBezTo>
                  <a:pt x="7420736" y="3203857"/>
                  <a:pt x="7424929" y="3205443"/>
                  <a:pt x="7428385" y="3206010"/>
                </a:cubicBezTo>
                <a:lnTo>
                  <a:pt x="7430223" y="3205618"/>
                </a:lnTo>
                <a:close/>
                <a:moveTo>
                  <a:pt x="11096295" y="3190882"/>
                </a:moveTo>
                <a:cubicBezTo>
                  <a:pt x="11099048" y="3190882"/>
                  <a:pt x="11101407" y="3190882"/>
                  <a:pt x="11104160" y="3190882"/>
                </a:cubicBezTo>
                <a:cubicBezTo>
                  <a:pt x="11104160" y="3192057"/>
                  <a:pt x="11104553" y="3192448"/>
                  <a:pt x="11105339" y="3192448"/>
                </a:cubicBezTo>
                <a:cubicBezTo>
                  <a:pt x="11111238" y="3192448"/>
                  <a:pt x="11114383" y="3196362"/>
                  <a:pt x="11116350" y="3201060"/>
                </a:cubicBezTo>
                <a:cubicBezTo>
                  <a:pt x="11118316" y="3205366"/>
                  <a:pt x="11120675" y="3209281"/>
                  <a:pt x="11119889" y="3214370"/>
                </a:cubicBezTo>
                <a:cubicBezTo>
                  <a:pt x="11118709" y="3219850"/>
                  <a:pt x="11119102" y="3225723"/>
                  <a:pt x="11114383" y="3230029"/>
                </a:cubicBezTo>
                <a:cubicBezTo>
                  <a:pt x="11112811" y="3231594"/>
                  <a:pt x="11111238" y="3232769"/>
                  <a:pt x="11108485" y="3233552"/>
                </a:cubicBezTo>
                <a:cubicBezTo>
                  <a:pt x="11104553" y="3234726"/>
                  <a:pt x="11099834" y="3236684"/>
                  <a:pt x="11101013" y="3242947"/>
                </a:cubicBezTo>
                <a:cubicBezTo>
                  <a:pt x="11101407" y="3245296"/>
                  <a:pt x="11099048" y="3246078"/>
                  <a:pt x="11098654" y="3247253"/>
                </a:cubicBezTo>
                <a:cubicBezTo>
                  <a:pt x="11096689" y="3253516"/>
                  <a:pt x="11091970" y="3256257"/>
                  <a:pt x="11086857" y="3258214"/>
                </a:cubicBezTo>
                <a:cubicBezTo>
                  <a:pt x="11083319" y="3257431"/>
                  <a:pt x="11080172" y="3256649"/>
                  <a:pt x="11076634" y="3256649"/>
                </a:cubicBezTo>
                <a:cubicBezTo>
                  <a:pt x="11073094" y="3256649"/>
                  <a:pt x="11069556" y="3254299"/>
                  <a:pt x="11067982" y="3251168"/>
                </a:cubicBezTo>
                <a:cubicBezTo>
                  <a:pt x="11066803" y="3248428"/>
                  <a:pt x="11065623" y="3246861"/>
                  <a:pt x="11063264" y="3245687"/>
                </a:cubicBezTo>
                <a:cubicBezTo>
                  <a:pt x="11063264" y="3240990"/>
                  <a:pt x="11063264" y="3236292"/>
                  <a:pt x="11063264" y="3231594"/>
                </a:cubicBezTo>
                <a:cubicBezTo>
                  <a:pt x="11067196" y="3229637"/>
                  <a:pt x="11070342" y="3226506"/>
                  <a:pt x="11071915" y="3222982"/>
                </a:cubicBezTo>
                <a:cubicBezTo>
                  <a:pt x="11073881" y="3219850"/>
                  <a:pt x="11075453" y="3216327"/>
                  <a:pt x="11077420" y="3212804"/>
                </a:cubicBezTo>
                <a:cubicBezTo>
                  <a:pt x="11079386" y="3209672"/>
                  <a:pt x="11081352" y="3206149"/>
                  <a:pt x="11081745" y="3202234"/>
                </a:cubicBezTo>
                <a:cubicBezTo>
                  <a:pt x="11082531" y="3198711"/>
                  <a:pt x="11084891" y="3197145"/>
                  <a:pt x="11087644" y="3195188"/>
                </a:cubicBezTo>
                <a:cubicBezTo>
                  <a:pt x="11090397" y="3193230"/>
                  <a:pt x="11094329" y="3193622"/>
                  <a:pt x="11096295" y="3190882"/>
                </a:cubicBezTo>
                <a:close/>
                <a:moveTo>
                  <a:pt x="7338476" y="3189794"/>
                </a:moveTo>
                <a:lnTo>
                  <a:pt x="7338476" y="3190701"/>
                </a:lnTo>
                <a:lnTo>
                  <a:pt x="7334851" y="3189795"/>
                </a:lnTo>
                <a:cubicBezTo>
                  <a:pt x="7334851" y="3189795"/>
                  <a:pt x="7334851" y="3189795"/>
                  <a:pt x="7338476" y="3189794"/>
                </a:cubicBezTo>
                <a:close/>
                <a:moveTo>
                  <a:pt x="1688239" y="3189159"/>
                </a:moveTo>
                <a:cubicBezTo>
                  <a:pt x="1686011" y="3191745"/>
                  <a:pt x="1683605" y="3191926"/>
                  <a:pt x="1681199" y="3192105"/>
                </a:cubicBezTo>
                <a:cubicBezTo>
                  <a:pt x="1681199" y="3192105"/>
                  <a:pt x="1681199" y="3192105"/>
                  <a:pt x="1678792" y="3192285"/>
                </a:cubicBezTo>
                <a:cubicBezTo>
                  <a:pt x="1676387" y="3192465"/>
                  <a:pt x="1676387" y="3192465"/>
                  <a:pt x="1676387" y="3192465"/>
                </a:cubicBezTo>
                <a:lnTo>
                  <a:pt x="1673980" y="3192645"/>
                </a:lnTo>
                <a:cubicBezTo>
                  <a:pt x="1673980" y="3192645"/>
                  <a:pt x="1676387" y="3192465"/>
                  <a:pt x="1678613" y="3189879"/>
                </a:cubicBezTo>
                <a:cubicBezTo>
                  <a:pt x="1683425" y="3189519"/>
                  <a:pt x="1685832" y="3189340"/>
                  <a:pt x="1688239" y="3189159"/>
                </a:cubicBezTo>
                <a:close/>
                <a:moveTo>
                  <a:pt x="9328277" y="3187253"/>
                </a:moveTo>
                <a:lnTo>
                  <a:pt x="9320707" y="3193383"/>
                </a:lnTo>
                <a:cubicBezTo>
                  <a:pt x="9320707" y="3193383"/>
                  <a:pt x="9320707" y="3193383"/>
                  <a:pt x="9317448" y="3191301"/>
                </a:cubicBezTo>
                <a:close/>
                <a:moveTo>
                  <a:pt x="7371108" y="3182512"/>
                </a:moveTo>
                <a:lnTo>
                  <a:pt x="7371108" y="3182538"/>
                </a:lnTo>
                <a:lnTo>
                  <a:pt x="7371172" y="3182538"/>
                </a:lnTo>
                <a:close/>
                <a:moveTo>
                  <a:pt x="385820" y="3173290"/>
                </a:moveTo>
                <a:cubicBezTo>
                  <a:pt x="407359" y="3197363"/>
                  <a:pt x="438419" y="3216772"/>
                  <a:pt x="461923" y="3240697"/>
                </a:cubicBezTo>
                <a:cubicBezTo>
                  <a:pt x="468399" y="3248115"/>
                  <a:pt x="467959" y="3242221"/>
                  <a:pt x="474141" y="3245711"/>
                </a:cubicBezTo>
                <a:cubicBezTo>
                  <a:pt x="484690" y="3254799"/>
                  <a:pt x="489058" y="3260400"/>
                  <a:pt x="493424" y="3266000"/>
                </a:cubicBezTo>
                <a:cubicBezTo>
                  <a:pt x="501864" y="3273271"/>
                  <a:pt x="505643" y="3271013"/>
                  <a:pt x="513935" y="3276319"/>
                </a:cubicBezTo>
                <a:cubicBezTo>
                  <a:pt x="520412" y="3283738"/>
                  <a:pt x="526889" y="3291156"/>
                  <a:pt x="533364" y="3298574"/>
                </a:cubicBezTo>
                <a:cubicBezTo>
                  <a:pt x="533364" y="3298574"/>
                  <a:pt x="533364" y="3298574"/>
                  <a:pt x="529733" y="3302797"/>
                </a:cubicBezTo>
                <a:cubicBezTo>
                  <a:pt x="533951" y="3306433"/>
                  <a:pt x="540283" y="3311886"/>
                  <a:pt x="546465" y="3315375"/>
                </a:cubicBezTo>
                <a:cubicBezTo>
                  <a:pt x="546465" y="3315375"/>
                  <a:pt x="546465" y="3315375"/>
                  <a:pt x="546318" y="3313411"/>
                </a:cubicBezTo>
                <a:cubicBezTo>
                  <a:pt x="544355" y="3313557"/>
                  <a:pt x="542245" y="3311739"/>
                  <a:pt x="544208" y="3311593"/>
                </a:cubicBezTo>
                <a:cubicBezTo>
                  <a:pt x="544208" y="3311593"/>
                  <a:pt x="546171" y="3311445"/>
                  <a:pt x="546171" y="3311445"/>
                </a:cubicBezTo>
                <a:cubicBezTo>
                  <a:pt x="546024" y="3309481"/>
                  <a:pt x="539841" y="3305992"/>
                  <a:pt x="543767" y="3305698"/>
                </a:cubicBezTo>
                <a:cubicBezTo>
                  <a:pt x="551913" y="3309041"/>
                  <a:pt x="550097" y="3311152"/>
                  <a:pt x="556280" y="3314641"/>
                </a:cubicBezTo>
                <a:cubicBezTo>
                  <a:pt x="556280" y="3314641"/>
                  <a:pt x="556280" y="3314641"/>
                  <a:pt x="558244" y="3314494"/>
                </a:cubicBezTo>
                <a:cubicBezTo>
                  <a:pt x="558244" y="3314494"/>
                  <a:pt x="558244" y="3314494"/>
                  <a:pt x="558390" y="3316459"/>
                </a:cubicBezTo>
                <a:cubicBezTo>
                  <a:pt x="560352" y="3316312"/>
                  <a:pt x="562464" y="3318130"/>
                  <a:pt x="562464" y="3318130"/>
                </a:cubicBezTo>
                <a:cubicBezTo>
                  <a:pt x="562609" y="3320094"/>
                  <a:pt x="562609" y="3320094"/>
                  <a:pt x="562609" y="3320094"/>
                </a:cubicBezTo>
                <a:cubicBezTo>
                  <a:pt x="568646" y="3321618"/>
                  <a:pt x="578901" y="3326778"/>
                  <a:pt x="587193" y="3332085"/>
                </a:cubicBezTo>
                <a:cubicBezTo>
                  <a:pt x="595633" y="3339357"/>
                  <a:pt x="601964" y="3344810"/>
                  <a:pt x="602257" y="3348740"/>
                </a:cubicBezTo>
                <a:cubicBezTo>
                  <a:pt x="604220" y="3348593"/>
                  <a:pt x="604367" y="3350558"/>
                  <a:pt x="604367" y="3350558"/>
                </a:cubicBezTo>
                <a:cubicBezTo>
                  <a:pt x="606330" y="3350410"/>
                  <a:pt x="608440" y="3352228"/>
                  <a:pt x="608587" y="3354193"/>
                </a:cubicBezTo>
                <a:cubicBezTo>
                  <a:pt x="608587" y="3354193"/>
                  <a:pt x="608587" y="3354193"/>
                  <a:pt x="606623" y="3354340"/>
                </a:cubicBezTo>
                <a:cubicBezTo>
                  <a:pt x="604513" y="3352522"/>
                  <a:pt x="604513" y="3352522"/>
                  <a:pt x="604513" y="3352522"/>
                </a:cubicBezTo>
                <a:cubicBezTo>
                  <a:pt x="604513" y="3352522"/>
                  <a:pt x="604513" y="3352522"/>
                  <a:pt x="602551" y="3352668"/>
                </a:cubicBezTo>
                <a:cubicBezTo>
                  <a:pt x="610843" y="3357975"/>
                  <a:pt x="610695" y="3356011"/>
                  <a:pt x="616880" y="3359500"/>
                </a:cubicBezTo>
                <a:cubicBezTo>
                  <a:pt x="616880" y="3359500"/>
                  <a:pt x="614770" y="3357682"/>
                  <a:pt x="614770" y="3357682"/>
                </a:cubicBezTo>
                <a:cubicBezTo>
                  <a:pt x="614770" y="3357682"/>
                  <a:pt x="614770" y="3357682"/>
                  <a:pt x="616732" y="3357535"/>
                </a:cubicBezTo>
                <a:cubicBezTo>
                  <a:pt x="616732" y="3357535"/>
                  <a:pt x="616732" y="3357535"/>
                  <a:pt x="618696" y="3357388"/>
                </a:cubicBezTo>
                <a:cubicBezTo>
                  <a:pt x="618696" y="3357388"/>
                  <a:pt x="614622" y="3355718"/>
                  <a:pt x="616439" y="3353606"/>
                </a:cubicBezTo>
                <a:cubicBezTo>
                  <a:pt x="622622" y="3357095"/>
                  <a:pt x="628803" y="3360584"/>
                  <a:pt x="626988" y="3362695"/>
                </a:cubicBezTo>
                <a:cubicBezTo>
                  <a:pt x="626988" y="3362695"/>
                  <a:pt x="628952" y="3362548"/>
                  <a:pt x="629098" y="3364514"/>
                </a:cubicBezTo>
                <a:cubicBezTo>
                  <a:pt x="629245" y="3366478"/>
                  <a:pt x="631208" y="3366331"/>
                  <a:pt x="631208" y="3366331"/>
                </a:cubicBezTo>
                <a:lnTo>
                  <a:pt x="631429" y="3366074"/>
                </a:lnTo>
                <a:lnTo>
                  <a:pt x="676890" y="3396501"/>
                </a:lnTo>
                <a:cubicBezTo>
                  <a:pt x="676890" y="3396501"/>
                  <a:pt x="678855" y="3396354"/>
                  <a:pt x="679001" y="3398318"/>
                </a:cubicBezTo>
                <a:cubicBezTo>
                  <a:pt x="680964" y="3398171"/>
                  <a:pt x="683074" y="3399988"/>
                  <a:pt x="683074" y="3399988"/>
                </a:cubicBezTo>
                <a:cubicBezTo>
                  <a:pt x="683074" y="3399988"/>
                  <a:pt x="683074" y="3399988"/>
                  <a:pt x="681111" y="3400136"/>
                </a:cubicBezTo>
                <a:cubicBezTo>
                  <a:pt x="687147" y="3401661"/>
                  <a:pt x="697255" y="3404856"/>
                  <a:pt x="701182" y="3404562"/>
                </a:cubicBezTo>
                <a:cubicBezTo>
                  <a:pt x="699219" y="3404708"/>
                  <a:pt x="699219" y="3404708"/>
                  <a:pt x="697109" y="3402891"/>
                </a:cubicBezTo>
                <a:cubicBezTo>
                  <a:pt x="697109" y="3402891"/>
                  <a:pt x="696962" y="3400927"/>
                  <a:pt x="696962" y="3400927"/>
                </a:cubicBezTo>
                <a:cubicBezTo>
                  <a:pt x="698925" y="3400780"/>
                  <a:pt x="698925" y="3400780"/>
                  <a:pt x="701034" y="3402598"/>
                </a:cubicBezTo>
                <a:lnTo>
                  <a:pt x="701749" y="3402544"/>
                </a:lnTo>
                <a:lnTo>
                  <a:pt x="702807" y="3403205"/>
                </a:lnTo>
                <a:cubicBezTo>
                  <a:pt x="703599" y="3403887"/>
                  <a:pt x="704126" y="3404342"/>
                  <a:pt x="705108" y="3404268"/>
                </a:cubicBezTo>
                <a:cubicBezTo>
                  <a:pt x="703145" y="3404415"/>
                  <a:pt x="702997" y="3402450"/>
                  <a:pt x="702997" y="3402450"/>
                </a:cubicBezTo>
                <a:lnTo>
                  <a:pt x="701749" y="3402544"/>
                </a:lnTo>
                <a:lnTo>
                  <a:pt x="698925" y="3400780"/>
                </a:lnTo>
                <a:cubicBezTo>
                  <a:pt x="725032" y="3406730"/>
                  <a:pt x="754128" y="3426286"/>
                  <a:pt x="780382" y="3434201"/>
                </a:cubicBezTo>
                <a:cubicBezTo>
                  <a:pt x="780530" y="3436166"/>
                  <a:pt x="788676" y="3439507"/>
                  <a:pt x="790785" y="3441326"/>
                </a:cubicBezTo>
                <a:cubicBezTo>
                  <a:pt x="790639" y="3439361"/>
                  <a:pt x="790639" y="3439361"/>
                  <a:pt x="794564" y="3439068"/>
                </a:cubicBezTo>
                <a:cubicBezTo>
                  <a:pt x="794564" y="3439068"/>
                  <a:pt x="794711" y="3441032"/>
                  <a:pt x="796674" y="3440886"/>
                </a:cubicBezTo>
                <a:cubicBezTo>
                  <a:pt x="798637" y="3440738"/>
                  <a:pt x="798785" y="3442703"/>
                  <a:pt x="800747" y="3442556"/>
                </a:cubicBezTo>
                <a:cubicBezTo>
                  <a:pt x="820965" y="3448946"/>
                  <a:pt x="825332" y="3454547"/>
                  <a:pt x="835586" y="3459706"/>
                </a:cubicBezTo>
                <a:cubicBezTo>
                  <a:pt x="835586" y="3459706"/>
                  <a:pt x="833624" y="3459853"/>
                  <a:pt x="833476" y="3457889"/>
                </a:cubicBezTo>
                <a:cubicBezTo>
                  <a:pt x="833476" y="3457889"/>
                  <a:pt x="833330" y="3455925"/>
                  <a:pt x="835294" y="3455778"/>
                </a:cubicBezTo>
                <a:cubicBezTo>
                  <a:pt x="835294" y="3455778"/>
                  <a:pt x="837403" y="3457595"/>
                  <a:pt x="837403" y="3457595"/>
                </a:cubicBezTo>
                <a:cubicBezTo>
                  <a:pt x="839366" y="3457450"/>
                  <a:pt x="839366" y="3457450"/>
                  <a:pt x="839366" y="3457450"/>
                </a:cubicBezTo>
                <a:cubicBezTo>
                  <a:pt x="849181" y="3456715"/>
                  <a:pt x="873619" y="3466742"/>
                  <a:pt x="872096" y="3472783"/>
                </a:cubicBezTo>
                <a:cubicBezTo>
                  <a:pt x="886131" y="3475685"/>
                  <a:pt x="908165" y="3479964"/>
                  <a:pt x="920531" y="3486941"/>
                </a:cubicBezTo>
                <a:cubicBezTo>
                  <a:pt x="910569" y="3485711"/>
                  <a:pt x="894717" y="3484919"/>
                  <a:pt x="878573" y="3480200"/>
                </a:cubicBezTo>
                <a:cubicBezTo>
                  <a:pt x="862428" y="3475481"/>
                  <a:pt x="850208" y="3470467"/>
                  <a:pt x="847806" y="3464720"/>
                </a:cubicBezTo>
                <a:cubicBezTo>
                  <a:pt x="847952" y="3466685"/>
                  <a:pt x="847952" y="3466685"/>
                  <a:pt x="845989" y="3466832"/>
                </a:cubicBezTo>
                <a:cubicBezTo>
                  <a:pt x="843880" y="3465014"/>
                  <a:pt x="839954" y="3465307"/>
                  <a:pt x="839807" y="3463343"/>
                </a:cubicBezTo>
                <a:cubicBezTo>
                  <a:pt x="839807" y="3463343"/>
                  <a:pt x="837844" y="3463489"/>
                  <a:pt x="837698" y="3461525"/>
                </a:cubicBezTo>
                <a:cubicBezTo>
                  <a:pt x="837698" y="3461525"/>
                  <a:pt x="837698" y="3461525"/>
                  <a:pt x="837844" y="3463489"/>
                </a:cubicBezTo>
                <a:cubicBezTo>
                  <a:pt x="834211" y="3467712"/>
                  <a:pt x="821847" y="3460734"/>
                  <a:pt x="807518" y="3453903"/>
                </a:cubicBezTo>
                <a:cubicBezTo>
                  <a:pt x="807518" y="3453903"/>
                  <a:pt x="807518" y="3453903"/>
                  <a:pt x="805554" y="3454050"/>
                </a:cubicBezTo>
                <a:cubicBezTo>
                  <a:pt x="805701" y="3456015"/>
                  <a:pt x="805701" y="3456015"/>
                  <a:pt x="803592" y="3454197"/>
                </a:cubicBezTo>
                <a:cubicBezTo>
                  <a:pt x="803592" y="3454197"/>
                  <a:pt x="801629" y="3454344"/>
                  <a:pt x="801629" y="3454344"/>
                </a:cubicBezTo>
                <a:cubicBezTo>
                  <a:pt x="801482" y="3452380"/>
                  <a:pt x="801482" y="3452380"/>
                  <a:pt x="801482" y="3452380"/>
                </a:cubicBezTo>
                <a:cubicBezTo>
                  <a:pt x="801482" y="3452380"/>
                  <a:pt x="801482" y="3452380"/>
                  <a:pt x="799666" y="3454490"/>
                </a:cubicBezTo>
                <a:cubicBezTo>
                  <a:pt x="795593" y="3452820"/>
                  <a:pt x="793777" y="3454931"/>
                  <a:pt x="783668" y="3451736"/>
                </a:cubicBezTo>
                <a:cubicBezTo>
                  <a:pt x="783962" y="3455665"/>
                  <a:pt x="796033" y="3458713"/>
                  <a:pt x="790290" y="3461118"/>
                </a:cubicBezTo>
                <a:cubicBezTo>
                  <a:pt x="788254" y="3460282"/>
                  <a:pt x="787273" y="3460356"/>
                  <a:pt x="786291" y="3460430"/>
                </a:cubicBezTo>
                <a:lnTo>
                  <a:pt x="784291" y="3460085"/>
                </a:lnTo>
                <a:lnTo>
                  <a:pt x="784255" y="3459594"/>
                </a:lnTo>
                <a:cubicBezTo>
                  <a:pt x="782292" y="3459741"/>
                  <a:pt x="782292" y="3459741"/>
                  <a:pt x="782292" y="3459741"/>
                </a:cubicBezTo>
                <a:lnTo>
                  <a:pt x="784291" y="3460085"/>
                </a:lnTo>
                <a:lnTo>
                  <a:pt x="784402" y="3461558"/>
                </a:lnTo>
                <a:cubicBezTo>
                  <a:pt x="784402" y="3461558"/>
                  <a:pt x="782439" y="3461705"/>
                  <a:pt x="782439" y="3461705"/>
                </a:cubicBezTo>
                <a:cubicBezTo>
                  <a:pt x="780476" y="3461852"/>
                  <a:pt x="780476" y="3461852"/>
                  <a:pt x="780476" y="3461852"/>
                </a:cubicBezTo>
                <a:cubicBezTo>
                  <a:pt x="778366" y="3460035"/>
                  <a:pt x="774293" y="3458363"/>
                  <a:pt x="770220" y="3456692"/>
                </a:cubicBezTo>
                <a:cubicBezTo>
                  <a:pt x="770220" y="3456692"/>
                  <a:pt x="768111" y="3454874"/>
                  <a:pt x="768111" y="3454874"/>
                </a:cubicBezTo>
                <a:cubicBezTo>
                  <a:pt x="768111" y="3454874"/>
                  <a:pt x="766147" y="3455021"/>
                  <a:pt x="764037" y="3453203"/>
                </a:cubicBezTo>
                <a:cubicBezTo>
                  <a:pt x="764037" y="3453203"/>
                  <a:pt x="762075" y="3453350"/>
                  <a:pt x="761927" y="3451385"/>
                </a:cubicBezTo>
                <a:cubicBezTo>
                  <a:pt x="763891" y="3451239"/>
                  <a:pt x="763891" y="3451239"/>
                  <a:pt x="765999" y="3453057"/>
                </a:cubicBezTo>
                <a:cubicBezTo>
                  <a:pt x="765999" y="3453057"/>
                  <a:pt x="767963" y="3452909"/>
                  <a:pt x="770074" y="3454728"/>
                </a:cubicBezTo>
                <a:cubicBezTo>
                  <a:pt x="765854" y="3451092"/>
                  <a:pt x="761781" y="3449421"/>
                  <a:pt x="759524" y="3445638"/>
                </a:cubicBezTo>
                <a:cubicBezTo>
                  <a:pt x="761340" y="3443527"/>
                  <a:pt x="767377" y="3445052"/>
                  <a:pt x="764972" y="3439305"/>
                </a:cubicBezTo>
                <a:cubicBezTo>
                  <a:pt x="734499" y="3427753"/>
                  <a:pt x="710208" y="3419691"/>
                  <a:pt x="681257" y="3402101"/>
                </a:cubicBezTo>
                <a:cubicBezTo>
                  <a:pt x="679295" y="3402248"/>
                  <a:pt x="679295" y="3402248"/>
                  <a:pt x="677184" y="3400429"/>
                </a:cubicBezTo>
                <a:cubicBezTo>
                  <a:pt x="675222" y="3400576"/>
                  <a:pt x="675074" y="3398611"/>
                  <a:pt x="675074" y="3398611"/>
                </a:cubicBezTo>
                <a:cubicBezTo>
                  <a:pt x="664965" y="3395416"/>
                  <a:pt x="652601" y="3388438"/>
                  <a:pt x="642198" y="3381314"/>
                </a:cubicBezTo>
                <a:cubicBezTo>
                  <a:pt x="632089" y="3378118"/>
                  <a:pt x="615797" y="3371434"/>
                  <a:pt x="601173" y="3360674"/>
                </a:cubicBezTo>
                <a:cubicBezTo>
                  <a:pt x="584737" y="3352025"/>
                  <a:pt x="570113" y="3341265"/>
                  <a:pt x="561676" y="3333994"/>
                </a:cubicBezTo>
                <a:cubicBezTo>
                  <a:pt x="542980" y="3321562"/>
                  <a:pt x="522174" y="3307313"/>
                  <a:pt x="503478" y="3294881"/>
                </a:cubicBezTo>
                <a:cubicBezTo>
                  <a:pt x="486746" y="3282304"/>
                  <a:pt x="471977" y="3269579"/>
                  <a:pt x="465060" y="3256267"/>
                </a:cubicBezTo>
                <a:cubicBezTo>
                  <a:pt x="467171" y="3258085"/>
                  <a:pt x="469281" y="3259903"/>
                  <a:pt x="471390" y="3261721"/>
                </a:cubicBezTo>
                <a:cubicBezTo>
                  <a:pt x="471390" y="3261721"/>
                  <a:pt x="471390" y="3261721"/>
                  <a:pt x="469134" y="3257938"/>
                </a:cubicBezTo>
                <a:cubicBezTo>
                  <a:pt x="467171" y="3258085"/>
                  <a:pt x="467024" y="3256120"/>
                  <a:pt x="467024" y="3256120"/>
                </a:cubicBezTo>
                <a:cubicBezTo>
                  <a:pt x="468986" y="3255974"/>
                  <a:pt x="468986" y="3255974"/>
                  <a:pt x="471097" y="3257791"/>
                </a:cubicBezTo>
                <a:cubicBezTo>
                  <a:pt x="471097" y="3257791"/>
                  <a:pt x="471097" y="3257791"/>
                  <a:pt x="473060" y="3257645"/>
                </a:cubicBezTo>
                <a:cubicBezTo>
                  <a:pt x="458290" y="3244920"/>
                  <a:pt x="441411" y="3230378"/>
                  <a:pt x="424826" y="3219763"/>
                </a:cubicBezTo>
                <a:cubicBezTo>
                  <a:pt x="417907" y="3206452"/>
                  <a:pt x="398920" y="3190091"/>
                  <a:pt x="385820" y="3173290"/>
                </a:cubicBezTo>
                <a:close/>
                <a:moveTo>
                  <a:pt x="1825961" y="3168642"/>
                </a:moveTo>
                <a:lnTo>
                  <a:pt x="1803046" y="3175593"/>
                </a:lnTo>
                <a:lnTo>
                  <a:pt x="1816733" y="3189411"/>
                </a:lnTo>
                <a:lnTo>
                  <a:pt x="1817090" y="3189204"/>
                </a:lnTo>
                <a:lnTo>
                  <a:pt x="1837026" y="3182523"/>
                </a:lnTo>
                <a:close/>
                <a:moveTo>
                  <a:pt x="10660741" y="3164593"/>
                </a:moveTo>
                <a:cubicBezTo>
                  <a:pt x="10667712" y="3168654"/>
                  <a:pt x="10674391" y="3173295"/>
                  <a:pt x="10681361" y="3177646"/>
                </a:cubicBezTo>
                <a:cubicBezTo>
                  <a:pt x="10684556" y="3179676"/>
                  <a:pt x="10686298" y="3185187"/>
                  <a:pt x="10687750" y="3189538"/>
                </a:cubicBezTo>
                <a:cubicBezTo>
                  <a:pt x="10688331" y="3191278"/>
                  <a:pt x="10688041" y="3193019"/>
                  <a:pt x="10689783" y="3194469"/>
                </a:cubicBezTo>
                <a:cubicBezTo>
                  <a:pt x="10691526" y="3195919"/>
                  <a:pt x="10691236" y="3197659"/>
                  <a:pt x="10690074" y="3199400"/>
                </a:cubicBezTo>
                <a:cubicBezTo>
                  <a:pt x="10689493" y="3200560"/>
                  <a:pt x="10688331" y="3202010"/>
                  <a:pt x="10689202" y="3203171"/>
                </a:cubicBezTo>
                <a:cubicBezTo>
                  <a:pt x="10692106" y="3206651"/>
                  <a:pt x="10692397" y="3209262"/>
                  <a:pt x="10687750" y="3211002"/>
                </a:cubicBezTo>
                <a:cubicBezTo>
                  <a:pt x="10686588" y="3211293"/>
                  <a:pt x="10686298" y="3213033"/>
                  <a:pt x="10687460" y="3213903"/>
                </a:cubicBezTo>
                <a:cubicBezTo>
                  <a:pt x="10691236" y="3217093"/>
                  <a:pt x="10687170" y="3218543"/>
                  <a:pt x="10686588" y="3220864"/>
                </a:cubicBezTo>
                <a:cubicBezTo>
                  <a:pt x="10684556" y="3228695"/>
                  <a:pt x="10675553" y="3226376"/>
                  <a:pt x="10672067" y="3232177"/>
                </a:cubicBezTo>
                <a:cubicBezTo>
                  <a:pt x="10670905" y="3234207"/>
                  <a:pt x="10665387" y="3232757"/>
                  <a:pt x="10662774" y="3232466"/>
                </a:cubicBezTo>
                <a:cubicBezTo>
                  <a:pt x="10656674" y="3231596"/>
                  <a:pt x="10649415" y="3235367"/>
                  <a:pt x="10644477" y="3228406"/>
                </a:cubicBezTo>
                <a:cubicBezTo>
                  <a:pt x="10643606" y="3227245"/>
                  <a:pt x="10641863" y="3225795"/>
                  <a:pt x="10639540" y="3225795"/>
                </a:cubicBezTo>
                <a:cubicBezTo>
                  <a:pt x="10636345" y="3226085"/>
                  <a:pt x="10634603" y="3224344"/>
                  <a:pt x="10634022" y="3221154"/>
                </a:cubicBezTo>
                <a:cubicBezTo>
                  <a:pt x="10633441" y="3219124"/>
                  <a:pt x="10631989" y="3217963"/>
                  <a:pt x="10630537" y="3216513"/>
                </a:cubicBezTo>
                <a:cubicBezTo>
                  <a:pt x="10626762" y="3213033"/>
                  <a:pt x="10625019" y="3208972"/>
                  <a:pt x="10626471" y="3203751"/>
                </a:cubicBezTo>
                <a:cubicBezTo>
                  <a:pt x="10627342" y="3200850"/>
                  <a:pt x="10626471" y="3197659"/>
                  <a:pt x="10623567" y="3195919"/>
                </a:cubicBezTo>
                <a:cubicBezTo>
                  <a:pt x="10623567" y="3194760"/>
                  <a:pt x="10623567" y="3193599"/>
                  <a:pt x="10623567" y="3192439"/>
                </a:cubicBezTo>
                <a:cubicBezTo>
                  <a:pt x="10626180" y="3190989"/>
                  <a:pt x="10627342" y="3189248"/>
                  <a:pt x="10627052" y="3185477"/>
                </a:cubicBezTo>
                <a:cubicBezTo>
                  <a:pt x="10626762" y="3180257"/>
                  <a:pt x="10629085" y="3176195"/>
                  <a:pt x="10634893" y="3175035"/>
                </a:cubicBezTo>
                <a:cubicBezTo>
                  <a:pt x="10637507" y="3174745"/>
                  <a:pt x="10636926" y="3172715"/>
                  <a:pt x="10636926" y="3170974"/>
                </a:cubicBezTo>
                <a:cubicBezTo>
                  <a:pt x="10636926" y="3168073"/>
                  <a:pt x="10638088" y="3167493"/>
                  <a:pt x="10640411" y="3169525"/>
                </a:cubicBezTo>
                <a:cubicBezTo>
                  <a:pt x="10643897" y="3172424"/>
                  <a:pt x="10646220" y="3172424"/>
                  <a:pt x="10647091" y="3167493"/>
                </a:cubicBezTo>
                <a:cubicBezTo>
                  <a:pt x="10647381" y="3166334"/>
                  <a:pt x="10648252" y="3164883"/>
                  <a:pt x="10649415" y="3166334"/>
                </a:cubicBezTo>
                <a:cubicBezTo>
                  <a:pt x="10653190" y="3170105"/>
                  <a:pt x="10655804" y="3167784"/>
                  <a:pt x="10658708" y="3165174"/>
                </a:cubicBezTo>
                <a:cubicBezTo>
                  <a:pt x="10658999" y="3164593"/>
                  <a:pt x="10660160" y="3164593"/>
                  <a:pt x="10660741" y="3164593"/>
                </a:cubicBezTo>
                <a:close/>
                <a:moveTo>
                  <a:pt x="7305337" y="3151403"/>
                </a:moveTo>
                <a:lnTo>
                  <a:pt x="7303126" y="3158043"/>
                </a:lnTo>
                <a:cubicBezTo>
                  <a:pt x="7300406" y="3158950"/>
                  <a:pt x="7296780" y="3158951"/>
                  <a:pt x="7294968" y="3160765"/>
                </a:cubicBezTo>
                <a:cubicBezTo>
                  <a:pt x="7298593" y="3168022"/>
                  <a:pt x="7305845" y="3171652"/>
                  <a:pt x="7313096" y="3178908"/>
                </a:cubicBezTo>
                <a:cubicBezTo>
                  <a:pt x="7309472" y="3175280"/>
                  <a:pt x="7305846" y="3175280"/>
                  <a:pt x="7305846" y="3175280"/>
                </a:cubicBezTo>
                <a:cubicBezTo>
                  <a:pt x="7302218" y="3171650"/>
                  <a:pt x="7302218" y="3171650"/>
                  <a:pt x="7298593" y="3171650"/>
                </a:cubicBezTo>
                <a:cubicBezTo>
                  <a:pt x="7298594" y="3175280"/>
                  <a:pt x="7302220" y="3175280"/>
                  <a:pt x="7302220" y="3175280"/>
                </a:cubicBezTo>
                <a:cubicBezTo>
                  <a:pt x="7305845" y="3178908"/>
                  <a:pt x="7309470" y="3178908"/>
                  <a:pt x="7309470" y="3178908"/>
                </a:cubicBezTo>
                <a:cubicBezTo>
                  <a:pt x="7309470" y="3178908"/>
                  <a:pt x="7313096" y="3182537"/>
                  <a:pt x="7313096" y="3182537"/>
                </a:cubicBezTo>
                <a:cubicBezTo>
                  <a:pt x="7320348" y="3186165"/>
                  <a:pt x="7327600" y="3189794"/>
                  <a:pt x="7331225" y="3193423"/>
                </a:cubicBezTo>
                <a:cubicBezTo>
                  <a:pt x="7331225" y="3193423"/>
                  <a:pt x="7331225" y="3193423"/>
                  <a:pt x="7334851" y="3193423"/>
                </a:cubicBezTo>
                <a:cubicBezTo>
                  <a:pt x="7334851" y="3193423"/>
                  <a:pt x="7338476" y="3193423"/>
                  <a:pt x="7338476" y="3193423"/>
                </a:cubicBezTo>
                <a:lnTo>
                  <a:pt x="7338476" y="3190701"/>
                </a:lnTo>
                <a:lnTo>
                  <a:pt x="7342103" y="3191609"/>
                </a:lnTo>
                <a:cubicBezTo>
                  <a:pt x="7343915" y="3191609"/>
                  <a:pt x="7345729" y="3191609"/>
                  <a:pt x="7349355" y="3193424"/>
                </a:cubicBezTo>
                <a:cubicBezTo>
                  <a:pt x="7360231" y="3189794"/>
                  <a:pt x="7338477" y="3182538"/>
                  <a:pt x="7338476" y="3175280"/>
                </a:cubicBezTo>
                <a:cubicBezTo>
                  <a:pt x="7356606" y="3182538"/>
                  <a:pt x="7360231" y="3178908"/>
                  <a:pt x="7367482" y="3182537"/>
                </a:cubicBezTo>
                <a:lnTo>
                  <a:pt x="7368518" y="3181501"/>
                </a:lnTo>
                <a:lnTo>
                  <a:pt x="7346909" y="3173054"/>
                </a:lnTo>
                <a:close/>
                <a:moveTo>
                  <a:pt x="1811697" y="3150747"/>
                </a:moveTo>
                <a:lnTo>
                  <a:pt x="1811204" y="3150928"/>
                </a:lnTo>
                <a:cubicBezTo>
                  <a:pt x="1804165" y="3153874"/>
                  <a:pt x="1794540" y="3154594"/>
                  <a:pt x="1787502" y="3157541"/>
                </a:cubicBezTo>
                <a:lnTo>
                  <a:pt x="1773734" y="3163302"/>
                </a:lnTo>
                <a:lnTo>
                  <a:pt x="1788698" y="3167739"/>
                </a:lnTo>
                <a:lnTo>
                  <a:pt x="1817982" y="3158631"/>
                </a:lnTo>
                <a:close/>
                <a:moveTo>
                  <a:pt x="999712" y="3139008"/>
                </a:moveTo>
                <a:lnTo>
                  <a:pt x="1003674" y="3140664"/>
                </a:lnTo>
                <a:lnTo>
                  <a:pt x="999743" y="3139427"/>
                </a:lnTo>
                <a:close/>
                <a:moveTo>
                  <a:pt x="991267" y="3136242"/>
                </a:moveTo>
                <a:lnTo>
                  <a:pt x="994788" y="3137864"/>
                </a:lnTo>
                <a:lnTo>
                  <a:pt x="999743" y="3139427"/>
                </a:lnTo>
                <a:lnTo>
                  <a:pt x="999892" y="3141415"/>
                </a:lnTo>
                <a:cubicBezTo>
                  <a:pt x="997306" y="3139189"/>
                  <a:pt x="994721" y="3136962"/>
                  <a:pt x="992313" y="3137142"/>
                </a:cubicBezTo>
                <a:close/>
                <a:moveTo>
                  <a:pt x="986550" y="3133614"/>
                </a:moveTo>
                <a:lnTo>
                  <a:pt x="989728" y="3134916"/>
                </a:lnTo>
                <a:lnTo>
                  <a:pt x="991267" y="3136242"/>
                </a:lnTo>
                <a:lnTo>
                  <a:pt x="986956" y="3134253"/>
                </a:lnTo>
                <a:close/>
                <a:moveTo>
                  <a:pt x="984556" y="3130463"/>
                </a:moveTo>
                <a:lnTo>
                  <a:pt x="986550" y="3133614"/>
                </a:lnTo>
                <a:lnTo>
                  <a:pt x="984735" y="3132869"/>
                </a:lnTo>
                <a:cubicBezTo>
                  <a:pt x="982329" y="3133049"/>
                  <a:pt x="982329" y="3133049"/>
                  <a:pt x="982329" y="3133049"/>
                </a:cubicBezTo>
                <a:cubicBezTo>
                  <a:pt x="982329" y="3133049"/>
                  <a:pt x="982329" y="3133049"/>
                  <a:pt x="979742" y="3130823"/>
                </a:cubicBezTo>
                <a:cubicBezTo>
                  <a:pt x="982148" y="3130643"/>
                  <a:pt x="984735" y="3132869"/>
                  <a:pt x="984556" y="3130463"/>
                </a:cubicBezTo>
                <a:close/>
                <a:moveTo>
                  <a:pt x="5299470" y="3127514"/>
                </a:moveTo>
                <a:lnTo>
                  <a:pt x="5294745" y="3130560"/>
                </a:lnTo>
                <a:lnTo>
                  <a:pt x="5294845" y="3130435"/>
                </a:lnTo>
                <a:cubicBezTo>
                  <a:pt x="5294845" y="3130435"/>
                  <a:pt x="5294845" y="3130435"/>
                  <a:pt x="5299470" y="3127514"/>
                </a:cubicBezTo>
                <a:close/>
                <a:moveTo>
                  <a:pt x="7208292" y="3100861"/>
                </a:moveTo>
                <a:lnTo>
                  <a:pt x="7230157" y="3114045"/>
                </a:lnTo>
                <a:lnTo>
                  <a:pt x="7268088" y="3132004"/>
                </a:lnTo>
                <a:close/>
                <a:moveTo>
                  <a:pt x="928919" y="3098327"/>
                </a:moveTo>
                <a:lnTo>
                  <a:pt x="933817" y="3100948"/>
                </a:lnTo>
                <a:lnTo>
                  <a:pt x="933655" y="3100997"/>
                </a:lnTo>
                <a:cubicBezTo>
                  <a:pt x="932107" y="3100508"/>
                  <a:pt x="930212" y="3099440"/>
                  <a:pt x="928919" y="3098327"/>
                </a:cubicBezTo>
                <a:close/>
                <a:moveTo>
                  <a:pt x="1978074" y="3086485"/>
                </a:moveTo>
                <a:lnTo>
                  <a:pt x="1974885" y="3087935"/>
                </a:lnTo>
                <a:lnTo>
                  <a:pt x="1975140" y="3088237"/>
                </a:lnTo>
                <a:close/>
                <a:moveTo>
                  <a:pt x="1982503" y="3085686"/>
                </a:moveTo>
                <a:lnTo>
                  <a:pt x="1975840" y="3089066"/>
                </a:lnTo>
                <a:lnTo>
                  <a:pt x="1981967" y="3096322"/>
                </a:lnTo>
                <a:lnTo>
                  <a:pt x="1982148" y="3096250"/>
                </a:lnTo>
                <a:lnTo>
                  <a:pt x="1982802" y="3086070"/>
                </a:lnTo>
                <a:close/>
                <a:moveTo>
                  <a:pt x="7186195" y="3070048"/>
                </a:moveTo>
                <a:lnTo>
                  <a:pt x="7186195" y="3072343"/>
                </a:lnTo>
                <a:lnTo>
                  <a:pt x="7195737" y="3074390"/>
                </a:lnTo>
                <a:lnTo>
                  <a:pt x="7194764" y="3073675"/>
                </a:lnTo>
                <a:lnTo>
                  <a:pt x="7197072" y="3073675"/>
                </a:lnTo>
                <a:lnTo>
                  <a:pt x="7198343" y="3074948"/>
                </a:lnTo>
                <a:lnTo>
                  <a:pt x="7205132" y="3076405"/>
                </a:lnTo>
                <a:lnTo>
                  <a:pt x="7189820" y="3070048"/>
                </a:lnTo>
                <a:lnTo>
                  <a:pt x="7194764" y="3073675"/>
                </a:lnTo>
                <a:lnTo>
                  <a:pt x="7193445" y="3073675"/>
                </a:lnTo>
                <a:cubicBezTo>
                  <a:pt x="7189820" y="3070048"/>
                  <a:pt x="7189820" y="3070048"/>
                  <a:pt x="7186195" y="3070048"/>
                </a:cubicBezTo>
                <a:close/>
                <a:moveTo>
                  <a:pt x="9522103" y="3064934"/>
                </a:moveTo>
                <a:cubicBezTo>
                  <a:pt x="9426480" y="3114034"/>
                  <a:pt x="9356392" y="3151902"/>
                  <a:pt x="9282776" y="3173739"/>
                </a:cubicBezTo>
                <a:cubicBezTo>
                  <a:pt x="9260500" y="3187055"/>
                  <a:pt x="9227539" y="3202728"/>
                  <a:pt x="9206171" y="3207440"/>
                </a:cubicBezTo>
                <a:cubicBezTo>
                  <a:pt x="9219846" y="3193220"/>
                  <a:pt x="9198477" y="3197932"/>
                  <a:pt x="9199385" y="3189330"/>
                </a:cubicBezTo>
                <a:cubicBezTo>
                  <a:pt x="9188701" y="3191687"/>
                  <a:pt x="9189877" y="3197030"/>
                  <a:pt x="9177109" y="3202647"/>
                </a:cubicBezTo>
                <a:cubicBezTo>
                  <a:pt x="9158999" y="3209441"/>
                  <a:pt x="9198477" y="3197932"/>
                  <a:pt x="9181544" y="3210072"/>
                </a:cubicBezTo>
                <a:cubicBezTo>
                  <a:pt x="9132556" y="3229278"/>
                  <a:pt x="9091903" y="3235444"/>
                  <a:pt x="9044089" y="3259994"/>
                </a:cubicBezTo>
                <a:cubicBezTo>
                  <a:pt x="9023628" y="3256104"/>
                  <a:pt x="8994835" y="3265256"/>
                  <a:pt x="8968124" y="3271146"/>
                </a:cubicBezTo>
                <a:cubicBezTo>
                  <a:pt x="8939329" y="3280298"/>
                  <a:pt x="8910535" y="3289450"/>
                  <a:pt x="8885909" y="3292081"/>
                </a:cubicBezTo>
                <a:cubicBezTo>
                  <a:pt x="8907277" y="3287367"/>
                  <a:pt x="8906101" y="3282026"/>
                  <a:pt x="8911443" y="3280846"/>
                </a:cubicBezTo>
                <a:cubicBezTo>
                  <a:pt x="8902842" y="3279943"/>
                  <a:pt x="8904925" y="3276683"/>
                  <a:pt x="8901667" y="3274600"/>
                </a:cubicBezTo>
                <a:cubicBezTo>
                  <a:pt x="8872872" y="3283752"/>
                  <a:pt x="8866355" y="3279587"/>
                  <a:pt x="8839644" y="3285478"/>
                </a:cubicBezTo>
                <a:cubicBezTo>
                  <a:pt x="8837561" y="3288738"/>
                  <a:pt x="8835477" y="3291999"/>
                  <a:pt x="8830134" y="3293177"/>
                </a:cubicBezTo>
                <a:cubicBezTo>
                  <a:pt x="8834569" y="3300602"/>
                  <a:pt x="8848513" y="3300328"/>
                  <a:pt x="8839004" y="3308028"/>
                </a:cubicBezTo>
                <a:cubicBezTo>
                  <a:pt x="8809034" y="3311836"/>
                  <a:pt x="8789749" y="3313289"/>
                  <a:pt x="8763038" y="3319180"/>
                </a:cubicBezTo>
                <a:cubicBezTo>
                  <a:pt x="8741668" y="3323893"/>
                  <a:pt x="8717042" y="3326524"/>
                  <a:pt x="8677563" y="3338031"/>
                </a:cubicBezTo>
                <a:cubicBezTo>
                  <a:pt x="8677563" y="3338031"/>
                  <a:pt x="8678739" y="3343374"/>
                  <a:pt x="8673396" y="3344552"/>
                </a:cubicBezTo>
                <a:cubicBezTo>
                  <a:pt x="8640169" y="3346280"/>
                  <a:pt x="8648768" y="3347182"/>
                  <a:pt x="8620882" y="3347732"/>
                </a:cubicBezTo>
                <a:cubicBezTo>
                  <a:pt x="8610198" y="3350089"/>
                  <a:pt x="8599514" y="3352444"/>
                  <a:pt x="8583487" y="3355979"/>
                </a:cubicBezTo>
                <a:cubicBezTo>
                  <a:pt x="8517938" y="3350829"/>
                  <a:pt x="8455008" y="3370311"/>
                  <a:pt x="8376691" y="3370778"/>
                </a:cubicBezTo>
                <a:cubicBezTo>
                  <a:pt x="8374608" y="3374038"/>
                  <a:pt x="8360664" y="3374312"/>
                  <a:pt x="8349980" y="3376668"/>
                </a:cubicBezTo>
                <a:cubicBezTo>
                  <a:pt x="8348805" y="3371325"/>
                  <a:pt x="8327435" y="3376039"/>
                  <a:pt x="8329519" y="3372778"/>
                </a:cubicBezTo>
                <a:cubicBezTo>
                  <a:pt x="8342287" y="3367161"/>
                  <a:pt x="8364831" y="3367791"/>
                  <a:pt x="8362480" y="3357106"/>
                </a:cubicBezTo>
                <a:cubicBezTo>
                  <a:pt x="8317392" y="3355846"/>
                  <a:pt x="8296023" y="3360559"/>
                  <a:pt x="8274654" y="3365272"/>
                </a:cubicBezTo>
                <a:cubicBezTo>
                  <a:pt x="8258628" y="3368806"/>
                  <a:pt x="8289773" y="3370341"/>
                  <a:pt x="8290949" y="3375683"/>
                </a:cubicBezTo>
                <a:cubicBezTo>
                  <a:pt x="8290949" y="3375683"/>
                  <a:pt x="8280264" y="3378040"/>
                  <a:pt x="8281440" y="3383382"/>
                </a:cubicBezTo>
                <a:cubicBezTo>
                  <a:pt x="8279357" y="3386643"/>
                  <a:pt x="8308418" y="3391437"/>
                  <a:pt x="8275189" y="3393164"/>
                </a:cubicBezTo>
                <a:cubicBezTo>
                  <a:pt x="8271931" y="3391082"/>
                  <a:pt x="8271931" y="3391082"/>
                  <a:pt x="8271931" y="3391082"/>
                </a:cubicBezTo>
                <a:cubicBezTo>
                  <a:pt x="8277274" y="3389903"/>
                  <a:pt x="8277274" y="3389903"/>
                  <a:pt x="8277274" y="3389903"/>
                </a:cubicBezTo>
                <a:cubicBezTo>
                  <a:pt x="8277274" y="3389903"/>
                  <a:pt x="8277274" y="3389903"/>
                  <a:pt x="8274015" y="3387821"/>
                </a:cubicBezTo>
                <a:cubicBezTo>
                  <a:pt x="8274015" y="3387821"/>
                  <a:pt x="8270756" y="3385739"/>
                  <a:pt x="8270756" y="3385739"/>
                </a:cubicBezTo>
                <a:cubicBezTo>
                  <a:pt x="8268672" y="3388999"/>
                  <a:pt x="8265413" y="3386917"/>
                  <a:pt x="8265413" y="3386917"/>
                </a:cubicBezTo>
                <a:cubicBezTo>
                  <a:pt x="8263330" y="3390178"/>
                  <a:pt x="8263330" y="3390178"/>
                  <a:pt x="8263330" y="3390178"/>
                </a:cubicBezTo>
                <a:cubicBezTo>
                  <a:pt x="8267497" y="3383656"/>
                  <a:pt x="8234267" y="3385383"/>
                  <a:pt x="8237526" y="3387465"/>
                </a:cubicBezTo>
                <a:cubicBezTo>
                  <a:pt x="8240785" y="3389548"/>
                  <a:pt x="8240785" y="3389548"/>
                  <a:pt x="8240785" y="3389548"/>
                </a:cubicBezTo>
                <a:cubicBezTo>
                  <a:pt x="8240785" y="3389548"/>
                  <a:pt x="8237526" y="3387465"/>
                  <a:pt x="8232184" y="3388644"/>
                </a:cubicBezTo>
                <a:cubicBezTo>
                  <a:pt x="8232184" y="3388644"/>
                  <a:pt x="8226843" y="3389822"/>
                  <a:pt x="8226843" y="3389822"/>
                </a:cubicBezTo>
                <a:cubicBezTo>
                  <a:pt x="8226843" y="3389822"/>
                  <a:pt x="8224760" y="3393082"/>
                  <a:pt x="8230102" y="3391904"/>
                </a:cubicBezTo>
                <a:cubicBezTo>
                  <a:pt x="8230102" y="3391904"/>
                  <a:pt x="8233361" y="3393986"/>
                  <a:pt x="8233361" y="3393986"/>
                </a:cubicBezTo>
                <a:cubicBezTo>
                  <a:pt x="8210817" y="3393356"/>
                  <a:pt x="8145536" y="3402152"/>
                  <a:pt x="8127157" y="3395001"/>
                </a:cubicBezTo>
                <a:cubicBezTo>
                  <a:pt x="8145267" y="3388207"/>
                  <a:pt x="8161293" y="3384671"/>
                  <a:pt x="8158943" y="3373987"/>
                </a:cubicBezTo>
                <a:cubicBezTo>
                  <a:pt x="8153600" y="3375165"/>
                  <a:pt x="8131056" y="3374534"/>
                  <a:pt x="8142648" y="3363576"/>
                </a:cubicBezTo>
                <a:cubicBezTo>
                  <a:pt x="8120103" y="3362945"/>
                  <a:pt x="8102902" y="3361137"/>
                  <a:pt x="8085700" y="3359329"/>
                </a:cubicBezTo>
                <a:cubicBezTo>
                  <a:pt x="8083617" y="3362589"/>
                  <a:pt x="8095476" y="3365576"/>
                  <a:pt x="8084793" y="3367932"/>
                </a:cubicBezTo>
                <a:cubicBezTo>
                  <a:pt x="8066415" y="3360781"/>
                  <a:pt x="8050388" y="3364316"/>
                  <a:pt x="8026668" y="3358344"/>
                </a:cubicBezTo>
                <a:cubicBezTo>
                  <a:pt x="7997874" y="3367495"/>
                  <a:pt x="7976237" y="3358262"/>
                  <a:pt x="7924632" y="3352838"/>
                </a:cubicBezTo>
                <a:cubicBezTo>
                  <a:pt x="7928799" y="3346317"/>
                  <a:pt x="7920198" y="3345412"/>
                  <a:pt x="7922281" y="3342152"/>
                </a:cubicBezTo>
                <a:cubicBezTo>
                  <a:pt x="7879275" y="3337632"/>
                  <a:pt x="7840438" y="3326590"/>
                  <a:pt x="7799516" y="3318811"/>
                </a:cubicBezTo>
                <a:cubicBezTo>
                  <a:pt x="7760677" y="3307768"/>
                  <a:pt x="7721840" y="3296728"/>
                  <a:pt x="7690694" y="3295193"/>
                </a:cubicBezTo>
                <a:cubicBezTo>
                  <a:pt x="7707896" y="3297002"/>
                  <a:pt x="7691869" y="3300536"/>
                  <a:pt x="7683268" y="3299632"/>
                </a:cubicBezTo>
                <a:cubicBezTo>
                  <a:pt x="7673492" y="3293385"/>
                  <a:pt x="7650948" y="3292755"/>
                  <a:pt x="7658374" y="3288316"/>
                </a:cubicBezTo>
                <a:cubicBezTo>
                  <a:pt x="7626052" y="3281440"/>
                  <a:pt x="7614194" y="3278454"/>
                  <a:pt x="7578613" y="3269495"/>
                </a:cubicBezTo>
                <a:cubicBezTo>
                  <a:pt x="7568837" y="3263248"/>
                  <a:pt x="7562319" y="3259083"/>
                  <a:pt x="7552543" y="3252836"/>
                </a:cubicBezTo>
                <a:cubicBezTo>
                  <a:pt x="7538600" y="3253111"/>
                  <a:pt x="7520222" y="3245961"/>
                  <a:pt x="7501844" y="3238810"/>
                </a:cubicBezTo>
                <a:cubicBezTo>
                  <a:pt x="7485551" y="3228398"/>
                  <a:pt x="7470432" y="3223329"/>
                  <a:pt x="7459747" y="3225685"/>
                </a:cubicBezTo>
                <a:cubicBezTo>
                  <a:pt x="7459747" y="3225685"/>
                  <a:pt x="7459747" y="3225685"/>
                  <a:pt x="7457664" y="3228946"/>
                </a:cubicBezTo>
                <a:cubicBezTo>
                  <a:pt x="7464182" y="3233111"/>
                  <a:pt x="7467441" y="3235193"/>
                  <a:pt x="7473959" y="3239358"/>
                </a:cubicBezTo>
                <a:cubicBezTo>
                  <a:pt x="7490253" y="3249770"/>
                  <a:pt x="7508630" y="3256919"/>
                  <a:pt x="7529091" y="3260810"/>
                </a:cubicBezTo>
                <a:cubicBezTo>
                  <a:pt x="7559328" y="3270948"/>
                  <a:pt x="7589565" y="3281084"/>
                  <a:pt x="7615369" y="3283796"/>
                </a:cubicBezTo>
                <a:cubicBezTo>
                  <a:pt x="7618627" y="3285879"/>
                  <a:pt x="7630487" y="3288865"/>
                  <a:pt x="7631663" y="3294208"/>
                </a:cubicBezTo>
                <a:cubicBezTo>
                  <a:pt x="7691869" y="3300536"/>
                  <a:pt x="7719116" y="3322537"/>
                  <a:pt x="7773073" y="3338648"/>
                </a:cubicBezTo>
                <a:cubicBezTo>
                  <a:pt x="7836271" y="3333112"/>
                  <a:pt x="7897921" y="3358728"/>
                  <a:pt x="7989274" y="3366591"/>
                </a:cubicBezTo>
                <a:cubicBezTo>
                  <a:pt x="7981848" y="3371030"/>
                  <a:pt x="8000225" y="3378181"/>
                  <a:pt x="7998142" y="3381442"/>
                </a:cubicBezTo>
                <a:cubicBezTo>
                  <a:pt x="8015343" y="3383250"/>
                  <a:pt x="8032546" y="3385057"/>
                  <a:pt x="8049748" y="3386865"/>
                </a:cubicBezTo>
                <a:cubicBezTo>
                  <a:pt x="8044406" y="3388043"/>
                  <a:pt x="8044406" y="3388043"/>
                  <a:pt x="8044406" y="3388043"/>
                </a:cubicBezTo>
                <a:cubicBezTo>
                  <a:pt x="8039063" y="3389222"/>
                  <a:pt x="8039063" y="3389222"/>
                  <a:pt x="8039063" y="3389222"/>
                </a:cubicBezTo>
                <a:cubicBezTo>
                  <a:pt x="8042322" y="3391304"/>
                  <a:pt x="8045581" y="3393386"/>
                  <a:pt x="8048840" y="3395469"/>
                </a:cubicBezTo>
                <a:cubicBezTo>
                  <a:pt x="8054183" y="3394290"/>
                  <a:pt x="8054183" y="3394290"/>
                  <a:pt x="8054183" y="3394290"/>
                </a:cubicBezTo>
                <a:cubicBezTo>
                  <a:pt x="8054183" y="3394290"/>
                  <a:pt x="8054183" y="3394290"/>
                  <a:pt x="8056266" y="3391030"/>
                </a:cubicBezTo>
                <a:cubicBezTo>
                  <a:pt x="8063959" y="3400537"/>
                  <a:pt x="8100446" y="3400893"/>
                  <a:pt x="8145536" y="3402152"/>
                </a:cubicBezTo>
                <a:cubicBezTo>
                  <a:pt x="8190623" y="3403412"/>
                  <a:pt x="8246395" y="3402315"/>
                  <a:pt x="8291485" y="3403575"/>
                </a:cubicBezTo>
                <a:cubicBezTo>
                  <a:pt x="8308686" y="3405383"/>
                  <a:pt x="8322628" y="3405109"/>
                  <a:pt x="8336572" y="3404835"/>
                </a:cubicBezTo>
                <a:cubicBezTo>
                  <a:pt x="8392344" y="3403738"/>
                  <a:pt x="8443684" y="3395217"/>
                  <a:pt x="8492938" y="3389954"/>
                </a:cubicBezTo>
                <a:cubicBezTo>
                  <a:pt x="8497239" y="3390407"/>
                  <a:pt x="8502354" y="3391379"/>
                  <a:pt x="8507730" y="3391945"/>
                </a:cubicBezTo>
                <a:lnTo>
                  <a:pt x="8519863" y="3391606"/>
                </a:lnTo>
                <a:lnTo>
                  <a:pt x="8518741" y="3392668"/>
                </a:lnTo>
                <a:cubicBezTo>
                  <a:pt x="8517112" y="3391627"/>
                  <a:pt x="8515775" y="3391921"/>
                  <a:pt x="8515256" y="3392735"/>
                </a:cubicBezTo>
                <a:lnTo>
                  <a:pt x="8515861" y="3394118"/>
                </a:lnTo>
                <a:lnTo>
                  <a:pt x="8674228" y="3374509"/>
                </a:lnTo>
                <a:lnTo>
                  <a:pt x="8676015" y="3369184"/>
                </a:lnTo>
                <a:cubicBezTo>
                  <a:pt x="8722011" y="3361840"/>
                  <a:pt x="8748722" y="3355949"/>
                  <a:pt x="8794718" y="3348606"/>
                </a:cubicBezTo>
                <a:cubicBezTo>
                  <a:pt x="8807485" y="3342989"/>
                  <a:pt x="8814911" y="3338550"/>
                  <a:pt x="8825596" y="3336194"/>
                </a:cubicBezTo>
                <a:cubicBezTo>
                  <a:pt x="8876935" y="3327672"/>
                  <a:pt x="8930356" y="3315889"/>
                  <a:pt x="8982601" y="3298765"/>
                </a:cubicBezTo>
                <a:cubicBezTo>
                  <a:pt x="9007684" y="3291832"/>
                  <a:pt x="9031950" y="3284379"/>
                  <a:pt x="9056364" y="3277594"/>
                </a:cubicBezTo>
                <a:lnTo>
                  <a:pt x="9125529" y="3261692"/>
                </a:lnTo>
                <a:lnTo>
                  <a:pt x="9118240" y="3266049"/>
                </a:lnTo>
                <a:cubicBezTo>
                  <a:pt x="9121499" y="3268130"/>
                  <a:pt x="9124757" y="3270212"/>
                  <a:pt x="9132183" y="3265774"/>
                </a:cubicBezTo>
                <a:cubicBezTo>
                  <a:pt x="9132183" y="3265774"/>
                  <a:pt x="9137525" y="3264595"/>
                  <a:pt x="9137525" y="3264595"/>
                </a:cubicBezTo>
                <a:cubicBezTo>
                  <a:pt x="9140784" y="3266678"/>
                  <a:pt x="9138701" y="3269938"/>
                  <a:pt x="9135442" y="3267856"/>
                </a:cubicBezTo>
                <a:cubicBezTo>
                  <a:pt x="9099222" y="3281446"/>
                  <a:pt x="9042541" y="3291147"/>
                  <a:pt x="8998896" y="3309176"/>
                </a:cubicBezTo>
                <a:cubicBezTo>
                  <a:pt x="8997989" y="3317779"/>
                  <a:pt x="8992646" y="3318957"/>
                  <a:pt x="9006590" y="3318683"/>
                </a:cubicBezTo>
                <a:cubicBezTo>
                  <a:pt x="9010756" y="3312162"/>
                  <a:pt x="9026784" y="3308627"/>
                  <a:pt x="9042809" y="3305093"/>
                </a:cubicBezTo>
                <a:cubicBezTo>
                  <a:pt x="9045161" y="3315779"/>
                  <a:pt x="9076945" y="3294763"/>
                  <a:pt x="9100398" y="3286789"/>
                </a:cubicBezTo>
                <a:cubicBezTo>
                  <a:pt x="9163328" y="3267308"/>
                  <a:pt x="9232778" y="3251990"/>
                  <a:pt x="9296615" y="3223906"/>
                </a:cubicBezTo>
                <a:cubicBezTo>
                  <a:pt x="9304040" y="3219467"/>
                  <a:pt x="9306123" y="3216207"/>
                  <a:pt x="9313549" y="3211768"/>
                </a:cubicBezTo>
                <a:cubicBezTo>
                  <a:pt x="9333743" y="3201713"/>
                  <a:pt x="9378563" y="3189026"/>
                  <a:pt x="9390156" y="3178066"/>
                </a:cubicBezTo>
                <a:cubicBezTo>
                  <a:pt x="9391331" y="3183409"/>
                  <a:pt x="9394589" y="3185491"/>
                  <a:pt x="9404098" y="3177793"/>
                </a:cubicBezTo>
                <a:cubicBezTo>
                  <a:pt x="9409440" y="3176615"/>
                  <a:pt x="9435884" y="3156777"/>
                  <a:pt x="9439143" y="3158860"/>
                </a:cubicBezTo>
                <a:cubicBezTo>
                  <a:pt x="9433801" y="3160038"/>
                  <a:pt x="9437060" y="3162120"/>
                  <a:pt x="9434976" y="3165381"/>
                </a:cubicBezTo>
                <a:cubicBezTo>
                  <a:pt x="9467936" y="3149707"/>
                  <a:pt x="9484871" y="3137569"/>
                  <a:pt x="9514574" y="3119814"/>
                </a:cubicBezTo>
                <a:cubicBezTo>
                  <a:pt x="9503621" y="3108225"/>
                  <a:pt x="9469753" y="3132501"/>
                  <a:pt x="9447477" y="3145817"/>
                </a:cubicBezTo>
                <a:cubicBezTo>
                  <a:pt x="9427149" y="3148899"/>
                  <a:pt x="9407183" y="3156804"/>
                  <a:pt x="9386028" y="3165672"/>
                </a:cubicBezTo>
                <a:lnTo>
                  <a:pt x="9328277" y="3187253"/>
                </a:lnTo>
                <a:lnTo>
                  <a:pt x="9330215" y="3185684"/>
                </a:lnTo>
                <a:cubicBezTo>
                  <a:pt x="9329041" y="3180341"/>
                  <a:pt x="9323698" y="3181519"/>
                  <a:pt x="9321615" y="3184780"/>
                </a:cubicBezTo>
                <a:cubicBezTo>
                  <a:pt x="9318356" y="3182697"/>
                  <a:pt x="9318356" y="3182697"/>
                  <a:pt x="9318356" y="3182697"/>
                </a:cubicBezTo>
                <a:cubicBezTo>
                  <a:pt x="9360826" y="3159325"/>
                  <a:pt x="9413979" y="3133597"/>
                  <a:pt x="9455542" y="3118829"/>
                </a:cubicBezTo>
                <a:cubicBezTo>
                  <a:pt x="9479902" y="3102252"/>
                  <a:pt x="9509604" y="3084497"/>
                  <a:pt x="9522103" y="3064934"/>
                </a:cubicBezTo>
                <a:close/>
                <a:moveTo>
                  <a:pt x="253387" y="3058578"/>
                </a:moveTo>
                <a:cubicBezTo>
                  <a:pt x="256277" y="3059940"/>
                  <a:pt x="258965" y="3062050"/>
                  <a:pt x="261900" y="3062990"/>
                </a:cubicBezTo>
                <a:cubicBezTo>
                  <a:pt x="264377" y="3063871"/>
                  <a:pt x="269975" y="3064973"/>
                  <a:pt x="270134" y="3067307"/>
                </a:cubicBezTo>
                <a:cubicBezTo>
                  <a:pt x="270738" y="3074048"/>
                  <a:pt x="279851" y="3075889"/>
                  <a:pt x="278262" y="3083823"/>
                </a:cubicBezTo>
                <a:cubicBezTo>
                  <a:pt x="277770" y="3086165"/>
                  <a:pt x="280797" y="3089244"/>
                  <a:pt x="276007" y="3090467"/>
                </a:cubicBezTo>
                <a:cubicBezTo>
                  <a:pt x="274583" y="3090742"/>
                  <a:pt x="274083" y="3092436"/>
                  <a:pt x="275002" y="3093203"/>
                </a:cubicBezTo>
                <a:cubicBezTo>
                  <a:pt x="278424" y="3096798"/>
                  <a:pt x="277021" y="3099019"/>
                  <a:pt x="272889" y="3100883"/>
                </a:cubicBezTo>
                <a:cubicBezTo>
                  <a:pt x="271600" y="3101547"/>
                  <a:pt x="272012" y="3103358"/>
                  <a:pt x="272028" y="3104656"/>
                </a:cubicBezTo>
                <a:cubicBezTo>
                  <a:pt x="272314" y="3106730"/>
                  <a:pt x="271816" y="3108422"/>
                  <a:pt x="269614" y="3108965"/>
                </a:cubicBezTo>
                <a:cubicBezTo>
                  <a:pt x="267415" y="3109510"/>
                  <a:pt x="266915" y="3111203"/>
                  <a:pt x="265634" y="3112515"/>
                </a:cubicBezTo>
                <a:cubicBezTo>
                  <a:pt x="262428" y="3115796"/>
                  <a:pt x="258455" y="3119994"/>
                  <a:pt x="254695" y="3120426"/>
                </a:cubicBezTo>
                <a:cubicBezTo>
                  <a:pt x="246524" y="3121298"/>
                  <a:pt x="238488" y="3122558"/>
                  <a:pt x="230445" y="3123169"/>
                </a:cubicBezTo>
                <a:cubicBezTo>
                  <a:pt x="229922" y="3122916"/>
                  <a:pt x="228878" y="3122409"/>
                  <a:pt x="228869" y="3121760"/>
                </a:cubicBezTo>
                <a:cubicBezTo>
                  <a:pt x="227396" y="3118144"/>
                  <a:pt x="226056" y="3114915"/>
                  <a:pt x="221014" y="3116660"/>
                </a:cubicBezTo>
                <a:cubicBezTo>
                  <a:pt x="219336" y="3117457"/>
                  <a:pt x="219185" y="3115773"/>
                  <a:pt x="219430" y="3114601"/>
                </a:cubicBezTo>
                <a:cubicBezTo>
                  <a:pt x="220799" y="3109785"/>
                  <a:pt x="218708" y="3108771"/>
                  <a:pt x="214306" y="3109859"/>
                </a:cubicBezTo>
                <a:cubicBezTo>
                  <a:pt x="211330" y="3110672"/>
                  <a:pt x="210537" y="3109642"/>
                  <a:pt x="211804" y="3107033"/>
                </a:cubicBezTo>
                <a:cubicBezTo>
                  <a:pt x="212564" y="3105468"/>
                  <a:pt x="213972" y="3103895"/>
                  <a:pt x="211747" y="3102493"/>
                </a:cubicBezTo>
                <a:cubicBezTo>
                  <a:pt x="207027" y="3098914"/>
                  <a:pt x="206710" y="3094246"/>
                  <a:pt x="209250" y="3089674"/>
                </a:cubicBezTo>
                <a:cubicBezTo>
                  <a:pt x="211157" y="3086409"/>
                  <a:pt x="210872" y="3084336"/>
                  <a:pt x="209153" y="3081891"/>
                </a:cubicBezTo>
                <a:cubicBezTo>
                  <a:pt x="209659" y="3080847"/>
                  <a:pt x="210165" y="3079802"/>
                  <a:pt x="210672" y="3078759"/>
                </a:cubicBezTo>
                <a:cubicBezTo>
                  <a:pt x="214045" y="3078460"/>
                  <a:pt x="216221" y="3075970"/>
                  <a:pt x="216703" y="3072981"/>
                </a:cubicBezTo>
                <a:cubicBezTo>
                  <a:pt x="217676" y="3067649"/>
                  <a:pt x="221016" y="3064757"/>
                  <a:pt x="225932" y="3063272"/>
                </a:cubicBezTo>
                <a:cubicBezTo>
                  <a:pt x="227871" y="3062601"/>
                  <a:pt x="229685" y="3062192"/>
                  <a:pt x="231092" y="3060618"/>
                </a:cubicBezTo>
                <a:cubicBezTo>
                  <a:pt x="233009" y="3058001"/>
                  <a:pt x="235336" y="3057196"/>
                  <a:pt x="238084" y="3058851"/>
                </a:cubicBezTo>
                <a:cubicBezTo>
                  <a:pt x="240175" y="3059865"/>
                  <a:pt x="242374" y="3059321"/>
                  <a:pt x="243665" y="3058657"/>
                </a:cubicBezTo>
                <a:cubicBezTo>
                  <a:pt x="247406" y="3056603"/>
                  <a:pt x="250497" y="3057216"/>
                  <a:pt x="253387" y="3058578"/>
                </a:cubicBezTo>
                <a:close/>
                <a:moveTo>
                  <a:pt x="11719521" y="3041245"/>
                </a:moveTo>
                <a:lnTo>
                  <a:pt x="11719814" y="3041535"/>
                </a:lnTo>
                <a:lnTo>
                  <a:pt x="11719270" y="3041664"/>
                </a:lnTo>
                <a:close/>
                <a:moveTo>
                  <a:pt x="11400974" y="3040392"/>
                </a:moveTo>
                <a:cubicBezTo>
                  <a:pt x="11407460" y="3044171"/>
                  <a:pt x="11413676" y="3048490"/>
                  <a:pt x="11420162" y="3052538"/>
                </a:cubicBezTo>
                <a:cubicBezTo>
                  <a:pt x="11423135" y="3054429"/>
                  <a:pt x="11424757" y="3059557"/>
                  <a:pt x="11426108" y="3063605"/>
                </a:cubicBezTo>
                <a:cubicBezTo>
                  <a:pt x="11426648" y="3065224"/>
                  <a:pt x="11426378" y="3066844"/>
                  <a:pt x="11428000" y="3068194"/>
                </a:cubicBezTo>
                <a:cubicBezTo>
                  <a:pt x="11429622" y="3069544"/>
                  <a:pt x="11429351" y="3071163"/>
                  <a:pt x="11428270" y="3072783"/>
                </a:cubicBezTo>
                <a:cubicBezTo>
                  <a:pt x="11427729" y="3073863"/>
                  <a:pt x="11426648" y="3075212"/>
                  <a:pt x="11427460" y="3076291"/>
                </a:cubicBezTo>
                <a:cubicBezTo>
                  <a:pt x="11430162" y="3079530"/>
                  <a:pt x="11430432" y="3081960"/>
                  <a:pt x="11426108" y="3083580"/>
                </a:cubicBezTo>
                <a:cubicBezTo>
                  <a:pt x="11425026" y="3083850"/>
                  <a:pt x="11424757" y="3085469"/>
                  <a:pt x="11425838" y="3086278"/>
                </a:cubicBezTo>
                <a:cubicBezTo>
                  <a:pt x="11429351" y="3089247"/>
                  <a:pt x="11425567" y="3090597"/>
                  <a:pt x="11425026" y="3092756"/>
                </a:cubicBezTo>
                <a:cubicBezTo>
                  <a:pt x="11423135" y="3100044"/>
                  <a:pt x="11414757" y="3097885"/>
                  <a:pt x="11411513" y="3103283"/>
                </a:cubicBezTo>
                <a:cubicBezTo>
                  <a:pt x="11410432" y="3105173"/>
                  <a:pt x="11405297" y="3103823"/>
                  <a:pt x="11402865" y="3103553"/>
                </a:cubicBezTo>
                <a:cubicBezTo>
                  <a:pt x="11397190" y="3102744"/>
                  <a:pt x="11390433" y="3106253"/>
                  <a:pt x="11385839" y="3099775"/>
                </a:cubicBezTo>
                <a:cubicBezTo>
                  <a:pt x="11385028" y="3098695"/>
                  <a:pt x="11383406" y="3097345"/>
                  <a:pt x="11381244" y="3097345"/>
                </a:cubicBezTo>
                <a:cubicBezTo>
                  <a:pt x="11378271" y="3097615"/>
                  <a:pt x="11376649" y="3095995"/>
                  <a:pt x="11376109" y="3093027"/>
                </a:cubicBezTo>
                <a:cubicBezTo>
                  <a:pt x="11375568" y="3091137"/>
                  <a:pt x="11374217" y="3090058"/>
                  <a:pt x="11372866" y="3088708"/>
                </a:cubicBezTo>
                <a:cubicBezTo>
                  <a:pt x="11369352" y="3085469"/>
                  <a:pt x="11367731" y="3081691"/>
                  <a:pt x="11369082" y="3076832"/>
                </a:cubicBezTo>
                <a:cubicBezTo>
                  <a:pt x="11369893" y="3074132"/>
                  <a:pt x="11369082" y="3071163"/>
                  <a:pt x="11366380" y="3069544"/>
                </a:cubicBezTo>
                <a:cubicBezTo>
                  <a:pt x="11366380" y="3068463"/>
                  <a:pt x="11366380" y="3067385"/>
                  <a:pt x="11366380" y="3066305"/>
                </a:cubicBezTo>
                <a:cubicBezTo>
                  <a:pt x="11368812" y="3064955"/>
                  <a:pt x="11369893" y="3063335"/>
                  <a:pt x="11369623" y="3059826"/>
                </a:cubicBezTo>
                <a:cubicBezTo>
                  <a:pt x="11369352" y="3054968"/>
                  <a:pt x="11371514" y="3051190"/>
                  <a:pt x="11376920" y="3050109"/>
                </a:cubicBezTo>
                <a:cubicBezTo>
                  <a:pt x="11379352" y="3049840"/>
                  <a:pt x="11378812" y="3047950"/>
                  <a:pt x="11378812" y="3046331"/>
                </a:cubicBezTo>
                <a:cubicBezTo>
                  <a:pt x="11378812" y="3043631"/>
                  <a:pt x="11379893" y="3043092"/>
                  <a:pt x="11382055" y="3044981"/>
                </a:cubicBezTo>
                <a:cubicBezTo>
                  <a:pt x="11385298" y="3047680"/>
                  <a:pt x="11387461" y="3047680"/>
                  <a:pt x="11388271" y="3043092"/>
                </a:cubicBezTo>
                <a:cubicBezTo>
                  <a:pt x="11388541" y="3042012"/>
                  <a:pt x="11389352" y="3040662"/>
                  <a:pt x="11390433" y="3042012"/>
                </a:cubicBezTo>
                <a:cubicBezTo>
                  <a:pt x="11393946" y="3045521"/>
                  <a:pt x="11396378" y="3043362"/>
                  <a:pt x="11399081" y="3040932"/>
                </a:cubicBezTo>
                <a:cubicBezTo>
                  <a:pt x="11399352" y="3040392"/>
                  <a:pt x="11400433" y="3040392"/>
                  <a:pt x="11400974" y="3040392"/>
                </a:cubicBezTo>
                <a:close/>
                <a:moveTo>
                  <a:pt x="11775273" y="3027671"/>
                </a:moveTo>
                <a:cubicBezTo>
                  <a:pt x="11779150" y="3027671"/>
                  <a:pt x="11782472" y="3027671"/>
                  <a:pt x="11786349" y="3027671"/>
                </a:cubicBezTo>
                <a:cubicBezTo>
                  <a:pt x="11789118" y="3031530"/>
                  <a:pt x="11794654" y="3030978"/>
                  <a:pt x="11798531" y="3033735"/>
                </a:cubicBezTo>
                <a:cubicBezTo>
                  <a:pt x="11802407" y="3036491"/>
                  <a:pt x="11805730" y="3038696"/>
                  <a:pt x="11806838" y="3043658"/>
                </a:cubicBezTo>
                <a:cubicBezTo>
                  <a:pt x="11807391" y="3049171"/>
                  <a:pt x="11810160" y="3054131"/>
                  <a:pt x="11812929" y="3058542"/>
                </a:cubicBezTo>
                <a:cubicBezTo>
                  <a:pt x="11815698" y="3063504"/>
                  <a:pt x="11817913" y="3068465"/>
                  <a:pt x="11820681" y="3072875"/>
                </a:cubicBezTo>
                <a:cubicBezTo>
                  <a:pt x="11822896" y="3077836"/>
                  <a:pt x="11827326" y="3082246"/>
                  <a:pt x="11832864" y="3085003"/>
                </a:cubicBezTo>
                <a:cubicBezTo>
                  <a:pt x="11832864" y="3091619"/>
                  <a:pt x="11832864" y="3098234"/>
                  <a:pt x="11832864" y="3104849"/>
                </a:cubicBezTo>
                <a:cubicBezTo>
                  <a:pt x="11829541" y="3106503"/>
                  <a:pt x="11827880" y="3108708"/>
                  <a:pt x="11826219" y="3112567"/>
                </a:cubicBezTo>
                <a:cubicBezTo>
                  <a:pt x="11824004" y="3116977"/>
                  <a:pt x="11819021" y="3120284"/>
                  <a:pt x="11814037" y="3120284"/>
                </a:cubicBezTo>
                <a:cubicBezTo>
                  <a:pt x="11809053" y="3120284"/>
                  <a:pt x="11804622" y="3121386"/>
                  <a:pt x="11799638" y="3122490"/>
                </a:cubicBezTo>
                <a:cubicBezTo>
                  <a:pt x="11792439" y="3119733"/>
                  <a:pt x="11785795" y="3115874"/>
                  <a:pt x="11783026" y="3107054"/>
                </a:cubicBezTo>
                <a:cubicBezTo>
                  <a:pt x="11782472" y="3105401"/>
                  <a:pt x="11779150" y="3104297"/>
                  <a:pt x="11779703" y="3100990"/>
                </a:cubicBezTo>
                <a:cubicBezTo>
                  <a:pt x="11781365" y="3092169"/>
                  <a:pt x="11774719" y="3089414"/>
                  <a:pt x="11769182" y="3087759"/>
                </a:cubicBezTo>
                <a:cubicBezTo>
                  <a:pt x="11765306" y="3086657"/>
                  <a:pt x="11763091" y="3085003"/>
                  <a:pt x="11760876" y="3082798"/>
                </a:cubicBezTo>
                <a:cubicBezTo>
                  <a:pt x="11754231" y="3076734"/>
                  <a:pt x="11754784" y="3068465"/>
                  <a:pt x="11753123" y="3060747"/>
                </a:cubicBezTo>
                <a:cubicBezTo>
                  <a:pt x="11752015" y="3053581"/>
                  <a:pt x="11755338" y="3048068"/>
                  <a:pt x="11758107" y="3042004"/>
                </a:cubicBezTo>
                <a:cubicBezTo>
                  <a:pt x="11760876" y="3035389"/>
                  <a:pt x="11765306" y="3029876"/>
                  <a:pt x="11773612" y="3029876"/>
                </a:cubicBezTo>
                <a:cubicBezTo>
                  <a:pt x="11774719" y="3029876"/>
                  <a:pt x="11775273" y="3029325"/>
                  <a:pt x="11775273" y="3027671"/>
                </a:cubicBezTo>
                <a:close/>
                <a:moveTo>
                  <a:pt x="1170575" y="3025128"/>
                </a:moveTo>
                <a:lnTo>
                  <a:pt x="1173020" y="3027069"/>
                </a:lnTo>
                <a:cubicBezTo>
                  <a:pt x="1178393" y="3029631"/>
                  <a:pt x="1185484" y="3032064"/>
                  <a:pt x="1193556" y="3034424"/>
                </a:cubicBezTo>
                <a:cubicBezTo>
                  <a:pt x="1209701" y="3039144"/>
                  <a:pt x="1225552" y="3039933"/>
                  <a:pt x="1235514" y="3041164"/>
                </a:cubicBezTo>
                <a:lnTo>
                  <a:pt x="1233806" y="3040541"/>
                </a:lnTo>
                <a:lnTo>
                  <a:pt x="1195293" y="3032719"/>
                </a:lnTo>
                <a:close/>
                <a:moveTo>
                  <a:pt x="6917855" y="3014979"/>
                </a:moveTo>
                <a:lnTo>
                  <a:pt x="6926741" y="3022374"/>
                </a:lnTo>
                <a:lnTo>
                  <a:pt x="6917664" y="3018842"/>
                </a:lnTo>
                <a:cubicBezTo>
                  <a:pt x="6917664" y="3018842"/>
                  <a:pt x="6917664" y="3018842"/>
                  <a:pt x="6917855" y="3014979"/>
                </a:cubicBezTo>
                <a:close/>
                <a:moveTo>
                  <a:pt x="1136561" y="3014682"/>
                </a:moveTo>
                <a:lnTo>
                  <a:pt x="1141675" y="3017065"/>
                </a:lnTo>
                <a:cubicBezTo>
                  <a:pt x="1144344" y="3018100"/>
                  <a:pt x="1146678" y="3018791"/>
                  <a:pt x="1148570" y="3018957"/>
                </a:cubicBezTo>
                <a:lnTo>
                  <a:pt x="1149551" y="3018671"/>
                </a:lnTo>
                <a:close/>
                <a:moveTo>
                  <a:pt x="1099239" y="3013818"/>
                </a:moveTo>
                <a:lnTo>
                  <a:pt x="1099275" y="3014309"/>
                </a:lnTo>
                <a:lnTo>
                  <a:pt x="1097276" y="3013964"/>
                </a:lnTo>
                <a:cubicBezTo>
                  <a:pt x="1097276" y="3013964"/>
                  <a:pt x="1097276" y="3013964"/>
                  <a:pt x="1099239" y="3013818"/>
                </a:cubicBezTo>
                <a:close/>
                <a:moveTo>
                  <a:pt x="5904169" y="3009301"/>
                </a:moveTo>
                <a:lnTo>
                  <a:pt x="5763042" y="3181587"/>
                </a:lnTo>
                <a:cubicBezTo>
                  <a:pt x="5690590" y="3259596"/>
                  <a:pt x="5612970" y="3333406"/>
                  <a:pt x="5530482" y="3402448"/>
                </a:cubicBezTo>
                <a:cubicBezTo>
                  <a:pt x="5530482" y="3402448"/>
                  <a:pt x="5530482" y="3402448"/>
                  <a:pt x="5526400" y="3403774"/>
                </a:cubicBezTo>
                <a:cubicBezTo>
                  <a:pt x="5526400" y="3403774"/>
                  <a:pt x="5522319" y="3405097"/>
                  <a:pt x="5522319" y="3405097"/>
                </a:cubicBezTo>
                <a:cubicBezTo>
                  <a:pt x="5529158" y="3398369"/>
                  <a:pt x="5523755" y="3395611"/>
                  <a:pt x="5516915" y="3402340"/>
                </a:cubicBezTo>
                <a:cubicBezTo>
                  <a:pt x="5523755" y="3395611"/>
                  <a:pt x="5523755" y="3395611"/>
                  <a:pt x="5523755" y="3395611"/>
                </a:cubicBezTo>
                <a:cubicBezTo>
                  <a:pt x="5526513" y="3390204"/>
                  <a:pt x="5526513" y="3390204"/>
                  <a:pt x="5521107" y="3387448"/>
                </a:cubicBezTo>
                <a:cubicBezTo>
                  <a:pt x="5521107" y="3387448"/>
                  <a:pt x="5517026" y="3388771"/>
                  <a:pt x="5514269" y="3394177"/>
                </a:cubicBezTo>
                <a:cubicBezTo>
                  <a:pt x="5511511" y="3399581"/>
                  <a:pt x="5511511" y="3399581"/>
                  <a:pt x="5511511" y="3399581"/>
                </a:cubicBezTo>
                <a:cubicBezTo>
                  <a:pt x="5507428" y="3400906"/>
                  <a:pt x="5507428" y="3400906"/>
                  <a:pt x="5507428" y="3400906"/>
                </a:cubicBezTo>
                <a:cubicBezTo>
                  <a:pt x="5504782" y="3392742"/>
                  <a:pt x="5500699" y="3394066"/>
                  <a:pt x="5493861" y="3400795"/>
                </a:cubicBezTo>
                <a:cubicBezTo>
                  <a:pt x="5488341" y="3411607"/>
                  <a:pt x="5495184" y="3404877"/>
                  <a:pt x="5493749" y="3414364"/>
                </a:cubicBezTo>
                <a:cubicBezTo>
                  <a:pt x="5500590" y="3407636"/>
                  <a:pt x="5500590" y="3407636"/>
                  <a:pt x="5500590" y="3407636"/>
                </a:cubicBezTo>
                <a:cubicBezTo>
                  <a:pt x="5497829" y="3413040"/>
                  <a:pt x="5493749" y="3414364"/>
                  <a:pt x="5499155" y="3417122"/>
                </a:cubicBezTo>
                <a:cubicBezTo>
                  <a:pt x="5503238" y="3415798"/>
                  <a:pt x="5507317" y="3414474"/>
                  <a:pt x="5510073" y="3409069"/>
                </a:cubicBezTo>
                <a:cubicBezTo>
                  <a:pt x="5512834" y="3403665"/>
                  <a:pt x="5512834" y="3403665"/>
                  <a:pt x="5512834" y="3403665"/>
                </a:cubicBezTo>
                <a:cubicBezTo>
                  <a:pt x="5514157" y="3407744"/>
                  <a:pt x="5510073" y="3409069"/>
                  <a:pt x="5511399" y="3413150"/>
                </a:cubicBezTo>
                <a:cubicBezTo>
                  <a:pt x="5507317" y="3414474"/>
                  <a:pt x="5507317" y="3414474"/>
                  <a:pt x="5507317" y="3414474"/>
                </a:cubicBezTo>
                <a:cubicBezTo>
                  <a:pt x="5504561" y="3419879"/>
                  <a:pt x="5504561" y="3419879"/>
                  <a:pt x="5504561" y="3419879"/>
                </a:cubicBezTo>
                <a:cubicBezTo>
                  <a:pt x="5505883" y="3423961"/>
                  <a:pt x="5505883" y="3423961"/>
                  <a:pt x="5505883" y="3423961"/>
                </a:cubicBezTo>
                <a:cubicBezTo>
                  <a:pt x="5452602" y="3468306"/>
                  <a:pt x="5393915" y="3509896"/>
                  <a:pt x="5335233" y="3551483"/>
                </a:cubicBezTo>
                <a:cubicBezTo>
                  <a:pt x="5333908" y="3547403"/>
                  <a:pt x="5328505" y="3544644"/>
                  <a:pt x="5321667" y="3551374"/>
                </a:cubicBezTo>
                <a:cubicBezTo>
                  <a:pt x="5322988" y="3555455"/>
                  <a:pt x="5322988" y="3555455"/>
                  <a:pt x="5322988" y="3555455"/>
                </a:cubicBezTo>
                <a:cubicBezTo>
                  <a:pt x="5134694" y="3684192"/>
                  <a:pt x="4920804" y="3789654"/>
                  <a:pt x="4692238" y="3863789"/>
                </a:cubicBezTo>
                <a:cubicBezTo>
                  <a:pt x="4490211" y="3929318"/>
                  <a:pt x="4285914" y="3968306"/>
                  <a:pt x="4082988" y="3982427"/>
                </a:cubicBezTo>
                <a:lnTo>
                  <a:pt x="3894442" y="3987919"/>
                </a:lnTo>
                <a:lnTo>
                  <a:pt x="3888991" y="3991339"/>
                </a:lnTo>
                <a:cubicBezTo>
                  <a:pt x="3887830" y="3993369"/>
                  <a:pt x="3882311" y="3991919"/>
                  <a:pt x="3879696" y="3991628"/>
                </a:cubicBezTo>
                <a:cubicBezTo>
                  <a:pt x="3873599" y="3990759"/>
                  <a:pt x="3866337" y="3994529"/>
                  <a:pt x="3861400" y="3987568"/>
                </a:cubicBezTo>
                <a:lnTo>
                  <a:pt x="3860905" y="3987306"/>
                </a:lnTo>
                <a:lnTo>
                  <a:pt x="3680036" y="3978011"/>
                </a:lnTo>
                <a:lnTo>
                  <a:pt x="3539349" y="3960861"/>
                </a:lnTo>
                <a:lnTo>
                  <a:pt x="3538849" y="3962813"/>
                </a:lnTo>
                <a:lnTo>
                  <a:pt x="3533528" y="3989065"/>
                </a:lnTo>
                <a:lnTo>
                  <a:pt x="3667877" y="4011801"/>
                </a:lnTo>
                <a:cubicBezTo>
                  <a:pt x="4131229" y="4064339"/>
                  <a:pt x="4614193" y="3990175"/>
                  <a:pt x="5063435" y="3770456"/>
                </a:cubicBezTo>
                <a:cubicBezTo>
                  <a:pt x="5394469" y="3608954"/>
                  <a:pt x="5674439" y="3387334"/>
                  <a:pt x="5895058" y="3121810"/>
                </a:cubicBezTo>
                <a:lnTo>
                  <a:pt x="5941341" y="3059327"/>
                </a:lnTo>
                <a:close/>
                <a:moveTo>
                  <a:pt x="1116611" y="3008554"/>
                </a:moveTo>
                <a:lnTo>
                  <a:pt x="1116612" y="3008567"/>
                </a:lnTo>
                <a:lnTo>
                  <a:pt x="1116645" y="3008565"/>
                </a:lnTo>
                <a:close/>
                <a:moveTo>
                  <a:pt x="12089911" y="3004306"/>
                </a:moveTo>
                <a:cubicBezTo>
                  <a:pt x="12096881" y="3008367"/>
                  <a:pt x="12103560" y="3013008"/>
                  <a:pt x="12110530" y="3017359"/>
                </a:cubicBezTo>
                <a:cubicBezTo>
                  <a:pt x="12113725" y="3019390"/>
                  <a:pt x="12115467" y="3024900"/>
                  <a:pt x="12116919" y="3029251"/>
                </a:cubicBezTo>
                <a:cubicBezTo>
                  <a:pt x="12117501" y="3030992"/>
                  <a:pt x="12117210" y="3032732"/>
                  <a:pt x="12118953" y="3034182"/>
                </a:cubicBezTo>
                <a:cubicBezTo>
                  <a:pt x="12120696" y="3035632"/>
                  <a:pt x="12120405" y="3037373"/>
                  <a:pt x="12119243" y="3039113"/>
                </a:cubicBezTo>
                <a:cubicBezTo>
                  <a:pt x="12118662" y="3040274"/>
                  <a:pt x="12117501" y="3041723"/>
                  <a:pt x="12118371" y="3042884"/>
                </a:cubicBezTo>
                <a:cubicBezTo>
                  <a:pt x="12121276" y="3046364"/>
                  <a:pt x="12121566" y="3048975"/>
                  <a:pt x="12116919" y="3050715"/>
                </a:cubicBezTo>
                <a:cubicBezTo>
                  <a:pt x="12115758" y="3051006"/>
                  <a:pt x="12115467" y="3052746"/>
                  <a:pt x="12116630" y="3053616"/>
                </a:cubicBezTo>
                <a:cubicBezTo>
                  <a:pt x="12120405" y="3056807"/>
                  <a:pt x="12116339" y="3058257"/>
                  <a:pt x="12115758" y="3060577"/>
                </a:cubicBezTo>
                <a:cubicBezTo>
                  <a:pt x="12113725" y="3068408"/>
                  <a:pt x="12104722" y="3066089"/>
                  <a:pt x="12101236" y="3071890"/>
                </a:cubicBezTo>
                <a:cubicBezTo>
                  <a:pt x="12100075" y="3073920"/>
                  <a:pt x="12094557" y="3072470"/>
                  <a:pt x="12091943" y="3072179"/>
                </a:cubicBezTo>
                <a:cubicBezTo>
                  <a:pt x="12085844" y="3071309"/>
                  <a:pt x="12078584" y="3075080"/>
                  <a:pt x="12073646" y="3068119"/>
                </a:cubicBezTo>
                <a:cubicBezTo>
                  <a:pt x="12072775" y="3066958"/>
                  <a:pt x="12071033" y="3065509"/>
                  <a:pt x="12068710" y="3065509"/>
                </a:cubicBezTo>
                <a:cubicBezTo>
                  <a:pt x="12065515" y="3065798"/>
                  <a:pt x="12063772" y="3064057"/>
                  <a:pt x="12063192" y="3060867"/>
                </a:cubicBezTo>
                <a:cubicBezTo>
                  <a:pt x="12062610" y="3058837"/>
                  <a:pt x="12061158" y="3057676"/>
                  <a:pt x="12059706" y="3056226"/>
                </a:cubicBezTo>
                <a:cubicBezTo>
                  <a:pt x="12055931" y="3052746"/>
                  <a:pt x="12054188" y="3048685"/>
                  <a:pt x="12055640" y="3043464"/>
                </a:cubicBezTo>
                <a:cubicBezTo>
                  <a:pt x="12056511" y="3040563"/>
                  <a:pt x="12055640" y="3037373"/>
                  <a:pt x="12052736" y="3035632"/>
                </a:cubicBezTo>
                <a:cubicBezTo>
                  <a:pt x="12052736" y="3034473"/>
                  <a:pt x="12052736" y="3033312"/>
                  <a:pt x="12052736" y="3032152"/>
                </a:cubicBezTo>
                <a:cubicBezTo>
                  <a:pt x="12055349" y="3030702"/>
                  <a:pt x="12056511" y="3028961"/>
                  <a:pt x="12056221" y="3025190"/>
                </a:cubicBezTo>
                <a:cubicBezTo>
                  <a:pt x="12055931" y="3019970"/>
                  <a:pt x="12058254" y="3015909"/>
                  <a:pt x="12064062" y="3014748"/>
                </a:cubicBezTo>
                <a:cubicBezTo>
                  <a:pt x="12066676" y="3014458"/>
                  <a:pt x="12066095" y="3012428"/>
                  <a:pt x="12066095" y="3010688"/>
                </a:cubicBezTo>
                <a:cubicBezTo>
                  <a:pt x="12066095" y="3007787"/>
                  <a:pt x="12067257" y="3007206"/>
                  <a:pt x="12069580" y="3009238"/>
                </a:cubicBezTo>
                <a:cubicBezTo>
                  <a:pt x="12073066" y="3012138"/>
                  <a:pt x="12075389" y="3012138"/>
                  <a:pt x="12076260" y="3007206"/>
                </a:cubicBezTo>
                <a:cubicBezTo>
                  <a:pt x="12076551" y="3006047"/>
                  <a:pt x="12077421" y="3004596"/>
                  <a:pt x="12078584" y="3006047"/>
                </a:cubicBezTo>
                <a:cubicBezTo>
                  <a:pt x="12082359" y="3009818"/>
                  <a:pt x="12084973" y="3007497"/>
                  <a:pt x="12087877" y="3004887"/>
                </a:cubicBezTo>
                <a:cubicBezTo>
                  <a:pt x="12088168" y="3004306"/>
                  <a:pt x="12089329" y="3004306"/>
                  <a:pt x="12089911" y="3004306"/>
                </a:cubicBezTo>
                <a:close/>
                <a:moveTo>
                  <a:pt x="1079743" y="2994374"/>
                </a:moveTo>
                <a:lnTo>
                  <a:pt x="1078814" y="2998058"/>
                </a:lnTo>
                <a:cubicBezTo>
                  <a:pt x="1077378" y="2998659"/>
                  <a:pt x="1075414" y="2998806"/>
                  <a:pt x="1074508" y="2999862"/>
                </a:cubicBezTo>
                <a:cubicBezTo>
                  <a:pt x="1076764" y="3003644"/>
                  <a:pt x="1080837" y="3005316"/>
                  <a:pt x="1085056" y="3008951"/>
                </a:cubicBezTo>
                <a:cubicBezTo>
                  <a:pt x="1082948" y="3007133"/>
                  <a:pt x="1080985" y="3007280"/>
                  <a:pt x="1080985" y="3007280"/>
                </a:cubicBezTo>
                <a:cubicBezTo>
                  <a:pt x="1078874" y="3005461"/>
                  <a:pt x="1078874" y="3005461"/>
                  <a:pt x="1076911" y="3005609"/>
                </a:cubicBezTo>
                <a:cubicBezTo>
                  <a:pt x="1077058" y="3007573"/>
                  <a:pt x="1079021" y="3007427"/>
                  <a:pt x="1079021" y="3007427"/>
                </a:cubicBezTo>
                <a:cubicBezTo>
                  <a:pt x="1081131" y="3009244"/>
                  <a:pt x="1083093" y="3009098"/>
                  <a:pt x="1083093" y="3009098"/>
                </a:cubicBezTo>
                <a:cubicBezTo>
                  <a:pt x="1083093" y="3009098"/>
                  <a:pt x="1085204" y="3010915"/>
                  <a:pt x="1085204" y="3010915"/>
                </a:cubicBezTo>
                <a:cubicBezTo>
                  <a:pt x="1089276" y="3012587"/>
                  <a:pt x="1093349" y="3014258"/>
                  <a:pt x="1095459" y="3016076"/>
                </a:cubicBezTo>
                <a:cubicBezTo>
                  <a:pt x="1095459" y="3016076"/>
                  <a:pt x="1095459" y="3016076"/>
                  <a:pt x="1097421" y="3015928"/>
                </a:cubicBezTo>
                <a:cubicBezTo>
                  <a:pt x="1097421" y="3015928"/>
                  <a:pt x="1099385" y="3015782"/>
                  <a:pt x="1099385" y="3015782"/>
                </a:cubicBezTo>
                <a:lnTo>
                  <a:pt x="1099275" y="3014309"/>
                </a:lnTo>
                <a:lnTo>
                  <a:pt x="1101274" y="3014653"/>
                </a:lnTo>
                <a:cubicBezTo>
                  <a:pt x="1102255" y="3014579"/>
                  <a:pt x="1103238" y="3014506"/>
                  <a:pt x="1105275" y="3015341"/>
                </a:cubicBezTo>
                <a:cubicBezTo>
                  <a:pt x="1111016" y="3012937"/>
                  <a:pt x="1098945" y="3009888"/>
                  <a:pt x="1098651" y="3005959"/>
                </a:cubicBezTo>
                <a:cubicBezTo>
                  <a:pt x="1108760" y="3009155"/>
                  <a:pt x="1110576" y="3007043"/>
                  <a:pt x="1114649" y="3008714"/>
                </a:cubicBezTo>
                <a:lnTo>
                  <a:pt x="1115167" y="3008112"/>
                </a:lnTo>
                <a:lnTo>
                  <a:pt x="1103127" y="3004413"/>
                </a:lnTo>
                <a:close/>
                <a:moveTo>
                  <a:pt x="7066544" y="2993845"/>
                </a:moveTo>
                <a:lnTo>
                  <a:pt x="7070613" y="2997031"/>
                </a:lnTo>
                <a:lnTo>
                  <a:pt x="7070170" y="2997473"/>
                </a:lnTo>
                <a:cubicBezTo>
                  <a:pt x="7070170" y="2997473"/>
                  <a:pt x="7066546" y="2997473"/>
                  <a:pt x="7066544" y="2993845"/>
                </a:cubicBezTo>
                <a:close/>
                <a:moveTo>
                  <a:pt x="5460199" y="2991734"/>
                </a:moveTo>
                <a:lnTo>
                  <a:pt x="5455159" y="3000069"/>
                </a:lnTo>
                <a:cubicBezTo>
                  <a:pt x="5455159" y="3000069"/>
                  <a:pt x="5455159" y="3000069"/>
                  <a:pt x="5451388" y="2999216"/>
                </a:cubicBezTo>
                <a:close/>
                <a:moveTo>
                  <a:pt x="5760578" y="2971461"/>
                </a:moveTo>
                <a:lnTo>
                  <a:pt x="5757088" y="2974595"/>
                </a:lnTo>
                <a:lnTo>
                  <a:pt x="5756497" y="2972785"/>
                </a:lnTo>
                <a:cubicBezTo>
                  <a:pt x="5756497" y="2972785"/>
                  <a:pt x="5756497" y="2972785"/>
                  <a:pt x="5760578" y="2971461"/>
                </a:cubicBezTo>
                <a:close/>
                <a:moveTo>
                  <a:pt x="1025156" y="2970939"/>
                </a:moveTo>
                <a:lnTo>
                  <a:pt x="1037527" y="2977191"/>
                </a:lnTo>
                <a:lnTo>
                  <a:pt x="1058791" y="2985379"/>
                </a:lnTo>
                <a:close/>
                <a:moveTo>
                  <a:pt x="11631114" y="2969851"/>
                </a:moveTo>
                <a:cubicBezTo>
                  <a:pt x="11632125" y="2970059"/>
                  <a:pt x="11632897" y="2971009"/>
                  <a:pt x="11633253" y="2973028"/>
                </a:cubicBezTo>
                <a:cubicBezTo>
                  <a:pt x="11633253" y="2973978"/>
                  <a:pt x="11633491" y="2974927"/>
                  <a:pt x="11633966" y="2975878"/>
                </a:cubicBezTo>
                <a:cubicBezTo>
                  <a:pt x="11634441" y="2977066"/>
                  <a:pt x="11634441" y="2978966"/>
                  <a:pt x="11636105" y="2979202"/>
                </a:cubicBezTo>
                <a:cubicBezTo>
                  <a:pt x="11637531" y="2979202"/>
                  <a:pt x="11638481" y="2978016"/>
                  <a:pt x="11639194" y="2977066"/>
                </a:cubicBezTo>
                <a:cubicBezTo>
                  <a:pt x="11642758" y="2973028"/>
                  <a:pt x="11644184" y="2973265"/>
                  <a:pt x="11646322" y="2978252"/>
                </a:cubicBezTo>
                <a:cubicBezTo>
                  <a:pt x="11646797" y="2979440"/>
                  <a:pt x="11647035" y="2980390"/>
                  <a:pt x="11647747" y="2981341"/>
                </a:cubicBezTo>
                <a:cubicBezTo>
                  <a:pt x="11648699" y="2982765"/>
                  <a:pt x="11649649" y="2983953"/>
                  <a:pt x="11652025" y="2983003"/>
                </a:cubicBezTo>
                <a:cubicBezTo>
                  <a:pt x="11654164" y="2981815"/>
                  <a:pt x="11654164" y="2980865"/>
                  <a:pt x="11653688" y="2978966"/>
                </a:cubicBezTo>
                <a:lnTo>
                  <a:pt x="11653287" y="2975373"/>
                </a:lnTo>
                <a:lnTo>
                  <a:pt x="11671859" y="2993843"/>
                </a:lnTo>
                <a:lnTo>
                  <a:pt x="11670797" y="2995352"/>
                </a:lnTo>
                <a:cubicBezTo>
                  <a:pt x="11670321" y="2997489"/>
                  <a:pt x="11671034" y="2998915"/>
                  <a:pt x="11672935" y="2999865"/>
                </a:cubicBezTo>
                <a:cubicBezTo>
                  <a:pt x="11674361" y="3000578"/>
                  <a:pt x="11675786" y="3001052"/>
                  <a:pt x="11677212" y="3001764"/>
                </a:cubicBezTo>
                <a:cubicBezTo>
                  <a:pt x="11679588" y="3002952"/>
                  <a:pt x="11680538" y="3004615"/>
                  <a:pt x="11680064" y="3007465"/>
                </a:cubicBezTo>
                <a:cubicBezTo>
                  <a:pt x="11678638" y="3016014"/>
                  <a:pt x="11681727" y="3021951"/>
                  <a:pt x="11689330" y="3025752"/>
                </a:cubicBezTo>
                <a:cubicBezTo>
                  <a:pt x="11690518" y="3026464"/>
                  <a:pt x="11693132" y="3026226"/>
                  <a:pt x="11692658" y="3028365"/>
                </a:cubicBezTo>
                <a:cubicBezTo>
                  <a:pt x="11692420" y="3030501"/>
                  <a:pt x="11690281" y="3030977"/>
                  <a:pt x="11688142" y="3031214"/>
                </a:cubicBezTo>
                <a:cubicBezTo>
                  <a:pt x="11687905" y="3031214"/>
                  <a:pt x="11687667" y="3031214"/>
                  <a:pt x="11687429" y="3031214"/>
                </a:cubicBezTo>
                <a:cubicBezTo>
                  <a:pt x="11681727" y="3032164"/>
                  <a:pt x="11680064" y="3034776"/>
                  <a:pt x="11682915" y="3039289"/>
                </a:cubicBezTo>
                <a:cubicBezTo>
                  <a:pt x="11685529" y="3043564"/>
                  <a:pt x="11684815" y="3046889"/>
                  <a:pt x="11682440" y="3050451"/>
                </a:cubicBezTo>
                <a:cubicBezTo>
                  <a:pt x="11679350" y="3055201"/>
                  <a:pt x="11676974" y="3060189"/>
                  <a:pt x="11678400" y="3066126"/>
                </a:cubicBezTo>
                <a:cubicBezTo>
                  <a:pt x="11679114" y="3068739"/>
                  <a:pt x="11676499" y="3069926"/>
                  <a:pt x="11674836" y="3070401"/>
                </a:cubicBezTo>
                <a:cubicBezTo>
                  <a:pt x="11668658" y="3072538"/>
                  <a:pt x="11665806" y="3076576"/>
                  <a:pt x="11665094" y="3082751"/>
                </a:cubicBezTo>
                <a:cubicBezTo>
                  <a:pt x="11664618" y="3086550"/>
                  <a:pt x="11663193" y="3087263"/>
                  <a:pt x="11659391" y="3084888"/>
                </a:cubicBezTo>
                <a:cubicBezTo>
                  <a:pt x="11651312" y="3079900"/>
                  <a:pt x="11639431" y="3083463"/>
                  <a:pt x="11635867" y="3091775"/>
                </a:cubicBezTo>
                <a:cubicBezTo>
                  <a:pt x="11635155" y="3093438"/>
                  <a:pt x="11634203" y="3095576"/>
                  <a:pt x="11635867" y="3097000"/>
                </a:cubicBezTo>
                <a:cubicBezTo>
                  <a:pt x="11637531" y="3098425"/>
                  <a:pt x="11639906" y="3099138"/>
                  <a:pt x="11642044" y="3097713"/>
                </a:cubicBezTo>
                <a:cubicBezTo>
                  <a:pt x="11643470" y="3097000"/>
                  <a:pt x="11644896" y="3095813"/>
                  <a:pt x="11646322" y="3094863"/>
                </a:cubicBezTo>
                <a:cubicBezTo>
                  <a:pt x="11647747" y="3093675"/>
                  <a:pt x="11649173" y="3092963"/>
                  <a:pt x="11650362" y="3094388"/>
                </a:cubicBezTo>
                <a:cubicBezTo>
                  <a:pt x="11651787" y="3096050"/>
                  <a:pt x="11650837" y="3097476"/>
                  <a:pt x="11649649" y="3098663"/>
                </a:cubicBezTo>
                <a:cubicBezTo>
                  <a:pt x="11648699" y="3099851"/>
                  <a:pt x="11647273" y="3100801"/>
                  <a:pt x="11646322" y="3101750"/>
                </a:cubicBezTo>
                <a:cubicBezTo>
                  <a:pt x="11644184" y="3103888"/>
                  <a:pt x="11642996" y="3106738"/>
                  <a:pt x="11645134" y="3109113"/>
                </a:cubicBezTo>
                <a:cubicBezTo>
                  <a:pt x="11647035" y="3111012"/>
                  <a:pt x="11649649" y="3109113"/>
                  <a:pt x="11651550" y="3107687"/>
                </a:cubicBezTo>
                <a:cubicBezTo>
                  <a:pt x="11653213" y="3106500"/>
                  <a:pt x="11654402" y="3104362"/>
                  <a:pt x="11656540" y="3103650"/>
                </a:cubicBezTo>
                <a:cubicBezTo>
                  <a:pt x="11659629" y="3102463"/>
                  <a:pt x="11661529" y="3102938"/>
                  <a:pt x="11661292" y="3106738"/>
                </a:cubicBezTo>
                <a:cubicBezTo>
                  <a:pt x="11661055" y="3111962"/>
                  <a:pt x="11658915" y="3116237"/>
                  <a:pt x="11656064" y="3120274"/>
                </a:cubicBezTo>
                <a:cubicBezTo>
                  <a:pt x="11652500" y="3125500"/>
                  <a:pt x="11652262" y="3128350"/>
                  <a:pt x="11656064" y="3133337"/>
                </a:cubicBezTo>
                <a:cubicBezTo>
                  <a:pt x="11657252" y="3135237"/>
                  <a:pt x="11659153" y="3136900"/>
                  <a:pt x="11660817" y="3138562"/>
                </a:cubicBezTo>
                <a:cubicBezTo>
                  <a:pt x="11661529" y="3139275"/>
                  <a:pt x="11662717" y="3139987"/>
                  <a:pt x="11662243" y="3141175"/>
                </a:cubicBezTo>
                <a:cubicBezTo>
                  <a:pt x="11661767" y="3142600"/>
                  <a:pt x="11660579" y="3142837"/>
                  <a:pt x="11659629" y="3142600"/>
                </a:cubicBezTo>
                <a:cubicBezTo>
                  <a:pt x="11655352" y="3141649"/>
                  <a:pt x="11654402" y="3143550"/>
                  <a:pt x="11654638" y="3147349"/>
                </a:cubicBezTo>
                <a:cubicBezTo>
                  <a:pt x="11654876" y="3152100"/>
                  <a:pt x="11651787" y="3155425"/>
                  <a:pt x="11648461" y="3158036"/>
                </a:cubicBezTo>
                <a:cubicBezTo>
                  <a:pt x="11645847" y="3160174"/>
                  <a:pt x="11645609" y="3161837"/>
                  <a:pt x="11648223" y="3163737"/>
                </a:cubicBezTo>
                <a:cubicBezTo>
                  <a:pt x="11649649" y="3164687"/>
                  <a:pt x="11650599" y="3165636"/>
                  <a:pt x="11650124" y="3167536"/>
                </a:cubicBezTo>
                <a:cubicBezTo>
                  <a:pt x="11649649" y="3170149"/>
                  <a:pt x="11647747" y="3169674"/>
                  <a:pt x="11646085" y="3170149"/>
                </a:cubicBezTo>
                <a:cubicBezTo>
                  <a:pt x="11645134" y="3170387"/>
                  <a:pt x="11643946" y="3170387"/>
                  <a:pt x="11642758" y="3170624"/>
                </a:cubicBezTo>
                <a:cubicBezTo>
                  <a:pt x="11636343" y="3171337"/>
                  <a:pt x="11634917" y="3174898"/>
                  <a:pt x="11638718" y="3180361"/>
                </a:cubicBezTo>
                <a:cubicBezTo>
                  <a:pt x="11639194" y="3181074"/>
                  <a:pt x="11639669" y="3181548"/>
                  <a:pt x="11639906" y="3182261"/>
                </a:cubicBezTo>
                <a:cubicBezTo>
                  <a:pt x="11640620" y="3183686"/>
                  <a:pt x="11641094" y="3185586"/>
                  <a:pt x="11639669" y="3186536"/>
                </a:cubicBezTo>
                <a:cubicBezTo>
                  <a:pt x="11638481" y="3187486"/>
                  <a:pt x="11636817" y="3186536"/>
                  <a:pt x="11635867" y="3185586"/>
                </a:cubicBezTo>
                <a:cubicBezTo>
                  <a:pt x="11634917" y="3184636"/>
                  <a:pt x="11634203" y="3183686"/>
                  <a:pt x="11633491" y="3182498"/>
                </a:cubicBezTo>
                <a:cubicBezTo>
                  <a:pt x="11632065" y="3180836"/>
                  <a:pt x="11630640" y="3180361"/>
                  <a:pt x="11628738" y="3181786"/>
                </a:cubicBezTo>
                <a:cubicBezTo>
                  <a:pt x="11624223" y="3184873"/>
                  <a:pt x="11619234" y="3185349"/>
                  <a:pt x="11614244" y="3185586"/>
                </a:cubicBezTo>
                <a:cubicBezTo>
                  <a:pt x="11608303" y="3186061"/>
                  <a:pt x="11602126" y="3185349"/>
                  <a:pt x="11596185" y="3186773"/>
                </a:cubicBezTo>
                <a:cubicBezTo>
                  <a:pt x="11594047" y="3187249"/>
                  <a:pt x="11592858" y="3185823"/>
                  <a:pt x="11591908" y="3184636"/>
                </a:cubicBezTo>
                <a:cubicBezTo>
                  <a:pt x="11588582" y="3180836"/>
                  <a:pt x="11585493" y="3177036"/>
                  <a:pt x="11579552" y="3178937"/>
                </a:cubicBezTo>
                <a:cubicBezTo>
                  <a:pt x="11578364" y="3179173"/>
                  <a:pt x="11577652" y="3178223"/>
                  <a:pt x="11577176" y="3177274"/>
                </a:cubicBezTo>
                <a:cubicBezTo>
                  <a:pt x="11574562" y="3172524"/>
                  <a:pt x="11570285" y="3168724"/>
                  <a:pt x="11566720" y="3164687"/>
                </a:cubicBezTo>
                <a:cubicBezTo>
                  <a:pt x="11561255" y="3158512"/>
                  <a:pt x="11558167" y="3151624"/>
                  <a:pt x="11560305" y="3143312"/>
                </a:cubicBezTo>
                <a:cubicBezTo>
                  <a:pt x="11561019" y="3139987"/>
                  <a:pt x="11559117" y="3137849"/>
                  <a:pt x="11557216" y="3135950"/>
                </a:cubicBezTo>
                <a:cubicBezTo>
                  <a:pt x="11552939" y="3131437"/>
                  <a:pt x="11553176" y="3129062"/>
                  <a:pt x="11557929" y="3125500"/>
                </a:cubicBezTo>
                <a:cubicBezTo>
                  <a:pt x="11563157" y="3121937"/>
                  <a:pt x="11563157" y="3121937"/>
                  <a:pt x="11558879" y="3116713"/>
                </a:cubicBezTo>
                <a:cubicBezTo>
                  <a:pt x="11557929" y="3115525"/>
                  <a:pt x="11557216" y="3114575"/>
                  <a:pt x="11558642" y="3113150"/>
                </a:cubicBezTo>
                <a:cubicBezTo>
                  <a:pt x="11563394" y="3107687"/>
                  <a:pt x="11567672" y="3102225"/>
                  <a:pt x="11572661" y="3097000"/>
                </a:cubicBezTo>
                <a:cubicBezTo>
                  <a:pt x="11576225" y="3092963"/>
                  <a:pt x="11580740" y="3090351"/>
                  <a:pt x="11585967" y="3089163"/>
                </a:cubicBezTo>
                <a:cubicBezTo>
                  <a:pt x="11589294" y="3088214"/>
                  <a:pt x="11595710" y="3079663"/>
                  <a:pt x="11595947" y="3076101"/>
                </a:cubicBezTo>
                <a:cubicBezTo>
                  <a:pt x="11595947" y="3074913"/>
                  <a:pt x="11595947" y="3073964"/>
                  <a:pt x="11594522" y="3073488"/>
                </a:cubicBezTo>
                <a:cubicBezTo>
                  <a:pt x="11587156" y="3070163"/>
                  <a:pt x="11583591" y="3063751"/>
                  <a:pt x="11580502" y="3056864"/>
                </a:cubicBezTo>
                <a:cubicBezTo>
                  <a:pt x="11579790" y="3055439"/>
                  <a:pt x="11579314" y="3054251"/>
                  <a:pt x="11578602" y="3053063"/>
                </a:cubicBezTo>
                <a:cubicBezTo>
                  <a:pt x="11576225" y="3049264"/>
                  <a:pt x="11575037" y="3045939"/>
                  <a:pt x="11576701" y="3041188"/>
                </a:cubicBezTo>
                <a:cubicBezTo>
                  <a:pt x="11578364" y="3036439"/>
                  <a:pt x="11575750" y="3031689"/>
                  <a:pt x="11573375" y="3027414"/>
                </a:cubicBezTo>
                <a:cubicBezTo>
                  <a:pt x="11572423" y="3025276"/>
                  <a:pt x="11571949" y="3023852"/>
                  <a:pt x="11573611" y="3021715"/>
                </a:cubicBezTo>
                <a:cubicBezTo>
                  <a:pt x="11580265" y="3012689"/>
                  <a:pt x="11585255" y="3002714"/>
                  <a:pt x="11586205" y="2991077"/>
                </a:cubicBezTo>
                <a:cubicBezTo>
                  <a:pt x="11586443" y="2989415"/>
                  <a:pt x="11586919" y="2988703"/>
                  <a:pt x="11588582" y="2989177"/>
                </a:cubicBezTo>
                <a:cubicBezTo>
                  <a:pt x="11595235" y="2990603"/>
                  <a:pt x="11599512" y="2987040"/>
                  <a:pt x="11603076" y="2982291"/>
                </a:cubicBezTo>
                <a:cubicBezTo>
                  <a:pt x="11604740" y="2980153"/>
                  <a:pt x="11606165" y="2978966"/>
                  <a:pt x="11609254" y="2980390"/>
                </a:cubicBezTo>
                <a:cubicBezTo>
                  <a:pt x="11613056" y="2982527"/>
                  <a:pt x="11616620" y="2980628"/>
                  <a:pt x="11619709" y="2978016"/>
                </a:cubicBezTo>
                <a:cubicBezTo>
                  <a:pt x="11622323" y="2975878"/>
                  <a:pt x="11624937" y="2973265"/>
                  <a:pt x="11627550" y="2971128"/>
                </a:cubicBezTo>
                <a:cubicBezTo>
                  <a:pt x="11628857" y="2970178"/>
                  <a:pt x="11630105" y="2969644"/>
                  <a:pt x="11631114" y="2969851"/>
                </a:cubicBezTo>
                <a:close/>
                <a:moveTo>
                  <a:pt x="11166625" y="2967849"/>
                </a:moveTo>
                <a:cubicBezTo>
                  <a:pt x="11173110" y="2971628"/>
                  <a:pt x="11179326" y="2975947"/>
                  <a:pt x="11185813" y="2979995"/>
                </a:cubicBezTo>
                <a:cubicBezTo>
                  <a:pt x="11188786" y="2981886"/>
                  <a:pt x="11190407" y="2987014"/>
                  <a:pt x="11191758" y="2991062"/>
                </a:cubicBezTo>
                <a:cubicBezTo>
                  <a:pt x="11192299" y="2992682"/>
                  <a:pt x="11192029" y="2994301"/>
                  <a:pt x="11193651" y="2995651"/>
                </a:cubicBezTo>
                <a:cubicBezTo>
                  <a:pt x="11195273" y="2997001"/>
                  <a:pt x="11195002" y="2998620"/>
                  <a:pt x="11193921" y="3000240"/>
                </a:cubicBezTo>
                <a:cubicBezTo>
                  <a:pt x="11193380" y="3001320"/>
                  <a:pt x="11192299" y="3002669"/>
                  <a:pt x="11193110" y="3003748"/>
                </a:cubicBezTo>
                <a:cubicBezTo>
                  <a:pt x="11195813" y="3006987"/>
                  <a:pt x="11196083" y="3009417"/>
                  <a:pt x="11191758" y="3011037"/>
                </a:cubicBezTo>
                <a:cubicBezTo>
                  <a:pt x="11190677" y="3011306"/>
                  <a:pt x="11190407" y="3012926"/>
                  <a:pt x="11191489" y="3013735"/>
                </a:cubicBezTo>
                <a:cubicBezTo>
                  <a:pt x="11195002" y="3016704"/>
                  <a:pt x="11191218" y="3018054"/>
                  <a:pt x="11190677" y="3020213"/>
                </a:cubicBezTo>
                <a:cubicBezTo>
                  <a:pt x="11188786" y="3027501"/>
                  <a:pt x="11180407" y="3025342"/>
                  <a:pt x="11177164" y="3030740"/>
                </a:cubicBezTo>
                <a:cubicBezTo>
                  <a:pt x="11176083" y="3032630"/>
                  <a:pt x="11170948" y="3031280"/>
                  <a:pt x="11168516" y="3031010"/>
                </a:cubicBezTo>
                <a:cubicBezTo>
                  <a:pt x="11162841" y="3030201"/>
                  <a:pt x="11156084" y="3033710"/>
                  <a:pt x="11151490" y="3027232"/>
                </a:cubicBezTo>
                <a:cubicBezTo>
                  <a:pt x="11150678" y="3026152"/>
                  <a:pt x="11149057" y="3024802"/>
                  <a:pt x="11146894" y="3024802"/>
                </a:cubicBezTo>
                <a:cubicBezTo>
                  <a:pt x="11143922" y="3025072"/>
                  <a:pt x="11142300" y="3023452"/>
                  <a:pt x="11141760" y="3020484"/>
                </a:cubicBezTo>
                <a:cubicBezTo>
                  <a:pt x="11141219" y="3018594"/>
                  <a:pt x="11139868" y="3017515"/>
                  <a:pt x="11138517" y="3016165"/>
                </a:cubicBezTo>
                <a:cubicBezTo>
                  <a:pt x="11135003" y="3012926"/>
                  <a:pt x="11133381" y="3009147"/>
                  <a:pt x="11134733" y="3004289"/>
                </a:cubicBezTo>
                <a:cubicBezTo>
                  <a:pt x="11135544" y="3001589"/>
                  <a:pt x="11134733" y="2998620"/>
                  <a:pt x="11132030" y="2997001"/>
                </a:cubicBezTo>
                <a:cubicBezTo>
                  <a:pt x="11132030" y="2995920"/>
                  <a:pt x="11132030" y="2994842"/>
                  <a:pt x="11132030" y="2993761"/>
                </a:cubicBezTo>
                <a:cubicBezTo>
                  <a:pt x="11134462" y="2992412"/>
                  <a:pt x="11135544" y="2990792"/>
                  <a:pt x="11135274" y="2987283"/>
                </a:cubicBezTo>
                <a:cubicBezTo>
                  <a:pt x="11135003" y="2982425"/>
                  <a:pt x="11137165" y="2978646"/>
                  <a:pt x="11142571" y="2977566"/>
                </a:cubicBezTo>
                <a:cubicBezTo>
                  <a:pt x="11145003" y="2977297"/>
                  <a:pt x="11144462" y="2975407"/>
                  <a:pt x="11144462" y="2973788"/>
                </a:cubicBezTo>
                <a:cubicBezTo>
                  <a:pt x="11144462" y="2971088"/>
                  <a:pt x="11145544" y="2970549"/>
                  <a:pt x="11147706" y="2972438"/>
                </a:cubicBezTo>
                <a:cubicBezTo>
                  <a:pt x="11150949" y="2975137"/>
                  <a:pt x="11153111" y="2975137"/>
                  <a:pt x="11153922" y="2970549"/>
                </a:cubicBezTo>
                <a:cubicBezTo>
                  <a:pt x="11154192" y="2969469"/>
                  <a:pt x="11155003" y="2968119"/>
                  <a:pt x="11156084" y="2969469"/>
                </a:cubicBezTo>
                <a:cubicBezTo>
                  <a:pt x="11159597" y="2972978"/>
                  <a:pt x="11162029" y="2970819"/>
                  <a:pt x="11164732" y="2968389"/>
                </a:cubicBezTo>
                <a:cubicBezTo>
                  <a:pt x="11165003" y="2967849"/>
                  <a:pt x="11166084" y="2967849"/>
                  <a:pt x="11166625" y="2967849"/>
                </a:cubicBezTo>
                <a:close/>
                <a:moveTo>
                  <a:pt x="1013908" y="2955004"/>
                </a:moveTo>
                <a:lnTo>
                  <a:pt x="1016731" y="2956767"/>
                </a:lnTo>
                <a:lnTo>
                  <a:pt x="1016017" y="2956821"/>
                </a:lnTo>
                <a:cubicBezTo>
                  <a:pt x="1013908" y="2955004"/>
                  <a:pt x="1013908" y="2955004"/>
                  <a:pt x="1011945" y="2955150"/>
                </a:cubicBezTo>
                <a:lnTo>
                  <a:pt x="1012038" y="2956393"/>
                </a:lnTo>
                <a:lnTo>
                  <a:pt x="1017287" y="2957115"/>
                </a:lnTo>
                <a:lnTo>
                  <a:pt x="1016731" y="2956767"/>
                </a:lnTo>
                <a:lnTo>
                  <a:pt x="1017981" y="2956674"/>
                </a:lnTo>
                <a:lnTo>
                  <a:pt x="1018721" y="2957311"/>
                </a:lnTo>
                <a:lnTo>
                  <a:pt x="1022455" y="2957825"/>
                </a:lnTo>
                <a:close/>
                <a:moveTo>
                  <a:pt x="117448" y="2951540"/>
                </a:moveTo>
                <a:cubicBezTo>
                  <a:pt x="126799" y="2948855"/>
                  <a:pt x="131623" y="2958571"/>
                  <a:pt x="139344" y="2959858"/>
                </a:cubicBezTo>
                <a:cubicBezTo>
                  <a:pt x="143632" y="2960845"/>
                  <a:pt x="153928" y="2960377"/>
                  <a:pt x="152640" y="2967400"/>
                </a:cubicBezTo>
                <a:cubicBezTo>
                  <a:pt x="149205" y="2987587"/>
                  <a:pt x="165934" y="2986962"/>
                  <a:pt x="157352" y="3012299"/>
                </a:cubicBezTo>
                <a:cubicBezTo>
                  <a:pt x="154777" y="3019791"/>
                  <a:pt x="158635" y="3027127"/>
                  <a:pt x="148339" y="3034151"/>
                </a:cubicBezTo>
                <a:cubicBezTo>
                  <a:pt x="145337" y="3035972"/>
                  <a:pt x="143192" y="3041487"/>
                  <a:pt x="144477" y="3043203"/>
                </a:cubicBezTo>
                <a:cubicBezTo>
                  <a:pt x="148764" y="3051840"/>
                  <a:pt x="144475" y="3059592"/>
                  <a:pt x="135038" y="3068125"/>
                </a:cubicBezTo>
                <a:cubicBezTo>
                  <a:pt x="132034" y="3071039"/>
                  <a:pt x="131603" y="3076293"/>
                  <a:pt x="130746" y="3080247"/>
                </a:cubicBezTo>
                <a:cubicBezTo>
                  <a:pt x="129886" y="3086387"/>
                  <a:pt x="127741" y="3091902"/>
                  <a:pt x="123023" y="3095076"/>
                </a:cubicBezTo>
                <a:cubicBezTo>
                  <a:pt x="118303" y="3098250"/>
                  <a:pt x="116159" y="3103764"/>
                  <a:pt x="112725" y="3108655"/>
                </a:cubicBezTo>
                <a:cubicBezTo>
                  <a:pt x="104145" y="3120882"/>
                  <a:pt x="93418" y="3136439"/>
                  <a:pt x="85697" y="3140342"/>
                </a:cubicBezTo>
                <a:cubicBezTo>
                  <a:pt x="68966" y="3148614"/>
                  <a:pt x="52236" y="3157980"/>
                  <a:pt x="35935" y="3165370"/>
                </a:cubicBezTo>
                <a:cubicBezTo>
                  <a:pt x="35078" y="3164953"/>
                  <a:pt x="33361" y="3164121"/>
                  <a:pt x="33791" y="3162144"/>
                </a:cubicBezTo>
                <a:cubicBezTo>
                  <a:pt x="33364" y="3152103"/>
                  <a:pt x="32936" y="3143154"/>
                  <a:pt x="21782" y="3151947"/>
                </a:cubicBezTo>
                <a:cubicBezTo>
                  <a:pt x="17919" y="3155537"/>
                  <a:pt x="18780" y="3150490"/>
                  <a:pt x="20067" y="3146745"/>
                </a:cubicBezTo>
                <a:cubicBezTo>
                  <a:pt x="26075" y="3131085"/>
                  <a:pt x="22644" y="3129420"/>
                  <a:pt x="13206" y="3135767"/>
                </a:cubicBezTo>
                <a:cubicBezTo>
                  <a:pt x="6771" y="3140294"/>
                  <a:pt x="5912" y="3137693"/>
                  <a:pt x="10204" y="3128849"/>
                </a:cubicBezTo>
                <a:cubicBezTo>
                  <a:pt x="12779" y="3123541"/>
                  <a:pt x="16640" y="3117766"/>
                  <a:pt x="13209" y="3115009"/>
                </a:cubicBezTo>
                <a:cubicBezTo>
                  <a:pt x="6347" y="3107310"/>
                  <a:pt x="8923" y="3093262"/>
                  <a:pt x="17075" y="3077550"/>
                </a:cubicBezTo>
                <a:cubicBezTo>
                  <a:pt x="23083" y="3066259"/>
                  <a:pt x="23941" y="3060120"/>
                  <a:pt x="22226" y="3053825"/>
                </a:cubicBezTo>
                <a:cubicBezTo>
                  <a:pt x="23943" y="3050287"/>
                  <a:pt x="25659" y="3046750"/>
                  <a:pt x="27375" y="3043211"/>
                </a:cubicBezTo>
                <a:cubicBezTo>
                  <a:pt x="34238" y="3039985"/>
                  <a:pt x="40246" y="3030880"/>
                  <a:pt x="43250" y="3021411"/>
                </a:cubicBezTo>
                <a:cubicBezTo>
                  <a:pt x="48829" y="3004450"/>
                  <a:pt x="57410" y="2993316"/>
                  <a:pt x="68135" y="2985408"/>
                </a:cubicBezTo>
                <a:cubicBezTo>
                  <a:pt x="72424" y="2982025"/>
                  <a:pt x="76285" y="2979528"/>
                  <a:pt x="80145" y="2973753"/>
                </a:cubicBezTo>
                <a:cubicBezTo>
                  <a:pt x="85724" y="2964439"/>
                  <a:pt x="90873" y="2960381"/>
                  <a:pt x="95161" y="2963555"/>
                </a:cubicBezTo>
                <a:cubicBezTo>
                  <a:pt x="98592" y="2965219"/>
                  <a:pt x="103312" y="2962045"/>
                  <a:pt x="106314" y="2959131"/>
                </a:cubicBezTo>
                <a:cubicBezTo>
                  <a:pt x="110712" y="2954708"/>
                  <a:pt x="114332" y="2952435"/>
                  <a:pt x="117448" y="2951540"/>
                </a:cubicBezTo>
                <a:close/>
                <a:moveTo>
                  <a:pt x="6458476" y="2948292"/>
                </a:moveTo>
                <a:cubicBezTo>
                  <a:pt x="6458476" y="2952737"/>
                  <a:pt x="6462923" y="2952737"/>
                  <a:pt x="6462923" y="2952737"/>
                </a:cubicBezTo>
                <a:lnTo>
                  <a:pt x="6462923" y="2952923"/>
                </a:lnTo>
                <a:close/>
                <a:moveTo>
                  <a:pt x="11133794" y="2943536"/>
                </a:moveTo>
                <a:lnTo>
                  <a:pt x="11134508" y="2944246"/>
                </a:lnTo>
                <a:lnTo>
                  <a:pt x="11133182" y="2944560"/>
                </a:lnTo>
                <a:close/>
                <a:moveTo>
                  <a:pt x="944081" y="2918737"/>
                </a:moveTo>
                <a:lnTo>
                  <a:pt x="946413" y="2920297"/>
                </a:lnTo>
                <a:lnTo>
                  <a:pt x="946192" y="2920555"/>
                </a:lnTo>
                <a:cubicBezTo>
                  <a:pt x="946192" y="2920555"/>
                  <a:pt x="944228" y="2920701"/>
                  <a:pt x="944081" y="2918737"/>
                </a:cubicBezTo>
                <a:close/>
                <a:moveTo>
                  <a:pt x="613025" y="2918687"/>
                </a:moveTo>
                <a:cubicBezTo>
                  <a:pt x="613205" y="2921094"/>
                  <a:pt x="615611" y="2920915"/>
                  <a:pt x="615611" y="2920915"/>
                </a:cubicBezTo>
                <a:lnTo>
                  <a:pt x="615619" y="2921015"/>
                </a:lnTo>
                <a:close/>
                <a:moveTo>
                  <a:pt x="5834979" y="2914569"/>
                </a:moveTo>
                <a:lnTo>
                  <a:pt x="5830026" y="2921310"/>
                </a:lnTo>
                <a:cubicBezTo>
                  <a:pt x="5826769" y="2925184"/>
                  <a:pt x="5825390" y="2927887"/>
                  <a:pt x="5828757" y="2931307"/>
                </a:cubicBezTo>
                <a:lnTo>
                  <a:pt x="5837389" y="2918608"/>
                </a:lnTo>
                <a:close/>
                <a:moveTo>
                  <a:pt x="6462923" y="2890514"/>
                </a:moveTo>
                <a:lnTo>
                  <a:pt x="6467499" y="2894959"/>
                </a:lnTo>
                <a:lnTo>
                  <a:pt x="6467366" y="2894959"/>
                </a:lnTo>
                <a:cubicBezTo>
                  <a:pt x="6467366" y="2894959"/>
                  <a:pt x="6467366" y="2894959"/>
                  <a:pt x="6462923" y="2890514"/>
                </a:cubicBezTo>
                <a:close/>
                <a:moveTo>
                  <a:pt x="613092" y="2887227"/>
                </a:moveTo>
                <a:lnTo>
                  <a:pt x="615751" y="2889447"/>
                </a:lnTo>
                <a:lnTo>
                  <a:pt x="615678" y="2889453"/>
                </a:lnTo>
                <a:cubicBezTo>
                  <a:pt x="615678" y="2889453"/>
                  <a:pt x="615678" y="2889453"/>
                  <a:pt x="613092" y="2887227"/>
                </a:cubicBezTo>
                <a:close/>
                <a:moveTo>
                  <a:pt x="6761544" y="2883243"/>
                </a:moveTo>
                <a:lnTo>
                  <a:pt x="6761683" y="2883321"/>
                </a:lnTo>
                <a:cubicBezTo>
                  <a:pt x="6761683" y="2883321"/>
                  <a:pt x="6761683" y="2883321"/>
                  <a:pt x="6765355" y="2887375"/>
                </a:cubicBezTo>
                <a:close/>
                <a:moveTo>
                  <a:pt x="6898138" y="2871770"/>
                </a:moveTo>
                <a:lnTo>
                  <a:pt x="6884218" y="2879241"/>
                </a:lnTo>
                <a:lnTo>
                  <a:pt x="6946894" y="2928528"/>
                </a:lnTo>
                <a:cubicBezTo>
                  <a:pt x="6961398" y="2943043"/>
                  <a:pt x="6986777" y="2964815"/>
                  <a:pt x="7015783" y="2982959"/>
                </a:cubicBezTo>
                <a:cubicBezTo>
                  <a:pt x="7041163" y="3004731"/>
                  <a:pt x="7070171" y="3019245"/>
                  <a:pt x="7088299" y="3026503"/>
                </a:cubicBezTo>
                <a:cubicBezTo>
                  <a:pt x="7106428" y="3041018"/>
                  <a:pt x="7128182" y="3055532"/>
                  <a:pt x="7146311" y="3062789"/>
                </a:cubicBezTo>
                <a:cubicBezTo>
                  <a:pt x="7146311" y="3062789"/>
                  <a:pt x="7146312" y="3066418"/>
                  <a:pt x="7149938" y="3066418"/>
                </a:cubicBezTo>
                <a:cubicBezTo>
                  <a:pt x="7153563" y="3070048"/>
                  <a:pt x="7153563" y="3070048"/>
                  <a:pt x="7157190" y="3070048"/>
                </a:cubicBezTo>
                <a:lnTo>
                  <a:pt x="7174030" y="3080202"/>
                </a:lnTo>
                <a:lnTo>
                  <a:pt x="7169749" y="3070803"/>
                </a:lnTo>
                <a:lnTo>
                  <a:pt x="7157189" y="3066418"/>
                </a:lnTo>
                <a:cubicBezTo>
                  <a:pt x="7160814" y="3066418"/>
                  <a:pt x="7160814" y="3066418"/>
                  <a:pt x="7160814" y="3066418"/>
                </a:cubicBezTo>
                <a:cubicBezTo>
                  <a:pt x="7160814" y="3066418"/>
                  <a:pt x="7157189" y="3062789"/>
                  <a:pt x="7153562" y="3062789"/>
                </a:cubicBezTo>
                <a:cubicBezTo>
                  <a:pt x="7153563" y="3059162"/>
                  <a:pt x="7149938" y="3059162"/>
                  <a:pt x="7149938" y="3059162"/>
                </a:cubicBezTo>
                <a:lnTo>
                  <a:pt x="7070613" y="2997031"/>
                </a:lnTo>
                <a:lnTo>
                  <a:pt x="7073796" y="2993845"/>
                </a:lnTo>
                <a:cubicBezTo>
                  <a:pt x="7073796" y="2993845"/>
                  <a:pt x="7070170" y="2993845"/>
                  <a:pt x="7070170" y="2993845"/>
                </a:cubicBezTo>
                <a:cubicBezTo>
                  <a:pt x="7070170" y="2993845"/>
                  <a:pt x="7070170" y="2993845"/>
                  <a:pt x="7066544" y="2993845"/>
                </a:cubicBezTo>
                <a:cubicBezTo>
                  <a:pt x="7066544" y="2990215"/>
                  <a:pt x="7062918" y="2990215"/>
                  <a:pt x="7062918" y="2990215"/>
                </a:cubicBezTo>
                <a:cubicBezTo>
                  <a:pt x="7066546" y="2986587"/>
                  <a:pt x="7055668" y="2979329"/>
                  <a:pt x="7044790" y="2972073"/>
                </a:cubicBezTo>
                <a:cubicBezTo>
                  <a:pt x="7041163" y="2975700"/>
                  <a:pt x="7048415" y="2979329"/>
                  <a:pt x="7048415" y="2979329"/>
                </a:cubicBezTo>
                <a:cubicBezTo>
                  <a:pt x="7044790" y="2979329"/>
                  <a:pt x="7044790" y="2979329"/>
                  <a:pt x="7044790" y="2979329"/>
                </a:cubicBezTo>
                <a:cubicBezTo>
                  <a:pt x="7041163" y="2979329"/>
                  <a:pt x="7041163" y="2979329"/>
                  <a:pt x="7041163" y="2979329"/>
                </a:cubicBezTo>
                <a:cubicBezTo>
                  <a:pt x="7041163" y="2979329"/>
                  <a:pt x="7044791" y="2982959"/>
                  <a:pt x="7044791" y="2982959"/>
                </a:cubicBezTo>
                <a:cubicBezTo>
                  <a:pt x="7033914" y="2975700"/>
                  <a:pt x="7033914" y="2979329"/>
                  <a:pt x="7019410" y="2968443"/>
                </a:cubicBezTo>
                <a:cubicBezTo>
                  <a:pt x="7023035" y="2968443"/>
                  <a:pt x="7023035" y="2968443"/>
                  <a:pt x="7023035" y="2968443"/>
                </a:cubicBezTo>
                <a:cubicBezTo>
                  <a:pt x="7023035" y="2968443"/>
                  <a:pt x="7023035" y="2968443"/>
                  <a:pt x="7026662" y="2972073"/>
                </a:cubicBezTo>
                <a:cubicBezTo>
                  <a:pt x="7030286" y="2972073"/>
                  <a:pt x="7030286" y="2972073"/>
                  <a:pt x="7030286" y="2972073"/>
                </a:cubicBezTo>
                <a:cubicBezTo>
                  <a:pt x="7030287" y="2968443"/>
                  <a:pt x="7026662" y="2964815"/>
                  <a:pt x="7023035" y="2964815"/>
                </a:cubicBezTo>
                <a:cubicBezTo>
                  <a:pt x="7023035" y="2964815"/>
                  <a:pt x="7023035" y="2961186"/>
                  <a:pt x="7019410" y="2961186"/>
                </a:cubicBezTo>
                <a:cubicBezTo>
                  <a:pt x="7019410" y="2953929"/>
                  <a:pt x="7008533" y="2943043"/>
                  <a:pt x="6994029" y="2928528"/>
                </a:cubicBezTo>
                <a:cubicBezTo>
                  <a:pt x="6986778" y="2923086"/>
                  <a:pt x="6978619" y="2917641"/>
                  <a:pt x="6970915" y="2913107"/>
                </a:cubicBezTo>
                <a:lnTo>
                  <a:pt x="6962385" y="2908932"/>
                </a:lnTo>
                <a:lnTo>
                  <a:pt x="6944071" y="2908489"/>
                </a:lnTo>
                <a:cubicBezTo>
                  <a:pt x="6934236" y="2905627"/>
                  <a:pt x="6925864" y="2900312"/>
                  <a:pt x="6919340" y="2892965"/>
                </a:cubicBezTo>
                <a:lnTo>
                  <a:pt x="6899310" y="2872797"/>
                </a:lnTo>
                <a:close/>
                <a:moveTo>
                  <a:pt x="847963" y="2859462"/>
                </a:moveTo>
                <a:lnTo>
                  <a:pt x="840729" y="2864070"/>
                </a:lnTo>
                <a:lnTo>
                  <a:pt x="876659" y="2888217"/>
                </a:lnTo>
                <a:cubicBezTo>
                  <a:pt x="885099" y="2895488"/>
                  <a:pt x="899719" y="2906249"/>
                  <a:pt x="916159" y="2914898"/>
                </a:cubicBezTo>
                <a:cubicBezTo>
                  <a:pt x="930781" y="2925658"/>
                  <a:pt x="947073" y="2932341"/>
                  <a:pt x="957181" y="2935538"/>
                </a:cubicBezTo>
                <a:cubicBezTo>
                  <a:pt x="967583" y="2942662"/>
                  <a:pt x="979949" y="2949640"/>
                  <a:pt x="990058" y="2952835"/>
                </a:cubicBezTo>
                <a:cubicBezTo>
                  <a:pt x="990058" y="2952835"/>
                  <a:pt x="990206" y="2954799"/>
                  <a:pt x="992169" y="2954652"/>
                </a:cubicBezTo>
                <a:cubicBezTo>
                  <a:pt x="994278" y="2956471"/>
                  <a:pt x="994278" y="2956471"/>
                  <a:pt x="996242" y="2956324"/>
                </a:cubicBezTo>
                <a:lnTo>
                  <a:pt x="1005770" y="2961140"/>
                </a:lnTo>
                <a:lnTo>
                  <a:pt x="1003071" y="2956224"/>
                </a:lnTo>
                <a:lnTo>
                  <a:pt x="996095" y="2954360"/>
                </a:lnTo>
                <a:cubicBezTo>
                  <a:pt x="998057" y="2954212"/>
                  <a:pt x="998057" y="2954212"/>
                  <a:pt x="998057" y="2954212"/>
                </a:cubicBezTo>
                <a:cubicBezTo>
                  <a:pt x="998057" y="2954212"/>
                  <a:pt x="995946" y="2952394"/>
                  <a:pt x="993984" y="2952542"/>
                </a:cubicBezTo>
                <a:cubicBezTo>
                  <a:pt x="993838" y="2950577"/>
                  <a:pt x="991874" y="2950724"/>
                  <a:pt x="991874" y="2950724"/>
                </a:cubicBezTo>
                <a:lnTo>
                  <a:pt x="946413" y="2920297"/>
                </a:lnTo>
                <a:lnTo>
                  <a:pt x="948007" y="2918443"/>
                </a:lnTo>
                <a:cubicBezTo>
                  <a:pt x="948007" y="2918443"/>
                  <a:pt x="946044" y="2918589"/>
                  <a:pt x="946044" y="2918589"/>
                </a:cubicBezTo>
                <a:cubicBezTo>
                  <a:pt x="946044" y="2918589"/>
                  <a:pt x="946044" y="2918589"/>
                  <a:pt x="944081" y="2918737"/>
                </a:cubicBezTo>
                <a:cubicBezTo>
                  <a:pt x="943934" y="2916772"/>
                  <a:pt x="941971" y="2916918"/>
                  <a:pt x="941971" y="2916918"/>
                </a:cubicBezTo>
                <a:cubicBezTo>
                  <a:pt x="943788" y="2914808"/>
                  <a:pt x="937605" y="2911318"/>
                  <a:pt x="931421" y="2907830"/>
                </a:cubicBezTo>
                <a:cubicBezTo>
                  <a:pt x="929606" y="2909940"/>
                  <a:pt x="933678" y="2911612"/>
                  <a:pt x="933678" y="2911612"/>
                </a:cubicBezTo>
                <a:cubicBezTo>
                  <a:pt x="931716" y="2911758"/>
                  <a:pt x="931716" y="2911758"/>
                  <a:pt x="931716" y="2911758"/>
                </a:cubicBezTo>
                <a:cubicBezTo>
                  <a:pt x="929752" y="2911906"/>
                  <a:pt x="929752" y="2911906"/>
                  <a:pt x="929752" y="2911906"/>
                </a:cubicBezTo>
                <a:cubicBezTo>
                  <a:pt x="929752" y="2911906"/>
                  <a:pt x="931864" y="2913723"/>
                  <a:pt x="931864" y="2913723"/>
                </a:cubicBezTo>
                <a:cubicBezTo>
                  <a:pt x="925680" y="2910234"/>
                  <a:pt x="925827" y="2912198"/>
                  <a:pt x="917534" y="2906892"/>
                </a:cubicBezTo>
                <a:cubicBezTo>
                  <a:pt x="919497" y="2906745"/>
                  <a:pt x="919497" y="2906745"/>
                  <a:pt x="919497" y="2906745"/>
                </a:cubicBezTo>
                <a:cubicBezTo>
                  <a:pt x="919497" y="2906745"/>
                  <a:pt x="919497" y="2906745"/>
                  <a:pt x="921607" y="2908563"/>
                </a:cubicBezTo>
                <a:cubicBezTo>
                  <a:pt x="923569" y="2908417"/>
                  <a:pt x="923569" y="2908417"/>
                  <a:pt x="923569" y="2908417"/>
                </a:cubicBezTo>
                <a:cubicBezTo>
                  <a:pt x="923423" y="2906451"/>
                  <a:pt x="921312" y="2904634"/>
                  <a:pt x="919350" y="2904781"/>
                </a:cubicBezTo>
                <a:cubicBezTo>
                  <a:pt x="919350" y="2904781"/>
                  <a:pt x="919202" y="2902816"/>
                  <a:pt x="917240" y="2902964"/>
                </a:cubicBezTo>
                <a:cubicBezTo>
                  <a:pt x="916947" y="2899034"/>
                  <a:pt x="910616" y="2893580"/>
                  <a:pt x="902178" y="2886310"/>
                </a:cubicBezTo>
                <a:cubicBezTo>
                  <a:pt x="898031" y="2883656"/>
                  <a:pt x="893394" y="2881039"/>
                  <a:pt x="889039" y="2878896"/>
                </a:cubicBezTo>
                <a:lnTo>
                  <a:pt x="884252" y="2876980"/>
                </a:lnTo>
                <a:lnTo>
                  <a:pt x="874319" y="2877482"/>
                </a:lnTo>
                <a:cubicBezTo>
                  <a:pt x="868878" y="2876330"/>
                  <a:pt x="864130" y="2873793"/>
                  <a:pt x="860302" y="2870078"/>
                </a:cubicBezTo>
                <a:lnTo>
                  <a:pt x="848640" y="2859970"/>
                </a:lnTo>
                <a:close/>
                <a:moveTo>
                  <a:pt x="6020120" y="2847369"/>
                </a:moveTo>
                <a:lnTo>
                  <a:pt x="5985174" y="2902858"/>
                </a:lnTo>
                <a:lnTo>
                  <a:pt x="6002785" y="2927547"/>
                </a:lnTo>
                <a:lnTo>
                  <a:pt x="6022647" y="2949566"/>
                </a:lnTo>
                <a:lnTo>
                  <a:pt x="6061548" y="2897045"/>
                </a:lnTo>
                <a:close/>
                <a:moveTo>
                  <a:pt x="5786732" y="2833740"/>
                </a:moveTo>
                <a:lnTo>
                  <a:pt x="5756275" y="2874747"/>
                </a:lnTo>
                <a:cubicBezTo>
                  <a:pt x="5739843" y="2893610"/>
                  <a:pt x="5721694" y="2914156"/>
                  <a:pt x="5705204" y="2939804"/>
                </a:cubicBezTo>
                <a:cubicBezTo>
                  <a:pt x="5694175" y="2961424"/>
                  <a:pt x="5703770" y="2949291"/>
                  <a:pt x="5683255" y="2969478"/>
                </a:cubicBezTo>
                <a:cubicBezTo>
                  <a:pt x="5669577" y="2982936"/>
                  <a:pt x="5661309" y="2999152"/>
                  <a:pt x="5647625" y="3012610"/>
                </a:cubicBezTo>
                <a:cubicBezTo>
                  <a:pt x="5601080" y="3063794"/>
                  <a:pt x="5553202" y="3110900"/>
                  <a:pt x="5512167" y="3151274"/>
                </a:cubicBezTo>
                <a:cubicBezTo>
                  <a:pt x="5495729" y="3170137"/>
                  <a:pt x="5480726" y="3179515"/>
                  <a:pt x="5472454" y="3195729"/>
                </a:cubicBezTo>
                <a:cubicBezTo>
                  <a:pt x="5468372" y="3197053"/>
                  <a:pt x="5468372" y="3197053"/>
                  <a:pt x="5464291" y="3198377"/>
                </a:cubicBezTo>
                <a:cubicBezTo>
                  <a:pt x="5460210" y="3199702"/>
                  <a:pt x="5447964" y="3203673"/>
                  <a:pt x="5431529" y="3222537"/>
                </a:cubicBezTo>
                <a:cubicBezTo>
                  <a:pt x="5424690" y="3229265"/>
                  <a:pt x="5415092" y="3241400"/>
                  <a:pt x="5408252" y="3248128"/>
                </a:cubicBezTo>
                <a:cubicBezTo>
                  <a:pt x="5375487" y="3272288"/>
                  <a:pt x="5334568" y="3299095"/>
                  <a:pt x="5326293" y="3315310"/>
                </a:cubicBezTo>
                <a:cubicBezTo>
                  <a:pt x="5330483" y="3300417"/>
                  <a:pt x="5289450" y="3340792"/>
                  <a:pt x="5279854" y="3352926"/>
                </a:cubicBezTo>
                <a:cubicBezTo>
                  <a:pt x="5262206" y="3354140"/>
                  <a:pt x="5240254" y="3383814"/>
                  <a:pt x="5208927" y="3398486"/>
                </a:cubicBezTo>
                <a:cubicBezTo>
                  <a:pt x="5204846" y="3399811"/>
                  <a:pt x="5211572" y="3406649"/>
                  <a:pt x="5199327" y="3410620"/>
                </a:cubicBezTo>
                <a:cubicBezTo>
                  <a:pt x="5189842" y="3409187"/>
                  <a:pt x="5163920" y="3426617"/>
                  <a:pt x="5169323" y="3429374"/>
                </a:cubicBezTo>
                <a:cubicBezTo>
                  <a:pt x="5154433" y="3425183"/>
                  <a:pt x="5135238" y="3449452"/>
                  <a:pt x="5125754" y="3448018"/>
                </a:cubicBezTo>
                <a:cubicBezTo>
                  <a:pt x="5128399" y="3456180"/>
                  <a:pt x="5125643" y="3461585"/>
                  <a:pt x="5122883" y="3466991"/>
                </a:cubicBezTo>
                <a:cubicBezTo>
                  <a:pt x="5116048" y="3473721"/>
                  <a:pt x="5111967" y="3475045"/>
                  <a:pt x="5105123" y="3481772"/>
                </a:cubicBezTo>
                <a:cubicBezTo>
                  <a:pt x="5079204" y="3499203"/>
                  <a:pt x="5043795" y="3515199"/>
                  <a:pt x="5012467" y="3529871"/>
                </a:cubicBezTo>
                <a:cubicBezTo>
                  <a:pt x="5004305" y="3532519"/>
                  <a:pt x="4994815" y="3531085"/>
                  <a:pt x="4994815" y="3531085"/>
                </a:cubicBezTo>
                <a:cubicBezTo>
                  <a:pt x="4992059" y="3536490"/>
                  <a:pt x="4987978" y="3537815"/>
                  <a:pt x="4985219" y="3543219"/>
                </a:cubicBezTo>
                <a:cubicBezTo>
                  <a:pt x="4981137" y="3544544"/>
                  <a:pt x="4981137" y="3544544"/>
                  <a:pt x="4981137" y="3544544"/>
                </a:cubicBezTo>
                <a:cubicBezTo>
                  <a:pt x="4949920" y="3545647"/>
                  <a:pt x="4913075" y="3571129"/>
                  <a:pt x="4883070" y="3589883"/>
                </a:cubicBezTo>
                <a:cubicBezTo>
                  <a:pt x="4881746" y="3585801"/>
                  <a:pt x="4881746" y="3585801"/>
                  <a:pt x="4881746" y="3585801"/>
                </a:cubicBezTo>
                <a:cubicBezTo>
                  <a:pt x="4868180" y="3585691"/>
                  <a:pt x="4869396" y="3603341"/>
                  <a:pt x="4861338" y="3592420"/>
                </a:cubicBezTo>
                <a:cubicBezTo>
                  <a:pt x="4840932" y="3599039"/>
                  <a:pt x="4855824" y="3603230"/>
                  <a:pt x="4839497" y="3608526"/>
                </a:cubicBezTo>
                <a:cubicBezTo>
                  <a:pt x="4838176" y="3604446"/>
                  <a:pt x="4830013" y="3607093"/>
                  <a:pt x="4824607" y="3604335"/>
                </a:cubicBezTo>
                <a:cubicBezTo>
                  <a:pt x="4810928" y="3617793"/>
                  <a:pt x="4794601" y="3623088"/>
                  <a:pt x="4772869" y="3625627"/>
                </a:cubicBezTo>
                <a:cubicBezTo>
                  <a:pt x="4768677" y="3640518"/>
                  <a:pt x="4741543" y="3640298"/>
                  <a:pt x="4734704" y="3647027"/>
                </a:cubicBezTo>
                <a:cubicBezTo>
                  <a:pt x="4733380" y="3642945"/>
                  <a:pt x="4729300" y="3644269"/>
                  <a:pt x="4729300" y="3644269"/>
                </a:cubicBezTo>
                <a:cubicBezTo>
                  <a:pt x="4707457" y="3660375"/>
                  <a:pt x="4685727" y="3662913"/>
                  <a:pt x="4665318" y="3669532"/>
                </a:cubicBezTo>
                <a:lnTo>
                  <a:pt x="4657261" y="3672145"/>
                </a:lnTo>
                <a:lnTo>
                  <a:pt x="4614206" y="3688325"/>
                </a:lnTo>
                <a:lnTo>
                  <a:pt x="4605429" y="3693471"/>
                </a:lnTo>
                <a:lnTo>
                  <a:pt x="4607608" y="3690806"/>
                </a:lnTo>
                <a:lnTo>
                  <a:pt x="4552214" y="3711619"/>
                </a:lnTo>
                <a:lnTo>
                  <a:pt x="4410386" y="3754376"/>
                </a:lnTo>
                <a:lnTo>
                  <a:pt x="4410568" y="3754813"/>
                </a:lnTo>
                <a:cubicBezTo>
                  <a:pt x="4412189" y="3756163"/>
                  <a:pt x="4411917" y="3757782"/>
                  <a:pt x="4410836" y="3759402"/>
                </a:cubicBezTo>
                <a:cubicBezTo>
                  <a:pt x="4410297" y="3760482"/>
                  <a:pt x="4409216" y="3761832"/>
                  <a:pt x="4410026" y="3762911"/>
                </a:cubicBezTo>
                <a:cubicBezTo>
                  <a:pt x="4412729" y="3766150"/>
                  <a:pt x="4412998" y="3768579"/>
                  <a:pt x="4408674" y="3770199"/>
                </a:cubicBezTo>
                <a:cubicBezTo>
                  <a:pt x="4407594" y="3770469"/>
                  <a:pt x="4407324" y="3772088"/>
                  <a:pt x="4408403" y="3772897"/>
                </a:cubicBezTo>
                <a:cubicBezTo>
                  <a:pt x="4411917" y="3775867"/>
                  <a:pt x="4408134" y="3777216"/>
                  <a:pt x="4407594" y="3779375"/>
                </a:cubicBezTo>
                <a:cubicBezTo>
                  <a:pt x="4405701" y="3786664"/>
                  <a:pt x="4397324" y="3784505"/>
                  <a:pt x="4394079" y="3789903"/>
                </a:cubicBezTo>
                <a:cubicBezTo>
                  <a:pt x="4392997" y="3791792"/>
                  <a:pt x="4387865" y="3790442"/>
                  <a:pt x="4385431" y="3790172"/>
                </a:cubicBezTo>
                <a:cubicBezTo>
                  <a:pt x="4379756" y="3789363"/>
                  <a:pt x="4372996" y="3792872"/>
                  <a:pt x="4368404" y="3786394"/>
                </a:cubicBezTo>
                <a:cubicBezTo>
                  <a:pt x="4367595" y="3785314"/>
                  <a:pt x="4365970" y="3783964"/>
                  <a:pt x="4363810" y="3783964"/>
                </a:cubicBezTo>
                <a:cubicBezTo>
                  <a:pt x="4360836" y="3784234"/>
                  <a:pt x="4359214" y="3782614"/>
                  <a:pt x="4358675" y="3779646"/>
                </a:cubicBezTo>
                <a:cubicBezTo>
                  <a:pt x="4358133" y="3777756"/>
                  <a:pt x="4356783" y="3776677"/>
                  <a:pt x="4355431" y="3775327"/>
                </a:cubicBezTo>
                <a:lnTo>
                  <a:pt x="4354158" y="3771328"/>
                </a:lnTo>
                <a:lnTo>
                  <a:pt x="4335535" y="3776942"/>
                </a:lnTo>
                <a:cubicBezTo>
                  <a:pt x="4262199" y="3795949"/>
                  <a:pt x="4187769" y="3812205"/>
                  <a:pt x="4112287" y="3825754"/>
                </a:cubicBezTo>
                <a:cubicBezTo>
                  <a:pt x="4052009" y="3836710"/>
                  <a:pt x="3991635" y="3845088"/>
                  <a:pt x="3931229" y="3850667"/>
                </a:cubicBezTo>
                <a:lnTo>
                  <a:pt x="3883008" y="3852824"/>
                </a:lnTo>
                <a:lnTo>
                  <a:pt x="3875768" y="3857750"/>
                </a:lnTo>
                <a:cubicBezTo>
                  <a:pt x="3871626" y="3858881"/>
                  <a:pt x="3867109" y="3858881"/>
                  <a:pt x="3864097" y="3857374"/>
                </a:cubicBezTo>
                <a:cubicBezTo>
                  <a:pt x="3844522" y="3855867"/>
                  <a:pt x="3824194" y="3859634"/>
                  <a:pt x="3803866" y="3861893"/>
                </a:cubicBezTo>
                <a:lnTo>
                  <a:pt x="3780304" y="3862987"/>
                </a:lnTo>
                <a:lnTo>
                  <a:pt x="3832278" y="3866995"/>
                </a:lnTo>
                <a:cubicBezTo>
                  <a:pt x="3859732" y="3869931"/>
                  <a:pt x="3885490" y="3872854"/>
                  <a:pt x="3910587" y="3873736"/>
                </a:cubicBezTo>
                <a:cubicBezTo>
                  <a:pt x="3945885" y="3871308"/>
                  <a:pt x="3994753" y="3868990"/>
                  <a:pt x="4034131" y="3865239"/>
                </a:cubicBezTo>
                <a:cubicBezTo>
                  <a:pt x="4058509" y="3870864"/>
                  <a:pt x="4088404" y="3865679"/>
                  <a:pt x="4118297" y="3860493"/>
                </a:cubicBezTo>
                <a:cubicBezTo>
                  <a:pt x="4134514" y="3868766"/>
                  <a:pt x="4177976" y="3863691"/>
                  <a:pt x="4221436" y="3858615"/>
                </a:cubicBezTo>
                <a:cubicBezTo>
                  <a:pt x="4264899" y="3853539"/>
                  <a:pt x="4308363" y="3848465"/>
                  <a:pt x="4324578" y="3856737"/>
                </a:cubicBezTo>
                <a:cubicBezTo>
                  <a:pt x="4336823" y="3852766"/>
                  <a:pt x="4358555" y="3850229"/>
                  <a:pt x="4363961" y="3852985"/>
                </a:cubicBezTo>
                <a:cubicBezTo>
                  <a:pt x="4373558" y="3840852"/>
                  <a:pt x="4421101" y="3834452"/>
                  <a:pt x="4427828" y="3841292"/>
                </a:cubicBezTo>
                <a:cubicBezTo>
                  <a:pt x="4431909" y="3839967"/>
                  <a:pt x="4440074" y="3837320"/>
                  <a:pt x="4444156" y="3835995"/>
                </a:cubicBezTo>
                <a:cubicBezTo>
                  <a:pt x="4448127" y="3848241"/>
                  <a:pt x="4482212" y="3828162"/>
                  <a:pt x="4513432" y="3827060"/>
                </a:cubicBezTo>
                <a:cubicBezTo>
                  <a:pt x="4517513" y="3825735"/>
                  <a:pt x="4517513" y="3825735"/>
                  <a:pt x="4517513" y="3825735"/>
                </a:cubicBezTo>
                <a:cubicBezTo>
                  <a:pt x="4517513" y="3825735"/>
                  <a:pt x="4518836" y="3829817"/>
                  <a:pt x="4518836" y="3829817"/>
                </a:cubicBezTo>
                <a:cubicBezTo>
                  <a:pt x="4522919" y="3828493"/>
                  <a:pt x="4522919" y="3828493"/>
                  <a:pt x="4526999" y="3827169"/>
                </a:cubicBezTo>
                <a:cubicBezTo>
                  <a:pt x="4526999" y="3827169"/>
                  <a:pt x="4526999" y="3827169"/>
                  <a:pt x="4525675" y="3823088"/>
                </a:cubicBezTo>
                <a:cubicBezTo>
                  <a:pt x="4525675" y="3823088"/>
                  <a:pt x="4521594" y="3824412"/>
                  <a:pt x="4521594" y="3824412"/>
                </a:cubicBezTo>
                <a:cubicBezTo>
                  <a:pt x="4529757" y="3821764"/>
                  <a:pt x="4542001" y="3817793"/>
                  <a:pt x="4540677" y="3813711"/>
                </a:cubicBezTo>
                <a:cubicBezTo>
                  <a:pt x="4612712" y="3799369"/>
                  <a:pt x="4683414" y="3780945"/>
                  <a:pt x="4755553" y="3753034"/>
                </a:cubicBezTo>
                <a:cubicBezTo>
                  <a:pt x="4782801" y="3739687"/>
                  <a:pt x="4803212" y="3733068"/>
                  <a:pt x="4835859" y="3722478"/>
                </a:cubicBezTo>
                <a:cubicBezTo>
                  <a:pt x="4871269" y="3706481"/>
                  <a:pt x="4921683" y="3681108"/>
                  <a:pt x="4969335" y="3661142"/>
                </a:cubicBezTo>
                <a:cubicBezTo>
                  <a:pt x="5019746" y="3635770"/>
                  <a:pt x="5066080" y="3611719"/>
                  <a:pt x="5104245" y="3590319"/>
                </a:cubicBezTo>
                <a:cubicBezTo>
                  <a:pt x="5135572" y="3575646"/>
                  <a:pt x="5150573" y="3566269"/>
                  <a:pt x="5184663" y="3546193"/>
                </a:cubicBezTo>
                <a:cubicBezTo>
                  <a:pt x="5191498" y="3539463"/>
                  <a:pt x="5203741" y="3535492"/>
                  <a:pt x="5211909" y="3532844"/>
                </a:cubicBezTo>
                <a:cubicBezTo>
                  <a:pt x="5230991" y="3522144"/>
                  <a:pt x="5243346" y="3504605"/>
                  <a:pt x="5263754" y="3497986"/>
                </a:cubicBezTo>
                <a:cubicBezTo>
                  <a:pt x="5263754" y="3497986"/>
                  <a:pt x="5265077" y="3502067"/>
                  <a:pt x="5265077" y="3502067"/>
                </a:cubicBezTo>
                <a:cubicBezTo>
                  <a:pt x="5260994" y="3503390"/>
                  <a:pt x="5266400" y="3506148"/>
                  <a:pt x="5269158" y="3500742"/>
                </a:cubicBezTo>
                <a:cubicBezTo>
                  <a:pt x="5273240" y="3499418"/>
                  <a:pt x="5277321" y="3498095"/>
                  <a:pt x="5277321" y="3498095"/>
                </a:cubicBezTo>
                <a:cubicBezTo>
                  <a:pt x="5275999" y="3494013"/>
                  <a:pt x="5280080" y="3492690"/>
                  <a:pt x="5280080" y="3492690"/>
                </a:cubicBezTo>
                <a:cubicBezTo>
                  <a:pt x="5281402" y="3496770"/>
                  <a:pt x="5285483" y="3495447"/>
                  <a:pt x="5289564" y="3494123"/>
                </a:cubicBezTo>
                <a:cubicBezTo>
                  <a:pt x="5292323" y="3488719"/>
                  <a:pt x="5288242" y="3490042"/>
                  <a:pt x="5286916" y="3485961"/>
                </a:cubicBezTo>
                <a:cubicBezTo>
                  <a:pt x="5286916" y="3485961"/>
                  <a:pt x="5290997" y="3484636"/>
                  <a:pt x="5290997" y="3484636"/>
                </a:cubicBezTo>
                <a:cubicBezTo>
                  <a:pt x="5295079" y="3483313"/>
                  <a:pt x="5297837" y="3477907"/>
                  <a:pt x="5297837" y="3477907"/>
                </a:cubicBezTo>
                <a:cubicBezTo>
                  <a:pt x="5296512" y="3473827"/>
                  <a:pt x="5292433" y="3475151"/>
                  <a:pt x="5288352" y="3476475"/>
                </a:cubicBezTo>
                <a:cubicBezTo>
                  <a:pt x="5289674" y="3480555"/>
                  <a:pt x="5289674" y="3480555"/>
                  <a:pt x="5289674" y="3480555"/>
                </a:cubicBezTo>
                <a:cubicBezTo>
                  <a:pt x="5284271" y="3477798"/>
                  <a:pt x="5284271" y="3477798"/>
                  <a:pt x="5284271" y="3477798"/>
                </a:cubicBezTo>
                <a:cubicBezTo>
                  <a:pt x="5315596" y="3463125"/>
                  <a:pt x="5360602" y="3434996"/>
                  <a:pt x="5375713" y="3412051"/>
                </a:cubicBezTo>
                <a:cubicBezTo>
                  <a:pt x="5409799" y="3391974"/>
                  <a:pt x="5456243" y="3354356"/>
                  <a:pt x="5512280" y="3304604"/>
                </a:cubicBezTo>
                <a:cubicBezTo>
                  <a:pt x="5513602" y="3308686"/>
                  <a:pt x="5513602" y="3308686"/>
                  <a:pt x="5513602" y="3308686"/>
                </a:cubicBezTo>
                <a:cubicBezTo>
                  <a:pt x="5513602" y="3308686"/>
                  <a:pt x="5509521" y="3310010"/>
                  <a:pt x="5509521" y="3310010"/>
                </a:cubicBezTo>
                <a:cubicBezTo>
                  <a:pt x="5506763" y="3315416"/>
                  <a:pt x="5502681" y="3316740"/>
                  <a:pt x="5508089" y="3319497"/>
                </a:cubicBezTo>
                <a:cubicBezTo>
                  <a:pt x="5508089" y="3319497"/>
                  <a:pt x="5512169" y="3318173"/>
                  <a:pt x="5514925" y="3312769"/>
                </a:cubicBezTo>
                <a:cubicBezTo>
                  <a:pt x="5519009" y="3311444"/>
                  <a:pt x="5519009" y="3311444"/>
                  <a:pt x="5521764" y="3306039"/>
                </a:cubicBezTo>
                <a:cubicBezTo>
                  <a:pt x="5523090" y="3310121"/>
                  <a:pt x="5527172" y="3308796"/>
                  <a:pt x="5535333" y="3306150"/>
                </a:cubicBezTo>
                <a:cubicBezTo>
                  <a:pt x="5534676" y="3304109"/>
                  <a:pt x="5534010" y="3302066"/>
                  <a:pt x="5532660" y="3301377"/>
                </a:cubicBezTo>
                <a:lnTo>
                  <a:pt x="5530390" y="3302490"/>
                </a:lnTo>
                <a:lnTo>
                  <a:pt x="5535446" y="3292580"/>
                </a:lnTo>
                <a:cubicBezTo>
                  <a:pt x="5531365" y="3293905"/>
                  <a:pt x="5527283" y="3295228"/>
                  <a:pt x="5523202" y="3296553"/>
                </a:cubicBezTo>
                <a:cubicBezTo>
                  <a:pt x="5531474" y="3280337"/>
                  <a:pt x="5536990" y="3269525"/>
                  <a:pt x="5554750" y="3254744"/>
                </a:cubicBezTo>
                <a:cubicBezTo>
                  <a:pt x="5551992" y="3260149"/>
                  <a:pt x="5556073" y="3258825"/>
                  <a:pt x="5560157" y="3257501"/>
                </a:cubicBezTo>
                <a:cubicBezTo>
                  <a:pt x="5577917" y="3242719"/>
                  <a:pt x="5591705" y="3215693"/>
                  <a:pt x="5602625" y="3207640"/>
                </a:cubicBezTo>
                <a:cubicBezTo>
                  <a:pt x="5602625" y="3207640"/>
                  <a:pt x="5603948" y="3211722"/>
                  <a:pt x="5599867" y="3213045"/>
                </a:cubicBezTo>
                <a:cubicBezTo>
                  <a:pt x="5624468" y="3191534"/>
                  <a:pt x="5638253" y="3164507"/>
                  <a:pt x="5651823" y="3164618"/>
                </a:cubicBezTo>
                <a:cubicBezTo>
                  <a:pt x="5647742" y="3165942"/>
                  <a:pt x="5650499" y="3160535"/>
                  <a:pt x="5654580" y="3159213"/>
                </a:cubicBezTo>
                <a:cubicBezTo>
                  <a:pt x="5658769" y="3144319"/>
                  <a:pt x="5642335" y="3163184"/>
                  <a:pt x="5638253" y="3164507"/>
                </a:cubicBezTo>
                <a:cubicBezTo>
                  <a:pt x="5658769" y="3144319"/>
                  <a:pt x="5666932" y="3141673"/>
                  <a:pt x="5671122" y="3126781"/>
                </a:cubicBezTo>
                <a:cubicBezTo>
                  <a:pt x="5676530" y="3129538"/>
                  <a:pt x="5671013" y="3140349"/>
                  <a:pt x="5680611" y="3128214"/>
                </a:cubicBezTo>
                <a:cubicBezTo>
                  <a:pt x="5682047" y="3118728"/>
                  <a:pt x="5679284" y="3124133"/>
                  <a:pt x="5684800" y="3113323"/>
                </a:cubicBezTo>
                <a:cubicBezTo>
                  <a:pt x="5683479" y="3109241"/>
                  <a:pt x="5687560" y="3107917"/>
                  <a:pt x="5687560" y="3107917"/>
                </a:cubicBezTo>
                <a:cubicBezTo>
                  <a:pt x="5690316" y="3102512"/>
                  <a:pt x="5694398" y="3101188"/>
                  <a:pt x="5693074" y="3097106"/>
                </a:cubicBezTo>
                <a:cubicBezTo>
                  <a:pt x="5691751" y="3093026"/>
                  <a:pt x="5687672" y="3094348"/>
                  <a:pt x="5684911" y="3099754"/>
                </a:cubicBezTo>
                <a:cubicBezTo>
                  <a:pt x="5684911" y="3099754"/>
                  <a:pt x="5684911" y="3099754"/>
                  <a:pt x="5680830" y="3101078"/>
                </a:cubicBezTo>
                <a:cubicBezTo>
                  <a:pt x="5710942" y="3068756"/>
                  <a:pt x="5715136" y="3053865"/>
                  <a:pt x="5750762" y="3010733"/>
                </a:cubicBezTo>
                <a:cubicBezTo>
                  <a:pt x="5769740" y="3013600"/>
                  <a:pt x="5753522" y="3005327"/>
                  <a:pt x="5780770" y="2991979"/>
                </a:cubicBezTo>
                <a:cubicBezTo>
                  <a:pt x="5782095" y="2996060"/>
                  <a:pt x="5782095" y="2996060"/>
                  <a:pt x="5782095" y="2996060"/>
                </a:cubicBezTo>
                <a:cubicBezTo>
                  <a:pt x="5779336" y="3001466"/>
                  <a:pt x="5783420" y="3000142"/>
                  <a:pt x="5786176" y="2994736"/>
                </a:cubicBezTo>
                <a:cubicBezTo>
                  <a:pt x="5790255" y="2993412"/>
                  <a:pt x="5793013" y="2988008"/>
                  <a:pt x="5791691" y="2983926"/>
                </a:cubicBezTo>
                <a:cubicBezTo>
                  <a:pt x="5794451" y="2978520"/>
                  <a:pt x="5794451" y="2978520"/>
                  <a:pt x="5794451" y="2978520"/>
                </a:cubicBezTo>
                <a:cubicBezTo>
                  <a:pt x="5801290" y="2971792"/>
                  <a:pt x="5799963" y="2967711"/>
                  <a:pt x="5794559" y="2964952"/>
                </a:cubicBezTo>
                <a:cubicBezTo>
                  <a:pt x="5802721" y="2962304"/>
                  <a:pt x="5804157" y="2952817"/>
                  <a:pt x="5806915" y="2947412"/>
                </a:cubicBezTo>
                <a:cubicBezTo>
                  <a:pt x="5800073" y="2954143"/>
                  <a:pt x="5793235" y="2960870"/>
                  <a:pt x="5786394" y="2967600"/>
                </a:cubicBezTo>
                <a:cubicBezTo>
                  <a:pt x="5787720" y="2971682"/>
                  <a:pt x="5789047" y="2975763"/>
                  <a:pt x="5789047" y="2975763"/>
                </a:cubicBezTo>
                <a:cubicBezTo>
                  <a:pt x="5789047" y="2975763"/>
                  <a:pt x="5784963" y="2977086"/>
                  <a:pt x="5786287" y="2981168"/>
                </a:cubicBezTo>
                <a:cubicBezTo>
                  <a:pt x="5786287" y="2981168"/>
                  <a:pt x="5782205" y="2982492"/>
                  <a:pt x="5782205" y="2982492"/>
                </a:cubicBezTo>
                <a:cubicBezTo>
                  <a:pt x="5778124" y="2983815"/>
                  <a:pt x="5779445" y="2987897"/>
                  <a:pt x="5780770" y="2991979"/>
                </a:cubicBezTo>
                <a:cubicBezTo>
                  <a:pt x="5757715" y="2990434"/>
                  <a:pt x="5734547" y="3002459"/>
                  <a:pt x="5715243" y="3040297"/>
                </a:cubicBezTo>
                <a:cubicBezTo>
                  <a:pt x="5711159" y="3041620"/>
                  <a:pt x="5708407" y="3047026"/>
                  <a:pt x="5707080" y="3042944"/>
                </a:cubicBezTo>
                <a:cubicBezTo>
                  <a:pt x="5711159" y="3041620"/>
                  <a:pt x="5709840" y="3037539"/>
                  <a:pt x="5705757" y="3038862"/>
                </a:cubicBezTo>
                <a:cubicBezTo>
                  <a:pt x="5705757" y="3038862"/>
                  <a:pt x="5705757" y="3038862"/>
                  <a:pt x="5702999" y="3044268"/>
                </a:cubicBezTo>
                <a:cubicBezTo>
                  <a:pt x="5702999" y="3044268"/>
                  <a:pt x="5698918" y="3045592"/>
                  <a:pt x="5698918" y="3045592"/>
                </a:cubicBezTo>
                <a:cubicBezTo>
                  <a:pt x="5705152" y="3030037"/>
                  <a:pt x="5712376" y="3017545"/>
                  <a:pt x="5722140" y="3005919"/>
                </a:cubicBezTo>
                <a:lnTo>
                  <a:pt x="5757088" y="2974595"/>
                </a:lnTo>
                <a:lnTo>
                  <a:pt x="5757825" y="2976866"/>
                </a:lnTo>
                <a:cubicBezTo>
                  <a:pt x="5761907" y="2975542"/>
                  <a:pt x="5761907" y="2975542"/>
                  <a:pt x="5760578" y="2971461"/>
                </a:cubicBezTo>
                <a:cubicBezTo>
                  <a:pt x="5768745" y="2968814"/>
                  <a:pt x="5767424" y="2964733"/>
                  <a:pt x="5774263" y="2958004"/>
                </a:cubicBezTo>
                <a:cubicBezTo>
                  <a:pt x="5774263" y="2958004"/>
                  <a:pt x="5775587" y="2962085"/>
                  <a:pt x="5771505" y="2963410"/>
                </a:cubicBezTo>
                <a:cubicBezTo>
                  <a:pt x="5771505" y="2963410"/>
                  <a:pt x="5775587" y="2962085"/>
                  <a:pt x="5775587" y="2962085"/>
                </a:cubicBezTo>
                <a:cubicBezTo>
                  <a:pt x="5775587" y="2962085"/>
                  <a:pt x="5778344" y="2956679"/>
                  <a:pt x="5778344" y="2956679"/>
                </a:cubicBezTo>
                <a:cubicBezTo>
                  <a:pt x="5788603" y="2946586"/>
                  <a:pt x="5798835" y="2939884"/>
                  <a:pt x="5808225" y="2932328"/>
                </a:cubicBezTo>
                <a:lnTo>
                  <a:pt x="5830084" y="2906373"/>
                </a:lnTo>
                <a:close/>
                <a:moveTo>
                  <a:pt x="151460" y="2830694"/>
                </a:moveTo>
                <a:cubicBezTo>
                  <a:pt x="154350" y="2832055"/>
                  <a:pt x="157038" y="2834166"/>
                  <a:pt x="159972" y="2835105"/>
                </a:cubicBezTo>
                <a:cubicBezTo>
                  <a:pt x="162452" y="2835986"/>
                  <a:pt x="168049" y="2837089"/>
                  <a:pt x="168209" y="2839423"/>
                </a:cubicBezTo>
                <a:cubicBezTo>
                  <a:pt x="168812" y="2846163"/>
                  <a:pt x="177924" y="2848005"/>
                  <a:pt x="176335" y="2855938"/>
                </a:cubicBezTo>
                <a:cubicBezTo>
                  <a:pt x="175846" y="2858280"/>
                  <a:pt x="178870" y="2861360"/>
                  <a:pt x="174081" y="2862583"/>
                </a:cubicBezTo>
                <a:cubicBezTo>
                  <a:pt x="172656" y="2862858"/>
                  <a:pt x="172158" y="2864551"/>
                  <a:pt x="173076" y="2865319"/>
                </a:cubicBezTo>
                <a:cubicBezTo>
                  <a:pt x="176496" y="2868913"/>
                  <a:pt x="175097" y="2871135"/>
                  <a:pt x="170964" y="2872999"/>
                </a:cubicBezTo>
                <a:cubicBezTo>
                  <a:pt x="169674" y="2873663"/>
                  <a:pt x="170086" y="2875474"/>
                  <a:pt x="170101" y="2876772"/>
                </a:cubicBezTo>
                <a:cubicBezTo>
                  <a:pt x="170388" y="2878845"/>
                  <a:pt x="169888" y="2880537"/>
                  <a:pt x="167689" y="2881081"/>
                </a:cubicBezTo>
                <a:cubicBezTo>
                  <a:pt x="165488" y="2881626"/>
                  <a:pt x="164989" y="2883318"/>
                  <a:pt x="163708" y="2884631"/>
                </a:cubicBezTo>
                <a:cubicBezTo>
                  <a:pt x="160502" y="2887911"/>
                  <a:pt x="156528" y="2892109"/>
                  <a:pt x="152769" y="2892542"/>
                </a:cubicBezTo>
                <a:cubicBezTo>
                  <a:pt x="144599" y="2893414"/>
                  <a:pt x="136563" y="2894673"/>
                  <a:pt x="128518" y="2895284"/>
                </a:cubicBezTo>
                <a:cubicBezTo>
                  <a:pt x="127996" y="2895031"/>
                  <a:pt x="126950" y="2894525"/>
                  <a:pt x="126941" y="2893875"/>
                </a:cubicBezTo>
                <a:cubicBezTo>
                  <a:pt x="125469" y="2890260"/>
                  <a:pt x="124131" y="2887031"/>
                  <a:pt x="119088" y="2888776"/>
                </a:cubicBezTo>
                <a:cubicBezTo>
                  <a:pt x="117408" y="2889573"/>
                  <a:pt x="117257" y="2887888"/>
                  <a:pt x="117504" y="2886717"/>
                </a:cubicBezTo>
                <a:cubicBezTo>
                  <a:pt x="118873" y="2881900"/>
                  <a:pt x="116782" y="2880886"/>
                  <a:pt x="112379" y="2881975"/>
                </a:cubicBezTo>
                <a:cubicBezTo>
                  <a:pt x="109403" y="2882788"/>
                  <a:pt x="108612" y="2881758"/>
                  <a:pt x="109877" y="2879149"/>
                </a:cubicBezTo>
                <a:cubicBezTo>
                  <a:pt x="110636" y="2877583"/>
                  <a:pt x="112047" y="2876010"/>
                  <a:pt x="109819" y="2874608"/>
                </a:cubicBezTo>
                <a:cubicBezTo>
                  <a:pt x="105102" y="2871029"/>
                  <a:pt x="104784" y="2866361"/>
                  <a:pt x="107323" y="2861790"/>
                </a:cubicBezTo>
                <a:cubicBezTo>
                  <a:pt x="109230" y="2858525"/>
                  <a:pt x="108945" y="2856452"/>
                  <a:pt x="107227" y="2854006"/>
                </a:cubicBezTo>
                <a:cubicBezTo>
                  <a:pt x="107733" y="2852963"/>
                  <a:pt x="108239" y="2851918"/>
                  <a:pt x="108746" y="2850874"/>
                </a:cubicBezTo>
                <a:cubicBezTo>
                  <a:pt x="112118" y="2850576"/>
                  <a:pt x="114295" y="2848085"/>
                  <a:pt x="114777" y="2845096"/>
                </a:cubicBezTo>
                <a:cubicBezTo>
                  <a:pt x="115749" y="2839765"/>
                  <a:pt x="119089" y="2836872"/>
                  <a:pt x="124005" y="2835388"/>
                </a:cubicBezTo>
                <a:cubicBezTo>
                  <a:pt x="125945" y="2834716"/>
                  <a:pt x="127758" y="2834307"/>
                  <a:pt x="129168" y="2832734"/>
                </a:cubicBezTo>
                <a:cubicBezTo>
                  <a:pt x="131082" y="2830117"/>
                  <a:pt x="133409" y="2829312"/>
                  <a:pt x="136157" y="2830967"/>
                </a:cubicBezTo>
                <a:cubicBezTo>
                  <a:pt x="138248" y="2831981"/>
                  <a:pt x="140449" y="2831437"/>
                  <a:pt x="141738" y="2830773"/>
                </a:cubicBezTo>
                <a:cubicBezTo>
                  <a:pt x="145479" y="2828718"/>
                  <a:pt x="148570" y="2829332"/>
                  <a:pt x="151460" y="2830694"/>
                </a:cubicBezTo>
                <a:close/>
                <a:moveTo>
                  <a:pt x="6268297" y="2819784"/>
                </a:moveTo>
                <a:lnTo>
                  <a:pt x="6217988" y="2890540"/>
                </a:lnTo>
                <a:lnTo>
                  <a:pt x="6276255" y="2934960"/>
                </a:lnTo>
                <a:cubicBezTo>
                  <a:pt x="6325144" y="2966070"/>
                  <a:pt x="6369588" y="2997181"/>
                  <a:pt x="6414035" y="3028293"/>
                </a:cubicBezTo>
                <a:cubicBezTo>
                  <a:pt x="6414035" y="3037183"/>
                  <a:pt x="6409587" y="3037182"/>
                  <a:pt x="6400700" y="3037182"/>
                </a:cubicBezTo>
                <a:cubicBezTo>
                  <a:pt x="6440700" y="3059405"/>
                  <a:pt x="6467364" y="3077183"/>
                  <a:pt x="6498477" y="3090516"/>
                </a:cubicBezTo>
                <a:cubicBezTo>
                  <a:pt x="6529590" y="3108294"/>
                  <a:pt x="6560698" y="3121627"/>
                  <a:pt x="6600699" y="3148295"/>
                </a:cubicBezTo>
                <a:cubicBezTo>
                  <a:pt x="6596254" y="3143850"/>
                  <a:pt x="6596254" y="3143850"/>
                  <a:pt x="6596256" y="3148295"/>
                </a:cubicBezTo>
                <a:cubicBezTo>
                  <a:pt x="6596256" y="3148295"/>
                  <a:pt x="6596254" y="3152740"/>
                  <a:pt x="6600699" y="3157183"/>
                </a:cubicBezTo>
                <a:cubicBezTo>
                  <a:pt x="6600699" y="3161628"/>
                  <a:pt x="6600699" y="3161628"/>
                  <a:pt x="6600699" y="3161628"/>
                </a:cubicBezTo>
                <a:cubicBezTo>
                  <a:pt x="6609586" y="3166073"/>
                  <a:pt x="6618479" y="3174961"/>
                  <a:pt x="6622921" y="3170516"/>
                </a:cubicBezTo>
                <a:cubicBezTo>
                  <a:pt x="6622921" y="3174961"/>
                  <a:pt x="6627364" y="3179406"/>
                  <a:pt x="6631810" y="3179406"/>
                </a:cubicBezTo>
                <a:cubicBezTo>
                  <a:pt x="6636254" y="3183851"/>
                  <a:pt x="6636255" y="3179406"/>
                  <a:pt x="6636255" y="3179406"/>
                </a:cubicBezTo>
                <a:cubicBezTo>
                  <a:pt x="6636254" y="3174961"/>
                  <a:pt x="6636254" y="3174961"/>
                  <a:pt x="6636254" y="3174961"/>
                </a:cubicBezTo>
                <a:cubicBezTo>
                  <a:pt x="6658475" y="3192739"/>
                  <a:pt x="6671807" y="3192739"/>
                  <a:pt x="6694030" y="3210517"/>
                </a:cubicBezTo>
                <a:cubicBezTo>
                  <a:pt x="6694030" y="3197184"/>
                  <a:pt x="6702921" y="3210517"/>
                  <a:pt x="6707364" y="3210517"/>
                </a:cubicBezTo>
                <a:cubicBezTo>
                  <a:pt x="6694031" y="3201629"/>
                  <a:pt x="6702921" y="3201628"/>
                  <a:pt x="6694030" y="3192739"/>
                </a:cubicBezTo>
                <a:cubicBezTo>
                  <a:pt x="6685146" y="3188295"/>
                  <a:pt x="6698476" y="3201628"/>
                  <a:pt x="6685146" y="3197184"/>
                </a:cubicBezTo>
                <a:cubicBezTo>
                  <a:pt x="6676252" y="3183851"/>
                  <a:pt x="6662920" y="3179406"/>
                  <a:pt x="6658475" y="3170516"/>
                </a:cubicBezTo>
                <a:cubicBezTo>
                  <a:pt x="6662920" y="3174961"/>
                  <a:pt x="6667367" y="3179406"/>
                  <a:pt x="6671808" y="3179406"/>
                </a:cubicBezTo>
                <a:cubicBezTo>
                  <a:pt x="6649590" y="3161628"/>
                  <a:pt x="6622921" y="3139406"/>
                  <a:pt x="6591809" y="3117183"/>
                </a:cubicBezTo>
                <a:cubicBezTo>
                  <a:pt x="6560698" y="3094960"/>
                  <a:pt x="6529590" y="3072738"/>
                  <a:pt x="6502920" y="3054961"/>
                </a:cubicBezTo>
                <a:cubicBezTo>
                  <a:pt x="6507364" y="3054961"/>
                  <a:pt x="6507364" y="3050516"/>
                  <a:pt x="6502920" y="3046071"/>
                </a:cubicBezTo>
                <a:cubicBezTo>
                  <a:pt x="6476254" y="3023849"/>
                  <a:pt x="6454034" y="3006071"/>
                  <a:pt x="6431810" y="2979404"/>
                </a:cubicBezTo>
                <a:cubicBezTo>
                  <a:pt x="6422921" y="2983849"/>
                  <a:pt x="6414035" y="2961627"/>
                  <a:pt x="6405144" y="2952737"/>
                </a:cubicBezTo>
                <a:cubicBezTo>
                  <a:pt x="6400700" y="2948292"/>
                  <a:pt x="6396254" y="2952737"/>
                  <a:pt x="6391810" y="2943848"/>
                </a:cubicBezTo>
                <a:cubicBezTo>
                  <a:pt x="6387366" y="2943848"/>
                  <a:pt x="6382922" y="2930514"/>
                  <a:pt x="6374032" y="2921626"/>
                </a:cubicBezTo>
                <a:cubicBezTo>
                  <a:pt x="6360699" y="2908292"/>
                  <a:pt x="6342921" y="2894959"/>
                  <a:pt x="6329588" y="2881625"/>
                </a:cubicBezTo>
                <a:cubicBezTo>
                  <a:pt x="6311810" y="2863847"/>
                  <a:pt x="6307366" y="2863847"/>
                  <a:pt x="6289589" y="2841625"/>
                </a:cubicBezTo>
                <a:close/>
                <a:moveTo>
                  <a:pt x="5601012" y="2810895"/>
                </a:moveTo>
                <a:cubicBezTo>
                  <a:pt x="5527728" y="2889533"/>
                  <a:pt x="5474650" y="2948938"/>
                  <a:pt x="5412813" y="2994463"/>
                </a:cubicBezTo>
                <a:cubicBezTo>
                  <a:pt x="5396379" y="3014548"/>
                  <a:pt x="5370691" y="3040476"/>
                  <a:pt x="5352191" y="3052161"/>
                </a:cubicBezTo>
                <a:cubicBezTo>
                  <a:pt x="5360229" y="3034143"/>
                  <a:pt x="5341726" y="3045828"/>
                  <a:pt x="5339661" y="3037428"/>
                </a:cubicBezTo>
                <a:cubicBezTo>
                  <a:pt x="5330412" y="3043271"/>
                  <a:pt x="5333330" y="3047897"/>
                  <a:pt x="5323228" y="3057513"/>
                </a:cubicBezTo>
                <a:cubicBezTo>
                  <a:pt x="5308496" y="3070051"/>
                  <a:pt x="5341726" y="3045828"/>
                  <a:pt x="5329917" y="3062994"/>
                </a:cubicBezTo>
                <a:cubicBezTo>
                  <a:pt x="5290355" y="3097685"/>
                  <a:pt x="5254206" y="3117281"/>
                  <a:pt x="5217563" y="3156600"/>
                </a:cubicBezTo>
                <a:cubicBezTo>
                  <a:pt x="5196995" y="3159885"/>
                  <a:pt x="5173017" y="3178265"/>
                  <a:pt x="5149890" y="3192870"/>
                </a:cubicBezTo>
                <a:cubicBezTo>
                  <a:pt x="5125909" y="3211251"/>
                  <a:pt x="5101931" y="3229631"/>
                  <a:pt x="5079657" y="3240463"/>
                </a:cubicBezTo>
                <a:cubicBezTo>
                  <a:pt x="5098160" y="3228778"/>
                  <a:pt x="5095241" y="3224152"/>
                  <a:pt x="5099864" y="3221231"/>
                </a:cubicBezTo>
                <a:cubicBezTo>
                  <a:pt x="5091467" y="3223300"/>
                  <a:pt x="5092322" y="3219525"/>
                  <a:pt x="5088548" y="3218672"/>
                </a:cubicBezTo>
                <a:cubicBezTo>
                  <a:pt x="5064570" y="3237053"/>
                  <a:pt x="5057024" y="3235347"/>
                  <a:pt x="5033898" y="3249953"/>
                </a:cubicBezTo>
                <a:cubicBezTo>
                  <a:pt x="5033046" y="3253727"/>
                  <a:pt x="5032191" y="3257501"/>
                  <a:pt x="5027565" y="3260423"/>
                </a:cubicBezTo>
                <a:cubicBezTo>
                  <a:pt x="5034259" y="3265902"/>
                  <a:pt x="5047280" y="3260913"/>
                  <a:pt x="5040948" y="3271382"/>
                </a:cubicBezTo>
                <a:cubicBezTo>
                  <a:pt x="5014051" y="3285135"/>
                  <a:pt x="4996403" y="3293046"/>
                  <a:pt x="4973275" y="3307653"/>
                </a:cubicBezTo>
                <a:cubicBezTo>
                  <a:pt x="4954774" y="3319338"/>
                  <a:pt x="4932501" y="3330169"/>
                  <a:pt x="4899271" y="3354392"/>
                </a:cubicBezTo>
                <a:cubicBezTo>
                  <a:pt x="4899271" y="3354392"/>
                  <a:pt x="4902189" y="3359020"/>
                  <a:pt x="4897566" y="3361941"/>
                </a:cubicBezTo>
                <a:cubicBezTo>
                  <a:pt x="4866895" y="3374842"/>
                  <a:pt x="4875290" y="3372772"/>
                  <a:pt x="4849246" y="3382752"/>
                </a:cubicBezTo>
                <a:cubicBezTo>
                  <a:pt x="4839995" y="3388595"/>
                  <a:pt x="4830746" y="3394436"/>
                  <a:pt x="4816868" y="3403201"/>
                </a:cubicBezTo>
                <a:cubicBezTo>
                  <a:pt x="4753461" y="3420602"/>
                  <a:pt x="4700879" y="3460283"/>
                  <a:pt x="4627366" y="3487301"/>
                </a:cubicBezTo>
                <a:cubicBezTo>
                  <a:pt x="4626514" y="3491074"/>
                  <a:pt x="4613491" y="3496064"/>
                  <a:pt x="4604241" y="3501906"/>
                </a:cubicBezTo>
                <a:cubicBezTo>
                  <a:pt x="4601322" y="3497280"/>
                  <a:pt x="4582820" y="3508965"/>
                  <a:pt x="4583674" y="3505191"/>
                </a:cubicBezTo>
                <a:cubicBezTo>
                  <a:pt x="4593777" y="3495574"/>
                  <a:pt x="4615197" y="3488515"/>
                  <a:pt x="4609361" y="3479263"/>
                </a:cubicBezTo>
                <a:cubicBezTo>
                  <a:pt x="4566520" y="3493379"/>
                  <a:pt x="4548019" y="3505065"/>
                  <a:pt x="4529518" y="3516749"/>
                </a:cubicBezTo>
                <a:cubicBezTo>
                  <a:pt x="4515641" y="3525513"/>
                  <a:pt x="4545460" y="3516386"/>
                  <a:pt x="4548378" y="3521013"/>
                </a:cubicBezTo>
                <a:cubicBezTo>
                  <a:pt x="4548378" y="3521013"/>
                  <a:pt x="4539127" y="3526856"/>
                  <a:pt x="4542047" y="3531481"/>
                </a:cubicBezTo>
                <a:cubicBezTo>
                  <a:pt x="4541193" y="3535255"/>
                  <a:pt x="4570158" y="3529903"/>
                  <a:pt x="4539487" y="3542804"/>
                </a:cubicBezTo>
                <a:cubicBezTo>
                  <a:pt x="4535714" y="3541951"/>
                  <a:pt x="4535714" y="3541951"/>
                  <a:pt x="4535714" y="3541951"/>
                </a:cubicBezTo>
                <a:cubicBezTo>
                  <a:pt x="4540341" y="3539030"/>
                  <a:pt x="4540341" y="3539030"/>
                  <a:pt x="4540341" y="3539030"/>
                </a:cubicBezTo>
                <a:cubicBezTo>
                  <a:pt x="4540341" y="3539030"/>
                  <a:pt x="4540341" y="3539030"/>
                  <a:pt x="4536569" y="3538177"/>
                </a:cubicBezTo>
                <a:cubicBezTo>
                  <a:pt x="4536569" y="3538177"/>
                  <a:pt x="4532795" y="3537324"/>
                  <a:pt x="4532795" y="3537324"/>
                </a:cubicBezTo>
                <a:cubicBezTo>
                  <a:pt x="4531942" y="3541098"/>
                  <a:pt x="4528170" y="3540246"/>
                  <a:pt x="4528170" y="3540246"/>
                </a:cubicBezTo>
                <a:cubicBezTo>
                  <a:pt x="4527317" y="3544020"/>
                  <a:pt x="4527317" y="3544020"/>
                  <a:pt x="4527317" y="3544020"/>
                </a:cubicBezTo>
                <a:cubicBezTo>
                  <a:pt x="4529023" y="3536472"/>
                  <a:pt x="4498352" y="3549373"/>
                  <a:pt x="4502125" y="3550226"/>
                </a:cubicBezTo>
                <a:cubicBezTo>
                  <a:pt x="4505897" y="3551078"/>
                  <a:pt x="4505897" y="3551078"/>
                  <a:pt x="4505897" y="3551078"/>
                </a:cubicBezTo>
                <a:cubicBezTo>
                  <a:pt x="4505897" y="3551078"/>
                  <a:pt x="4502125" y="3550226"/>
                  <a:pt x="4497499" y="3553147"/>
                </a:cubicBezTo>
                <a:cubicBezTo>
                  <a:pt x="4497499" y="3553147"/>
                  <a:pt x="4492875" y="3556068"/>
                  <a:pt x="4492875" y="3556068"/>
                </a:cubicBezTo>
                <a:cubicBezTo>
                  <a:pt x="4492875" y="3556068"/>
                  <a:pt x="4492022" y="3559842"/>
                  <a:pt x="4496647" y="3556920"/>
                </a:cubicBezTo>
                <a:cubicBezTo>
                  <a:pt x="4496647" y="3556920"/>
                  <a:pt x="4500420" y="3557773"/>
                  <a:pt x="4500420" y="3557773"/>
                </a:cubicBezTo>
                <a:cubicBezTo>
                  <a:pt x="4479000" y="3564831"/>
                  <a:pt x="4420577" y="3595259"/>
                  <a:pt x="4400862" y="3594769"/>
                </a:cubicBezTo>
                <a:cubicBezTo>
                  <a:pt x="4415591" y="3582232"/>
                  <a:pt x="4429467" y="3573468"/>
                  <a:pt x="4423630" y="3564216"/>
                </a:cubicBezTo>
                <a:cubicBezTo>
                  <a:pt x="4419005" y="3567137"/>
                  <a:pt x="4397585" y="3574194"/>
                  <a:pt x="4404770" y="3559952"/>
                </a:cubicBezTo>
                <a:cubicBezTo>
                  <a:pt x="4383349" y="3567009"/>
                  <a:pt x="4366553" y="3571146"/>
                  <a:pt x="4349760" y="3575284"/>
                </a:cubicBezTo>
                <a:cubicBezTo>
                  <a:pt x="4348907" y="3579057"/>
                  <a:pt x="4361076" y="3577842"/>
                  <a:pt x="4351826" y="3583684"/>
                </a:cubicBezTo>
                <a:cubicBezTo>
                  <a:pt x="4332112" y="3583194"/>
                  <a:pt x="4318236" y="3591958"/>
                  <a:pt x="4293897" y="3594390"/>
                </a:cubicBezTo>
                <a:cubicBezTo>
                  <a:pt x="4269917" y="3612770"/>
                  <a:pt x="4246431" y="3611427"/>
                  <a:pt x="4196047" y="3623838"/>
                </a:cubicBezTo>
                <a:cubicBezTo>
                  <a:pt x="4197754" y="3616290"/>
                  <a:pt x="4189357" y="3618358"/>
                  <a:pt x="4190210" y="3614584"/>
                </a:cubicBezTo>
                <a:cubicBezTo>
                  <a:pt x="4148222" y="3624927"/>
                  <a:pt x="4107942" y="3627721"/>
                  <a:pt x="4066809" y="3634289"/>
                </a:cubicBezTo>
                <a:cubicBezTo>
                  <a:pt x="4026527" y="3637084"/>
                  <a:pt x="3986247" y="3639878"/>
                  <a:pt x="3956430" y="3649005"/>
                </a:cubicBezTo>
                <a:cubicBezTo>
                  <a:pt x="3973224" y="3644868"/>
                  <a:pt x="3959349" y="3653631"/>
                  <a:pt x="3950952" y="3655700"/>
                </a:cubicBezTo>
                <a:cubicBezTo>
                  <a:pt x="3939636" y="3653142"/>
                  <a:pt x="3918215" y="3660200"/>
                  <a:pt x="3923694" y="3653504"/>
                </a:cubicBezTo>
                <a:cubicBezTo>
                  <a:pt x="3890957" y="3658005"/>
                  <a:pt x="3878789" y="3659219"/>
                  <a:pt x="3842280" y="3662867"/>
                </a:cubicBezTo>
                <a:cubicBezTo>
                  <a:pt x="3830963" y="3660309"/>
                  <a:pt x="3823419" y="3658603"/>
                  <a:pt x="3812103" y="3656045"/>
                </a:cubicBezTo>
                <a:cubicBezTo>
                  <a:pt x="3799081" y="3661035"/>
                  <a:pt x="3779367" y="3660545"/>
                  <a:pt x="3759652" y="3660056"/>
                </a:cubicBezTo>
                <a:cubicBezTo>
                  <a:pt x="3740794" y="3655791"/>
                  <a:pt x="3724852" y="3656154"/>
                  <a:pt x="3715601" y="3661997"/>
                </a:cubicBezTo>
                <a:cubicBezTo>
                  <a:pt x="3715601" y="3661997"/>
                  <a:pt x="3715601" y="3661997"/>
                  <a:pt x="3714747" y="3665771"/>
                </a:cubicBezTo>
                <a:cubicBezTo>
                  <a:pt x="3722291" y="3667476"/>
                  <a:pt x="3726064" y="3668329"/>
                  <a:pt x="3733608" y="3670035"/>
                </a:cubicBezTo>
                <a:cubicBezTo>
                  <a:pt x="3752468" y="3674299"/>
                  <a:pt x="3772182" y="3674788"/>
                  <a:pt x="3792749" y="3671504"/>
                </a:cubicBezTo>
                <a:cubicBezTo>
                  <a:pt x="3824632" y="3670778"/>
                  <a:pt x="3856515" y="3670053"/>
                  <a:pt x="3881707" y="3663847"/>
                </a:cubicBezTo>
                <a:cubicBezTo>
                  <a:pt x="3885479" y="3664699"/>
                  <a:pt x="3897649" y="3663483"/>
                  <a:pt x="3900568" y="3668111"/>
                </a:cubicBezTo>
                <a:cubicBezTo>
                  <a:pt x="3959349" y="3653631"/>
                  <a:pt x="3992445" y="3665081"/>
                  <a:pt x="4048667" y="3661923"/>
                </a:cubicBezTo>
                <a:cubicBezTo>
                  <a:pt x="4106236" y="3635269"/>
                  <a:pt x="4172921" y="3638443"/>
                  <a:pt x="4261520" y="3614839"/>
                </a:cubicBezTo>
                <a:cubicBezTo>
                  <a:pt x="4256042" y="3621534"/>
                  <a:pt x="4275756" y="3622024"/>
                  <a:pt x="4274902" y="3625798"/>
                </a:cubicBezTo>
                <a:cubicBezTo>
                  <a:pt x="4291696" y="3621660"/>
                  <a:pt x="4308491" y="3617523"/>
                  <a:pt x="4325286" y="3613385"/>
                </a:cubicBezTo>
                <a:cubicBezTo>
                  <a:pt x="4320661" y="3616307"/>
                  <a:pt x="4320661" y="3616307"/>
                  <a:pt x="4320661" y="3616307"/>
                </a:cubicBezTo>
                <a:cubicBezTo>
                  <a:pt x="4316035" y="3619228"/>
                  <a:pt x="4316035" y="3619228"/>
                  <a:pt x="4316035" y="3619228"/>
                </a:cubicBezTo>
                <a:cubicBezTo>
                  <a:pt x="4319808" y="3620081"/>
                  <a:pt x="4323580" y="3620935"/>
                  <a:pt x="4327352" y="3621787"/>
                </a:cubicBezTo>
                <a:cubicBezTo>
                  <a:pt x="4331977" y="3618866"/>
                  <a:pt x="4331977" y="3618866"/>
                  <a:pt x="4331977" y="3618866"/>
                </a:cubicBezTo>
                <a:cubicBezTo>
                  <a:pt x="4331977" y="3618866"/>
                  <a:pt x="4331977" y="3618866"/>
                  <a:pt x="4332831" y="3615092"/>
                </a:cubicBezTo>
                <a:cubicBezTo>
                  <a:pt x="4343294" y="3621424"/>
                  <a:pt x="4377736" y="3609376"/>
                  <a:pt x="4420577" y="3595259"/>
                </a:cubicBezTo>
                <a:cubicBezTo>
                  <a:pt x="4463416" y="3581143"/>
                  <a:pt x="4515507" y="3561184"/>
                  <a:pt x="4558347" y="3547068"/>
                </a:cubicBezTo>
                <a:cubicBezTo>
                  <a:pt x="4575141" y="3542931"/>
                  <a:pt x="4588164" y="3537941"/>
                  <a:pt x="4601187" y="3532952"/>
                </a:cubicBezTo>
                <a:cubicBezTo>
                  <a:pt x="4653278" y="3512993"/>
                  <a:pt x="4698676" y="3487554"/>
                  <a:pt x="4743223" y="3465889"/>
                </a:cubicBezTo>
                <a:cubicBezTo>
                  <a:pt x="4747423" y="3464856"/>
                  <a:pt x="4752563" y="3464034"/>
                  <a:pt x="4757812" y="3462742"/>
                </a:cubicBezTo>
                <a:lnTo>
                  <a:pt x="4769112" y="3458306"/>
                </a:lnTo>
                <a:lnTo>
                  <a:pt x="4768416" y="3459684"/>
                </a:lnTo>
                <a:cubicBezTo>
                  <a:pt x="4766529" y="3459258"/>
                  <a:pt x="4765372" y="3459988"/>
                  <a:pt x="4765160" y="3460931"/>
                </a:cubicBezTo>
                <a:lnTo>
                  <a:pt x="4766200" y="3462026"/>
                </a:lnTo>
                <a:lnTo>
                  <a:pt x="4908514" y="3389837"/>
                </a:lnTo>
                <a:lnTo>
                  <a:pt x="4908386" y="3384222"/>
                </a:lnTo>
                <a:cubicBezTo>
                  <a:pt x="4949160" y="3361704"/>
                  <a:pt x="4972288" y="3347099"/>
                  <a:pt x="5013061" y="3324581"/>
                </a:cubicBezTo>
                <a:cubicBezTo>
                  <a:pt x="5023166" y="3314964"/>
                  <a:pt x="5028643" y="3308269"/>
                  <a:pt x="5037896" y="3302427"/>
                </a:cubicBezTo>
                <a:cubicBezTo>
                  <a:pt x="5083296" y="3276989"/>
                  <a:pt x="5129547" y="3247775"/>
                  <a:pt x="5172882" y="3213937"/>
                </a:cubicBezTo>
                <a:cubicBezTo>
                  <a:pt x="5194122" y="3198904"/>
                  <a:pt x="5214419" y="3183657"/>
                  <a:pt x="5235082" y="3168991"/>
                </a:cubicBezTo>
                <a:lnTo>
                  <a:pt x="5294745" y="3130560"/>
                </a:lnTo>
                <a:lnTo>
                  <a:pt x="5289367" y="3137131"/>
                </a:lnTo>
                <a:cubicBezTo>
                  <a:pt x="5293139" y="3137984"/>
                  <a:pt x="5296911" y="3138837"/>
                  <a:pt x="5302389" y="3132142"/>
                </a:cubicBezTo>
                <a:cubicBezTo>
                  <a:pt x="5302389" y="3132142"/>
                  <a:pt x="5307015" y="3129220"/>
                  <a:pt x="5307015" y="3129220"/>
                </a:cubicBezTo>
                <a:cubicBezTo>
                  <a:pt x="5310787" y="3130073"/>
                  <a:pt x="5309934" y="3133847"/>
                  <a:pt x="5306162" y="3132994"/>
                </a:cubicBezTo>
                <a:cubicBezTo>
                  <a:pt x="5276703" y="3158069"/>
                  <a:pt x="5226679" y="3186430"/>
                  <a:pt x="5191742" y="3218201"/>
                </a:cubicBezTo>
                <a:cubicBezTo>
                  <a:pt x="5193809" y="3226600"/>
                  <a:pt x="5189182" y="3229522"/>
                  <a:pt x="5202205" y="3224532"/>
                </a:cubicBezTo>
                <a:cubicBezTo>
                  <a:pt x="5203913" y="3216984"/>
                  <a:pt x="5217788" y="3208221"/>
                  <a:pt x="5231663" y="3199457"/>
                </a:cubicBezTo>
                <a:cubicBezTo>
                  <a:pt x="5237502" y="3208711"/>
                  <a:pt x="5260269" y="3178155"/>
                  <a:pt x="5279623" y="3162696"/>
                </a:cubicBezTo>
                <a:cubicBezTo>
                  <a:pt x="5332206" y="3123015"/>
                  <a:pt x="5392336" y="3085038"/>
                  <a:pt x="5442854" y="3036955"/>
                </a:cubicBezTo>
                <a:cubicBezTo>
                  <a:pt x="5448333" y="3030260"/>
                  <a:pt x="5449189" y="3026486"/>
                  <a:pt x="5454665" y="3019791"/>
                </a:cubicBezTo>
                <a:cubicBezTo>
                  <a:pt x="5470248" y="3003480"/>
                  <a:pt x="5508102" y="2976336"/>
                  <a:pt x="5515290" y="2962091"/>
                </a:cubicBezTo>
                <a:cubicBezTo>
                  <a:pt x="5518209" y="2966719"/>
                  <a:pt x="5521979" y="2967571"/>
                  <a:pt x="5528311" y="2957103"/>
                </a:cubicBezTo>
                <a:cubicBezTo>
                  <a:pt x="5532937" y="2954181"/>
                  <a:pt x="5551078" y="2926547"/>
                  <a:pt x="5554850" y="2927400"/>
                </a:cubicBezTo>
                <a:cubicBezTo>
                  <a:pt x="5550224" y="2930321"/>
                  <a:pt x="5553997" y="2931174"/>
                  <a:pt x="5553144" y="2934948"/>
                </a:cubicBezTo>
                <a:cubicBezTo>
                  <a:pt x="5578829" y="2909020"/>
                  <a:pt x="5590639" y="2891855"/>
                  <a:pt x="5612554" y="2865074"/>
                </a:cubicBezTo>
                <a:cubicBezTo>
                  <a:pt x="5598319" y="2857888"/>
                  <a:pt x="5574698" y="2892218"/>
                  <a:pt x="5558265" y="2912304"/>
                </a:cubicBezTo>
                <a:cubicBezTo>
                  <a:pt x="5540188" y="2922103"/>
                  <a:pt x="5524089" y="2936314"/>
                  <a:pt x="5507200" y="2951834"/>
                </a:cubicBezTo>
                <a:lnTo>
                  <a:pt x="5460199" y="2991734"/>
                </a:lnTo>
                <a:lnTo>
                  <a:pt x="5461492" y="2989599"/>
                </a:lnTo>
                <a:cubicBezTo>
                  <a:pt x="5458572" y="2984973"/>
                  <a:pt x="5453947" y="2987893"/>
                  <a:pt x="5453095" y="2991667"/>
                </a:cubicBezTo>
                <a:cubicBezTo>
                  <a:pt x="5449322" y="2990815"/>
                  <a:pt x="5449322" y="2990815"/>
                  <a:pt x="5449322" y="2990815"/>
                </a:cubicBezTo>
                <a:cubicBezTo>
                  <a:pt x="5481339" y="2954417"/>
                  <a:pt x="5522606" y="2912177"/>
                  <a:pt x="5556691" y="2884180"/>
                </a:cubicBezTo>
                <a:cubicBezTo>
                  <a:pt x="5573981" y="2860320"/>
                  <a:pt x="5595893" y="2833540"/>
                  <a:pt x="5601012" y="2810895"/>
                </a:cubicBezTo>
                <a:close/>
                <a:moveTo>
                  <a:pt x="6284148" y="2792638"/>
                </a:moveTo>
                <a:lnTo>
                  <a:pt x="6279519" y="2800827"/>
                </a:lnTo>
                <a:lnTo>
                  <a:pt x="6387366" y="2926070"/>
                </a:lnTo>
                <a:cubicBezTo>
                  <a:pt x="6387366" y="2912736"/>
                  <a:pt x="6356255" y="2894959"/>
                  <a:pt x="6347368" y="2877181"/>
                </a:cubicBezTo>
                <a:cubicBezTo>
                  <a:pt x="6342921" y="2877181"/>
                  <a:pt x="6342921" y="2868291"/>
                  <a:pt x="6342921" y="2863847"/>
                </a:cubicBezTo>
                <a:cubicBezTo>
                  <a:pt x="6329588" y="2848291"/>
                  <a:pt x="6314031" y="2830513"/>
                  <a:pt x="6298477" y="2811624"/>
                </a:cubicBezTo>
                <a:close/>
                <a:moveTo>
                  <a:pt x="5749403" y="2771213"/>
                </a:moveTo>
                <a:lnTo>
                  <a:pt x="5682811" y="2856851"/>
                </a:lnTo>
                <a:cubicBezTo>
                  <a:pt x="5675969" y="2863580"/>
                  <a:pt x="5660970" y="2872957"/>
                  <a:pt x="5663619" y="2881120"/>
                </a:cubicBezTo>
                <a:cubicBezTo>
                  <a:pt x="5663619" y="2881120"/>
                  <a:pt x="5663619" y="2881120"/>
                  <a:pt x="5659536" y="2882444"/>
                </a:cubicBezTo>
                <a:cubicBezTo>
                  <a:pt x="5655456" y="2883768"/>
                  <a:pt x="5652699" y="2889172"/>
                  <a:pt x="5648617" y="2890496"/>
                </a:cubicBezTo>
                <a:cubicBezTo>
                  <a:pt x="5648617" y="2890496"/>
                  <a:pt x="5645857" y="2895902"/>
                  <a:pt x="5645857" y="2895902"/>
                </a:cubicBezTo>
                <a:cubicBezTo>
                  <a:pt x="5645857" y="2895902"/>
                  <a:pt x="5649938" y="2894578"/>
                  <a:pt x="5649938" y="2894578"/>
                </a:cubicBezTo>
                <a:cubicBezTo>
                  <a:pt x="5633505" y="2913441"/>
                  <a:pt x="5617069" y="2932304"/>
                  <a:pt x="5600633" y="2951168"/>
                </a:cubicBezTo>
                <a:cubicBezTo>
                  <a:pt x="5560923" y="2995624"/>
                  <a:pt x="5560923" y="2995624"/>
                  <a:pt x="5560923" y="2995624"/>
                </a:cubicBezTo>
                <a:lnTo>
                  <a:pt x="5558742" y="2997769"/>
                </a:lnTo>
                <a:lnTo>
                  <a:pt x="5557915" y="2998772"/>
                </a:lnTo>
                <a:lnTo>
                  <a:pt x="5482940" y="3074643"/>
                </a:lnTo>
                <a:lnTo>
                  <a:pt x="5482931" y="3075050"/>
                </a:lnTo>
                <a:lnTo>
                  <a:pt x="5473422" y="3084275"/>
                </a:lnTo>
                <a:lnTo>
                  <a:pt x="5354657" y="3204462"/>
                </a:lnTo>
                <a:cubicBezTo>
                  <a:pt x="5209812" y="3334871"/>
                  <a:pt x="5053591" y="3445865"/>
                  <a:pt x="4879430" y="3534928"/>
                </a:cubicBezTo>
                <a:cubicBezTo>
                  <a:pt x="5041603" y="3465359"/>
                  <a:pt x="5188447" y="3365073"/>
                  <a:pt x="5339243" y="3276088"/>
                </a:cubicBezTo>
                <a:lnTo>
                  <a:pt x="5340264" y="3277778"/>
                </a:lnTo>
                <a:lnTo>
                  <a:pt x="5375709" y="3245151"/>
                </a:lnTo>
                <a:cubicBezTo>
                  <a:pt x="5411229" y="3215587"/>
                  <a:pt x="5441346" y="3183264"/>
                  <a:pt x="5467272" y="3165836"/>
                </a:cubicBezTo>
                <a:cubicBezTo>
                  <a:pt x="5461862" y="3163077"/>
                  <a:pt x="5465944" y="3161754"/>
                  <a:pt x="5472783" y="3155025"/>
                </a:cubicBezTo>
                <a:cubicBezTo>
                  <a:pt x="5470025" y="3160431"/>
                  <a:pt x="5471350" y="3164512"/>
                  <a:pt x="5474108" y="3159105"/>
                </a:cubicBezTo>
                <a:cubicBezTo>
                  <a:pt x="5476864" y="3153701"/>
                  <a:pt x="5523309" y="3116084"/>
                  <a:pt x="5513819" y="3114651"/>
                </a:cubicBezTo>
                <a:cubicBezTo>
                  <a:pt x="5530255" y="3095787"/>
                  <a:pt x="5539744" y="3097220"/>
                  <a:pt x="5539744" y="3097220"/>
                </a:cubicBezTo>
                <a:cubicBezTo>
                  <a:pt x="5552098" y="3079681"/>
                  <a:pt x="5538419" y="3093139"/>
                  <a:pt x="5533015" y="3090382"/>
                </a:cubicBezTo>
                <a:cubicBezTo>
                  <a:pt x="5549452" y="3071518"/>
                  <a:pt x="5549452" y="3071518"/>
                  <a:pt x="5549452" y="3071518"/>
                </a:cubicBezTo>
                <a:cubicBezTo>
                  <a:pt x="5545259" y="3086410"/>
                  <a:pt x="5558937" y="3072952"/>
                  <a:pt x="5563018" y="3071628"/>
                </a:cubicBezTo>
                <a:cubicBezTo>
                  <a:pt x="5572726" y="3045926"/>
                  <a:pt x="5613652" y="3019119"/>
                  <a:pt x="5637037" y="2979959"/>
                </a:cubicBezTo>
                <a:cubicBezTo>
                  <a:pt x="5641119" y="2978635"/>
                  <a:pt x="5639793" y="2974553"/>
                  <a:pt x="5643874" y="2973230"/>
                </a:cubicBezTo>
                <a:cubicBezTo>
                  <a:pt x="5647956" y="2971906"/>
                  <a:pt x="5646632" y="2967823"/>
                  <a:pt x="5646632" y="2967823"/>
                </a:cubicBezTo>
                <a:cubicBezTo>
                  <a:pt x="5649390" y="2962418"/>
                  <a:pt x="5645309" y="2963743"/>
                  <a:pt x="5642549" y="2969147"/>
                </a:cubicBezTo>
                <a:cubicBezTo>
                  <a:pt x="5642549" y="2969147"/>
                  <a:pt x="5642549" y="2969147"/>
                  <a:pt x="5638470" y="2970472"/>
                </a:cubicBezTo>
                <a:cubicBezTo>
                  <a:pt x="5670014" y="2928663"/>
                  <a:pt x="5691858" y="2912557"/>
                  <a:pt x="5719322" y="2872073"/>
                </a:cubicBezTo>
                <a:cubicBezTo>
                  <a:pt x="5724725" y="2874831"/>
                  <a:pt x="5727484" y="2869425"/>
                  <a:pt x="5732890" y="2872183"/>
                </a:cubicBezTo>
                <a:lnTo>
                  <a:pt x="5774281" y="2812883"/>
                </a:lnTo>
                <a:lnTo>
                  <a:pt x="5768301" y="2802869"/>
                </a:lnTo>
                <a:lnTo>
                  <a:pt x="5737192" y="2843722"/>
                </a:lnTo>
                <a:cubicBezTo>
                  <a:pt x="5733111" y="2845046"/>
                  <a:pt x="5722189" y="2853099"/>
                  <a:pt x="5722189" y="2853099"/>
                </a:cubicBezTo>
                <a:cubicBezTo>
                  <a:pt x="5702997" y="2877369"/>
                  <a:pt x="5685127" y="2905719"/>
                  <a:pt x="5668694" y="2924582"/>
                </a:cubicBezTo>
                <a:cubicBezTo>
                  <a:pt x="5664614" y="2925906"/>
                  <a:pt x="5667372" y="2920501"/>
                  <a:pt x="5660532" y="2927230"/>
                </a:cubicBezTo>
                <a:cubicBezTo>
                  <a:pt x="5664614" y="2925906"/>
                  <a:pt x="5661852" y="2931310"/>
                  <a:pt x="5663180" y="2935392"/>
                </a:cubicBezTo>
                <a:cubicBezTo>
                  <a:pt x="5637146" y="2966391"/>
                  <a:pt x="5608467" y="2989226"/>
                  <a:pt x="5585194" y="3014817"/>
                </a:cubicBezTo>
                <a:cubicBezTo>
                  <a:pt x="5587950" y="3009413"/>
                  <a:pt x="5592032" y="3008088"/>
                  <a:pt x="5594788" y="3002684"/>
                </a:cubicBezTo>
                <a:cubicBezTo>
                  <a:pt x="5609902" y="2979739"/>
                  <a:pt x="5626337" y="2960875"/>
                  <a:pt x="5619496" y="2967604"/>
                </a:cubicBezTo>
                <a:cubicBezTo>
                  <a:pt x="5635932" y="2948740"/>
                  <a:pt x="5653801" y="2920391"/>
                  <a:pt x="5666157" y="2902851"/>
                </a:cubicBezTo>
                <a:cubicBezTo>
                  <a:pt x="5668912" y="2897446"/>
                  <a:pt x="5668912" y="2897446"/>
                  <a:pt x="5672994" y="2896121"/>
                </a:cubicBezTo>
                <a:cubicBezTo>
                  <a:pt x="5671562" y="2905609"/>
                  <a:pt x="5678508" y="2885311"/>
                  <a:pt x="5681156" y="2893474"/>
                </a:cubicBezTo>
                <a:cubicBezTo>
                  <a:pt x="5686670" y="2882663"/>
                  <a:pt x="5692188" y="2871853"/>
                  <a:pt x="5694944" y="2866447"/>
                </a:cubicBezTo>
                <a:cubicBezTo>
                  <a:pt x="5704539" y="2854313"/>
                  <a:pt x="5711379" y="2847583"/>
                  <a:pt x="5716896" y="2836774"/>
                </a:cubicBezTo>
                <a:cubicBezTo>
                  <a:pt x="5733339" y="2817910"/>
                  <a:pt x="5753845" y="2797722"/>
                  <a:pt x="5760684" y="2790995"/>
                </a:cubicBezTo>
                <a:cubicBezTo>
                  <a:pt x="5758645" y="2791656"/>
                  <a:pt x="5758312" y="2790636"/>
                  <a:pt x="5758495" y="2789450"/>
                </a:cubicBezTo>
                <a:lnTo>
                  <a:pt x="5759144" y="2787538"/>
                </a:lnTo>
                <a:close/>
                <a:moveTo>
                  <a:pt x="360413" y="2743997"/>
                </a:moveTo>
                <a:cubicBezTo>
                  <a:pt x="360413" y="2743997"/>
                  <a:pt x="360413" y="2743997"/>
                  <a:pt x="360593" y="2746402"/>
                </a:cubicBezTo>
                <a:lnTo>
                  <a:pt x="359346" y="2744076"/>
                </a:lnTo>
                <a:close/>
                <a:moveTo>
                  <a:pt x="5724954" y="2730252"/>
                </a:moveTo>
                <a:lnTo>
                  <a:pt x="5692959" y="2776876"/>
                </a:lnTo>
                <a:cubicBezTo>
                  <a:pt x="5688875" y="2778199"/>
                  <a:pt x="5688875" y="2778199"/>
                  <a:pt x="5688875" y="2778199"/>
                </a:cubicBezTo>
                <a:cubicBezTo>
                  <a:pt x="5684794" y="2779524"/>
                  <a:pt x="5686119" y="2783605"/>
                  <a:pt x="5686119" y="2783605"/>
                </a:cubicBezTo>
                <a:cubicBezTo>
                  <a:pt x="5682038" y="2784929"/>
                  <a:pt x="5679278" y="2790334"/>
                  <a:pt x="5676520" y="2795739"/>
                </a:cubicBezTo>
                <a:cubicBezTo>
                  <a:pt x="5676520" y="2795739"/>
                  <a:pt x="5676520" y="2795739"/>
                  <a:pt x="5673764" y="2801144"/>
                </a:cubicBezTo>
                <a:cubicBezTo>
                  <a:pt x="5669686" y="2802468"/>
                  <a:pt x="5666926" y="2807874"/>
                  <a:pt x="5664170" y="2813279"/>
                </a:cubicBezTo>
                <a:cubicBezTo>
                  <a:pt x="5660086" y="2814602"/>
                  <a:pt x="5657329" y="2820008"/>
                  <a:pt x="5654574" y="2825413"/>
                </a:cubicBezTo>
                <a:cubicBezTo>
                  <a:pt x="5646409" y="2828061"/>
                  <a:pt x="5639461" y="2848359"/>
                  <a:pt x="5624461" y="2857734"/>
                </a:cubicBezTo>
                <a:cubicBezTo>
                  <a:pt x="5623026" y="2867222"/>
                  <a:pt x="5603833" y="2891491"/>
                  <a:pt x="5595559" y="2907706"/>
                </a:cubicBezTo>
                <a:cubicBezTo>
                  <a:pt x="5595559" y="2907706"/>
                  <a:pt x="5581879" y="2921165"/>
                  <a:pt x="5585962" y="2919841"/>
                </a:cubicBezTo>
                <a:cubicBezTo>
                  <a:pt x="5594180" y="2910408"/>
                  <a:pt x="5595174" y="2913470"/>
                  <a:pt x="5594966" y="2918048"/>
                </a:cubicBezTo>
                <a:lnTo>
                  <a:pt x="5594904" y="2918955"/>
                </a:lnTo>
                <a:lnTo>
                  <a:pt x="5614178" y="2896696"/>
                </a:lnTo>
                <a:lnTo>
                  <a:pt x="5629432" y="2880808"/>
                </a:lnTo>
                <a:lnTo>
                  <a:pt x="5634840" y="2874102"/>
                </a:lnTo>
                <a:cubicBezTo>
                  <a:pt x="5643403" y="2863996"/>
                  <a:pt x="5652312" y="2853212"/>
                  <a:pt x="5648947" y="2849792"/>
                </a:cubicBezTo>
                <a:cubicBezTo>
                  <a:pt x="5636594" y="2867331"/>
                  <a:pt x="5651702" y="2844388"/>
                  <a:pt x="5661300" y="2832253"/>
                </a:cubicBezTo>
                <a:cubicBezTo>
                  <a:pt x="5661300" y="2832253"/>
                  <a:pt x="5661300" y="2832253"/>
                  <a:pt x="5662623" y="2836334"/>
                </a:cubicBezTo>
                <a:cubicBezTo>
                  <a:pt x="5658542" y="2837658"/>
                  <a:pt x="5658542" y="2837658"/>
                  <a:pt x="5658542" y="2837658"/>
                </a:cubicBezTo>
                <a:cubicBezTo>
                  <a:pt x="5655784" y="2843063"/>
                  <a:pt x="5655784" y="2843063"/>
                  <a:pt x="5659865" y="2841739"/>
                </a:cubicBezTo>
                <a:cubicBezTo>
                  <a:pt x="5659865" y="2841739"/>
                  <a:pt x="5659865" y="2841739"/>
                  <a:pt x="5663948" y="2840415"/>
                </a:cubicBezTo>
                <a:cubicBezTo>
                  <a:pt x="5666706" y="2835010"/>
                  <a:pt x="5666706" y="2835010"/>
                  <a:pt x="5666706" y="2835010"/>
                </a:cubicBezTo>
                <a:cubicBezTo>
                  <a:pt x="5669463" y="2829605"/>
                  <a:pt x="5668139" y="2825522"/>
                  <a:pt x="5662734" y="2822766"/>
                </a:cubicBezTo>
                <a:cubicBezTo>
                  <a:pt x="5665492" y="2817360"/>
                  <a:pt x="5668248" y="2811955"/>
                  <a:pt x="5672332" y="2810631"/>
                </a:cubicBezTo>
                <a:cubicBezTo>
                  <a:pt x="5676413" y="2809308"/>
                  <a:pt x="5676413" y="2809308"/>
                  <a:pt x="5680492" y="2807983"/>
                </a:cubicBezTo>
                <a:cubicBezTo>
                  <a:pt x="5680492" y="2807983"/>
                  <a:pt x="5680492" y="2807983"/>
                  <a:pt x="5681817" y="2812065"/>
                </a:cubicBezTo>
                <a:cubicBezTo>
                  <a:pt x="5685897" y="2810741"/>
                  <a:pt x="5684574" y="2806659"/>
                  <a:pt x="5684574" y="2806659"/>
                </a:cubicBezTo>
                <a:cubicBezTo>
                  <a:pt x="5684574" y="2806659"/>
                  <a:pt x="5683250" y="2802578"/>
                  <a:pt x="5683250" y="2802578"/>
                </a:cubicBezTo>
                <a:cubicBezTo>
                  <a:pt x="5681927" y="2798497"/>
                  <a:pt x="5686008" y="2797173"/>
                  <a:pt x="5684685" y="2793092"/>
                </a:cubicBezTo>
                <a:cubicBezTo>
                  <a:pt x="5688766" y="2791767"/>
                  <a:pt x="5691522" y="2786363"/>
                  <a:pt x="5691522" y="2786363"/>
                </a:cubicBezTo>
                <a:cubicBezTo>
                  <a:pt x="5691522" y="2786363"/>
                  <a:pt x="5691522" y="2786363"/>
                  <a:pt x="5695603" y="2785039"/>
                </a:cubicBezTo>
                <a:cubicBezTo>
                  <a:pt x="5694280" y="2780957"/>
                  <a:pt x="5694280" y="2780957"/>
                  <a:pt x="5694280" y="2780957"/>
                </a:cubicBezTo>
                <a:cubicBezTo>
                  <a:pt x="5694280" y="2780957"/>
                  <a:pt x="5698363" y="2779634"/>
                  <a:pt x="5697037" y="2775551"/>
                </a:cubicBezTo>
                <a:cubicBezTo>
                  <a:pt x="5703217" y="2766782"/>
                  <a:pt x="5709061" y="2756991"/>
                  <a:pt x="5715583" y="2747546"/>
                </a:cubicBezTo>
                <a:lnTo>
                  <a:pt x="5727271" y="2734133"/>
                </a:lnTo>
                <a:close/>
                <a:moveTo>
                  <a:pt x="6319784" y="2729596"/>
                </a:moveTo>
                <a:lnTo>
                  <a:pt x="6316916" y="2734671"/>
                </a:lnTo>
                <a:lnTo>
                  <a:pt x="6320702" y="2739402"/>
                </a:lnTo>
                <a:cubicBezTo>
                  <a:pt x="6325144" y="2743847"/>
                  <a:pt x="6334033" y="2752735"/>
                  <a:pt x="6338476" y="2761624"/>
                </a:cubicBezTo>
                <a:cubicBezTo>
                  <a:pt x="6351811" y="2774958"/>
                  <a:pt x="6356255" y="2788290"/>
                  <a:pt x="6374032" y="2801624"/>
                </a:cubicBezTo>
                <a:cubicBezTo>
                  <a:pt x="6378477" y="2806069"/>
                  <a:pt x="6382922" y="2814958"/>
                  <a:pt x="6382922" y="2814958"/>
                </a:cubicBezTo>
                <a:cubicBezTo>
                  <a:pt x="6387366" y="2819402"/>
                  <a:pt x="6387366" y="2823847"/>
                  <a:pt x="6391810" y="2823847"/>
                </a:cubicBezTo>
                <a:cubicBezTo>
                  <a:pt x="6391810" y="2828291"/>
                  <a:pt x="6391810" y="2828291"/>
                  <a:pt x="6396254" y="2832735"/>
                </a:cubicBezTo>
                <a:cubicBezTo>
                  <a:pt x="6400700" y="2832735"/>
                  <a:pt x="6405144" y="2841625"/>
                  <a:pt x="6409587" y="2846070"/>
                </a:cubicBezTo>
                <a:cubicBezTo>
                  <a:pt x="6405144" y="2846070"/>
                  <a:pt x="6418477" y="2859403"/>
                  <a:pt x="6418477" y="2859403"/>
                </a:cubicBezTo>
                <a:cubicBezTo>
                  <a:pt x="6422921" y="2863847"/>
                  <a:pt x="6427366" y="2868291"/>
                  <a:pt x="6431810" y="2868291"/>
                </a:cubicBezTo>
                <a:cubicBezTo>
                  <a:pt x="6431810" y="2872736"/>
                  <a:pt x="6431810" y="2872736"/>
                  <a:pt x="6431810" y="2872736"/>
                </a:cubicBezTo>
                <a:cubicBezTo>
                  <a:pt x="6462923" y="2917182"/>
                  <a:pt x="6511809" y="2970515"/>
                  <a:pt x="6547366" y="3006071"/>
                </a:cubicBezTo>
                <a:cubicBezTo>
                  <a:pt x="6547366" y="3010515"/>
                  <a:pt x="6547366" y="3010515"/>
                  <a:pt x="6547366" y="3010515"/>
                </a:cubicBezTo>
                <a:cubicBezTo>
                  <a:pt x="6547366" y="3010515"/>
                  <a:pt x="6547366" y="3010515"/>
                  <a:pt x="6547366" y="3014959"/>
                </a:cubicBezTo>
                <a:cubicBezTo>
                  <a:pt x="6542920" y="3010516"/>
                  <a:pt x="6542920" y="3010516"/>
                  <a:pt x="6538476" y="3006071"/>
                </a:cubicBezTo>
                <a:cubicBezTo>
                  <a:pt x="6538476" y="3006071"/>
                  <a:pt x="6534033" y="3001627"/>
                  <a:pt x="6529590" y="2997181"/>
                </a:cubicBezTo>
                <a:cubicBezTo>
                  <a:pt x="6525143" y="2992737"/>
                  <a:pt x="6525143" y="2992737"/>
                  <a:pt x="6520700" y="2988293"/>
                </a:cubicBezTo>
                <a:cubicBezTo>
                  <a:pt x="6520700" y="2988293"/>
                  <a:pt x="6520700" y="2988293"/>
                  <a:pt x="6516256" y="2988293"/>
                </a:cubicBezTo>
                <a:cubicBezTo>
                  <a:pt x="6511809" y="2979404"/>
                  <a:pt x="6502920" y="2974959"/>
                  <a:pt x="6494032" y="2966070"/>
                </a:cubicBezTo>
                <a:cubicBezTo>
                  <a:pt x="6494032" y="2966070"/>
                  <a:pt x="6489587" y="2961626"/>
                  <a:pt x="6489588" y="2966070"/>
                </a:cubicBezTo>
                <a:cubicBezTo>
                  <a:pt x="6485145" y="2966070"/>
                  <a:pt x="6489587" y="2970516"/>
                  <a:pt x="6489587" y="2970516"/>
                </a:cubicBezTo>
                <a:cubicBezTo>
                  <a:pt x="6494032" y="2974960"/>
                  <a:pt x="6494032" y="2974960"/>
                  <a:pt x="6494032" y="2974960"/>
                </a:cubicBezTo>
                <a:cubicBezTo>
                  <a:pt x="6494032" y="2974960"/>
                  <a:pt x="6494032" y="2979404"/>
                  <a:pt x="6498477" y="2979404"/>
                </a:cubicBezTo>
                <a:cubicBezTo>
                  <a:pt x="6502920" y="2983849"/>
                  <a:pt x="6502920" y="2983849"/>
                  <a:pt x="6502920" y="2983849"/>
                </a:cubicBezTo>
                <a:cubicBezTo>
                  <a:pt x="6507364" y="2983850"/>
                  <a:pt x="6507364" y="2988293"/>
                  <a:pt x="6511809" y="2992737"/>
                </a:cubicBezTo>
                <a:cubicBezTo>
                  <a:pt x="6507364" y="2988293"/>
                  <a:pt x="6502087" y="2983293"/>
                  <a:pt x="6497088" y="2978432"/>
                </a:cubicBezTo>
                <a:lnTo>
                  <a:pt x="6485185" y="2966152"/>
                </a:lnTo>
                <a:lnTo>
                  <a:pt x="6485145" y="2966070"/>
                </a:lnTo>
                <a:lnTo>
                  <a:pt x="6485096" y="2966057"/>
                </a:lnTo>
                <a:lnTo>
                  <a:pt x="6484032" y="2964959"/>
                </a:lnTo>
                <a:cubicBezTo>
                  <a:pt x="6477365" y="2957181"/>
                  <a:pt x="6476254" y="2952737"/>
                  <a:pt x="6489587" y="2957183"/>
                </a:cubicBezTo>
                <a:cubicBezTo>
                  <a:pt x="6462923" y="2939404"/>
                  <a:pt x="6458476" y="2930514"/>
                  <a:pt x="6440699" y="2912736"/>
                </a:cubicBezTo>
                <a:cubicBezTo>
                  <a:pt x="6440700" y="2917182"/>
                  <a:pt x="6440700" y="2917182"/>
                  <a:pt x="6440700" y="2917182"/>
                </a:cubicBezTo>
                <a:cubicBezTo>
                  <a:pt x="6427366" y="2903848"/>
                  <a:pt x="6427366" y="2903848"/>
                  <a:pt x="6427366" y="2903848"/>
                </a:cubicBezTo>
                <a:cubicBezTo>
                  <a:pt x="6427366" y="2899403"/>
                  <a:pt x="6427366" y="2899403"/>
                  <a:pt x="6427366" y="2899403"/>
                </a:cubicBezTo>
                <a:cubicBezTo>
                  <a:pt x="6422921" y="2899403"/>
                  <a:pt x="6422921" y="2899403"/>
                  <a:pt x="6422921" y="2899403"/>
                </a:cubicBezTo>
                <a:cubicBezTo>
                  <a:pt x="6422921" y="2894960"/>
                  <a:pt x="6422921" y="2894960"/>
                  <a:pt x="6422921" y="2894960"/>
                </a:cubicBezTo>
                <a:cubicBezTo>
                  <a:pt x="6418477" y="2890515"/>
                  <a:pt x="6414035" y="2890514"/>
                  <a:pt x="6414035" y="2886071"/>
                </a:cubicBezTo>
                <a:cubicBezTo>
                  <a:pt x="6409587" y="2886069"/>
                  <a:pt x="6409587" y="2881625"/>
                  <a:pt x="6405144" y="2881626"/>
                </a:cubicBezTo>
                <a:cubicBezTo>
                  <a:pt x="6405144" y="2877181"/>
                  <a:pt x="6400700" y="2877181"/>
                  <a:pt x="6400700" y="2877181"/>
                </a:cubicBezTo>
                <a:cubicBezTo>
                  <a:pt x="6396254" y="2872736"/>
                  <a:pt x="6391810" y="2868291"/>
                  <a:pt x="6387366" y="2863847"/>
                </a:cubicBezTo>
                <a:cubicBezTo>
                  <a:pt x="6382922" y="2863848"/>
                  <a:pt x="6382922" y="2863848"/>
                  <a:pt x="6382922" y="2863848"/>
                </a:cubicBezTo>
                <a:cubicBezTo>
                  <a:pt x="6382922" y="2863848"/>
                  <a:pt x="6382924" y="2859403"/>
                  <a:pt x="6378477" y="2859403"/>
                </a:cubicBezTo>
                <a:cubicBezTo>
                  <a:pt x="6369588" y="2846070"/>
                  <a:pt x="6356255" y="2832735"/>
                  <a:pt x="6342921" y="2819402"/>
                </a:cubicBezTo>
                <a:cubicBezTo>
                  <a:pt x="6347368" y="2819402"/>
                  <a:pt x="6347368" y="2819402"/>
                  <a:pt x="6347368" y="2814958"/>
                </a:cubicBezTo>
                <a:cubicBezTo>
                  <a:pt x="6351813" y="2819402"/>
                  <a:pt x="6351813" y="2819402"/>
                  <a:pt x="6351813" y="2819402"/>
                </a:cubicBezTo>
                <a:cubicBezTo>
                  <a:pt x="6351811" y="2823847"/>
                  <a:pt x="6356255" y="2823847"/>
                  <a:pt x="6356255" y="2823847"/>
                </a:cubicBezTo>
                <a:cubicBezTo>
                  <a:pt x="6356255" y="2823847"/>
                  <a:pt x="6356255" y="2819402"/>
                  <a:pt x="6356255" y="2819402"/>
                </a:cubicBezTo>
                <a:cubicBezTo>
                  <a:pt x="6351811" y="2814958"/>
                  <a:pt x="6351811" y="2814958"/>
                  <a:pt x="6351811" y="2814958"/>
                </a:cubicBezTo>
                <a:cubicBezTo>
                  <a:pt x="6351811" y="2814958"/>
                  <a:pt x="6347368" y="2810513"/>
                  <a:pt x="6347368" y="2810513"/>
                </a:cubicBezTo>
                <a:cubicBezTo>
                  <a:pt x="6342921" y="2810513"/>
                  <a:pt x="6342921" y="2810513"/>
                  <a:pt x="6342921" y="2810513"/>
                </a:cubicBezTo>
                <a:cubicBezTo>
                  <a:pt x="6342921" y="2810513"/>
                  <a:pt x="6342921" y="2810513"/>
                  <a:pt x="6338476" y="2810513"/>
                </a:cubicBezTo>
                <a:cubicBezTo>
                  <a:pt x="6329588" y="2797181"/>
                  <a:pt x="6316255" y="2783846"/>
                  <a:pt x="6307366" y="2770513"/>
                </a:cubicBezTo>
                <a:cubicBezTo>
                  <a:pt x="6307366" y="2770513"/>
                  <a:pt x="6307366" y="2770513"/>
                  <a:pt x="6302925" y="2770512"/>
                </a:cubicBezTo>
                <a:lnTo>
                  <a:pt x="6299456" y="2765559"/>
                </a:lnTo>
                <a:lnTo>
                  <a:pt x="6293143" y="2776730"/>
                </a:lnTo>
                <a:lnTo>
                  <a:pt x="6298477" y="2783846"/>
                </a:lnTo>
                <a:cubicBezTo>
                  <a:pt x="6302925" y="2788290"/>
                  <a:pt x="6311810" y="2797182"/>
                  <a:pt x="6316255" y="2806069"/>
                </a:cubicBezTo>
                <a:cubicBezTo>
                  <a:pt x="6316255" y="2806069"/>
                  <a:pt x="6316255" y="2810513"/>
                  <a:pt x="6316255" y="2810513"/>
                </a:cubicBezTo>
                <a:cubicBezTo>
                  <a:pt x="6320702" y="2810513"/>
                  <a:pt x="6320702" y="2814958"/>
                  <a:pt x="6320702" y="2814958"/>
                </a:cubicBezTo>
                <a:cubicBezTo>
                  <a:pt x="6325144" y="2814958"/>
                  <a:pt x="6325144" y="2814958"/>
                  <a:pt x="6325144" y="2814958"/>
                </a:cubicBezTo>
                <a:cubicBezTo>
                  <a:pt x="6325144" y="2814958"/>
                  <a:pt x="6325144" y="2814958"/>
                  <a:pt x="6325144" y="2819402"/>
                </a:cubicBezTo>
                <a:cubicBezTo>
                  <a:pt x="6351811" y="2850513"/>
                  <a:pt x="6378477" y="2881625"/>
                  <a:pt x="6400700" y="2903848"/>
                </a:cubicBezTo>
                <a:cubicBezTo>
                  <a:pt x="6400700" y="2908292"/>
                  <a:pt x="6400700" y="2912736"/>
                  <a:pt x="6405144" y="2912736"/>
                </a:cubicBezTo>
                <a:cubicBezTo>
                  <a:pt x="6405144" y="2917182"/>
                  <a:pt x="6405144" y="2917182"/>
                  <a:pt x="6405144" y="2917182"/>
                </a:cubicBezTo>
                <a:cubicBezTo>
                  <a:pt x="6405144" y="2917182"/>
                  <a:pt x="6405144" y="2921626"/>
                  <a:pt x="6409587" y="2921627"/>
                </a:cubicBezTo>
                <a:cubicBezTo>
                  <a:pt x="6414035" y="2921626"/>
                  <a:pt x="6414035" y="2921626"/>
                  <a:pt x="6414035" y="2921626"/>
                </a:cubicBezTo>
                <a:cubicBezTo>
                  <a:pt x="6427366" y="2934960"/>
                  <a:pt x="6454034" y="2966071"/>
                  <a:pt x="6449589" y="2952738"/>
                </a:cubicBezTo>
                <a:cubicBezTo>
                  <a:pt x="6449589" y="2952738"/>
                  <a:pt x="6449589" y="2952738"/>
                  <a:pt x="6454034" y="2957181"/>
                </a:cubicBezTo>
                <a:cubicBezTo>
                  <a:pt x="6454034" y="2961626"/>
                  <a:pt x="6462923" y="2961627"/>
                  <a:pt x="6462923" y="2961627"/>
                </a:cubicBezTo>
                <a:lnTo>
                  <a:pt x="6462923" y="2952923"/>
                </a:lnTo>
                <a:lnTo>
                  <a:pt x="6471808" y="2962182"/>
                </a:lnTo>
                <a:lnTo>
                  <a:pt x="6485096" y="2966057"/>
                </a:lnTo>
                <a:lnTo>
                  <a:pt x="6485185" y="2966152"/>
                </a:lnTo>
                <a:lnTo>
                  <a:pt x="6493476" y="2981627"/>
                </a:lnTo>
                <a:cubicBezTo>
                  <a:pt x="6498477" y="2986070"/>
                  <a:pt x="6505144" y="2990516"/>
                  <a:pt x="6511809" y="2997182"/>
                </a:cubicBezTo>
                <a:cubicBezTo>
                  <a:pt x="6511809" y="2997182"/>
                  <a:pt x="6511809" y="3001627"/>
                  <a:pt x="6511809" y="3001627"/>
                </a:cubicBezTo>
                <a:cubicBezTo>
                  <a:pt x="6516256" y="3001628"/>
                  <a:pt x="6516256" y="3006071"/>
                  <a:pt x="6516256" y="3001628"/>
                </a:cubicBezTo>
                <a:cubicBezTo>
                  <a:pt x="6516256" y="3001628"/>
                  <a:pt x="6516256" y="3001628"/>
                  <a:pt x="6520700" y="3001627"/>
                </a:cubicBezTo>
                <a:cubicBezTo>
                  <a:pt x="6525143" y="3006071"/>
                  <a:pt x="6525143" y="3010515"/>
                  <a:pt x="6525143" y="3014959"/>
                </a:cubicBezTo>
                <a:cubicBezTo>
                  <a:pt x="6520700" y="3010515"/>
                  <a:pt x="6520700" y="3010515"/>
                  <a:pt x="6520700" y="3010515"/>
                </a:cubicBezTo>
                <a:cubicBezTo>
                  <a:pt x="6516256" y="3006071"/>
                  <a:pt x="6511809" y="3006071"/>
                  <a:pt x="6511809" y="3006071"/>
                </a:cubicBezTo>
                <a:cubicBezTo>
                  <a:pt x="6511809" y="3010516"/>
                  <a:pt x="6511810" y="3014959"/>
                  <a:pt x="6516256" y="3014960"/>
                </a:cubicBezTo>
                <a:cubicBezTo>
                  <a:pt x="6516256" y="3019405"/>
                  <a:pt x="6516256" y="3019405"/>
                  <a:pt x="6516256" y="3019405"/>
                </a:cubicBezTo>
                <a:cubicBezTo>
                  <a:pt x="6511809" y="3019405"/>
                  <a:pt x="6498477" y="2997181"/>
                  <a:pt x="6494032" y="3001627"/>
                </a:cubicBezTo>
                <a:cubicBezTo>
                  <a:pt x="6538476" y="3041627"/>
                  <a:pt x="6587366" y="3094960"/>
                  <a:pt x="6636254" y="3139406"/>
                </a:cubicBezTo>
                <a:cubicBezTo>
                  <a:pt x="6640698" y="3143850"/>
                  <a:pt x="6649588" y="3148295"/>
                  <a:pt x="6654033" y="3152739"/>
                </a:cubicBezTo>
                <a:cubicBezTo>
                  <a:pt x="6658475" y="3152739"/>
                  <a:pt x="6654033" y="3152739"/>
                  <a:pt x="6658475" y="3157183"/>
                </a:cubicBezTo>
                <a:cubicBezTo>
                  <a:pt x="6698476" y="3192739"/>
                  <a:pt x="6751808" y="3232740"/>
                  <a:pt x="6809586" y="3268296"/>
                </a:cubicBezTo>
                <a:cubicBezTo>
                  <a:pt x="6814033" y="3272740"/>
                  <a:pt x="6814031" y="3277185"/>
                  <a:pt x="6818475" y="3277185"/>
                </a:cubicBezTo>
                <a:cubicBezTo>
                  <a:pt x="6814031" y="3277185"/>
                  <a:pt x="6809587" y="3277186"/>
                  <a:pt x="6805143" y="3268296"/>
                </a:cubicBezTo>
                <a:cubicBezTo>
                  <a:pt x="6805142" y="3272740"/>
                  <a:pt x="6800698" y="3272740"/>
                  <a:pt x="6796253" y="3268296"/>
                </a:cubicBezTo>
                <a:cubicBezTo>
                  <a:pt x="6800697" y="3263852"/>
                  <a:pt x="6782919" y="3259406"/>
                  <a:pt x="6778476" y="3259406"/>
                </a:cubicBezTo>
                <a:cubicBezTo>
                  <a:pt x="6778476" y="3259406"/>
                  <a:pt x="6778476" y="3254962"/>
                  <a:pt x="6774031" y="3254962"/>
                </a:cubicBezTo>
                <a:cubicBezTo>
                  <a:pt x="6774031" y="3254962"/>
                  <a:pt x="6769586" y="3254962"/>
                  <a:pt x="6769586" y="3254962"/>
                </a:cubicBezTo>
                <a:cubicBezTo>
                  <a:pt x="6756254" y="3250517"/>
                  <a:pt x="6725142" y="3232740"/>
                  <a:pt x="6729587" y="3237184"/>
                </a:cubicBezTo>
                <a:cubicBezTo>
                  <a:pt x="6734030" y="3237184"/>
                  <a:pt x="6734030" y="3241629"/>
                  <a:pt x="6738476" y="3241629"/>
                </a:cubicBezTo>
                <a:cubicBezTo>
                  <a:pt x="6734030" y="3241629"/>
                  <a:pt x="6729585" y="3241629"/>
                  <a:pt x="6729585" y="3241629"/>
                </a:cubicBezTo>
                <a:cubicBezTo>
                  <a:pt x="6729585" y="3241629"/>
                  <a:pt x="6729585" y="3246074"/>
                  <a:pt x="6734030" y="3250517"/>
                </a:cubicBezTo>
                <a:cubicBezTo>
                  <a:pt x="6734030" y="3250517"/>
                  <a:pt x="6734030" y="3250517"/>
                  <a:pt x="6729585" y="3250518"/>
                </a:cubicBezTo>
                <a:cubicBezTo>
                  <a:pt x="6729585" y="3250518"/>
                  <a:pt x="6729585" y="3246074"/>
                  <a:pt x="6725142" y="3246074"/>
                </a:cubicBezTo>
                <a:cubicBezTo>
                  <a:pt x="6725142" y="3246074"/>
                  <a:pt x="6725142" y="3246074"/>
                  <a:pt x="6720697" y="3246075"/>
                </a:cubicBezTo>
                <a:cubicBezTo>
                  <a:pt x="6707364" y="3237184"/>
                  <a:pt x="6698476" y="3232740"/>
                  <a:pt x="6694031" y="3232740"/>
                </a:cubicBezTo>
                <a:cubicBezTo>
                  <a:pt x="6689587" y="3232740"/>
                  <a:pt x="6689587" y="3232740"/>
                  <a:pt x="6689587" y="3232740"/>
                </a:cubicBezTo>
                <a:cubicBezTo>
                  <a:pt x="6689587" y="3232740"/>
                  <a:pt x="6689587" y="3232740"/>
                  <a:pt x="6694030" y="3237185"/>
                </a:cubicBezTo>
                <a:cubicBezTo>
                  <a:pt x="6689587" y="3232740"/>
                  <a:pt x="6689587" y="3237184"/>
                  <a:pt x="6694030" y="3241629"/>
                </a:cubicBezTo>
                <a:cubicBezTo>
                  <a:pt x="6662920" y="3219407"/>
                  <a:pt x="6640697" y="3210517"/>
                  <a:pt x="6614032" y="3197184"/>
                </a:cubicBezTo>
                <a:cubicBezTo>
                  <a:pt x="6591809" y="3183851"/>
                  <a:pt x="6569586" y="3170516"/>
                  <a:pt x="6538476" y="3148295"/>
                </a:cubicBezTo>
                <a:cubicBezTo>
                  <a:pt x="6542922" y="3152739"/>
                  <a:pt x="6538476" y="3152739"/>
                  <a:pt x="6534033" y="3148295"/>
                </a:cubicBezTo>
                <a:cubicBezTo>
                  <a:pt x="6534033" y="3148295"/>
                  <a:pt x="6534033" y="3148295"/>
                  <a:pt x="6534033" y="3143850"/>
                </a:cubicBezTo>
                <a:cubicBezTo>
                  <a:pt x="6534033" y="3143850"/>
                  <a:pt x="6529590" y="3143850"/>
                  <a:pt x="6529590" y="3143850"/>
                </a:cubicBezTo>
                <a:cubicBezTo>
                  <a:pt x="6525143" y="3139406"/>
                  <a:pt x="6525143" y="3139406"/>
                  <a:pt x="6525143" y="3139406"/>
                </a:cubicBezTo>
                <a:cubicBezTo>
                  <a:pt x="6511810" y="3130517"/>
                  <a:pt x="6511810" y="3130517"/>
                  <a:pt x="6511810" y="3130517"/>
                </a:cubicBezTo>
                <a:cubicBezTo>
                  <a:pt x="6511809" y="3134961"/>
                  <a:pt x="6507364" y="3130517"/>
                  <a:pt x="6502920" y="3130518"/>
                </a:cubicBezTo>
                <a:cubicBezTo>
                  <a:pt x="6511809" y="3139406"/>
                  <a:pt x="6511809" y="3134961"/>
                  <a:pt x="6520700" y="3139406"/>
                </a:cubicBezTo>
                <a:cubicBezTo>
                  <a:pt x="6520700" y="3139406"/>
                  <a:pt x="6520700" y="3143851"/>
                  <a:pt x="6520700" y="3143851"/>
                </a:cubicBezTo>
                <a:cubicBezTo>
                  <a:pt x="6520700" y="3143851"/>
                  <a:pt x="6520700" y="3143851"/>
                  <a:pt x="6516256" y="3143850"/>
                </a:cubicBezTo>
                <a:cubicBezTo>
                  <a:pt x="6516256" y="3148295"/>
                  <a:pt x="6520700" y="3148295"/>
                  <a:pt x="6520700" y="3148295"/>
                </a:cubicBezTo>
                <a:cubicBezTo>
                  <a:pt x="6520700" y="3148295"/>
                  <a:pt x="6525143" y="3148295"/>
                  <a:pt x="6525143" y="3148295"/>
                </a:cubicBezTo>
                <a:cubicBezTo>
                  <a:pt x="6529590" y="3152739"/>
                  <a:pt x="6529590" y="3152739"/>
                  <a:pt x="6529590" y="3152739"/>
                </a:cubicBezTo>
                <a:cubicBezTo>
                  <a:pt x="6534033" y="3157183"/>
                  <a:pt x="6547366" y="3157183"/>
                  <a:pt x="6542920" y="3161628"/>
                </a:cubicBezTo>
                <a:cubicBezTo>
                  <a:pt x="6547366" y="3170516"/>
                  <a:pt x="6547366" y="3157183"/>
                  <a:pt x="6551811" y="3161628"/>
                </a:cubicBezTo>
                <a:cubicBezTo>
                  <a:pt x="6556252" y="3166073"/>
                  <a:pt x="6551811" y="3166073"/>
                  <a:pt x="6551811" y="3170516"/>
                </a:cubicBezTo>
                <a:cubicBezTo>
                  <a:pt x="6560698" y="3174961"/>
                  <a:pt x="6582922" y="3183851"/>
                  <a:pt x="6582922" y="3183851"/>
                </a:cubicBezTo>
                <a:cubicBezTo>
                  <a:pt x="6600699" y="3192740"/>
                  <a:pt x="6627364" y="3214962"/>
                  <a:pt x="6636254" y="3219407"/>
                </a:cubicBezTo>
                <a:cubicBezTo>
                  <a:pt x="6640697" y="3223851"/>
                  <a:pt x="6636254" y="3219407"/>
                  <a:pt x="6636254" y="3214962"/>
                </a:cubicBezTo>
                <a:cubicBezTo>
                  <a:pt x="6636254" y="3219407"/>
                  <a:pt x="6645142" y="3223851"/>
                  <a:pt x="6645142" y="3223851"/>
                </a:cubicBezTo>
                <a:cubicBezTo>
                  <a:pt x="6645142" y="3223851"/>
                  <a:pt x="6654033" y="3223851"/>
                  <a:pt x="6654033" y="3223851"/>
                </a:cubicBezTo>
                <a:cubicBezTo>
                  <a:pt x="6658475" y="3228296"/>
                  <a:pt x="6649588" y="3228297"/>
                  <a:pt x="6654033" y="3228296"/>
                </a:cubicBezTo>
                <a:cubicBezTo>
                  <a:pt x="6658475" y="3237184"/>
                  <a:pt x="6667367" y="3228296"/>
                  <a:pt x="6662920" y="3237184"/>
                </a:cubicBezTo>
                <a:cubicBezTo>
                  <a:pt x="6680699" y="3241629"/>
                  <a:pt x="6716254" y="3254963"/>
                  <a:pt x="6725142" y="3268296"/>
                </a:cubicBezTo>
                <a:cubicBezTo>
                  <a:pt x="6720696" y="3268296"/>
                  <a:pt x="6720697" y="3263852"/>
                  <a:pt x="6725142" y="3259406"/>
                </a:cubicBezTo>
                <a:cubicBezTo>
                  <a:pt x="6756253" y="3281629"/>
                  <a:pt x="6805142" y="3308298"/>
                  <a:pt x="6822920" y="3312741"/>
                </a:cubicBezTo>
                <a:cubicBezTo>
                  <a:pt x="6831808" y="3317186"/>
                  <a:pt x="6880698" y="3352741"/>
                  <a:pt x="6902921" y="3352741"/>
                </a:cubicBezTo>
                <a:cubicBezTo>
                  <a:pt x="6911810" y="3357186"/>
                  <a:pt x="6902921" y="3352741"/>
                  <a:pt x="6902920" y="3357187"/>
                </a:cubicBezTo>
                <a:cubicBezTo>
                  <a:pt x="6916253" y="3357187"/>
                  <a:pt x="6942922" y="3374964"/>
                  <a:pt x="6956253" y="3383853"/>
                </a:cubicBezTo>
                <a:cubicBezTo>
                  <a:pt x="6956253" y="3383853"/>
                  <a:pt x="6947364" y="3379408"/>
                  <a:pt x="6942923" y="3383853"/>
                </a:cubicBezTo>
                <a:cubicBezTo>
                  <a:pt x="6974032" y="3392742"/>
                  <a:pt x="6965142" y="3388297"/>
                  <a:pt x="6960698" y="3379407"/>
                </a:cubicBezTo>
                <a:cubicBezTo>
                  <a:pt x="6996253" y="3397185"/>
                  <a:pt x="7000698" y="3397185"/>
                  <a:pt x="7018477" y="3414964"/>
                </a:cubicBezTo>
                <a:cubicBezTo>
                  <a:pt x="7018477" y="3414964"/>
                  <a:pt x="7022922" y="3419408"/>
                  <a:pt x="7022922" y="3419408"/>
                </a:cubicBezTo>
                <a:cubicBezTo>
                  <a:pt x="7022922" y="3419408"/>
                  <a:pt x="7022922" y="3419408"/>
                  <a:pt x="7027365" y="3419408"/>
                </a:cubicBezTo>
                <a:cubicBezTo>
                  <a:pt x="7027365" y="3419408"/>
                  <a:pt x="7027365" y="3414965"/>
                  <a:pt x="7027365" y="3414965"/>
                </a:cubicBezTo>
                <a:cubicBezTo>
                  <a:pt x="7027365" y="3414965"/>
                  <a:pt x="7031811" y="3414964"/>
                  <a:pt x="7036253" y="3419408"/>
                </a:cubicBezTo>
                <a:cubicBezTo>
                  <a:pt x="7036253" y="3419408"/>
                  <a:pt x="7036253" y="3419408"/>
                  <a:pt x="7031810" y="3419409"/>
                </a:cubicBezTo>
                <a:cubicBezTo>
                  <a:pt x="7031810" y="3419409"/>
                  <a:pt x="7031810" y="3419409"/>
                  <a:pt x="7031810" y="3423854"/>
                </a:cubicBezTo>
                <a:cubicBezTo>
                  <a:pt x="7036253" y="3423854"/>
                  <a:pt x="7036253" y="3423854"/>
                  <a:pt x="7040699" y="3423854"/>
                </a:cubicBezTo>
                <a:cubicBezTo>
                  <a:pt x="7045144" y="3428298"/>
                  <a:pt x="7045144" y="3428298"/>
                  <a:pt x="7045144" y="3428298"/>
                </a:cubicBezTo>
                <a:cubicBezTo>
                  <a:pt x="7049587" y="3432742"/>
                  <a:pt x="7071810" y="3441631"/>
                  <a:pt x="7058477" y="3428298"/>
                </a:cubicBezTo>
                <a:cubicBezTo>
                  <a:pt x="7062920" y="3432742"/>
                  <a:pt x="7062920" y="3432742"/>
                  <a:pt x="7067365" y="3432743"/>
                </a:cubicBezTo>
                <a:cubicBezTo>
                  <a:pt x="7067365" y="3432743"/>
                  <a:pt x="7067365" y="3428297"/>
                  <a:pt x="7062920" y="3428298"/>
                </a:cubicBezTo>
                <a:cubicBezTo>
                  <a:pt x="7062920" y="3428298"/>
                  <a:pt x="7062920" y="3423854"/>
                  <a:pt x="7058478" y="3423854"/>
                </a:cubicBezTo>
                <a:cubicBezTo>
                  <a:pt x="7062920" y="3423854"/>
                  <a:pt x="7067365" y="3423854"/>
                  <a:pt x="7067365" y="3423854"/>
                </a:cubicBezTo>
                <a:cubicBezTo>
                  <a:pt x="7071810" y="3428297"/>
                  <a:pt x="7080699" y="3432742"/>
                  <a:pt x="7094032" y="3437186"/>
                </a:cubicBezTo>
                <a:cubicBezTo>
                  <a:pt x="7111809" y="3446076"/>
                  <a:pt x="7129588" y="3454966"/>
                  <a:pt x="7142921" y="3459408"/>
                </a:cubicBezTo>
                <a:cubicBezTo>
                  <a:pt x="7147367" y="3459408"/>
                  <a:pt x="7147366" y="3463854"/>
                  <a:pt x="7147366" y="3463854"/>
                </a:cubicBezTo>
                <a:cubicBezTo>
                  <a:pt x="7147366" y="3463854"/>
                  <a:pt x="7151809" y="3463854"/>
                  <a:pt x="7151809" y="3463854"/>
                </a:cubicBezTo>
                <a:cubicBezTo>
                  <a:pt x="7160699" y="3463854"/>
                  <a:pt x="7169589" y="3468298"/>
                  <a:pt x="7174033" y="3472743"/>
                </a:cubicBezTo>
                <a:cubicBezTo>
                  <a:pt x="7178478" y="3472743"/>
                  <a:pt x="7187366" y="3477186"/>
                  <a:pt x="7191809" y="3477186"/>
                </a:cubicBezTo>
                <a:cubicBezTo>
                  <a:pt x="7200699" y="3481632"/>
                  <a:pt x="7214032" y="3490521"/>
                  <a:pt x="7222921" y="3494965"/>
                </a:cubicBezTo>
                <a:cubicBezTo>
                  <a:pt x="7222921" y="3499410"/>
                  <a:pt x="7222921" y="3499410"/>
                  <a:pt x="7222921" y="3499410"/>
                </a:cubicBezTo>
                <a:cubicBezTo>
                  <a:pt x="7227367" y="3499409"/>
                  <a:pt x="7227367" y="3499409"/>
                  <a:pt x="7231810" y="3499409"/>
                </a:cubicBezTo>
                <a:cubicBezTo>
                  <a:pt x="7236255" y="3503855"/>
                  <a:pt x="7236254" y="3499409"/>
                  <a:pt x="7236254" y="3499409"/>
                </a:cubicBezTo>
                <a:cubicBezTo>
                  <a:pt x="7231810" y="3494966"/>
                  <a:pt x="7231810" y="3494966"/>
                  <a:pt x="7231810" y="3494966"/>
                </a:cubicBezTo>
                <a:cubicBezTo>
                  <a:pt x="7240700" y="3499409"/>
                  <a:pt x="7254033" y="3512744"/>
                  <a:pt x="7262922" y="3508298"/>
                </a:cubicBezTo>
                <a:cubicBezTo>
                  <a:pt x="7262922" y="3512743"/>
                  <a:pt x="7262922" y="3512743"/>
                  <a:pt x="7267367" y="3512743"/>
                </a:cubicBezTo>
                <a:cubicBezTo>
                  <a:pt x="7271810" y="3517187"/>
                  <a:pt x="7271810" y="3512744"/>
                  <a:pt x="7271810" y="3512744"/>
                </a:cubicBezTo>
                <a:cubicBezTo>
                  <a:pt x="7285144" y="3521633"/>
                  <a:pt x="7298477" y="3512743"/>
                  <a:pt x="7302922" y="3521632"/>
                </a:cubicBezTo>
                <a:cubicBezTo>
                  <a:pt x="7298477" y="3521632"/>
                  <a:pt x="7298477" y="3521632"/>
                  <a:pt x="7298477" y="3521632"/>
                </a:cubicBezTo>
                <a:cubicBezTo>
                  <a:pt x="7289588" y="3517187"/>
                  <a:pt x="7285144" y="3517187"/>
                  <a:pt x="7285144" y="3521633"/>
                </a:cubicBezTo>
                <a:cubicBezTo>
                  <a:pt x="7285144" y="3521633"/>
                  <a:pt x="7289588" y="3526078"/>
                  <a:pt x="7294033" y="3526076"/>
                </a:cubicBezTo>
                <a:cubicBezTo>
                  <a:pt x="7298477" y="3530521"/>
                  <a:pt x="7298477" y="3530521"/>
                  <a:pt x="7298477" y="3530521"/>
                </a:cubicBezTo>
                <a:cubicBezTo>
                  <a:pt x="7298477" y="3539409"/>
                  <a:pt x="7285144" y="3534966"/>
                  <a:pt x="7280699" y="3526076"/>
                </a:cubicBezTo>
                <a:cubicBezTo>
                  <a:pt x="7285144" y="3534966"/>
                  <a:pt x="7262922" y="3530521"/>
                  <a:pt x="7276255" y="3534966"/>
                </a:cubicBezTo>
                <a:cubicBezTo>
                  <a:pt x="7285144" y="3526076"/>
                  <a:pt x="7289588" y="3552744"/>
                  <a:pt x="7307366" y="3548299"/>
                </a:cubicBezTo>
                <a:cubicBezTo>
                  <a:pt x="7311811" y="3552744"/>
                  <a:pt x="7311811" y="3552744"/>
                  <a:pt x="7311811" y="3552744"/>
                </a:cubicBezTo>
                <a:cubicBezTo>
                  <a:pt x="7311811" y="3552744"/>
                  <a:pt x="7316256" y="3552744"/>
                  <a:pt x="7316256" y="3552744"/>
                </a:cubicBezTo>
                <a:cubicBezTo>
                  <a:pt x="7320700" y="3557187"/>
                  <a:pt x="7320700" y="3552744"/>
                  <a:pt x="7320700" y="3552744"/>
                </a:cubicBezTo>
                <a:cubicBezTo>
                  <a:pt x="7316256" y="3552744"/>
                  <a:pt x="7316256" y="3548299"/>
                  <a:pt x="7316256" y="3548299"/>
                </a:cubicBezTo>
                <a:cubicBezTo>
                  <a:pt x="7320700" y="3548299"/>
                  <a:pt x="7329588" y="3552744"/>
                  <a:pt x="7329588" y="3548299"/>
                </a:cubicBezTo>
                <a:cubicBezTo>
                  <a:pt x="7325144" y="3543855"/>
                  <a:pt x="7334034" y="3548299"/>
                  <a:pt x="7334035" y="3543855"/>
                </a:cubicBezTo>
                <a:cubicBezTo>
                  <a:pt x="7325144" y="3539410"/>
                  <a:pt x="7320700" y="3539409"/>
                  <a:pt x="7311811" y="3534966"/>
                </a:cubicBezTo>
                <a:cubicBezTo>
                  <a:pt x="7316256" y="3534966"/>
                  <a:pt x="7316256" y="3534966"/>
                  <a:pt x="7316256" y="3534966"/>
                </a:cubicBezTo>
                <a:cubicBezTo>
                  <a:pt x="7320700" y="3534966"/>
                  <a:pt x="7325145" y="3534966"/>
                  <a:pt x="7325144" y="3530521"/>
                </a:cubicBezTo>
                <a:lnTo>
                  <a:pt x="7317481" y="3526690"/>
                </a:lnTo>
                <a:lnTo>
                  <a:pt x="7325700" y="3527187"/>
                </a:lnTo>
                <a:cubicBezTo>
                  <a:pt x="7331811" y="3529410"/>
                  <a:pt x="7338478" y="3532744"/>
                  <a:pt x="7347366" y="3534966"/>
                </a:cubicBezTo>
                <a:cubicBezTo>
                  <a:pt x="7320700" y="3517187"/>
                  <a:pt x="7351810" y="3530521"/>
                  <a:pt x="7360701" y="3521632"/>
                </a:cubicBezTo>
                <a:cubicBezTo>
                  <a:pt x="7365145" y="3526076"/>
                  <a:pt x="7356255" y="3526078"/>
                  <a:pt x="7356255" y="3526078"/>
                </a:cubicBezTo>
                <a:cubicBezTo>
                  <a:pt x="7356254" y="3530521"/>
                  <a:pt x="7356254" y="3530521"/>
                  <a:pt x="7356254" y="3530521"/>
                </a:cubicBezTo>
                <a:cubicBezTo>
                  <a:pt x="7351810" y="3530521"/>
                  <a:pt x="7351810" y="3530521"/>
                  <a:pt x="7356254" y="3534966"/>
                </a:cubicBezTo>
                <a:cubicBezTo>
                  <a:pt x="7356254" y="3534966"/>
                  <a:pt x="7360701" y="3534966"/>
                  <a:pt x="7365145" y="3534967"/>
                </a:cubicBezTo>
                <a:cubicBezTo>
                  <a:pt x="7369588" y="3534967"/>
                  <a:pt x="7369588" y="3534967"/>
                  <a:pt x="7369588" y="3534967"/>
                </a:cubicBezTo>
                <a:cubicBezTo>
                  <a:pt x="7374034" y="3539410"/>
                  <a:pt x="7369589" y="3543855"/>
                  <a:pt x="7378478" y="3543855"/>
                </a:cubicBezTo>
                <a:cubicBezTo>
                  <a:pt x="7374033" y="3543855"/>
                  <a:pt x="7374033" y="3543855"/>
                  <a:pt x="7369589" y="3543855"/>
                </a:cubicBezTo>
                <a:cubicBezTo>
                  <a:pt x="7365145" y="3543855"/>
                  <a:pt x="7365146" y="3548300"/>
                  <a:pt x="7369588" y="3548300"/>
                </a:cubicBezTo>
                <a:cubicBezTo>
                  <a:pt x="7369588" y="3552744"/>
                  <a:pt x="7374034" y="3552745"/>
                  <a:pt x="7378478" y="3552744"/>
                </a:cubicBezTo>
                <a:cubicBezTo>
                  <a:pt x="7382922" y="3552744"/>
                  <a:pt x="7382922" y="3552744"/>
                  <a:pt x="7387367" y="3552744"/>
                </a:cubicBezTo>
                <a:cubicBezTo>
                  <a:pt x="7396255" y="3552744"/>
                  <a:pt x="7405146" y="3548299"/>
                  <a:pt x="7396255" y="3543856"/>
                </a:cubicBezTo>
                <a:cubicBezTo>
                  <a:pt x="7400700" y="3543855"/>
                  <a:pt x="7400700" y="3543855"/>
                  <a:pt x="7400700" y="3539409"/>
                </a:cubicBezTo>
                <a:cubicBezTo>
                  <a:pt x="7400700" y="3539409"/>
                  <a:pt x="7400700" y="3539409"/>
                  <a:pt x="7396255" y="3534966"/>
                </a:cubicBezTo>
                <a:cubicBezTo>
                  <a:pt x="7400701" y="3534967"/>
                  <a:pt x="7409589" y="3539410"/>
                  <a:pt x="7418478" y="3539409"/>
                </a:cubicBezTo>
                <a:cubicBezTo>
                  <a:pt x="7409589" y="3539410"/>
                  <a:pt x="7400701" y="3534967"/>
                  <a:pt x="7405144" y="3539409"/>
                </a:cubicBezTo>
                <a:cubicBezTo>
                  <a:pt x="7409588" y="3548299"/>
                  <a:pt x="7418478" y="3539409"/>
                  <a:pt x="7422923" y="3548299"/>
                </a:cubicBezTo>
                <a:cubicBezTo>
                  <a:pt x="7422924" y="3552745"/>
                  <a:pt x="7422924" y="3552745"/>
                  <a:pt x="7422924" y="3552745"/>
                </a:cubicBezTo>
                <a:cubicBezTo>
                  <a:pt x="7422924" y="3552745"/>
                  <a:pt x="7422924" y="3552745"/>
                  <a:pt x="7427366" y="3552744"/>
                </a:cubicBezTo>
                <a:cubicBezTo>
                  <a:pt x="7427366" y="3552744"/>
                  <a:pt x="7427366" y="3552744"/>
                  <a:pt x="7431811" y="3552744"/>
                </a:cubicBezTo>
                <a:cubicBezTo>
                  <a:pt x="7431811" y="3548299"/>
                  <a:pt x="7431811" y="3548299"/>
                  <a:pt x="7431811" y="3548299"/>
                </a:cubicBezTo>
                <a:cubicBezTo>
                  <a:pt x="7436257" y="3552744"/>
                  <a:pt x="7436257" y="3552744"/>
                  <a:pt x="7440700" y="3557187"/>
                </a:cubicBezTo>
                <a:cubicBezTo>
                  <a:pt x="7449590" y="3552744"/>
                  <a:pt x="7458479" y="3557187"/>
                  <a:pt x="7467366" y="3557187"/>
                </a:cubicBezTo>
                <a:cubicBezTo>
                  <a:pt x="7462923" y="3557188"/>
                  <a:pt x="7458479" y="3557187"/>
                  <a:pt x="7458479" y="3557187"/>
                </a:cubicBezTo>
                <a:cubicBezTo>
                  <a:pt x="7476255" y="3561632"/>
                  <a:pt x="7471812" y="3557187"/>
                  <a:pt x="7485144" y="3566077"/>
                </a:cubicBezTo>
                <a:cubicBezTo>
                  <a:pt x="7480701" y="3566077"/>
                  <a:pt x="7480701" y="3570522"/>
                  <a:pt x="7480701" y="3570522"/>
                </a:cubicBezTo>
                <a:cubicBezTo>
                  <a:pt x="7480701" y="3570522"/>
                  <a:pt x="7485145" y="3570522"/>
                  <a:pt x="7485145" y="3570522"/>
                </a:cubicBezTo>
                <a:cubicBezTo>
                  <a:pt x="7485144" y="3574965"/>
                  <a:pt x="7485144" y="3574965"/>
                  <a:pt x="7485144" y="3574965"/>
                </a:cubicBezTo>
                <a:cubicBezTo>
                  <a:pt x="7458478" y="3566077"/>
                  <a:pt x="7480701" y="3574965"/>
                  <a:pt x="7480702" y="3579410"/>
                </a:cubicBezTo>
                <a:cubicBezTo>
                  <a:pt x="7467366" y="3574965"/>
                  <a:pt x="7454032" y="3570522"/>
                  <a:pt x="7440700" y="3570522"/>
                </a:cubicBezTo>
                <a:cubicBezTo>
                  <a:pt x="7440700" y="3566077"/>
                  <a:pt x="7440700" y="3566077"/>
                  <a:pt x="7440700" y="3566077"/>
                </a:cubicBezTo>
                <a:cubicBezTo>
                  <a:pt x="7431812" y="3561632"/>
                  <a:pt x="7427366" y="3561632"/>
                  <a:pt x="7422923" y="3561632"/>
                </a:cubicBezTo>
                <a:cubicBezTo>
                  <a:pt x="7431811" y="3566077"/>
                  <a:pt x="7436255" y="3566077"/>
                  <a:pt x="7436257" y="3570522"/>
                </a:cubicBezTo>
                <a:cubicBezTo>
                  <a:pt x="7422923" y="3566077"/>
                  <a:pt x="7422924" y="3570522"/>
                  <a:pt x="7414034" y="3566077"/>
                </a:cubicBezTo>
                <a:cubicBezTo>
                  <a:pt x="7414034" y="3566077"/>
                  <a:pt x="7409588" y="3566077"/>
                  <a:pt x="7409588" y="3561632"/>
                </a:cubicBezTo>
                <a:cubicBezTo>
                  <a:pt x="7405146" y="3561632"/>
                  <a:pt x="7405146" y="3561632"/>
                  <a:pt x="7405146" y="3561632"/>
                </a:cubicBezTo>
                <a:cubicBezTo>
                  <a:pt x="7400700" y="3561632"/>
                  <a:pt x="7396255" y="3561632"/>
                  <a:pt x="7400701" y="3566077"/>
                </a:cubicBezTo>
                <a:cubicBezTo>
                  <a:pt x="7405144" y="3570522"/>
                  <a:pt x="7405144" y="3570522"/>
                  <a:pt x="7405144" y="3570522"/>
                </a:cubicBezTo>
                <a:cubicBezTo>
                  <a:pt x="7405144" y="3574964"/>
                  <a:pt x="7409589" y="3574965"/>
                  <a:pt x="7414034" y="3574965"/>
                </a:cubicBezTo>
                <a:cubicBezTo>
                  <a:pt x="7418478" y="3574965"/>
                  <a:pt x="7418478" y="3574965"/>
                  <a:pt x="7418478" y="3574965"/>
                </a:cubicBezTo>
                <a:cubicBezTo>
                  <a:pt x="7418478" y="3570522"/>
                  <a:pt x="7418478" y="3570522"/>
                  <a:pt x="7418478" y="3570522"/>
                </a:cubicBezTo>
                <a:cubicBezTo>
                  <a:pt x="7431811" y="3570522"/>
                  <a:pt x="7462924" y="3583856"/>
                  <a:pt x="7480701" y="3583856"/>
                </a:cubicBezTo>
                <a:cubicBezTo>
                  <a:pt x="7485145" y="3588299"/>
                  <a:pt x="7485145" y="3588299"/>
                  <a:pt x="7485145" y="3588299"/>
                </a:cubicBezTo>
                <a:cubicBezTo>
                  <a:pt x="7485145" y="3588299"/>
                  <a:pt x="7485145" y="3588299"/>
                  <a:pt x="7489589" y="3588298"/>
                </a:cubicBezTo>
                <a:cubicBezTo>
                  <a:pt x="7489589" y="3588298"/>
                  <a:pt x="7494033" y="3588299"/>
                  <a:pt x="7494033" y="3588299"/>
                </a:cubicBezTo>
                <a:cubicBezTo>
                  <a:pt x="7502922" y="3588299"/>
                  <a:pt x="7516256" y="3592744"/>
                  <a:pt x="7520701" y="3597188"/>
                </a:cubicBezTo>
                <a:cubicBezTo>
                  <a:pt x="7520702" y="3592744"/>
                  <a:pt x="7520702" y="3592744"/>
                  <a:pt x="7520702" y="3592744"/>
                </a:cubicBezTo>
                <a:cubicBezTo>
                  <a:pt x="7525144" y="3597188"/>
                  <a:pt x="7525144" y="3597188"/>
                  <a:pt x="7525144" y="3597188"/>
                </a:cubicBezTo>
                <a:cubicBezTo>
                  <a:pt x="7525144" y="3597188"/>
                  <a:pt x="7529589" y="3601633"/>
                  <a:pt x="7534035" y="3601633"/>
                </a:cubicBezTo>
                <a:cubicBezTo>
                  <a:pt x="7534035" y="3601633"/>
                  <a:pt x="7538479" y="3601633"/>
                  <a:pt x="7538479" y="3597188"/>
                </a:cubicBezTo>
                <a:cubicBezTo>
                  <a:pt x="7582922" y="3601633"/>
                  <a:pt x="7605145" y="3614966"/>
                  <a:pt x="7636257" y="3610522"/>
                </a:cubicBezTo>
                <a:cubicBezTo>
                  <a:pt x="7636257" y="3614966"/>
                  <a:pt x="7640700" y="3614966"/>
                  <a:pt x="7645145" y="3614966"/>
                </a:cubicBezTo>
                <a:cubicBezTo>
                  <a:pt x="7645145" y="3614966"/>
                  <a:pt x="7649591" y="3614966"/>
                  <a:pt x="7649591" y="3614966"/>
                </a:cubicBezTo>
                <a:cubicBezTo>
                  <a:pt x="7649591" y="3610522"/>
                  <a:pt x="7649591" y="3610522"/>
                  <a:pt x="7649591" y="3610522"/>
                </a:cubicBezTo>
                <a:cubicBezTo>
                  <a:pt x="7654034" y="3619410"/>
                  <a:pt x="7667368" y="3619410"/>
                  <a:pt x="7676257" y="3619410"/>
                </a:cubicBezTo>
                <a:cubicBezTo>
                  <a:pt x="7676257" y="3619410"/>
                  <a:pt x="7680701" y="3619410"/>
                  <a:pt x="7680701" y="3619410"/>
                </a:cubicBezTo>
                <a:cubicBezTo>
                  <a:pt x="7685145" y="3623856"/>
                  <a:pt x="7685145" y="3623856"/>
                  <a:pt x="7689589" y="3619410"/>
                </a:cubicBezTo>
                <a:cubicBezTo>
                  <a:pt x="7694034" y="3619410"/>
                  <a:pt x="7694034" y="3619410"/>
                  <a:pt x="7694034" y="3619410"/>
                </a:cubicBezTo>
                <a:cubicBezTo>
                  <a:pt x="7694034" y="3619410"/>
                  <a:pt x="7694035" y="3623856"/>
                  <a:pt x="7698478" y="3623856"/>
                </a:cubicBezTo>
                <a:cubicBezTo>
                  <a:pt x="7698478" y="3623856"/>
                  <a:pt x="7698478" y="3623856"/>
                  <a:pt x="7702923" y="3623854"/>
                </a:cubicBezTo>
                <a:cubicBezTo>
                  <a:pt x="7711813" y="3619410"/>
                  <a:pt x="7729589" y="3632745"/>
                  <a:pt x="7729589" y="3623856"/>
                </a:cubicBezTo>
                <a:cubicBezTo>
                  <a:pt x="7729589" y="3623856"/>
                  <a:pt x="7729589" y="3623856"/>
                  <a:pt x="7734035" y="3623856"/>
                </a:cubicBezTo>
                <a:cubicBezTo>
                  <a:pt x="7738479" y="3623856"/>
                  <a:pt x="7742923" y="3623856"/>
                  <a:pt x="7742923" y="3623856"/>
                </a:cubicBezTo>
                <a:cubicBezTo>
                  <a:pt x="7742923" y="3623856"/>
                  <a:pt x="7747367" y="3623856"/>
                  <a:pt x="7747367" y="3623856"/>
                </a:cubicBezTo>
                <a:cubicBezTo>
                  <a:pt x="7751813" y="3632745"/>
                  <a:pt x="7769591" y="3623856"/>
                  <a:pt x="7778479" y="3623856"/>
                </a:cubicBezTo>
                <a:cubicBezTo>
                  <a:pt x="7791812" y="3623856"/>
                  <a:pt x="7782924" y="3632745"/>
                  <a:pt x="7796258" y="3632744"/>
                </a:cubicBezTo>
                <a:cubicBezTo>
                  <a:pt x="7796258" y="3632744"/>
                  <a:pt x="7800702" y="3632745"/>
                  <a:pt x="7800701" y="3637188"/>
                </a:cubicBezTo>
                <a:cubicBezTo>
                  <a:pt x="7800701" y="3637188"/>
                  <a:pt x="7805146" y="3637188"/>
                  <a:pt x="7805146" y="3637188"/>
                </a:cubicBezTo>
                <a:cubicBezTo>
                  <a:pt x="7809591" y="3637188"/>
                  <a:pt x="7809591" y="3637188"/>
                  <a:pt x="7805146" y="3632745"/>
                </a:cubicBezTo>
                <a:cubicBezTo>
                  <a:pt x="7805146" y="3632745"/>
                  <a:pt x="7805146" y="3632745"/>
                  <a:pt x="7800702" y="3632745"/>
                </a:cubicBezTo>
                <a:cubicBezTo>
                  <a:pt x="7809590" y="3628300"/>
                  <a:pt x="7818479" y="3632745"/>
                  <a:pt x="7818479" y="3628300"/>
                </a:cubicBezTo>
                <a:cubicBezTo>
                  <a:pt x="7831813" y="3632744"/>
                  <a:pt x="7818479" y="3632745"/>
                  <a:pt x="7818479" y="3637188"/>
                </a:cubicBezTo>
                <a:lnTo>
                  <a:pt x="7814306" y="3641363"/>
                </a:lnTo>
                <a:lnTo>
                  <a:pt x="7789521" y="3639758"/>
                </a:lnTo>
                <a:cubicBezTo>
                  <a:pt x="7764312" y="3639132"/>
                  <a:pt x="7748479" y="3641633"/>
                  <a:pt x="7725146" y="3641633"/>
                </a:cubicBezTo>
                <a:cubicBezTo>
                  <a:pt x="7725146" y="3641633"/>
                  <a:pt x="7725147" y="3637188"/>
                  <a:pt x="7720701" y="3637187"/>
                </a:cubicBezTo>
                <a:cubicBezTo>
                  <a:pt x="7720701" y="3637187"/>
                  <a:pt x="7716257" y="3637188"/>
                  <a:pt x="7716257" y="3637188"/>
                </a:cubicBezTo>
                <a:cubicBezTo>
                  <a:pt x="7702923" y="3637188"/>
                  <a:pt x="7698480" y="3637188"/>
                  <a:pt x="7694035" y="3641633"/>
                </a:cubicBezTo>
                <a:cubicBezTo>
                  <a:pt x="7711812" y="3641633"/>
                  <a:pt x="7711812" y="3641633"/>
                  <a:pt x="7711812" y="3641633"/>
                </a:cubicBezTo>
                <a:cubicBezTo>
                  <a:pt x="7711812" y="3641633"/>
                  <a:pt x="7707369" y="3641633"/>
                  <a:pt x="7707368" y="3646078"/>
                </a:cubicBezTo>
                <a:cubicBezTo>
                  <a:pt x="7707368" y="3646078"/>
                  <a:pt x="7711812" y="3646078"/>
                  <a:pt x="7711812" y="3646078"/>
                </a:cubicBezTo>
                <a:cubicBezTo>
                  <a:pt x="7716258" y="3646078"/>
                  <a:pt x="7716258" y="3646078"/>
                  <a:pt x="7716258" y="3646078"/>
                </a:cubicBezTo>
                <a:cubicBezTo>
                  <a:pt x="7720701" y="3646078"/>
                  <a:pt x="7720701" y="3646078"/>
                  <a:pt x="7720701" y="3646078"/>
                </a:cubicBezTo>
                <a:cubicBezTo>
                  <a:pt x="7729589" y="3654965"/>
                  <a:pt x="7734035" y="3663857"/>
                  <a:pt x="7765146" y="3668300"/>
                </a:cubicBezTo>
                <a:cubicBezTo>
                  <a:pt x="7787368" y="3686078"/>
                  <a:pt x="7831813" y="3699412"/>
                  <a:pt x="7862924" y="3708300"/>
                </a:cubicBezTo>
                <a:cubicBezTo>
                  <a:pt x="7867368" y="3708300"/>
                  <a:pt x="7867368" y="3712744"/>
                  <a:pt x="7867368" y="3712744"/>
                </a:cubicBezTo>
                <a:cubicBezTo>
                  <a:pt x="7867368" y="3712744"/>
                  <a:pt x="7867368" y="3717189"/>
                  <a:pt x="7871813" y="3717189"/>
                </a:cubicBezTo>
                <a:cubicBezTo>
                  <a:pt x="7871813" y="3717189"/>
                  <a:pt x="7867368" y="3717189"/>
                  <a:pt x="7867368" y="3721634"/>
                </a:cubicBezTo>
                <a:cubicBezTo>
                  <a:pt x="7876257" y="3721634"/>
                  <a:pt x="7880703" y="3721634"/>
                  <a:pt x="7880703" y="3721634"/>
                </a:cubicBezTo>
                <a:cubicBezTo>
                  <a:pt x="7907368" y="3730524"/>
                  <a:pt x="7942925" y="3734967"/>
                  <a:pt x="7965146" y="3739412"/>
                </a:cubicBezTo>
                <a:cubicBezTo>
                  <a:pt x="7969591" y="3743856"/>
                  <a:pt x="7960702" y="3743856"/>
                  <a:pt x="7956258" y="3743856"/>
                </a:cubicBezTo>
                <a:cubicBezTo>
                  <a:pt x="7969591" y="3748301"/>
                  <a:pt x="8022924" y="3757190"/>
                  <a:pt x="8009591" y="3770524"/>
                </a:cubicBezTo>
                <a:cubicBezTo>
                  <a:pt x="8000703" y="3770524"/>
                  <a:pt x="8000703" y="3770524"/>
                  <a:pt x="8000703" y="3770524"/>
                </a:cubicBezTo>
                <a:cubicBezTo>
                  <a:pt x="7996259" y="3770524"/>
                  <a:pt x="7996259" y="3770524"/>
                  <a:pt x="7996259" y="3770524"/>
                </a:cubicBezTo>
                <a:cubicBezTo>
                  <a:pt x="7996259" y="3770524"/>
                  <a:pt x="7996258" y="3774967"/>
                  <a:pt x="8000703" y="3774966"/>
                </a:cubicBezTo>
                <a:cubicBezTo>
                  <a:pt x="8009591" y="3774967"/>
                  <a:pt x="8009591" y="3774967"/>
                  <a:pt x="8009591" y="3774967"/>
                </a:cubicBezTo>
                <a:cubicBezTo>
                  <a:pt x="7991814" y="3779411"/>
                  <a:pt x="7965146" y="3774967"/>
                  <a:pt x="7938480" y="3774967"/>
                </a:cubicBezTo>
                <a:cubicBezTo>
                  <a:pt x="7916257" y="3797190"/>
                  <a:pt x="7991814" y="3814968"/>
                  <a:pt x="8054036" y="3819413"/>
                </a:cubicBezTo>
                <a:cubicBezTo>
                  <a:pt x="8058481" y="3823857"/>
                  <a:pt x="8054036" y="3828303"/>
                  <a:pt x="8067369" y="3837189"/>
                </a:cubicBezTo>
                <a:cubicBezTo>
                  <a:pt x="8054036" y="3832746"/>
                  <a:pt x="8054036" y="3837190"/>
                  <a:pt x="8054037" y="3841634"/>
                </a:cubicBezTo>
                <a:cubicBezTo>
                  <a:pt x="8018480" y="3841634"/>
                  <a:pt x="7982926" y="3837190"/>
                  <a:pt x="7947368" y="3837190"/>
                </a:cubicBezTo>
                <a:cubicBezTo>
                  <a:pt x="7925146" y="3837190"/>
                  <a:pt x="7947368" y="3846080"/>
                  <a:pt x="7929591" y="3854969"/>
                </a:cubicBezTo>
                <a:cubicBezTo>
                  <a:pt x="7907369" y="3850525"/>
                  <a:pt x="7898480" y="3854969"/>
                  <a:pt x="7871813" y="3850525"/>
                </a:cubicBezTo>
                <a:cubicBezTo>
                  <a:pt x="7871813" y="3854969"/>
                  <a:pt x="7880702" y="3859413"/>
                  <a:pt x="7898481" y="3859414"/>
                </a:cubicBezTo>
                <a:cubicBezTo>
                  <a:pt x="7889590" y="3859414"/>
                  <a:pt x="7880702" y="3863858"/>
                  <a:pt x="7862925" y="3859414"/>
                </a:cubicBezTo>
                <a:cubicBezTo>
                  <a:pt x="7871813" y="3863858"/>
                  <a:pt x="7867369" y="3868303"/>
                  <a:pt x="7880703" y="3872746"/>
                </a:cubicBezTo>
                <a:cubicBezTo>
                  <a:pt x="7805146" y="3863857"/>
                  <a:pt x="7729590" y="3854969"/>
                  <a:pt x="7654035" y="3841634"/>
                </a:cubicBezTo>
                <a:cubicBezTo>
                  <a:pt x="7645145" y="3841634"/>
                  <a:pt x="7636257" y="3841634"/>
                  <a:pt x="7631812" y="3837190"/>
                </a:cubicBezTo>
                <a:cubicBezTo>
                  <a:pt x="7070699" y="3737190"/>
                  <a:pt x="6573823" y="3458368"/>
                  <a:pt x="6198694" y="3061488"/>
                </a:cubicBezTo>
                <a:lnTo>
                  <a:pt x="6143497" y="2995303"/>
                </a:lnTo>
                <a:lnTo>
                  <a:pt x="6112801" y="3038475"/>
                </a:lnTo>
                <a:lnTo>
                  <a:pt x="6107900" y="3044076"/>
                </a:lnTo>
                <a:lnTo>
                  <a:pt x="6204031" y="3150656"/>
                </a:lnTo>
                <a:cubicBezTo>
                  <a:pt x="6630698" y="3572744"/>
                  <a:pt x="7197365" y="3846081"/>
                  <a:pt x="7814035" y="3899414"/>
                </a:cubicBezTo>
                <a:cubicBezTo>
                  <a:pt x="7871813" y="3903858"/>
                  <a:pt x="7925147" y="3908303"/>
                  <a:pt x="7982924" y="3908303"/>
                </a:cubicBezTo>
                <a:cubicBezTo>
                  <a:pt x="7982924" y="3908303"/>
                  <a:pt x="7982924" y="3912747"/>
                  <a:pt x="7987369" y="3912747"/>
                </a:cubicBezTo>
                <a:cubicBezTo>
                  <a:pt x="8000704" y="3912747"/>
                  <a:pt x="8000704" y="3912747"/>
                  <a:pt x="8000704" y="3912747"/>
                </a:cubicBezTo>
                <a:cubicBezTo>
                  <a:pt x="8000704" y="3912747"/>
                  <a:pt x="8005146" y="3912747"/>
                  <a:pt x="8005146" y="3908303"/>
                </a:cubicBezTo>
                <a:lnTo>
                  <a:pt x="8129593" y="3908303"/>
                </a:lnTo>
                <a:cubicBezTo>
                  <a:pt x="8227369" y="3903858"/>
                  <a:pt x="8320703" y="3894969"/>
                  <a:pt x="8418482" y="3881635"/>
                </a:cubicBezTo>
                <a:cubicBezTo>
                  <a:pt x="8576261" y="3859413"/>
                  <a:pt x="8729595" y="3823857"/>
                  <a:pt x="8876817" y="3775523"/>
                </a:cubicBezTo>
                <a:lnTo>
                  <a:pt x="8999737" y="3728860"/>
                </a:lnTo>
                <a:lnTo>
                  <a:pt x="8998694" y="3726044"/>
                </a:lnTo>
                <a:lnTo>
                  <a:pt x="8998694" y="3721913"/>
                </a:lnTo>
                <a:lnTo>
                  <a:pt x="8750150" y="3800524"/>
                </a:lnTo>
                <a:cubicBezTo>
                  <a:pt x="8558482" y="3849413"/>
                  <a:pt x="8358481" y="3877191"/>
                  <a:pt x="8151814" y="3881635"/>
                </a:cubicBezTo>
                <a:cubicBezTo>
                  <a:pt x="8151815" y="3877191"/>
                  <a:pt x="8151815" y="3877191"/>
                  <a:pt x="8151814" y="3872746"/>
                </a:cubicBezTo>
                <a:cubicBezTo>
                  <a:pt x="8214037" y="3868303"/>
                  <a:pt x="8240704" y="3841634"/>
                  <a:pt x="8280703" y="3823857"/>
                </a:cubicBezTo>
                <a:cubicBezTo>
                  <a:pt x="8280703" y="3823857"/>
                  <a:pt x="8271815" y="3819413"/>
                  <a:pt x="8262925" y="3819413"/>
                </a:cubicBezTo>
                <a:cubicBezTo>
                  <a:pt x="8280703" y="3810524"/>
                  <a:pt x="8316259" y="3814968"/>
                  <a:pt x="8342926" y="3810524"/>
                </a:cubicBezTo>
                <a:cubicBezTo>
                  <a:pt x="8365147" y="3801634"/>
                  <a:pt x="8400704" y="3788301"/>
                  <a:pt x="8400704" y="3788301"/>
                </a:cubicBezTo>
                <a:cubicBezTo>
                  <a:pt x="8396259" y="3779412"/>
                  <a:pt x="8378481" y="3779412"/>
                  <a:pt x="8356259" y="3779412"/>
                </a:cubicBezTo>
                <a:cubicBezTo>
                  <a:pt x="8356259" y="3774967"/>
                  <a:pt x="8360704" y="3774967"/>
                  <a:pt x="8360704" y="3774967"/>
                </a:cubicBezTo>
                <a:cubicBezTo>
                  <a:pt x="8365147" y="3774967"/>
                  <a:pt x="8365147" y="3774967"/>
                  <a:pt x="8365147" y="3774967"/>
                </a:cubicBezTo>
                <a:cubicBezTo>
                  <a:pt x="8365147" y="3774967"/>
                  <a:pt x="8369594" y="3774967"/>
                  <a:pt x="8369594" y="3774967"/>
                </a:cubicBezTo>
                <a:cubicBezTo>
                  <a:pt x="8369594" y="3774967"/>
                  <a:pt x="8374038" y="3774967"/>
                  <a:pt x="8378481" y="3774967"/>
                </a:cubicBezTo>
                <a:cubicBezTo>
                  <a:pt x="8378481" y="3770523"/>
                  <a:pt x="8378481" y="3770523"/>
                  <a:pt x="8374038" y="3770524"/>
                </a:cubicBezTo>
                <a:cubicBezTo>
                  <a:pt x="8374038" y="3770524"/>
                  <a:pt x="8369592" y="3770524"/>
                  <a:pt x="8369592" y="3770524"/>
                </a:cubicBezTo>
                <a:cubicBezTo>
                  <a:pt x="8365147" y="3770524"/>
                  <a:pt x="8365147" y="3770524"/>
                  <a:pt x="8365147" y="3770524"/>
                </a:cubicBezTo>
                <a:cubicBezTo>
                  <a:pt x="8391816" y="3761635"/>
                  <a:pt x="8356259" y="3761635"/>
                  <a:pt x="8351815" y="3766079"/>
                </a:cubicBezTo>
                <a:cubicBezTo>
                  <a:pt x="8347371" y="3766079"/>
                  <a:pt x="8347371" y="3770524"/>
                  <a:pt x="8347371" y="3770524"/>
                </a:cubicBezTo>
                <a:cubicBezTo>
                  <a:pt x="8347371" y="3770524"/>
                  <a:pt x="8351815" y="3770524"/>
                  <a:pt x="8351815" y="3770524"/>
                </a:cubicBezTo>
                <a:cubicBezTo>
                  <a:pt x="8356259" y="3774967"/>
                  <a:pt x="8356259" y="3774967"/>
                  <a:pt x="8356259" y="3774967"/>
                </a:cubicBezTo>
                <a:cubicBezTo>
                  <a:pt x="8356259" y="3774967"/>
                  <a:pt x="8347370" y="3774967"/>
                  <a:pt x="8342927" y="3774967"/>
                </a:cubicBezTo>
                <a:cubicBezTo>
                  <a:pt x="8338481" y="3774967"/>
                  <a:pt x="8338481" y="3774967"/>
                  <a:pt x="8338481" y="3774967"/>
                </a:cubicBezTo>
                <a:cubicBezTo>
                  <a:pt x="8307370" y="3774967"/>
                  <a:pt x="8285148" y="3766079"/>
                  <a:pt x="8302926" y="3752744"/>
                </a:cubicBezTo>
                <a:cubicBezTo>
                  <a:pt x="8325147" y="3752745"/>
                  <a:pt x="8325149" y="3748301"/>
                  <a:pt x="8356259" y="3748301"/>
                </a:cubicBezTo>
                <a:cubicBezTo>
                  <a:pt x="8360704" y="3739412"/>
                  <a:pt x="8342927" y="3739412"/>
                  <a:pt x="8338482" y="3730524"/>
                </a:cubicBezTo>
                <a:cubicBezTo>
                  <a:pt x="8378481" y="3717189"/>
                  <a:pt x="8445149" y="3708300"/>
                  <a:pt x="8445148" y="3686078"/>
                </a:cubicBezTo>
                <a:cubicBezTo>
                  <a:pt x="8445148" y="3686078"/>
                  <a:pt x="8449594" y="3686078"/>
                  <a:pt x="8449594" y="3686078"/>
                </a:cubicBezTo>
                <a:cubicBezTo>
                  <a:pt x="8449594" y="3686078"/>
                  <a:pt x="8458482" y="3686078"/>
                  <a:pt x="8458482" y="3686078"/>
                </a:cubicBezTo>
                <a:cubicBezTo>
                  <a:pt x="8462927" y="3681634"/>
                  <a:pt x="8467371" y="3681634"/>
                  <a:pt x="8462927" y="3681634"/>
                </a:cubicBezTo>
                <a:cubicBezTo>
                  <a:pt x="8471815" y="3677189"/>
                  <a:pt x="8485148" y="3677189"/>
                  <a:pt x="8511815" y="3668300"/>
                </a:cubicBezTo>
                <a:cubicBezTo>
                  <a:pt x="8520704" y="3663857"/>
                  <a:pt x="8525149" y="3663857"/>
                  <a:pt x="8529593" y="3663857"/>
                </a:cubicBezTo>
                <a:cubicBezTo>
                  <a:pt x="8529593" y="3663857"/>
                  <a:pt x="8534038" y="3659411"/>
                  <a:pt x="8534038" y="3659411"/>
                </a:cubicBezTo>
                <a:cubicBezTo>
                  <a:pt x="8538481" y="3659411"/>
                  <a:pt x="8538481" y="3659411"/>
                  <a:pt x="8538481" y="3659411"/>
                </a:cubicBezTo>
                <a:cubicBezTo>
                  <a:pt x="8542927" y="3659411"/>
                  <a:pt x="8538481" y="3654966"/>
                  <a:pt x="8538481" y="3654966"/>
                </a:cubicBezTo>
                <a:cubicBezTo>
                  <a:pt x="8542926" y="3654966"/>
                  <a:pt x="8542926" y="3654966"/>
                  <a:pt x="8542926" y="3654966"/>
                </a:cubicBezTo>
                <a:cubicBezTo>
                  <a:pt x="8542926" y="3650523"/>
                  <a:pt x="8560705" y="3650523"/>
                  <a:pt x="8560704" y="3646077"/>
                </a:cubicBezTo>
                <a:cubicBezTo>
                  <a:pt x="8538483" y="3650523"/>
                  <a:pt x="8556260" y="3646078"/>
                  <a:pt x="8547372" y="3641633"/>
                </a:cubicBezTo>
                <a:cubicBezTo>
                  <a:pt x="8574038" y="3637188"/>
                  <a:pt x="8538483" y="3637188"/>
                  <a:pt x="8556260" y="3632745"/>
                </a:cubicBezTo>
                <a:cubicBezTo>
                  <a:pt x="8582926" y="3628300"/>
                  <a:pt x="8582926" y="3623854"/>
                  <a:pt x="8596260" y="3628300"/>
                </a:cubicBezTo>
                <a:cubicBezTo>
                  <a:pt x="8596260" y="3614966"/>
                  <a:pt x="8658482" y="3606076"/>
                  <a:pt x="8702927" y="3592744"/>
                </a:cubicBezTo>
                <a:cubicBezTo>
                  <a:pt x="8707372" y="3592744"/>
                  <a:pt x="8716261" y="3588298"/>
                  <a:pt x="8729595" y="3583856"/>
                </a:cubicBezTo>
                <a:cubicBezTo>
                  <a:pt x="8769594" y="3570522"/>
                  <a:pt x="8796260" y="3561633"/>
                  <a:pt x="8818483" y="3552744"/>
                </a:cubicBezTo>
                <a:cubicBezTo>
                  <a:pt x="8827373" y="3548300"/>
                  <a:pt x="8822927" y="3552744"/>
                  <a:pt x="8831817" y="3552744"/>
                </a:cubicBezTo>
                <a:cubicBezTo>
                  <a:pt x="8831818" y="3548299"/>
                  <a:pt x="8836261" y="3543856"/>
                  <a:pt x="8840705" y="3543855"/>
                </a:cubicBezTo>
                <a:cubicBezTo>
                  <a:pt x="8845150" y="3543855"/>
                  <a:pt x="8831817" y="3552744"/>
                  <a:pt x="8845150" y="3548300"/>
                </a:cubicBezTo>
                <a:cubicBezTo>
                  <a:pt x="8867373" y="3534966"/>
                  <a:pt x="8871816" y="3539409"/>
                  <a:pt x="8907373" y="3521633"/>
                </a:cubicBezTo>
                <a:cubicBezTo>
                  <a:pt x="8907373" y="3530521"/>
                  <a:pt x="8907373" y="3530521"/>
                  <a:pt x="8907373" y="3530521"/>
                </a:cubicBezTo>
                <a:cubicBezTo>
                  <a:pt x="8929595" y="3521632"/>
                  <a:pt x="8938484" y="3517187"/>
                  <a:pt x="8920705" y="3517187"/>
                </a:cubicBezTo>
                <a:lnTo>
                  <a:pt x="8929907" y="3514230"/>
                </a:lnTo>
                <a:lnTo>
                  <a:pt x="8918428" y="3508363"/>
                </a:lnTo>
                <a:lnTo>
                  <a:pt x="8870351" y="3525178"/>
                </a:lnTo>
                <a:cubicBezTo>
                  <a:pt x="8776290" y="3551979"/>
                  <a:pt x="8679984" y="3573484"/>
                  <a:pt x="8581409" y="3589760"/>
                </a:cubicBezTo>
                <a:cubicBezTo>
                  <a:pt x="8506644" y="3602347"/>
                  <a:pt x="8435254" y="3622343"/>
                  <a:pt x="8359535" y="3621054"/>
                </a:cubicBezTo>
                <a:cubicBezTo>
                  <a:pt x="8352260" y="3620789"/>
                  <a:pt x="8344852" y="3624164"/>
                  <a:pt x="8339321" y="3615948"/>
                </a:cubicBezTo>
                <a:cubicBezTo>
                  <a:pt x="8337429" y="3607866"/>
                  <a:pt x="8344029" y="3606649"/>
                  <a:pt x="8347668" y="3606781"/>
                </a:cubicBezTo>
                <a:cubicBezTo>
                  <a:pt x="8468308" y="3594765"/>
                  <a:pt x="8585739" y="3570793"/>
                  <a:pt x="8701413" y="3540019"/>
                </a:cubicBezTo>
                <a:lnTo>
                  <a:pt x="8870953" y="3490232"/>
                </a:lnTo>
                <a:lnTo>
                  <a:pt x="8855036" y="3485663"/>
                </a:lnTo>
                <a:lnTo>
                  <a:pt x="8832275" y="3477516"/>
                </a:lnTo>
                <a:lnTo>
                  <a:pt x="8752423" y="3500665"/>
                </a:lnTo>
                <a:lnTo>
                  <a:pt x="8721886" y="3507095"/>
                </a:lnTo>
                <a:lnTo>
                  <a:pt x="8707372" y="3517187"/>
                </a:lnTo>
                <a:cubicBezTo>
                  <a:pt x="8694040" y="3512744"/>
                  <a:pt x="8689595" y="3517187"/>
                  <a:pt x="8685150" y="3526076"/>
                </a:cubicBezTo>
                <a:cubicBezTo>
                  <a:pt x="8676260" y="3526076"/>
                  <a:pt x="8667371" y="3526078"/>
                  <a:pt x="8658482" y="3530521"/>
                </a:cubicBezTo>
                <a:cubicBezTo>
                  <a:pt x="8649595" y="3534966"/>
                  <a:pt x="8636261" y="3534966"/>
                  <a:pt x="8627373" y="3539409"/>
                </a:cubicBezTo>
                <a:cubicBezTo>
                  <a:pt x="8614038" y="3543855"/>
                  <a:pt x="8596261" y="3543855"/>
                  <a:pt x="8582926" y="3548299"/>
                </a:cubicBezTo>
                <a:cubicBezTo>
                  <a:pt x="8574038" y="3548299"/>
                  <a:pt x="8560705" y="3552744"/>
                  <a:pt x="8556260" y="3557187"/>
                </a:cubicBezTo>
                <a:cubicBezTo>
                  <a:pt x="8551815" y="3557187"/>
                  <a:pt x="8551815" y="3557187"/>
                  <a:pt x="8551815" y="3557187"/>
                </a:cubicBezTo>
                <a:cubicBezTo>
                  <a:pt x="8538481" y="3561632"/>
                  <a:pt x="8529593" y="3561632"/>
                  <a:pt x="8516261" y="3566077"/>
                </a:cubicBezTo>
                <a:cubicBezTo>
                  <a:pt x="8507372" y="3566077"/>
                  <a:pt x="8498483" y="3570522"/>
                  <a:pt x="8485149" y="3574965"/>
                </a:cubicBezTo>
                <a:cubicBezTo>
                  <a:pt x="8471816" y="3570522"/>
                  <a:pt x="8471816" y="3574965"/>
                  <a:pt x="8471815" y="3579409"/>
                </a:cubicBezTo>
                <a:cubicBezTo>
                  <a:pt x="8467371" y="3579410"/>
                  <a:pt x="8467371" y="3579410"/>
                  <a:pt x="8467371" y="3579410"/>
                </a:cubicBezTo>
                <a:cubicBezTo>
                  <a:pt x="8462926" y="3579410"/>
                  <a:pt x="8458482" y="3574965"/>
                  <a:pt x="8454037" y="3574965"/>
                </a:cubicBezTo>
                <a:cubicBezTo>
                  <a:pt x="8454037" y="3574965"/>
                  <a:pt x="8449594" y="3574965"/>
                  <a:pt x="8449594" y="3574965"/>
                </a:cubicBezTo>
                <a:cubicBezTo>
                  <a:pt x="8445149" y="3574965"/>
                  <a:pt x="8445149" y="3574965"/>
                  <a:pt x="8440705" y="3579410"/>
                </a:cubicBezTo>
                <a:cubicBezTo>
                  <a:pt x="8440705" y="3579410"/>
                  <a:pt x="8440705" y="3579410"/>
                  <a:pt x="8440703" y="3583856"/>
                </a:cubicBezTo>
                <a:cubicBezTo>
                  <a:pt x="8418482" y="3583856"/>
                  <a:pt x="8418482" y="3583856"/>
                  <a:pt x="8418482" y="3583856"/>
                </a:cubicBezTo>
                <a:cubicBezTo>
                  <a:pt x="8418482" y="3583856"/>
                  <a:pt x="8414037" y="3588299"/>
                  <a:pt x="8414037" y="3588299"/>
                </a:cubicBezTo>
                <a:cubicBezTo>
                  <a:pt x="8414037" y="3588299"/>
                  <a:pt x="8418482" y="3588299"/>
                  <a:pt x="8418482" y="3588299"/>
                </a:cubicBezTo>
                <a:cubicBezTo>
                  <a:pt x="8440703" y="3583856"/>
                  <a:pt x="8440703" y="3583856"/>
                  <a:pt x="8440703" y="3583856"/>
                </a:cubicBezTo>
                <a:cubicBezTo>
                  <a:pt x="8440703" y="3583856"/>
                  <a:pt x="8440703" y="3588299"/>
                  <a:pt x="8440703" y="3588299"/>
                </a:cubicBezTo>
                <a:cubicBezTo>
                  <a:pt x="8436258" y="3588299"/>
                  <a:pt x="8431815" y="3588299"/>
                  <a:pt x="8431815" y="3588299"/>
                </a:cubicBezTo>
                <a:cubicBezTo>
                  <a:pt x="8427371" y="3588299"/>
                  <a:pt x="8427371" y="3588299"/>
                  <a:pt x="8427371" y="3588299"/>
                </a:cubicBezTo>
                <a:cubicBezTo>
                  <a:pt x="8422926" y="3588299"/>
                  <a:pt x="8418483" y="3592744"/>
                  <a:pt x="8414037" y="3592744"/>
                </a:cubicBezTo>
                <a:cubicBezTo>
                  <a:pt x="8409594" y="3592744"/>
                  <a:pt x="8405148" y="3592744"/>
                  <a:pt x="8396260" y="3592744"/>
                </a:cubicBezTo>
                <a:cubicBezTo>
                  <a:pt x="8400704" y="3592744"/>
                  <a:pt x="8400705" y="3588298"/>
                  <a:pt x="8400705" y="3588298"/>
                </a:cubicBezTo>
                <a:cubicBezTo>
                  <a:pt x="8400705" y="3588298"/>
                  <a:pt x="8396259" y="3588299"/>
                  <a:pt x="8391816" y="3588299"/>
                </a:cubicBezTo>
                <a:cubicBezTo>
                  <a:pt x="8391816" y="3588299"/>
                  <a:pt x="8387371" y="3588298"/>
                  <a:pt x="8382926" y="3588299"/>
                </a:cubicBezTo>
                <a:cubicBezTo>
                  <a:pt x="8378481" y="3592744"/>
                  <a:pt x="8374038" y="3592744"/>
                  <a:pt x="8369592" y="3592744"/>
                </a:cubicBezTo>
                <a:cubicBezTo>
                  <a:pt x="8365147" y="3592744"/>
                  <a:pt x="8365147" y="3592744"/>
                  <a:pt x="8360705" y="3592744"/>
                </a:cubicBezTo>
                <a:cubicBezTo>
                  <a:pt x="8356259" y="3597188"/>
                  <a:pt x="8356259" y="3597188"/>
                  <a:pt x="8356259" y="3597188"/>
                </a:cubicBezTo>
                <a:cubicBezTo>
                  <a:pt x="8351815" y="3597188"/>
                  <a:pt x="8347370" y="3601633"/>
                  <a:pt x="8342926" y="3601633"/>
                </a:cubicBezTo>
                <a:cubicBezTo>
                  <a:pt x="8338482" y="3601633"/>
                  <a:pt x="8334037" y="3601633"/>
                  <a:pt x="8334037" y="3601633"/>
                </a:cubicBezTo>
                <a:cubicBezTo>
                  <a:pt x="8334037" y="3597188"/>
                  <a:pt x="8334037" y="3597188"/>
                  <a:pt x="8329593" y="3597188"/>
                </a:cubicBezTo>
                <a:cubicBezTo>
                  <a:pt x="8329593" y="3597188"/>
                  <a:pt x="8325147" y="3597188"/>
                  <a:pt x="8325149" y="3601633"/>
                </a:cubicBezTo>
                <a:cubicBezTo>
                  <a:pt x="8325149" y="3601633"/>
                  <a:pt x="8320703" y="3601633"/>
                  <a:pt x="8316259" y="3597188"/>
                </a:cubicBezTo>
                <a:cubicBezTo>
                  <a:pt x="8307370" y="3601633"/>
                  <a:pt x="8307370" y="3601633"/>
                  <a:pt x="8307370" y="3601633"/>
                </a:cubicBezTo>
                <a:cubicBezTo>
                  <a:pt x="8307370" y="3601633"/>
                  <a:pt x="8311815" y="3601633"/>
                  <a:pt x="8311815" y="3606077"/>
                </a:cubicBezTo>
                <a:cubicBezTo>
                  <a:pt x="8307370" y="3606077"/>
                  <a:pt x="8302926" y="3606077"/>
                  <a:pt x="8298481" y="3606077"/>
                </a:cubicBezTo>
                <a:cubicBezTo>
                  <a:pt x="8294037" y="3606076"/>
                  <a:pt x="8294037" y="3606076"/>
                  <a:pt x="8294037" y="3606076"/>
                </a:cubicBezTo>
                <a:cubicBezTo>
                  <a:pt x="8285148" y="3610522"/>
                  <a:pt x="8280704" y="3610522"/>
                  <a:pt x="8276260" y="3610522"/>
                </a:cubicBezTo>
                <a:cubicBezTo>
                  <a:pt x="8267370" y="3610522"/>
                  <a:pt x="8262925" y="3610522"/>
                  <a:pt x="8258481" y="3610522"/>
                </a:cubicBezTo>
                <a:cubicBezTo>
                  <a:pt x="8254037" y="3610522"/>
                  <a:pt x="8254037" y="3610522"/>
                  <a:pt x="8245148" y="3610522"/>
                </a:cubicBezTo>
                <a:cubicBezTo>
                  <a:pt x="8240703" y="3606077"/>
                  <a:pt x="8227369" y="3610522"/>
                  <a:pt x="8218481" y="3610522"/>
                </a:cubicBezTo>
                <a:cubicBezTo>
                  <a:pt x="8214037" y="3610521"/>
                  <a:pt x="8209592" y="3606077"/>
                  <a:pt x="8205147" y="3606077"/>
                </a:cubicBezTo>
                <a:cubicBezTo>
                  <a:pt x="8205147" y="3606077"/>
                  <a:pt x="8209592" y="3601633"/>
                  <a:pt x="8209592" y="3601633"/>
                </a:cubicBezTo>
                <a:cubicBezTo>
                  <a:pt x="8214037" y="3601633"/>
                  <a:pt x="8214037" y="3597187"/>
                  <a:pt x="8214037" y="3597187"/>
                </a:cubicBezTo>
                <a:cubicBezTo>
                  <a:pt x="8214037" y="3597187"/>
                  <a:pt x="8214037" y="3597187"/>
                  <a:pt x="8209592" y="3597188"/>
                </a:cubicBezTo>
                <a:cubicBezTo>
                  <a:pt x="8205148" y="3597188"/>
                  <a:pt x="8205148" y="3597188"/>
                  <a:pt x="8205148" y="3597188"/>
                </a:cubicBezTo>
                <a:cubicBezTo>
                  <a:pt x="8200703" y="3597188"/>
                  <a:pt x="8200703" y="3597188"/>
                  <a:pt x="8200703" y="3601633"/>
                </a:cubicBezTo>
                <a:cubicBezTo>
                  <a:pt x="8200703" y="3601633"/>
                  <a:pt x="8196260" y="3606077"/>
                  <a:pt x="8196260" y="3606077"/>
                </a:cubicBezTo>
                <a:cubicBezTo>
                  <a:pt x="8196259" y="3610522"/>
                  <a:pt x="8196259" y="3610522"/>
                  <a:pt x="8196259" y="3610522"/>
                </a:cubicBezTo>
                <a:cubicBezTo>
                  <a:pt x="8200703" y="3610522"/>
                  <a:pt x="8209592" y="3614966"/>
                  <a:pt x="8218481" y="3614966"/>
                </a:cubicBezTo>
                <a:cubicBezTo>
                  <a:pt x="8222925" y="3614965"/>
                  <a:pt x="8222925" y="3614965"/>
                  <a:pt x="8222925" y="3614965"/>
                </a:cubicBezTo>
                <a:cubicBezTo>
                  <a:pt x="8227369" y="3614966"/>
                  <a:pt x="8236259" y="3610522"/>
                  <a:pt x="8240703" y="3614966"/>
                </a:cubicBezTo>
                <a:cubicBezTo>
                  <a:pt x="8245148" y="3614966"/>
                  <a:pt x="8245148" y="3614966"/>
                  <a:pt x="8249592" y="3614966"/>
                </a:cubicBezTo>
                <a:cubicBezTo>
                  <a:pt x="8245148" y="3619410"/>
                  <a:pt x="8236260" y="3619410"/>
                  <a:pt x="8227371" y="3619410"/>
                </a:cubicBezTo>
                <a:cubicBezTo>
                  <a:pt x="8218481" y="3619410"/>
                  <a:pt x="8209592" y="3619410"/>
                  <a:pt x="8200703" y="3623856"/>
                </a:cubicBezTo>
                <a:cubicBezTo>
                  <a:pt x="8196260" y="3623856"/>
                  <a:pt x="8196259" y="3619410"/>
                  <a:pt x="8191814" y="3619410"/>
                </a:cubicBezTo>
                <a:cubicBezTo>
                  <a:pt x="8182925" y="3619410"/>
                  <a:pt x="8182925" y="3619410"/>
                  <a:pt x="8182925" y="3619410"/>
                </a:cubicBezTo>
                <a:cubicBezTo>
                  <a:pt x="8174038" y="3619410"/>
                  <a:pt x="8169592" y="3619410"/>
                  <a:pt x="8160703" y="3619410"/>
                </a:cubicBezTo>
                <a:cubicBezTo>
                  <a:pt x="8165148" y="3614966"/>
                  <a:pt x="8165148" y="3614966"/>
                  <a:pt x="8165148" y="3614966"/>
                </a:cubicBezTo>
                <a:cubicBezTo>
                  <a:pt x="8169592" y="3614966"/>
                  <a:pt x="8169592" y="3614966"/>
                  <a:pt x="8165147" y="3610522"/>
                </a:cubicBezTo>
                <a:cubicBezTo>
                  <a:pt x="8165147" y="3610522"/>
                  <a:pt x="8165147" y="3610522"/>
                  <a:pt x="8160703" y="3610522"/>
                </a:cubicBezTo>
                <a:cubicBezTo>
                  <a:pt x="8160703" y="3610522"/>
                  <a:pt x="8156260" y="3610522"/>
                  <a:pt x="8156260" y="3610522"/>
                </a:cubicBezTo>
                <a:cubicBezTo>
                  <a:pt x="8151815" y="3614966"/>
                  <a:pt x="8151815" y="3614966"/>
                  <a:pt x="8151815" y="3614966"/>
                </a:cubicBezTo>
                <a:cubicBezTo>
                  <a:pt x="8151815" y="3614966"/>
                  <a:pt x="8147369" y="3614966"/>
                  <a:pt x="8147369" y="3614966"/>
                </a:cubicBezTo>
                <a:cubicBezTo>
                  <a:pt x="8147369" y="3614966"/>
                  <a:pt x="8147369" y="3614966"/>
                  <a:pt x="8142925" y="3614966"/>
                </a:cubicBezTo>
                <a:cubicBezTo>
                  <a:pt x="8138482" y="3614966"/>
                  <a:pt x="8129591" y="3619410"/>
                  <a:pt x="8125148" y="3619410"/>
                </a:cubicBezTo>
                <a:cubicBezTo>
                  <a:pt x="8111814" y="3619410"/>
                  <a:pt x="8107370" y="3623856"/>
                  <a:pt x="8102924" y="3619410"/>
                </a:cubicBezTo>
                <a:cubicBezTo>
                  <a:pt x="8102925" y="3614966"/>
                  <a:pt x="8098481" y="3614966"/>
                  <a:pt x="8098481" y="3614966"/>
                </a:cubicBezTo>
                <a:cubicBezTo>
                  <a:pt x="8098481" y="3614966"/>
                  <a:pt x="8098481" y="3610521"/>
                  <a:pt x="8102924" y="3610521"/>
                </a:cubicBezTo>
                <a:cubicBezTo>
                  <a:pt x="8120703" y="3610522"/>
                  <a:pt x="8138481" y="3610522"/>
                  <a:pt x="8156259" y="3606077"/>
                </a:cubicBezTo>
                <a:cubicBezTo>
                  <a:pt x="8160704" y="3606077"/>
                  <a:pt x="8160704" y="3606077"/>
                  <a:pt x="8160704" y="3606077"/>
                </a:cubicBezTo>
                <a:cubicBezTo>
                  <a:pt x="8160704" y="3601633"/>
                  <a:pt x="8156259" y="3601633"/>
                  <a:pt x="8156259" y="3601633"/>
                </a:cubicBezTo>
                <a:cubicBezTo>
                  <a:pt x="8138481" y="3606077"/>
                  <a:pt x="8120702" y="3606077"/>
                  <a:pt x="8102924" y="3606077"/>
                </a:cubicBezTo>
                <a:cubicBezTo>
                  <a:pt x="8102924" y="3601633"/>
                  <a:pt x="8102925" y="3597188"/>
                  <a:pt x="8094037" y="3592744"/>
                </a:cubicBezTo>
                <a:cubicBezTo>
                  <a:pt x="8071814" y="3592744"/>
                  <a:pt x="8067369" y="3583856"/>
                  <a:pt x="8045146" y="3583856"/>
                </a:cubicBezTo>
                <a:cubicBezTo>
                  <a:pt x="7987368" y="3561632"/>
                  <a:pt x="7916257" y="3552744"/>
                  <a:pt x="7867369" y="3548299"/>
                </a:cubicBezTo>
                <a:cubicBezTo>
                  <a:pt x="7862924" y="3548299"/>
                  <a:pt x="7862924" y="3548299"/>
                  <a:pt x="7862924" y="3548299"/>
                </a:cubicBezTo>
                <a:cubicBezTo>
                  <a:pt x="7862924" y="3548299"/>
                  <a:pt x="7858479" y="3548299"/>
                  <a:pt x="7858479" y="3548299"/>
                </a:cubicBezTo>
                <a:cubicBezTo>
                  <a:pt x="7858479" y="3552744"/>
                  <a:pt x="7858479" y="3552744"/>
                  <a:pt x="7862925" y="3552744"/>
                </a:cubicBezTo>
                <a:cubicBezTo>
                  <a:pt x="7911814" y="3557187"/>
                  <a:pt x="7978481" y="3566077"/>
                  <a:pt x="8036259" y="3588299"/>
                </a:cubicBezTo>
                <a:cubicBezTo>
                  <a:pt x="8031813" y="3588299"/>
                  <a:pt x="8031813" y="3588299"/>
                  <a:pt x="8031813" y="3588299"/>
                </a:cubicBezTo>
                <a:cubicBezTo>
                  <a:pt x="8031813" y="3592744"/>
                  <a:pt x="8036258" y="3592744"/>
                  <a:pt x="8040704" y="3597188"/>
                </a:cubicBezTo>
                <a:cubicBezTo>
                  <a:pt x="8036258" y="3597188"/>
                  <a:pt x="8031813" y="3597188"/>
                  <a:pt x="8027370" y="3597188"/>
                </a:cubicBezTo>
                <a:cubicBezTo>
                  <a:pt x="8027370" y="3597188"/>
                  <a:pt x="8027370" y="3597188"/>
                  <a:pt x="8027369" y="3592744"/>
                </a:cubicBezTo>
                <a:cubicBezTo>
                  <a:pt x="8022924" y="3592744"/>
                  <a:pt x="8022924" y="3592744"/>
                  <a:pt x="8022924" y="3592744"/>
                </a:cubicBezTo>
                <a:cubicBezTo>
                  <a:pt x="8022924" y="3592744"/>
                  <a:pt x="8022924" y="3592744"/>
                  <a:pt x="8018481" y="3592744"/>
                </a:cubicBezTo>
                <a:cubicBezTo>
                  <a:pt x="8018481" y="3592744"/>
                  <a:pt x="8018481" y="3597188"/>
                  <a:pt x="8018481" y="3597188"/>
                </a:cubicBezTo>
                <a:cubicBezTo>
                  <a:pt x="8009592" y="3592743"/>
                  <a:pt x="8000703" y="3592744"/>
                  <a:pt x="7996259" y="3592744"/>
                </a:cubicBezTo>
                <a:cubicBezTo>
                  <a:pt x="7991814" y="3592744"/>
                  <a:pt x="7991814" y="3592744"/>
                  <a:pt x="7987368" y="3592744"/>
                </a:cubicBezTo>
                <a:cubicBezTo>
                  <a:pt x="7982926" y="3592744"/>
                  <a:pt x="7978480" y="3592743"/>
                  <a:pt x="7974035" y="3592744"/>
                </a:cubicBezTo>
                <a:lnTo>
                  <a:pt x="7969592" y="3592744"/>
                </a:lnTo>
                <a:cubicBezTo>
                  <a:pt x="7969591" y="3588298"/>
                  <a:pt x="7969591" y="3588298"/>
                  <a:pt x="7965146" y="3588299"/>
                </a:cubicBezTo>
                <a:cubicBezTo>
                  <a:pt x="7960703" y="3588299"/>
                  <a:pt x="7960703" y="3588299"/>
                  <a:pt x="7956258" y="3588299"/>
                </a:cubicBezTo>
                <a:cubicBezTo>
                  <a:pt x="7956258" y="3588299"/>
                  <a:pt x="7951814" y="3592744"/>
                  <a:pt x="7951814" y="3592744"/>
                </a:cubicBezTo>
                <a:cubicBezTo>
                  <a:pt x="7916258" y="3597188"/>
                  <a:pt x="7880702" y="3597188"/>
                  <a:pt x="7845147" y="3592744"/>
                </a:cubicBezTo>
                <a:cubicBezTo>
                  <a:pt x="7827368" y="3588299"/>
                  <a:pt x="7814035" y="3588299"/>
                  <a:pt x="7796258" y="3583856"/>
                </a:cubicBezTo>
                <a:cubicBezTo>
                  <a:pt x="7796258" y="3583856"/>
                  <a:pt x="7796258" y="3588299"/>
                  <a:pt x="7800701" y="3588299"/>
                </a:cubicBezTo>
                <a:cubicBezTo>
                  <a:pt x="7769590" y="3583856"/>
                  <a:pt x="7742923" y="3583856"/>
                  <a:pt x="7711812" y="3579410"/>
                </a:cubicBezTo>
                <a:cubicBezTo>
                  <a:pt x="7707368" y="3579410"/>
                  <a:pt x="7707368" y="3579410"/>
                  <a:pt x="7707368" y="3583856"/>
                </a:cubicBezTo>
                <a:cubicBezTo>
                  <a:pt x="7698480" y="3583856"/>
                  <a:pt x="7694035" y="3579410"/>
                  <a:pt x="7685145" y="3579410"/>
                </a:cubicBezTo>
                <a:cubicBezTo>
                  <a:pt x="7689589" y="3579410"/>
                  <a:pt x="7685145" y="3574965"/>
                  <a:pt x="7680701" y="3574965"/>
                </a:cubicBezTo>
                <a:cubicBezTo>
                  <a:pt x="7680702" y="3579410"/>
                  <a:pt x="7676257" y="3579410"/>
                  <a:pt x="7671812" y="3579410"/>
                </a:cubicBezTo>
                <a:cubicBezTo>
                  <a:pt x="7662923" y="3579410"/>
                  <a:pt x="7654034" y="3574964"/>
                  <a:pt x="7645146" y="3574965"/>
                </a:cubicBezTo>
                <a:cubicBezTo>
                  <a:pt x="7645146" y="3574965"/>
                  <a:pt x="7640700" y="3574964"/>
                  <a:pt x="7640700" y="3574964"/>
                </a:cubicBezTo>
                <a:cubicBezTo>
                  <a:pt x="7636257" y="3574965"/>
                  <a:pt x="7631811" y="3570522"/>
                  <a:pt x="7627367" y="3570522"/>
                </a:cubicBezTo>
                <a:cubicBezTo>
                  <a:pt x="7622924" y="3570522"/>
                  <a:pt x="7622924" y="3570522"/>
                  <a:pt x="7622924" y="3570522"/>
                </a:cubicBezTo>
                <a:cubicBezTo>
                  <a:pt x="7622924" y="3570522"/>
                  <a:pt x="7618479" y="3570522"/>
                  <a:pt x="7618479" y="3570522"/>
                </a:cubicBezTo>
                <a:cubicBezTo>
                  <a:pt x="7591811" y="3566077"/>
                  <a:pt x="7565145" y="3557187"/>
                  <a:pt x="7542922" y="3552744"/>
                </a:cubicBezTo>
                <a:cubicBezTo>
                  <a:pt x="7542922" y="3552744"/>
                  <a:pt x="7534035" y="3557187"/>
                  <a:pt x="7529589" y="3552744"/>
                </a:cubicBezTo>
                <a:cubicBezTo>
                  <a:pt x="7529589" y="3552744"/>
                  <a:pt x="7525144" y="3552745"/>
                  <a:pt x="7525144" y="3552745"/>
                </a:cubicBezTo>
                <a:cubicBezTo>
                  <a:pt x="7529589" y="3552744"/>
                  <a:pt x="7516256" y="3552744"/>
                  <a:pt x="7507367" y="3552745"/>
                </a:cubicBezTo>
                <a:cubicBezTo>
                  <a:pt x="7489590" y="3548299"/>
                  <a:pt x="7471812" y="3539410"/>
                  <a:pt x="7458478" y="3534966"/>
                </a:cubicBezTo>
                <a:cubicBezTo>
                  <a:pt x="7382922" y="3512743"/>
                  <a:pt x="7325144" y="3494965"/>
                  <a:pt x="7271810" y="3477186"/>
                </a:cubicBezTo>
                <a:cubicBezTo>
                  <a:pt x="7267366" y="3477186"/>
                  <a:pt x="7267366" y="3477186"/>
                  <a:pt x="7267366" y="3477186"/>
                </a:cubicBezTo>
                <a:cubicBezTo>
                  <a:pt x="7262922" y="3472743"/>
                  <a:pt x="7262922" y="3472743"/>
                  <a:pt x="7262922" y="3472743"/>
                </a:cubicBezTo>
                <a:cubicBezTo>
                  <a:pt x="7242921" y="3461631"/>
                  <a:pt x="7224033" y="3450520"/>
                  <a:pt x="7204034" y="3439409"/>
                </a:cubicBezTo>
                <a:lnTo>
                  <a:pt x="7145526" y="3409659"/>
                </a:lnTo>
                <a:lnTo>
                  <a:pt x="7146810" y="3410172"/>
                </a:lnTo>
                <a:cubicBezTo>
                  <a:pt x="7152365" y="3412187"/>
                  <a:pt x="7157366" y="3413853"/>
                  <a:pt x="7160699" y="3414964"/>
                </a:cubicBezTo>
                <a:cubicBezTo>
                  <a:pt x="7165143" y="3414964"/>
                  <a:pt x="7169589" y="3419408"/>
                  <a:pt x="7169589" y="3419408"/>
                </a:cubicBezTo>
                <a:cubicBezTo>
                  <a:pt x="7187366" y="3428297"/>
                  <a:pt x="7196254" y="3437186"/>
                  <a:pt x="7200699" y="3432743"/>
                </a:cubicBezTo>
                <a:cubicBezTo>
                  <a:pt x="7205144" y="3441631"/>
                  <a:pt x="7231810" y="3450520"/>
                  <a:pt x="7254033" y="3454965"/>
                </a:cubicBezTo>
                <a:cubicBezTo>
                  <a:pt x="7258479" y="3454965"/>
                  <a:pt x="7262923" y="3454965"/>
                  <a:pt x="7262922" y="3459408"/>
                </a:cubicBezTo>
                <a:cubicBezTo>
                  <a:pt x="7262922" y="3459408"/>
                  <a:pt x="7267367" y="3463854"/>
                  <a:pt x="7271810" y="3463854"/>
                </a:cubicBezTo>
                <a:cubicBezTo>
                  <a:pt x="7276255" y="3463854"/>
                  <a:pt x="7280700" y="3463854"/>
                  <a:pt x="7276255" y="3459408"/>
                </a:cubicBezTo>
                <a:cubicBezTo>
                  <a:pt x="7276255" y="3454966"/>
                  <a:pt x="7267366" y="3450520"/>
                  <a:pt x="7258479" y="3446076"/>
                </a:cubicBezTo>
                <a:cubicBezTo>
                  <a:pt x="7254033" y="3446076"/>
                  <a:pt x="7254033" y="3446076"/>
                  <a:pt x="7254033" y="3446076"/>
                </a:cubicBezTo>
                <a:cubicBezTo>
                  <a:pt x="7218477" y="3428297"/>
                  <a:pt x="7205144" y="3419408"/>
                  <a:pt x="7174034" y="3410519"/>
                </a:cubicBezTo>
                <a:cubicBezTo>
                  <a:pt x="7174034" y="3410519"/>
                  <a:pt x="7169589" y="3410519"/>
                  <a:pt x="7169589" y="3410519"/>
                </a:cubicBezTo>
                <a:cubicBezTo>
                  <a:pt x="7165143" y="3406077"/>
                  <a:pt x="7151809" y="3397185"/>
                  <a:pt x="7147367" y="3392742"/>
                </a:cubicBezTo>
                <a:cubicBezTo>
                  <a:pt x="7138476" y="3397187"/>
                  <a:pt x="7138476" y="3388297"/>
                  <a:pt x="7120699" y="3379407"/>
                </a:cubicBezTo>
                <a:cubicBezTo>
                  <a:pt x="7105143" y="3372742"/>
                  <a:pt x="7086254" y="3364964"/>
                  <a:pt x="7067365" y="3355520"/>
                </a:cubicBezTo>
                <a:lnTo>
                  <a:pt x="7022668" y="3327117"/>
                </a:lnTo>
                <a:lnTo>
                  <a:pt x="7027365" y="3326075"/>
                </a:lnTo>
                <a:cubicBezTo>
                  <a:pt x="6956253" y="3290518"/>
                  <a:pt x="6894032" y="3250518"/>
                  <a:pt x="6822920" y="3201628"/>
                </a:cubicBezTo>
                <a:cubicBezTo>
                  <a:pt x="6822920" y="3201628"/>
                  <a:pt x="6822920" y="3197185"/>
                  <a:pt x="6822920" y="3197185"/>
                </a:cubicBezTo>
                <a:cubicBezTo>
                  <a:pt x="6818475" y="3197184"/>
                  <a:pt x="6818475" y="3197184"/>
                  <a:pt x="6818475" y="3197184"/>
                </a:cubicBezTo>
                <a:cubicBezTo>
                  <a:pt x="6818475" y="3197184"/>
                  <a:pt x="6818475" y="3197184"/>
                  <a:pt x="6814031" y="3197184"/>
                </a:cubicBezTo>
                <a:cubicBezTo>
                  <a:pt x="6809586" y="3192739"/>
                  <a:pt x="6805142" y="3183851"/>
                  <a:pt x="6800697" y="3179406"/>
                </a:cubicBezTo>
                <a:cubicBezTo>
                  <a:pt x="6787364" y="3188295"/>
                  <a:pt x="6760697" y="3157183"/>
                  <a:pt x="6738476" y="3143850"/>
                </a:cubicBezTo>
                <a:cubicBezTo>
                  <a:pt x="6742920" y="3139406"/>
                  <a:pt x="6751808" y="3148295"/>
                  <a:pt x="6751808" y="3143851"/>
                </a:cubicBezTo>
                <a:cubicBezTo>
                  <a:pt x="6729585" y="3121627"/>
                  <a:pt x="6747364" y="3152740"/>
                  <a:pt x="6720696" y="3130517"/>
                </a:cubicBezTo>
                <a:cubicBezTo>
                  <a:pt x="6720696" y="3126072"/>
                  <a:pt x="6725142" y="3130517"/>
                  <a:pt x="6725142" y="3126072"/>
                </a:cubicBezTo>
                <a:cubicBezTo>
                  <a:pt x="6694030" y="3108294"/>
                  <a:pt x="6671807" y="3081628"/>
                  <a:pt x="6649588" y="3072738"/>
                </a:cubicBezTo>
                <a:cubicBezTo>
                  <a:pt x="6649588" y="3072738"/>
                  <a:pt x="6658475" y="3077182"/>
                  <a:pt x="6649588" y="3068294"/>
                </a:cubicBezTo>
                <a:cubicBezTo>
                  <a:pt x="6627364" y="3063849"/>
                  <a:pt x="6614032" y="3037183"/>
                  <a:pt x="6596256" y="3019405"/>
                </a:cubicBezTo>
                <a:cubicBezTo>
                  <a:pt x="6569586" y="3006071"/>
                  <a:pt x="6547366" y="2983849"/>
                  <a:pt x="6529590" y="2961627"/>
                </a:cubicBezTo>
                <a:cubicBezTo>
                  <a:pt x="6520700" y="2950515"/>
                  <a:pt x="6511809" y="2939404"/>
                  <a:pt x="6501254" y="2927737"/>
                </a:cubicBezTo>
                <a:lnTo>
                  <a:pt x="6467499" y="2894959"/>
                </a:lnTo>
                <a:lnTo>
                  <a:pt x="6471808" y="2894959"/>
                </a:lnTo>
                <a:cubicBezTo>
                  <a:pt x="6471810" y="2890514"/>
                  <a:pt x="6471810" y="2890514"/>
                  <a:pt x="6467364" y="2890514"/>
                </a:cubicBezTo>
                <a:cubicBezTo>
                  <a:pt x="6458476" y="2886069"/>
                  <a:pt x="6458476" y="2886069"/>
                  <a:pt x="6458476" y="2886069"/>
                </a:cubicBezTo>
                <a:cubicBezTo>
                  <a:pt x="6462923" y="2886069"/>
                  <a:pt x="6462923" y="2886069"/>
                  <a:pt x="6462923" y="2886069"/>
                </a:cubicBezTo>
                <a:cubicBezTo>
                  <a:pt x="6458476" y="2877181"/>
                  <a:pt x="6449589" y="2868291"/>
                  <a:pt x="6436255" y="2859403"/>
                </a:cubicBezTo>
                <a:cubicBezTo>
                  <a:pt x="6436255" y="2859403"/>
                  <a:pt x="6431810" y="2859403"/>
                  <a:pt x="6431810" y="2859403"/>
                </a:cubicBezTo>
                <a:cubicBezTo>
                  <a:pt x="6427366" y="2859404"/>
                  <a:pt x="6427366" y="2854959"/>
                  <a:pt x="6422921" y="2854959"/>
                </a:cubicBezTo>
                <a:cubicBezTo>
                  <a:pt x="6427366" y="2854959"/>
                  <a:pt x="6431810" y="2859403"/>
                  <a:pt x="6431810" y="2854959"/>
                </a:cubicBezTo>
                <a:cubicBezTo>
                  <a:pt x="6427366" y="2850513"/>
                  <a:pt x="6422921" y="2846070"/>
                  <a:pt x="6418477" y="2841625"/>
                </a:cubicBezTo>
                <a:cubicBezTo>
                  <a:pt x="6422923" y="2841625"/>
                  <a:pt x="6422923" y="2841625"/>
                  <a:pt x="6422923" y="2841625"/>
                </a:cubicBezTo>
                <a:cubicBezTo>
                  <a:pt x="6422923" y="2841625"/>
                  <a:pt x="6422923" y="2841625"/>
                  <a:pt x="6427366" y="2841625"/>
                </a:cubicBezTo>
                <a:cubicBezTo>
                  <a:pt x="6427366" y="2841625"/>
                  <a:pt x="6427366" y="2841625"/>
                  <a:pt x="6427366" y="2837180"/>
                </a:cubicBezTo>
                <a:cubicBezTo>
                  <a:pt x="6422921" y="2837180"/>
                  <a:pt x="6418477" y="2837180"/>
                  <a:pt x="6418477" y="2837180"/>
                </a:cubicBezTo>
                <a:cubicBezTo>
                  <a:pt x="6418477" y="2837180"/>
                  <a:pt x="6418477" y="2837180"/>
                  <a:pt x="6414035" y="2837182"/>
                </a:cubicBezTo>
                <a:cubicBezTo>
                  <a:pt x="6414035" y="2837182"/>
                  <a:pt x="6409587" y="2832736"/>
                  <a:pt x="6409587" y="2832736"/>
                </a:cubicBezTo>
                <a:cubicBezTo>
                  <a:pt x="6409587" y="2832736"/>
                  <a:pt x="6409587" y="2828291"/>
                  <a:pt x="6409587" y="2828291"/>
                </a:cubicBezTo>
                <a:cubicBezTo>
                  <a:pt x="6409587" y="2828291"/>
                  <a:pt x="6409587" y="2823847"/>
                  <a:pt x="6409587" y="2823847"/>
                </a:cubicBezTo>
                <a:cubicBezTo>
                  <a:pt x="6405144" y="2823847"/>
                  <a:pt x="6405144" y="2823847"/>
                  <a:pt x="6405144" y="2823847"/>
                </a:cubicBezTo>
                <a:cubicBezTo>
                  <a:pt x="6400700" y="2823847"/>
                  <a:pt x="6400700" y="2823847"/>
                  <a:pt x="6400700" y="2823847"/>
                </a:cubicBezTo>
                <a:cubicBezTo>
                  <a:pt x="6396254" y="2819402"/>
                  <a:pt x="6391812" y="2814958"/>
                  <a:pt x="6391810" y="2810513"/>
                </a:cubicBezTo>
                <a:cubicBezTo>
                  <a:pt x="6391810" y="2810513"/>
                  <a:pt x="6391810" y="2810513"/>
                  <a:pt x="6396254" y="2810514"/>
                </a:cubicBezTo>
                <a:cubicBezTo>
                  <a:pt x="6396254" y="2810514"/>
                  <a:pt x="6391810" y="2806069"/>
                  <a:pt x="6391810" y="2806069"/>
                </a:cubicBezTo>
                <a:cubicBezTo>
                  <a:pt x="6387366" y="2801624"/>
                  <a:pt x="6387366" y="2801624"/>
                  <a:pt x="6387366" y="2801624"/>
                </a:cubicBezTo>
                <a:cubicBezTo>
                  <a:pt x="6387366" y="2801624"/>
                  <a:pt x="6382922" y="2797181"/>
                  <a:pt x="6378477" y="2797181"/>
                </a:cubicBezTo>
                <a:cubicBezTo>
                  <a:pt x="6382922" y="2797181"/>
                  <a:pt x="6382922" y="2797181"/>
                  <a:pt x="6382922" y="2797181"/>
                </a:cubicBezTo>
                <a:cubicBezTo>
                  <a:pt x="6382922" y="2792735"/>
                  <a:pt x="6378477" y="2788290"/>
                  <a:pt x="6374032" y="2779403"/>
                </a:cubicBezTo>
                <a:cubicBezTo>
                  <a:pt x="6382922" y="2783846"/>
                  <a:pt x="6374033" y="2774958"/>
                  <a:pt x="6382922" y="2779403"/>
                </a:cubicBezTo>
                <a:cubicBezTo>
                  <a:pt x="6369588" y="2761624"/>
                  <a:pt x="6369588" y="2761624"/>
                  <a:pt x="6369588" y="2761624"/>
                </a:cubicBezTo>
                <a:cubicBezTo>
                  <a:pt x="6369588" y="2761624"/>
                  <a:pt x="6374032" y="2761624"/>
                  <a:pt x="6374032" y="2761624"/>
                </a:cubicBezTo>
                <a:cubicBezTo>
                  <a:pt x="6378477" y="2766069"/>
                  <a:pt x="6378477" y="2766069"/>
                  <a:pt x="6378477" y="2766069"/>
                </a:cubicBezTo>
                <a:cubicBezTo>
                  <a:pt x="6378477" y="2766069"/>
                  <a:pt x="6378478" y="2770512"/>
                  <a:pt x="6382922" y="2766069"/>
                </a:cubicBezTo>
                <a:cubicBezTo>
                  <a:pt x="6382922" y="2766069"/>
                  <a:pt x="6382922" y="2766069"/>
                  <a:pt x="6378477" y="2761624"/>
                </a:cubicBezTo>
                <a:cubicBezTo>
                  <a:pt x="6374032" y="2757180"/>
                  <a:pt x="6374032" y="2757180"/>
                  <a:pt x="6374032" y="2757180"/>
                </a:cubicBezTo>
                <a:cubicBezTo>
                  <a:pt x="6369588" y="2757180"/>
                  <a:pt x="6369588" y="2752735"/>
                  <a:pt x="6365144" y="2752735"/>
                </a:cubicBezTo>
                <a:cubicBezTo>
                  <a:pt x="6365144" y="2752735"/>
                  <a:pt x="6360699" y="2757180"/>
                  <a:pt x="6365144" y="2761624"/>
                </a:cubicBezTo>
                <a:cubicBezTo>
                  <a:pt x="6360699" y="2757180"/>
                  <a:pt x="6360699" y="2757180"/>
                  <a:pt x="6360699" y="2757180"/>
                </a:cubicBezTo>
                <a:cubicBezTo>
                  <a:pt x="6342921" y="2743846"/>
                  <a:pt x="6347368" y="2739402"/>
                  <a:pt x="6334033" y="2734957"/>
                </a:cubicBezTo>
                <a:cubicBezTo>
                  <a:pt x="6342921" y="2743846"/>
                  <a:pt x="6338476" y="2748290"/>
                  <a:pt x="6338476" y="2752735"/>
                </a:cubicBezTo>
                <a:cubicBezTo>
                  <a:pt x="6334033" y="2748290"/>
                  <a:pt x="6329588" y="2739402"/>
                  <a:pt x="6325144" y="2734957"/>
                </a:cubicBezTo>
                <a:close/>
                <a:moveTo>
                  <a:pt x="11842877" y="2724101"/>
                </a:moveTo>
                <a:lnTo>
                  <a:pt x="11841428" y="2728009"/>
                </a:lnTo>
                <a:cubicBezTo>
                  <a:pt x="11843374" y="2735004"/>
                  <a:pt x="11841039" y="2740444"/>
                  <a:pt x="11835981" y="2745108"/>
                </a:cubicBezTo>
                <a:cubicBezTo>
                  <a:pt x="11834036" y="2747051"/>
                  <a:pt x="11832090" y="2748605"/>
                  <a:pt x="11831312" y="2751325"/>
                </a:cubicBezTo>
                <a:cubicBezTo>
                  <a:pt x="11830533" y="2755600"/>
                  <a:pt x="11828199" y="2757931"/>
                  <a:pt x="11823919" y="2757543"/>
                </a:cubicBezTo>
                <a:lnTo>
                  <a:pt x="11822321" y="2758387"/>
                </a:lnTo>
                <a:lnTo>
                  <a:pt x="11914224" y="2774165"/>
                </a:lnTo>
                <a:lnTo>
                  <a:pt x="12039636" y="2783212"/>
                </a:lnTo>
                <a:lnTo>
                  <a:pt x="12037962" y="2782327"/>
                </a:lnTo>
                <a:cubicBezTo>
                  <a:pt x="12034989" y="2782596"/>
                  <a:pt x="12033368" y="2780977"/>
                  <a:pt x="12032827" y="2778009"/>
                </a:cubicBezTo>
                <a:cubicBezTo>
                  <a:pt x="12032287" y="2776118"/>
                  <a:pt x="12030936" y="2775039"/>
                  <a:pt x="12029585" y="2773689"/>
                </a:cubicBezTo>
                <a:cubicBezTo>
                  <a:pt x="12026071" y="2770450"/>
                  <a:pt x="12024449" y="2766672"/>
                  <a:pt x="12025801" y="2761813"/>
                </a:cubicBezTo>
                <a:lnTo>
                  <a:pt x="12023555" y="2755756"/>
                </a:lnTo>
                <a:lnTo>
                  <a:pt x="12009590" y="2754351"/>
                </a:lnTo>
                <a:cubicBezTo>
                  <a:pt x="11977709" y="2749899"/>
                  <a:pt x="11946059" y="2744408"/>
                  <a:pt x="11914500" y="2738412"/>
                </a:cubicBezTo>
                <a:close/>
                <a:moveTo>
                  <a:pt x="11180817" y="2673591"/>
                </a:moveTo>
                <a:cubicBezTo>
                  <a:pt x="11181594" y="2673591"/>
                  <a:pt x="11183151" y="2673591"/>
                  <a:pt x="11183540" y="2674368"/>
                </a:cubicBezTo>
                <a:cubicBezTo>
                  <a:pt x="11187432" y="2677866"/>
                  <a:pt x="11190933" y="2680974"/>
                  <a:pt x="11195991" y="2675922"/>
                </a:cubicBezTo>
                <a:cubicBezTo>
                  <a:pt x="11197547" y="2673979"/>
                  <a:pt x="11198715" y="2675922"/>
                  <a:pt x="11199104" y="2677477"/>
                </a:cubicBezTo>
                <a:cubicBezTo>
                  <a:pt x="11200271" y="2684083"/>
                  <a:pt x="11203384" y="2684083"/>
                  <a:pt x="11208054" y="2680196"/>
                </a:cubicBezTo>
                <a:cubicBezTo>
                  <a:pt x="11211166" y="2677477"/>
                  <a:pt x="11212723" y="2678253"/>
                  <a:pt x="11212723" y="2682140"/>
                </a:cubicBezTo>
                <a:cubicBezTo>
                  <a:pt x="11212723" y="2684471"/>
                  <a:pt x="11211944" y="2687192"/>
                  <a:pt x="11215446" y="2687580"/>
                </a:cubicBezTo>
                <a:cubicBezTo>
                  <a:pt x="11223228" y="2689135"/>
                  <a:pt x="11226340" y="2694575"/>
                  <a:pt x="11225952" y="2701570"/>
                </a:cubicBezTo>
                <a:cubicBezTo>
                  <a:pt x="11225563" y="2706621"/>
                  <a:pt x="11227119" y="2708953"/>
                  <a:pt x="11230621" y="2710896"/>
                </a:cubicBezTo>
                <a:cubicBezTo>
                  <a:pt x="11230621" y="2712451"/>
                  <a:pt x="11230621" y="2714004"/>
                  <a:pt x="11230621" y="2715559"/>
                </a:cubicBezTo>
                <a:cubicBezTo>
                  <a:pt x="11226730" y="2717891"/>
                  <a:pt x="11225563" y="2722166"/>
                  <a:pt x="11226730" y="2726051"/>
                </a:cubicBezTo>
                <a:cubicBezTo>
                  <a:pt x="11228676" y="2733047"/>
                  <a:pt x="11226340" y="2738486"/>
                  <a:pt x="11221283" y="2743150"/>
                </a:cubicBezTo>
                <a:cubicBezTo>
                  <a:pt x="11219337" y="2745093"/>
                  <a:pt x="11217392" y="2746648"/>
                  <a:pt x="11216613" y="2749367"/>
                </a:cubicBezTo>
                <a:cubicBezTo>
                  <a:pt x="11215835" y="2753642"/>
                  <a:pt x="11213501" y="2755974"/>
                  <a:pt x="11209221" y="2755586"/>
                </a:cubicBezTo>
                <a:cubicBezTo>
                  <a:pt x="11206108" y="2755586"/>
                  <a:pt x="11203773" y="2757529"/>
                  <a:pt x="11202606" y="2759083"/>
                </a:cubicBezTo>
                <a:cubicBezTo>
                  <a:pt x="11195991" y="2768409"/>
                  <a:pt x="11186263" y="2763357"/>
                  <a:pt x="11178093" y="2764523"/>
                </a:cubicBezTo>
                <a:cubicBezTo>
                  <a:pt x="11174591" y="2764912"/>
                  <a:pt x="11167198" y="2766855"/>
                  <a:pt x="11165641" y="2764134"/>
                </a:cubicBezTo>
                <a:cubicBezTo>
                  <a:pt x="11160972" y="2756363"/>
                  <a:pt x="11148910" y="2759472"/>
                  <a:pt x="11146186" y="2748980"/>
                </a:cubicBezTo>
                <a:cubicBezTo>
                  <a:pt x="11145409" y="2745871"/>
                  <a:pt x="11139962" y="2743927"/>
                  <a:pt x="11145019" y="2739652"/>
                </a:cubicBezTo>
                <a:cubicBezTo>
                  <a:pt x="11146576" y="2738486"/>
                  <a:pt x="11146186" y="2736156"/>
                  <a:pt x="11144631" y="2735767"/>
                </a:cubicBezTo>
                <a:cubicBezTo>
                  <a:pt x="11138405" y="2733435"/>
                  <a:pt x="11138794" y="2729938"/>
                  <a:pt x="11142685" y="2725275"/>
                </a:cubicBezTo>
                <a:cubicBezTo>
                  <a:pt x="11143852" y="2723720"/>
                  <a:pt x="11142296" y="2721777"/>
                  <a:pt x="11141517" y="2720223"/>
                </a:cubicBezTo>
                <a:cubicBezTo>
                  <a:pt x="11139962" y="2717891"/>
                  <a:pt x="11139572" y="2715559"/>
                  <a:pt x="11141907" y="2713616"/>
                </a:cubicBezTo>
                <a:cubicBezTo>
                  <a:pt x="11144241" y="2711674"/>
                  <a:pt x="11143852" y="2709342"/>
                  <a:pt x="11144631" y="2707010"/>
                </a:cubicBezTo>
                <a:cubicBezTo>
                  <a:pt x="11146576" y="2701182"/>
                  <a:pt x="11148910" y="2693798"/>
                  <a:pt x="11153191" y="2691077"/>
                </a:cubicBezTo>
                <a:cubicBezTo>
                  <a:pt x="11162529" y="2685249"/>
                  <a:pt x="11171479" y="2679030"/>
                  <a:pt x="11180817" y="2673591"/>
                </a:cubicBezTo>
                <a:close/>
                <a:moveTo>
                  <a:pt x="5895622" y="2664758"/>
                </a:moveTo>
                <a:lnTo>
                  <a:pt x="5859928" y="2726667"/>
                </a:lnTo>
                <a:lnTo>
                  <a:pt x="5859721" y="2726983"/>
                </a:lnTo>
                <a:lnTo>
                  <a:pt x="5919534" y="2810833"/>
                </a:lnTo>
                <a:lnTo>
                  <a:pt x="5922076" y="2801800"/>
                </a:lnTo>
                <a:cubicBezTo>
                  <a:pt x="5922076" y="2801800"/>
                  <a:pt x="5926159" y="2800476"/>
                  <a:pt x="5924833" y="2796395"/>
                </a:cubicBezTo>
                <a:cubicBezTo>
                  <a:pt x="5928914" y="2795071"/>
                  <a:pt x="5928914" y="2795071"/>
                  <a:pt x="5928914" y="2795071"/>
                </a:cubicBezTo>
                <a:cubicBezTo>
                  <a:pt x="5927593" y="2790990"/>
                  <a:pt x="5927593" y="2790990"/>
                  <a:pt x="5927593" y="2790990"/>
                </a:cubicBezTo>
                <a:cubicBezTo>
                  <a:pt x="5924833" y="2796395"/>
                  <a:pt x="5924833" y="2796395"/>
                  <a:pt x="5924833" y="2796395"/>
                </a:cubicBezTo>
                <a:cubicBezTo>
                  <a:pt x="5920751" y="2797719"/>
                  <a:pt x="5920751" y="2797719"/>
                  <a:pt x="5920751" y="2797719"/>
                </a:cubicBezTo>
                <a:cubicBezTo>
                  <a:pt x="5933104" y="2780180"/>
                  <a:pt x="5933104" y="2780180"/>
                  <a:pt x="5933104" y="2780180"/>
                </a:cubicBezTo>
                <a:cubicBezTo>
                  <a:pt x="5930348" y="2785584"/>
                  <a:pt x="5931674" y="2789665"/>
                  <a:pt x="5934430" y="2784260"/>
                </a:cubicBezTo>
                <a:lnTo>
                  <a:pt x="5949968" y="2749387"/>
                </a:lnTo>
                <a:close/>
                <a:moveTo>
                  <a:pt x="6138462" y="2656614"/>
                </a:moveTo>
                <a:lnTo>
                  <a:pt x="6133288" y="2667664"/>
                </a:lnTo>
                <a:lnTo>
                  <a:pt x="6084479" y="2745168"/>
                </a:lnTo>
                <a:lnTo>
                  <a:pt x="6094032" y="2761624"/>
                </a:lnTo>
                <a:cubicBezTo>
                  <a:pt x="6089587" y="2761624"/>
                  <a:pt x="6094032" y="2766069"/>
                  <a:pt x="6094032" y="2770512"/>
                </a:cubicBezTo>
                <a:cubicBezTo>
                  <a:pt x="6098477" y="2774958"/>
                  <a:pt x="6102923" y="2779403"/>
                  <a:pt x="6102923" y="2774958"/>
                </a:cubicBezTo>
                <a:lnTo>
                  <a:pt x="6123603" y="2792192"/>
                </a:lnTo>
                <a:lnTo>
                  <a:pt x="6173217" y="2706182"/>
                </a:lnTo>
                <a:lnTo>
                  <a:pt x="6170699" y="2702179"/>
                </a:lnTo>
                <a:cubicBezTo>
                  <a:pt x="6164034" y="2696068"/>
                  <a:pt x="6156257" y="2690512"/>
                  <a:pt x="6151812" y="2686068"/>
                </a:cubicBezTo>
                <a:cubicBezTo>
                  <a:pt x="6160699" y="2690511"/>
                  <a:pt x="6156254" y="2686068"/>
                  <a:pt x="6156254" y="2681623"/>
                </a:cubicBezTo>
                <a:close/>
                <a:moveTo>
                  <a:pt x="5880148" y="2640662"/>
                </a:moveTo>
                <a:lnTo>
                  <a:pt x="5874116" y="2650456"/>
                </a:lnTo>
                <a:lnTo>
                  <a:pt x="5839955" y="2699267"/>
                </a:lnTo>
                <a:lnTo>
                  <a:pt x="5846840" y="2708922"/>
                </a:lnTo>
                <a:lnTo>
                  <a:pt x="5846842" y="2708920"/>
                </a:lnTo>
                <a:lnTo>
                  <a:pt x="5884358" y="2647215"/>
                </a:lnTo>
                <a:close/>
                <a:moveTo>
                  <a:pt x="6155480" y="2620247"/>
                </a:moveTo>
                <a:lnTo>
                  <a:pt x="6149277" y="2633508"/>
                </a:lnTo>
                <a:lnTo>
                  <a:pt x="6186650" y="2682897"/>
                </a:lnTo>
                <a:lnTo>
                  <a:pt x="6192229" y="2673228"/>
                </a:lnTo>
                <a:close/>
                <a:moveTo>
                  <a:pt x="5859261" y="2608139"/>
                </a:moveTo>
                <a:lnTo>
                  <a:pt x="5859853" y="2609972"/>
                </a:lnTo>
                <a:cubicBezTo>
                  <a:pt x="5859853" y="2609972"/>
                  <a:pt x="5859853" y="2609972"/>
                  <a:pt x="5861180" y="2614054"/>
                </a:cubicBezTo>
                <a:cubicBezTo>
                  <a:pt x="5851584" y="2626188"/>
                  <a:pt x="5843309" y="2642404"/>
                  <a:pt x="5833713" y="2654538"/>
                </a:cubicBezTo>
                <a:cubicBezTo>
                  <a:pt x="5833713" y="2654538"/>
                  <a:pt x="5833713" y="2654538"/>
                  <a:pt x="5835037" y="2658619"/>
                </a:cubicBezTo>
                <a:lnTo>
                  <a:pt x="5823240" y="2674253"/>
                </a:lnTo>
                <a:lnTo>
                  <a:pt x="5827363" y="2681624"/>
                </a:lnTo>
                <a:lnTo>
                  <a:pt x="5829939" y="2685229"/>
                </a:lnTo>
                <a:lnTo>
                  <a:pt x="5848607" y="2658730"/>
                </a:lnTo>
                <a:cubicBezTo>
                  <a:pt x="5851364" y="2653325"/>
                  <a:pt x="5856880" y="2642514"/>
                  <a:pt x="5863717" y="2635785"/>
                </a:cubicBezTo>
                <a:cubicBezTo>
                  <a:pt x="5863717" y="2635785"/>
                  <a:pt x="5867797" y="2634461"/>
                  <a:pt x="5867797" y="2634461"/>
                </a:cubicBezTo>
                <a:cubicBezTo>
                  <a:pt x="5866475" y="2630378"/>
                  <a:pt x="5870559" y="2629055"/>
                  <a:pt x="5870559" y="2629055"/>
                </a:cubicBezTo>
                <a:cubicBezTo>
                  <a:pt x="5869232" y="2624974"/>
                  <a:pt x="5869232" y="2624974"/>
                  <a:pt x="5869232" y="2624974"/>
                </a:cubicBezTo>
                <a:lnTo>
                  <a:pt x="5869927" y="2624749"/>
                </a:lnTo>
                <a:close/>
                <a:moveTo>
                  <a:pt x="6173268" y="2582245"/>
                </a:moveTo>
                <a:lnTo>
                  <a:pt x="6165758" y="2598283"/>
                </a:lnTo>
                <a:lnTo>
                  <a:pt x="6184031" y="2631067"/>
                </a:lnTo>
                <a:cubicBezTo>
                  <a:pt x="6189589" y="2641622"/>
                  <a:pt x="6194034" y="2650511"/>
                  <a:pt x="6196253" y="2654956"/>
                </a:cubicBezTo>
                <a:cubicBezTo>
                  <a:pt x="6196253" y="2650511"/>
                  <a:pt x="6200699" y="2654956"/>
                  <a:pt x="6200699" y="2654956"/>
                </a:cubicBezTo>
                <a:lnTo>
                  <a:pt x="6201868" y="2656513"/>
                </a:lnTo>
                <a:lnTo>
                  <a:pt x="6211883" y="2639154"/>
                </a:lnTo>
                <a:close/>
                <a:moveTo>
                  <a:pt x="5837972" y="2574990"/>
                </a:moveTo>
                <a:lnTo>
                  <a:pt x="5837022" y="2581292"/>
                </a:lnTo>
                <a:cubicBezTo>
                  <a:pt x="5835696" y="2577211"/>
                  <a:pt x="5835696" y="2577211"/>
                  <a:pt x="5835696" y="2577211"/>
                </a:cubicBezTo>
                <a:cubicBezTo>
                  <a:pt x="5831615" y="2578534"/>
                  <a:pt x="5828859" y="2583940"/>
                  <a:pt x="5822019" y="2590669"/>
                </a:cubicBezTo>
                <a:cubicBezTo>
                  <a:pt x="5823452" y="2581182"/>
                  <a:pt x="5817938" y="2591991"/>
                  <a:pt x="5819371" y="2582507"/>
                </a:cubicBezTo>
                <a:cubicBezTo>
                  <a:pt x="5807017" y="2600046"/>
                  <a:pt x="5807017" y="2600046"/>
                  <a:pt x="5807017" y="2600046"/>
                </a:cubicBezTo>
                <a:cubicBezTo>
                  <a:pt x="5807017" y="2600046"/>
                  <a:pt x="5805694" y="2595963"/>
                  <a:pt x="5805694" y="2595963"/>
                </a:cubicBezTo>
                <a:cubicBezTo>
                  <a:pt x="5808453" y="2590559"/>
                  <a:pt x="5808453" y="2590559"/>
                  <a:pt x="5808453" y="2590559"/>
                </a:cubicBezTo>
                <a:cubicBezTo>
                  <a:pt x="5808453" y="2590559"/>
                  <a:pt x="5812534" y="2589234"/>
                  <a:pt x="5807128" y="2586478"/>
                </a:cubicBezTo>
                <a:cubicBezTo>
                  <a:pt x="5807128" y="2586478"/>
                  <a:pt x="5807128" y="2586478"/>
                  <a:pt x="5804370" y="2591882"/>
                </a:cubicBezTo>
                <a:cubicBezTo>
                  <a:pt x="5801613" y="2597288"/>
                  <a:pt x="5801613" y="2597288"/>
                  <a:pt x="5801613" y="2597288"/>
                </a:cubicBezTo>
                <a:cubicBezTo>
                  <a:pt x="5802934" y="2601369"/>
                  <a:pt x="5798853" y="2602694"/>
                  <a:pt x="5800176" y="2606774"/>
                </a:cubicBezTo>
                <a:cubicBezTo>
                  <a:pt x="5800176" y="2606774"/>
                  <a:pt x="5805583" y="2609532"/>
                  <a:pt x="5808338" y="2604126"/>
                </a:cubicBezTo>
                <a:cubicBezTo>
                  <a:pt x="5805583" y="2609532"/>
                  <a:pt x="5805583" y="2609532"/>
                  <a:pt x="5805583" y="2609532"/>
                </a:cubicBezTo>
                <a:cubicBezTo>
                  <a:pt x="5803845" y="2614606"/>
                  <a:pt x="5802207" y="2618240"/>
                  <a:pt x="5800721" y="2621048"/>
                </a:cubicBezTo>
                <a:lnTo>
                  <a:pt x="5796964" y="2627316"/>
                </a:lnTo>
                <a:lnTo>
                  <a:pt x="5800299" y="2633276"/>
                </a:lnTo>
                <a:lnTo>
                  <a:pt x="5801158" y="2632394"/>
                </a:lnTo>
                <a:cubicBezTo>
                  <a:pt x="5803709" y="2631567"/>
                  <a:pt x="5806081" y="2631925"/>
                  <a:pt x="5808120" y="2631263"/>
                </a:cubicBezTo>
                <a:lnTo>
                  <a:pt x="5803135" y="2638342"/>
                </a:lnTo>
                <a:lnTo>
                  <a:pt x="5806234" y="2643876"/>
                </a:lnTo>
                <a:lnTo>
                  <a:pt x="5816282" y="2628616"/>
                </a:lnTo>
                <a:cubicBezTo>
                  <a:pt x="5824559" y="2612400"/>
                  <a:pt x="5835477" y="2604347"/>
                  <a:pt x="5842428" y="2584050"/>
                </a:cubicBezTo>
                <a:lnTo>
                  <a:pt x="5843149" y="2583048"/>
                </a:lnTo>
                <a:close/>
                <a:moveTo>
                  <a:pt x="209762" y="2573780"/>
                </a:moveTo>
                <a:lnTo>
                  <a:pt x="210375" y="2576558"/>
                </a:lnTo>
                <a:lnTo>
                  <a:pt x="209943" y="2576187"/>
                </a:lnTo>
                <a:cubicBezTo>
                  <a:pt x="209943" y="2576187"/>
                  <a:pt x="209943" y="2576187"/>
                  <a:pt x="209762" y="2573780"/>
                </a:cubicBezTo>
                <a:close/>
                <a:moveTo>
                  <a:pt x="6194648" y="2536559"/>
                </a:moveTo>
                <a:lnTo>
                  <a:pt x="6189156" y="2548289"/>
                </a:lnTo>
                <a:lnTo>
                  <a:pt x="6196253" y="2548288"/>
                </a:lnTo>
                <a:cubicBezTo>
                  <a:pt x="6200699" y="2552733"/>
                  <a:pt x="6205146" y="2557177"/>
                  <a:pt x="6205146" y="2561622"/>
                </a:cubicBezTo>
                <a:cubicBezTo>
                  <a:pt x="6205146" y="2566066"/>
                  <a:pt x="6205146" y="2566066"/>
                  <a:pt x="6205146" y="2570510"/>
                </a:cubicBezTo>
                <a:cubicBezTo>
                  <a:pt x="6205146" y="2570510"/>
                  <a:pt x="6205146" y="2570510"/>
                  <a:pt x="6200699" y="2570510"/>
                </a:cubicBezTo>
                <a:cubicBezTo>
                  <a:pt x="6200699" y="2574956"/>
                  <a:pt x="6205147" y="2574955"/>
                  <a:pt x="6205147" y="2574955"/>
                </a:cubicBezTo>
                <a:cubicBezTo>
                  <a:pt x="6205147" y="2574955"/>
                  <a:pt x="6209590" y="2574955"/>
                  <a:pt x="6209590" y="2574955"/>
                </a:cubicBezTo>
                <a:cubicBezTo>
                  <a:pt x="6214034" y="2574955"/>
                  <a:pt x="6214034" y="2579400"/>
                  <a:pt x="6218480" y="2579400"/>
                </a:cubicBezTo>
                <a:cubicBezTo>
                  <a:pt x="6218480" y="2583844"/>
                  <a:pt x="6222921" y="2588288"/>
                  <a:pt x="6222921" y="2588288"/>
                </a:cubicBezTo>
                <a:cubicBezTo>
                  <a:pt x="6222921" y="2588288"/>
                  <a:pt x="6222921" y="2588288"/>
                  <a:pt x="6222921" y="2592733"/>
                </a:cubicBezTo>
                <a:cubicBezTo>
                  <a:pt x="6227366" y="2592733"/>
                  <a:pt x="6227366" y="2592733"/>
                  <a:pt x="6227366" y="2592733"/>
                </a:cubicBezTo>
                <a:lnTo>
                  <a:pt x="6230921" y="2596286"/>
                </a:lnTo>
                <a:lnTo>
                  <a:pt x="6232227" y="2593274"/>
                </a:lnTo>
                <a:lnTo>
                  <a:pt x="6231811" y="2592733"/>
                </a:lnTo>
                <a:cubicBezTo>
                  <a:pt x="6231811" y="2588289"/>
                  <a:pt x="6231811" y="2588289"/>
                  <a:pt x="6231811" y="2588289"/>
                </a:cubicBezTo>
                <a:cubicBezTo>
                  <a:pt x="6231811" y="2583844"/>
                  <a:pt x="6227366" y="2583844"/>
                  <a:pt x="6227366" y="2583844"/>
                </a:cubicBezTo>
                <a:cubicBezTo>
                  <a:pt x="6227366" y="2579400"/>
                  <a:pt x="6222921" y="2574955"/>
                  <a:pt x="6218483" y="2570510"/>
                </a:cubicBezTo>
                <a:cubicBezTo>
                  <a:pt x="6218483" y="2570510"/>
                  <a:pt x="6218483" y="2570510"/>
                  <a:pt x="6214034" y="2566066"/>
                </a:cubicBezTo>
                <a:cubicBezTo>
                  <a:pt x="6214034" y="2561622"/>
                  <a:pt x="6209590" y="2557177"/>
                  <a:pt x="6205146" y="2552733"/>
                </a:cubicBezTo>
                <a:cubicBezTo>
                  <a:pt x="6205146" y="2548288"/>
                  <a:pt x="6200699" y="2543843"/>
                  <a:pt x="6196253" y="2539400"/>
                </a:cubicBezTo>
                <a:close/>
                <a:moveTo>
                  <a:pt x="5965145" y="2530009"/>
                </a:moveTo>
                <a:lnTo>
                  <a:pt x="5962747" y="2534311"/>
                </a:lnTo>
                <a:lnTo>
                  <a:pt x="5958836" y="2539719"/>
                </a:lnTo>
                <a:lnTo>
                  <a:pt x="5962510" y="2544677"/>
                </a:lnTo>
                <a:cubicBezTo>
                  <a:pt x="5968477" y="2553010"/>
                  <a:pt x="5975147" y="2562732"/>
                  <a:pt x="5982924" y="2574955"/>
                </a:cubicBezTo>
                <a:cubicBezTo>
                  <a:pt x="5974034" y="2592733"/>
                  <a:pt x="5987367" y="2579400"/>
                  <a:pt x="5991810" y="2610510"/>
                </a:cubicBezTo>
                <a:cubicBezTo>
                  <a:pt x="5987367" y="2610510"/>
                  <a:pt x="5987367" y="2610510"/>
                  <a:pt x="5987367" y="2610510"/>
                </a:cubicBezTo>
                <a:cubicBezTo>
                  <a:pt x="5982924" y="2606066"/>
                  <a:pt x="5982924" y="2610511"/>
                  <a:pt x="5987367" y="2614957"/>
                </a:cubicBezTo>
                <a:cubicBezTo>
                  <a:pt x="5987367" y="2619401"/>
                  <a:pt x="5991810" y="2623844"/>
                  <a:pt x="5996255" y="2623844"/>
                </a:cubicBezTo>
                <a:lnTo>
                  <a:pt x="5996811" y="2624398"/>
                </a:lnTo>
                <a:lnTo>
                  <a:pt x="5999691" y="2614450"/>
                </a:lnTo>
                <a:lnTo>
                  <a:pt x="5991810" y="2610510"/>
                </a:lnTo>
                <a:cubicBezTo>
                  <a:pt x="6000702" y="2588288"/>
                  <a:pt x="5996255" y="2561622"/>
                  <a:pt x="5965145" y="2530509"/>
                </a:cubicBezTo>
                <a:close/>
                <a:moveTo>
                  <a:pt x="5969492" y="2521522"/>
                </a:moveTo>
                <a:lnTo>
                  <a:pt x="5969445" y="2521621"/>
                </a:lnTo>
                <a:lnTo>
                  <a:pt x="5969591" y="2521621"/>
                </a:lnTo>
                <a:close/>
                <a:moveTo>
                  <a:pt x="603856" y="2475115"/>
                </a:moveTo>
                <a:cubicBezTo>
                  <a:pt x="623506" y="2502644"/>
                  <a:pt x="643322" y="2530020"/>
                  <a:pt x="663800" y="2556763"/>
                </a:cubicBezTo>
                <a:lnTo>
                  <a:pt x="725203" y="2631561"/>
                </a:lnTo>
                <a:lnTo>
                  <a:pt x="802636" y="2703102"/>
                </a:lnTo>
                <a:cubicBezTo>
                  <a:pt x="818569" y="2715829"/>
                  <a:pt x="833504" y="2729997"/>
                  <a:pt x="848751" y="2743102"/>
                </a:cubicBezTo>
                <a:cubicBezTo>
                  <a:pt x="850193" y="2744100"/>
                  <a:pt x="852150" y="2744814"/>
                  <a:pt x="853422" y="2745907"/>
                </a:cubicBezTo>
                <a:lnTo>
                  <a:pt x="853638" y="2747916"/>
                </a:lnTo>
                <a:lnTo>
                  <a:pt x="879331" y="2767551"/>
                </a:lnTo>
                <a:lnTo>
                  <a:pt x="853326" y="2751593"/>
                </a:lnTo>
                <a:lnTo>
                  <a:pt x="849652" y="2755134"/>
                </a:lnTo>
                <a:cubicBezTo>
                  <a:pt x="847830" y="2755687"/>
                  <a:pt x="845717" y="2755504"/>
                  <a:pt x="843587" y="2754884"/>
                </a:cubicBezTo>
                <a:cubicBezTo>
                  <a:pt x="834003" y="2752092"/>
                  <a:pt x="825726" y="2746794"/>
                  <a:pt x="819513" y="2740364"/>
                </a:cubicBezTo>
                <a:cubicBezTo>
                  <a:pt x="799871" y="2722513"/>
                  <a:pt x="778950" y="2705590"/>
                  <a:pt x="758949" y="2687490"/>
                </a:cubicBezTo>
                <a:lnTo>
                  <a:pt x="734151" y="2663326"/>
                </a:lnTo>
                <a:lnTo>
                  <a:pt x="733445" y="2662735"/>
                </a:lnTo>
                <a:lnTo>
                  <a:pt x="731951" y="2661183"/>
                </a:lnTo>
                <a:lnTo>
                  <a:pt x="729912" y="2659197"/>
                </a:lnTo>
                <a:lnTo>
                  <a:pt x="729164" y="2658285"/>
                </a:lnTo>
                <a:lnTo>
                  <a:pt x="702756" y="2630836"/>
                </a:lnTo>
                <a:lnTo>
                  <a:pt x="702068" y="2632793"/>
                </a:lnTo>
                <a:cubicBezTo>
                  <a:pt x="701980" y="2634491"/>
                  <a:pt x="702307" y="2636156"/>
                  <a:pt x="702722" y="2637829"/>
                </a:cubicBezTo>
                <a:lnTo>
                  <a:pt x="702933" y="2640204"/>
                </a:lnTo>
                <a:lnTo>
                  <a:pt x="736868" y="2680414"/>
                </a:lnTo>
                <a:lnTo>
                  <a:pt x="824658" y="2762512"/>
                </a:lnTo>
                <a:lnTo>
                  <a:pt x="835186" y="2771619"/>
                </a:lnTo>
                <a:cubicBezTo>
                  <a:pt x="837837" y="2773692"/>
                  <a:pt x="840874" y="2775553"/>
                  <a:pt x="843545" y="2778121"/>
                </a:cubicBezTo>
                <a:lnTo>
                  <a:pt x="844576" y="2779923"/>
                </a:lnTo>
                <a:lnTo>
                  <a:pt x="954166" y="2857232"/>
                </a:lnTo>
                <a:cubicBezTo>
                  <a:pt x="994593" y="2881727"/>
                  <a:pt x="1037179" y="2903668"/>
                  <a:pt x="1082006" y="2922958"/>
                </a:cubicBezTo>
                <a:lnTo>
                  <a:pt x="1149758" y="2946850"/>
                </a:lnTo>
                <a:lnTo>
                  <a:pt x="1223528" y="2963398"/>
                </a:lnTo>
                <a:cubicBezTo>
                  <a:pt x="1250084" y="2968609"/>
                  <a:pt x="1276848" y="2972822"/>
                  <a:pt x="1303834" y="2975150"/>
                </a:cubicBezTo>
                <a:cubicBezTo>
                  <a:pt x="1318159" y="2977369"/>
                  <a:pt x="1331011" y="2982413"/>
                  <a:pt x="1344455" y="2972008"/>
                </a:cubicBezTo>
                <a:cubicBezTo>
                  <a:pt x="1352127" y="2965780"/>
                  <a:pt x="1364129" y="2969275"/>
                  <a:pt x="1374429" y="2969670"/>
                </a:cubicBezTo>
                <a:cubicBezTo>
                  <a:pt x="1428828" y="2975098"/>
                  <a:pt x="1483350" y="2973402"/>
                  <a:pt x="1537446" y="2970929"/>
                </a:cubicBezTo>
                <a:cubicBezTo>
                  <a:pt x="1541395" y="2970777"/>
                  <a:pt x="1544571" y="2971051"/>
                  <a:pt x="1547169" y="2966600"/>
                </a:cubicBezTo>
                <a:cubicBezTo>
                  <a:pt x="1545316" y="2959550"/>
                  <a:pt x="1538691" y="2962178"/>
                  <a:pt x="1534742" y="2962330"/>
                </a:cubicBezTo>
                <a:cubicBezTo>
                  <a:pt x="1451098" y="2967914"/>
                  <a:pt x="1368975" y="2961573"/>
                  <a:pt x="1287048" y="2950081"/>
                </a:cubicBezTo>
                <a:cubicBezTo>
                  <a:pt x="1283874" y="2949808"/>
                  <a:pt x="1280699" y="2949534"/>
                  <a:pt x="1277524" y="2949260"/>
                </a:cubicBezTo>
                <a:cubicBezTo>
                  <a:pt x="1273148" y="2948638"/>
                  <a:pt x="1269898" y="2946389"/>
                  <a:pt x="1272070" y="2941163"/>
                </a:cubicBezTo>
                <a:cubicBezTo>
                  <a:pt x="1272617" y="2934813"/>
                  <a:pt x="1276217" y="2935861"/>
                  <a:pt x="1280591" y="2936484"/>
                </a:cubicBezTo>
                <a:cubicBezTo>
                  <a:pt x="1296737" y="2939721"/>
                  <a:pt x="1312994" y="2942016"/>
                  <a:pt x="1329324" y="2943669"/>
                </a:cubicBezTo>
                <a:lnTo>
                  <a:pt x="1347575" y="2944911"/>
                </a:lnTo>
                <a:lnTo>
                  <a:pt x="1269123" y="2929870"/>
                </a:lnTo>
                <a:cubicBezTo>
                  <a:pt x="1143285" y="2897513"/>
                  <a:pt x="1025918" y="2842462"/>
                  <a:pt x="922045" y="2769034"/>
                </a:cubicBezTo>
                <a:lnTo>
                  <a:pt x="899579" y="2751486"/>
                </a:lnTo>
                <a:lnTo>
                  <a:pt x="898136" y="2750578"/>
                </a:lnTo>
                <a:lnTo>
                  <a:pt x="882801" y="2743200"/>
                </a:lnTo>
                <a:lnTo>
                  <a:pt x="844470" y="2711261"/>
                </a:lnTo>
                <a:lnTo>
                  <a:pt x="781509" y="2662819"/>
                </a:lnTo>
                <a:cubicBezTo>
                  <a:pt x="716126" y="2607081"/>
                  <a:pt x="656774" y="2544880"/>
                  <a:pt x="603856" y="2475115"/>
                </a:cubicBezTo>
                <a:close/>
                <a:moveTo>
                  <a:pt x="5954890" y="2457355"/>
                </a:moveTo>
                <a:lnTo>
                  <a:pt x="5951960" y="2462816"/>
                </a:lnTo>
                <a:cubicBezTo>
                  <a:pt x="5956041" y="2461492"/>
                  <a:pt x="5954719" y="2457410"/>
                  <a:pt x="5954719" y="2457410"/>
                </a:cubicBezTo>
                <a:close/>
                <a:moveTo>
                  <a:pt x="6001683" y="2449948"/>
                </a:moveTo>
                <a:lnTo>
                  <a:pt x="5988473" y="2478038"/>
                </a:lnTo>
                <a:cubicBezTo>
                  <a:pt x="5995205" y="2484876"/>
                  <a:pt x="5977446" y="2499659"/>
                  <a:pt x="5971929" y="2510469"/>
                </a:cubicBezTo>
                <a:cubicBezTo>
                  <a:pt x="5970551" y="2513172"/>
                  <a:pt x="5971211" y="2515213"/>
                  <a:pt x="5971364" y="2517419"/>
                </a:cubicBezTo>
                <a:lnTo>
                  <a:pt x="5970674" y="2518936"/>
                </a:lnTo>
                <a:lnTo>
                  <a:pt x="5996813" y="2548288"/>
                </a:lnTo>
                <a:lnTo>
                  <a:pt x="6010140" y="2578357"/>
                </a:lnTo>
                <a:lnTo>
                  <a:pt x="6032372" y="2501548"/>
                </a:lnTo>
                <a:lnTo>
                  <a:pt x="6014033" y="2472732"/>
                </a:lnTo>
                <a:close/>
                <a:moveTo>
                  <a:pt x="6348334" y="2421762"/>
                </a:moveTo>
                <a:lnTo>
                  <a:pt x="6348762" y="2421891"/>
                </a:lnTo>
                <a:cubicBezTo>
                  <a:pt x="6349704" y="2422423"/>
                  <a:pt x="6350622" y="2423437"/>
                  <a:pt x="6350527" y="2425368"/>
                </a:cubicBezTo>
                <a:close/>
                <a:moveTo>
                  <a:pt x="5975956" y="2402498"/>
                </a:moveTo>
                <a:lnTo>
                  <a:pt x="5968141" y="2418381"/>
                </a:lnTo>
                <a:lnTo>
                  <a:pt x="5960408" y="2432969"/>
                </a:lnTo>
                <a:lnTo>
                  <a:pt x="5960346" y="2433032"/>
                </a:lnTo>
                <a:lnTo>
                  <a:pt x="5960346" y="2433078"/>
                </a:lnTo>
                <a:lnTo>
                  <a:pt x="5959656" y="2434383"/>
                </a:lnTo>
                <a:cubicBezTo>
                  <a:pt x="5954498" y="2442822"/>
                  <a:pt x="5950748" y="2445166"/>
                  <a:pt x="5950861" y="2431597"/>
                </a:cubicBezTo>
                <a:cubicBezTo>
                  <a:pt x="5942475" y="2461382"/>
                  <a:pt x="5935634" y="2468111"/>
                  <a:pt x="5924607" y="2489732"/>
                </a:cubicBezTo>
                <a:cubicBezTo>
                  <a:pt x="5928688" y="2488408"/>
                  <a:pt x="5928688" y="2488408"/>
                  <a:pt x="5928688" y="2488408"/>
                </a:cubicBezTo>
                <a:lnTo>
                  <a:pt x="5926146" y="2493390"/>
                </a:lnTo>
                <a:lnTo>
                  <a:pt x="5931676" y="2502454"/>
                </a:lnTo>
                <a:lnTo>
                  <a:pt x="5941674" y="2516362"/>
                </a:lnTo>
                <a:lnTo>
                  <a:pt x="5942036" y="2515655"/>
                </a:lnTo>
                <a:cubicBezTo>
                  <a:pt x="5940709" y="2511573"/>
                  <a:pt x="5940709" y="2511573"/>
                  <a:pt x="5940709" y="2511573"/>
                </a:cubicBezTo>
                <a:cubicBezTo>
                  <a:pt x="5948986" y="2495357"/>
                  <a:pt x="5969613" y="2461602"/>
                  <a:pt x="5958692" y="2469654"/>
                </a:cubicBezTo>
                <a:cubicBezTo>
                  <a:pt x="5958692" y="2469654"/>
                  <a:pt x="5958692" y="2469654"/>
                  <a:pt x="5961450" y="2464250"/>
                </a:cubicBezTo>
                <a:cubicBezTo>
                  <a:pt x="5965530" y="2462925"/>
                  <a:pt x="5962884" y="2454763"/>
                  <a:pt x="5962884" y="2454763"/>
                </a:cubicBezTo>
                <a:lnTo>
                  <a:pt x="5954890" y="2457355"/>
                </a:lnTo>
                <a:lnTo>
                  <a:pt x="5960745" y="2446435"/>
                </a:lnTo>
                <a:lnTo>
                  <a:pt x="5960346" y="2433078"/>
                </a:lnTo>
                <a:lnTo>
                  <a:pt x="5960408" y="2432969"/>
                </a:lnTo>
                <a:lnTo>
                  <a:pt x="5972148" y="2420745"/>
                </a:lnTo>
                <a:lnTo>
                  <a:pt x="5978059" y="2406372"/>
                </a:lnTo>
                <a:close/>
                <a:moveTo>
                  <a:pt x="5970676" y="2392756"/>
                </a:moveTo>
                <a:lnTo>
                  <a:pt x="5970163" y="2393760"/>
                </a:lnTo>
                <a:cubicBezTo>
                  <a:pt x="5970163" y="2393760"/>
                  <a:pt x="5970163" y="2393760"/>
                  <a:pt x="5971487" y="2397842"/>
                </a:cubicBezTo>
                <a:cubicBezTo>
                  <a:pt x="5964649" y="2404572"/>
                  <a:pt x="5963211" y="2414058"/>
                  <a:pt x="5957698" y="2424868"/>
                </a:cubicBezTo>
                <a:cubicBezTo>
                  <a:pt x="5957698" y="2424868"/>
                  <a:pt x="5954943" y="2430274"/>
                  <a:pt x="5959022" y="2428950"/>
                </a:cubicBezTo>
                <a:cubicBezTo>
                  <a:pt x="5960346" y="2433032"/>
                  <a:pt x="5963105" y="2427626"/>
                  <a:pt x="5963105" y="2427626"/>
                </a:cubicBezTo>
                <a:cubicBezTo>
                  <a:pt x="5965863" y="2422221"/>
                  <a:pt x="5965863" y="2422221"/>
                  <a:pt x="5965863" y="2422221"/>
                </a:cubicBezTo>
                <a:cubicBezTo>
                  <a:pt x="5965863" y="2422221"/>
                  <a:pt x="5969942" y="2420897"/>
                  <a:pt x="5968619" y="2416816"/>
                </a:cubicBezTo>
                <a:cubicBezTo>
                  <a:pt x="5971375" y="2411411"/>
                  <a:pt x="5971375" y="2411411"/>
                  <a:pt x="5971375" y="2411411"/>
                </a:cubicBezTo>
                <a:lnTo>
                  <a:pt x="5975938" y="2402466"/>
                </a:lnTo>
                <a:close/>
                <a:moveTo>
                  <a:pt x="6690677" y="2377788"/>
                </a:moveTo>
                <a:lnTo>
                  <a:pt x="6681101" y="2403803"/>
                </a:lnTo>
                <a:lnTo>
                  <a:pt x="6703951" y="2436308"/>
                </a:lnTo>
                <a:lnTo>
                  <a:pt x="6836353" y="2578347"/>
                </a:lnTo>
                <a:cubicBezTo>
                  <a:pt x="6863870" y="2603911"/>
                  <a:pt x="6889359" y="2631988"/>
                  <a:pt x="6915562" y="2658152"/>
                </a:cubicBezTo>
                <a:cubicBezTo>
                  <a:pt x="6918074" y="2660183"/>
                  <a:pt x="6921573" y="2661763"/>
                  <a:pt x="6923756" y="2663944"/>
                </a:cubicBezTo>
                <a:lnTo>
                  <a:pt x="6923878" y="2667666"/>
                </a:lnTo>
                <a:lnTo>
                  <a:pt x="6968376" y="2707257"/>
                </a:lnTo>
                <a:lnTo>
                  <a:pt x="6922800" y="2674377"/>
                </a:lnTo>
                <a:lnTo>
                  <a:pt x="6915565" y="2680376"/>
                </a:lnTo>
                <a:cubicBezTo>
                  <a:pt x="6912144" y="2681140"/>
                  <a:pt x="6908288" y="2680516"/>
                  <a:pt x="6904460" y="2679083"/>
                </a:cubicBezTo>
                <a:cubicBezTo>
                  <a:pt x="6887240" y="2672641"/>
                  <a:pt x="6872765" y="2661771"/>
                  <a:pt x="6862234" y="2649105"/>
                </a:cubicBezTo>
                <a:cubicBezTo>
                  <a:pt x="6828610" y="2613622"/>
                  <a:pt x="6792506" y="2579665"/>
                  <a:pt x="6758254" y="2543674"/>
                </a:cubicBezTo>
                <a:lnTo>
                  <a:pt x="6716025" y="2495886"/>
                </a:lnTo>
                <a:lnTo>
                  <a:pt x="6714810" y="2494702"/>
                </a:lnTo>
                <a:lnTo>
                  <a:pt x="6712281" y="2491645"/>
                </a:lnTo>
                <a:lnTo>
                  <a:pt x="6708806" y="2487716"/>
                </a:lnTo>
                <a:lnTo>
                  <a:pt x="6707556" y="2485940"/>
                </a:lnTo>
                <a:lnTo>
                  <a:pt x="6668314" y="2438532"/>
                </a:lnTo>
                <a:lnTo>
                  <a:pt x="6663555" y="2451468"/>
                </a:lnTo>
                <a:lnTo>
                  <a:pt x="6718672" y="2527645"/>
                </a:lnTo>
                <a:lnTo>
                  <a:pt x="6868645" y="2690496"/>
                </a:lnTo>
                <a:lnTo>
                  <a:pt x="6886730" y="2708667"/>
                </a:lnTo>
                <a:cubicBezTo>
                  <a:pt x="6891316" y="2712840"/>
                  <a:pt x="6896641" y="2716677"/>
                  <a:pt x="6901191" y="2721760"/>
                </a:cubicBezTo>
                <a:lnTo>
                  <a:pt x="6902838" y="2725210"/>
                </a:lnTo>
                <a:lnTo>
                  <a:pt x="7093516" y="2882261"/>
                </a:lnTo>
                <a:cubicBezTo>
                  <a:pt x="7164408" y="2932803"/>
                  <a:pt x="7239616" y="2978951"/>
                  <a:pt x="7319302" y="3020539"/>
                </a:cubicBezTo>
                <a:lnTo>
                  <a:pt x="7440465" y="3073727"/>
                </a:lnTo>
                <a:lnTo>
                  <a:pt x="7573696" y="3114253"/>
                </a:lnTo>
                <a:cubicBezTo>
                  <a:pt x="7621754" y="3127472"/>
                  <a:pt x="7670334" y="3138887"/>
                  <a:pt x="7719585" y="3146867"/>
                </a:cubicBezTo>
                <a:cubicBezTo>
                  <a:pt x="7745592" y="3152910"/>
                  <a:pt x="7768506" y="3163942"/>
                  <a:pt x="7794629" y="3146674"/>
                </a:cubicBezTo>
                <a:cubicBezTo>
                  <a:pt x="7809575" y="3136288"/>
                  <a:pt x="7831139" y="3144357"/>
                  <a:pt x="7850003" y="3146498"/>
                </a:cubicBezTo>
                <a:cubicBezTo>
                  <a:pt x="7949178" y="3163937"/>
                  <a:pt x="8049555" y="3168308"/>
                  <a:pt x="8149258" y="3171195"/>
                </a:cubicBezTo>
                <a:cubicBezTo>
                  <a:pt x="8156534" y="3171459"/>
                  <a:pt x="8162327" y="3172398"/>
                  <a:pt x="8167710" y="3164579"/>
                </a:cubicBezTo>
                <a:cubicBezTo>
                  <a:pt x="8165275" y="3151377"/>
                  <a:pt x="8152748" y="3155294"/>
                  <a:pt x="8145472" y="3155030"/>
                </a:cubicBezTo>
                <a:cubicBezTo>
                  <a:pt x="7991072" y="3153800"/>
                  <a:pt x="7841097" y="3130874"/>
                  <a:pt x="7692195" y="3098517"/>
                </a:cubicBezTo>
                <a:cubicBezTo>
                  <a:pt x="7686401" y="3097578"/>
                  <a:pt x="7680607" y="3096639"/>
                  <a:pt x="7674812" y="3095701"/>
                </a:cubicBezTo>
                <a:cubicBezTo>
                  <a:pt x="7666862" y="3093956"/>
                  <a:pt x="7661199" y="3089379"/>
                  <a:pt x="7665908" y="3080079"/>
                </a:cubicBezTo>
                <a:cubicBezTo>
                  <a:pt x="7667784" y="3068490"/>
                  <a:pt x="7674253" y="3070910"/>
                  <a:pt x="7682204" y="3072656"/>
                </a:cubicBezTo>
                <a:cubicBezTo>
                  <a:pt x="7711413" y="3080818"/>
                  <a:pt x="7740959" y="3087263"/>
                  <a:pt x="7770728" y="3092545"/>
                </a:cubicBezTo>
                <a:lnTo>
                  <a:pt x="7804080" y="3097332"/>
                </a:lnTo>
                <a:lnTo>
                  <a:pt x="7662043" y="3058930"/>
                </a:lnTo>
                <a:cubicBezTo>
                  <a:pt x="7435350" y="2982218"/>
                  <a:pt x="7227339" y="2864984"/>
                  <a:pt x="7046627" y="2715847"/>
                </a:cubicBezTo>
                <a:lnTo>
                  <a:pt x="7007772" y="2680532"/>
                </a:lnTo>
                <a:lnTo>
                  <a:pt x="7005246" y="2678666"/>
                </a:lnTo>
                <a:lnTo>
                  <a:pt x="6978093" y="2663006"/>
                </a:lnTo>
                <a:lnTo>
                  <a:pt x="6912073" y="2599079"/>
                </a:lnTo>
                <a:lnTo>
                  <a:pt x="6803080" y="2501456"/>
                </a:lnTo>
                <a:close/>
                <a:moveTo>
                  <a:pt x="6044265" y="2365446"/>
                </a:moveTo>
                <a:lnTo>
                  <a:pt x="6036680" y="2390229"/>
                </a:lnTo>
                <a:cubicBezTo>
                  <a:pt x="6035353" y="2386147"/>
                  <a:pt x="6031272" y="2387471"/>
                  <a:pt x="6028515" y="2392877"/>
                </a:cubicBezTo>
                <a:lnTo>
                  <a:pt x="6015916" y="2419672"/>
                </a:lnTo>
                <a:lnTo>
                  <a:pt x="6049591" y="2472732"/>
                </a:lnTo>
                <a:lnTo>
                  <a:pt x="6052913" y="2479380"/>
                </a:lnTo>
                <a:lnTo>
                  <a:pt x="6057184" y="2459136"/>
                </a:lnTo>
                <a:lnTo>
                  <a:pt x="6031810" y="2410510"/>
                </a:lnTo>
                <a:cubicBezTo>
                  <a:pt x="6036257" y="2414953"/>
                  <a:pt x="6036259" y="2419398"/>
                  <a:pt x="6040700" y="2423843"/>
                </a:cubicBezTo>
                <a:lnTo>
                  <a:pt x="6059297" y="2449112"/>
                </a:lnTo>
                <a:lnTo>
                  <a:pt x="6062798" y="2432506"/>
                </a:lnTo>
                <a:lnTo>
                  <a:pt x="6066883" y="2407138"/>
                </a:lnTo>
                <a:lnTo>
                  <a:pt x="6062365" y="2399399"/>
                </a:lnTo>
                <a:cubicBezTo>
                  <a:pt x="6058479" y="2392732"/>
                  <a:pt x="6058479" y="2392732"/>
                  <a:pt x="6058479" y="2392732"/>
                </a:cubicBezTo>
                <a:lnTo>
                  <a:pt x="6057064" y="2389898"/>
                </a:lnTo>
                <a:lnTo>
                  <a:pt x="6056336" y="2388763"/>
                </a:lnTo>
                <a:close/>
                <a:moveTo>
                  <a:pt x="5955595" y="2363847"/>
                </a:moveTo>
                <a:lnTo>
                  <a:pt x="5943024" y="2393541"/>
                </a:lnTo>
                <a:cubicBezTo>
                  <a:pt x="5935469" y="2405014"/>
                  <a:pt x="5927918" y="2416487"/>
                  <a:pt x="5920346" y="2429654"/>
                </a:cubicBezTo>
                <a:lnTo>
                  <a:pt x="5900297" y="2470416"/>
                </a:lnTo>
                <a:lnTo>
                  <a:pt x="5899013" y="2466457"/>
                </a:lnTo>
                <a:lnTo>
                  <a:pt x="5896535" y="2471319"/>
                </a:lnTo>
                <a:lnTo>
                  <a:pt x="5898823" y="2473417"/>
                </a:lnTo>
                <a:lnTo>
                  <a:pt x="5900297" y="2470416"/>
                </a:lnTo>
                <a:lnTo>
                  <a:pt x="5900336" y="2470538"/>
                </a:lnTo>
                <a:lnTo>
                  <a:pt x="5898854" y="2473446"/>
                </a:lnTo>
                <a:lnTo>
                  <a:pt x="5902924" y="2477176"/>
                </a:lnTo>
                <a:cubicBezTo>
                  <a:pt x="5907369" y="2477177"/>
                  <a:pt x="5907369" y="2481620"/>
                  <a:pt x="5907369" y="2481620"/>
                </a:cubicBezTo>
                <a:lnTo>
                  <a:pt x="5908382" y="2482634"/>
                </a:lnTo>
                <a:lnTo>
                  <a:pt x="5938091" y="2437430"/>
                </a:lnTo>
                <a:lnTo>
                  <a:pt x="5966714" y="2385454"/>
                </a:lnTo>
                <a:lnTo>
                  <a:pt x="5964032" y="2380509"/>
                </a:lnTo>
                <a:close/>
                <a:moveTo>
                  <a:pt x="10958889" y="2353648"/>
                </a:moveTo>
                <a:cubicBezTo>
                  <a:pt x="10951507" y="2372840"/>
                  <a:pt x="10955936" y="2384651"/>
                  <a:pt x="10975130" y="2396461"/>
                </a:cubicBezTo>
                <a:cubicBezTo>
                  <a:pt x="11105055" y="2479133"/>
                  <a:pt x="11233502" y="2564760"/>
                  <a:pt x="11375239" y="2626765"/>
                </a:cubicBezTo>
                <a:cubicBezTo>
                  <a:pt x="11491138" y="2676960"/>
                  <a:pt x="11609620" y="2715713"/>
                  <a:pt x="11730686" y="2742656"/>
                </a:cubicBezTo>
                <a:lnTo>
                  <a:pt x="11760488" y="2747772"/>
                </a:lnTo>
                <a:lnTo>
                  <a:pt x="11759718" y="2741610"/>
                </a:lnTo>
                <a:cubicBezTo>
                  <a:pt x="11761275" y="2740444"/>
                  <a:pt x="11760885" y="2738113"/>
                  <a:pt x="11759329" y="2737725"/>
                </a:cubicBezTo>
                <a:cubicBezTo>
                  <a:pt x="11753103" y="2735393"/>
                  <a:pt x="11753492" y="2731895"/>
                  <a:pt x="11757384" y="2727232"/>
                </a:cubicBezTo>
                <a:cubicBezTo>
                  <a:pt x="11758551" y="2725678"/>
                  <a:pt x="11756994" y="2723735"/>
                  <a:pt x="11756216" y="2722180"/>
                </a:cubicBezTo>
                <a:cubicBezTo>
                  <a:pt x="11754660" y="2719848"/>
                  <a:pt x="11754270" y="2717517"/>
                  <a:pt x="11756605" y="2715573"/>
                </a:cubicBezTo>
                <a:cubicBezTo>
                  <a:pt x="11758939" y="2713631"/>
                  <a:pt x="11758551" y="2711299"/>
                  <a:pt x="11759329" y="2708968"/>
                </a:cubicBezTo>
                <a:lnTo>
                  <a:pt x="11760085" y="2707561"/>
                </a:lnTo>
                <a:lnTo>
                  <a:pt x="11725149" y="2700581"/>
                </a:lnTo>
                <a:cubicBezTo>
                  <a:pt x="11562744" y="2672531"/>
                  <a:pt x="11407719" y="2623812"/>
                  <a:pt x="11264507" y="2544092"/>
                </a:cubicBezTo>
                <a:cubicBezTo>
                  <a:pt x="11251219" y="2536711"/>
                  <a:pt x="11236456" y="2533757"/>
                  <a:pt x="11237932" y="2513089"/>
                </a:cubicBezTo>
                <a:cubicBezTo>
                  <a:pt x="11239408" y="2507184"/>
                  <a:pt x="11233502" y="2502755"/>
                  <a:pt x="11227597" y="2501279"/>
                </a:cubicBezTo>
                <a:cubicBezTo>
                  <a:pt x="11137535" y="2459942"/>
                  <a:pt x="11051903" y="2409748"/>
                  <a:pt x="10967747" y="2355124"/>
                </a:cubicBezTo>
                <a:cubicBezTo>
                  <a:pt x="10966272" y="2353649"/>
                  <a:pt x="10963318" y="2353648"/>
                  <a:pt x="10958889" y="2353648"/>
                </a:cubicBezTo>
                <a:close/>
                <a:moveTo>
                  <a:pt x="186951" y="2324193"/>
                </a:moveTo>
                <a:lnTo>
                  <a:pt x="186419" y="2326295"/>
                </a:lnTo>
                <a:lnTo>
                  <a:pt x="188124" y="2327510"/>
                </a:lnTo>
                <a:close/>
                <a:moveTo>
                  <a:pt x="10699955" y="2320051"/>
                </a:moveTo>
                <a:lnTo>
                  <a:pt x="10664683" y="2391428"/>
                </a:lnTo>
                <a:lnTo>
                  <a:pt x="10661851" y="2396496"/>
                </a:lnTo>
                <a:lnTo>
                  <a:pt x="10657938" y="2440391"/>
                </a:lnTo>
                <a:lnTo>
                  <a:pt x="10662339" y="2454227"/>
                </a:lnTo>
                <a:lnTo>
                  <a:pt x="10722787" y="2339139"/>
                </a:lnTo>
                <a:close/>
                <a:moveTo>
                  <a:pt x="11292201" y="2282146"/>
                </a:moveTo>
                <a:cubicBezTo>
                  <a:pt x="11288602" y="2280923"/>
                  <a:pt x="11284236" y="2280764"/>
                  <a:pt x="11278310" y="2283465"/>
                </a:cubicBezTo>
                <a:cubicBezTo>
                  <a:pt x="11297886" y="2298157"/>
                  <a:pt x="11320557" y="2307867"/>
                  <a:pt x="11340427" y="2320462"/>
                </a:cubicBezTo>
                <a:lnTo>
                  <a:pt x="11347047" y="2325872"/>
                </a:lnTo>
                <a:lnTo>
                  <a:pt x="11391480" y="2343313"/>
                </a:lnTo>
                <a:lnTo>
                  <a:pt x="11490222" y="2374168"/>
                </a:lnTo>
                <a:lnTo>
                  <a:pt x="11378805" y="2324984"/>
                </a:lnTo>
                <a:cubicBezTo>
                  <a:pt x="11353033" y="2312394"/>
                  <a:pt x="11328446" y="2299264"/>
                  <a:pt x="11301488" y="2287218"/>
                </a:cubicBezTo>
                <a:cubicBezTo>
                  <a:pt x="11298630" y="2285657"/>
                  <a:pt x="11295800" y="2283369"/>
                  <a:pt x="11292201" y="2282146"/>
                </a:cubicBezTo>
                <a:close/>
                <a:moveTo>
                  <a:pt x="5997989" y="2276061"/>
                </a:moveTo>
                <a:lnTo>
                  <a:pt x="5995821" y="2283386"/>
                </a:lnTo>
                <a:cubicBezTo>
                  <a:pt x="5989629" y="2293847"/>
                  <a:pt x="5981745" y="2304298"/>
                  <a:pt x="5976228" y="2315109"/>
                </a:cubicBezTo>
                <a:lnTo>
                  <a:pt x="5965684" y="2340020"/>
                </a:lnTo>
                <a:lnTo>
                  <a:pt x="5971534" y="2346828"/>
                </a:lnTo>
                <a:cubicBezTo>
                  <a:pt x="5974868" y="2349120"/>
                  <a:pt x="5970701" y="2338286"/>
                  <a:pt x="5974034" y="2334952"/>
                </a:cubicBezTo>
                <a:cubicBezTo>
                  <a:pt x="5987367" y="2357175"/>
                  <a:pt x="5987367" y="2357175"/>
                  <a:pt x="5987367" y="2357175"/>
                </a:cubicBezTo>
                <a:cubicBezTo>
                  <a:pt x="5980701" y="2352731"/>
                  <a:pt x="5979590" y="2354953"/>
                  <a:pt x="5980145" y="2358841"/>
                </a:cubicBezTo>
                <a:lnTo>
                  <a:pt x="5981169" y="2363127"/>
                </a:lnTo>
                <a:lnTo>
                  <a:pt x="5982627" y="2362653"/>
                </a:lnTo>
                <a:cubicBezTo>
                  <a:pt x="5982627" y="2362653"/>
                  <a:pt x="5982627" y="2362653"/>
                  <a:pt x="5986708" y="2361329"/>
                </a:cubicBezTo>
                <a:lnTo>
                  <a:pt x="5982638" y="2369308"/>
                </a:lnTo>
                <a:lnTo>
                  <a:pt x="5982924" y="2370509"/>
                </a:lnTo>
                <a:lnTo>
                  <a:pt x="5992689" y="2382208"/>
                </a:lnTo>
                <a:lnTo>
                  <a:pt x="5993326" y="2381736"/>
                </a:lnTo>
                <a:lnTo>
                  <a:pt x="5992935" y="2382505"/>
                </a:lnTo>
                <a:lnTo>
                  <a:pt x="5998340" y="2388981"/>
                </a:lnTo>
                <a:lnTo>
                  <a:pt x="5998410" y="2389109"/>
                </a:lnTo>
                <a:lnTo>
                  <a:pt x="6000055" y="2388575"/>
                </a:lnTo>
                <a:lnTo>
                  <a:pt x="5999162" y="2390445"/>
                </a:lnTo>
                <a:lnTo>
                  <a:pt x="6000692" y="2393168"/>
                </a:lnTo>
                <a:lnTo>
                  <a:pt x="6028854" y="2335673"/>
                </a:lnTo>
                <a:lnTo>
                  <a:pt x="6005544" y="2290651"/>
                </a:lnTo>
                <a:lnTo>
                  <a:pt x="6005145" y="2290512"/>
                </a:lnTo>
                <a:lnTo>
                  <a:pt x="5999096" y="2278195"/>
                </a:lnTo>
                <a:close/>
                <a:moveTo>
                  <a:pt x="5509137" y="2273279"/>
                </a:moveTo>
                <a:lnTo>
                  <a:pt x="5491098" y="2308040"/>
                </a:lnTo>
                <a:lnTo>
                  <a:pt x="5459790" y="2361053"/>
                </a:lnTo>
                <a:lnTo>
                  <a:pt x="5459065" y="2362522"/>
                </a:lnTo>
                <a:lnTo>
                  <a:pt x="5457013" y="2365757"/>
                </a:lnTo>
                <a:lnTo>
                  <a:pt x="5454441" y="2370116"/>
                </a:lnTo>
                <a:lnTo>
                  <a:pt x="5453178" y="2371794"/>
                </a:lnTo>
                <a:lnTo>
                  <a:pt x="5416871" y="2428974"/>
                </a:lnTo>
                <a:lnTo>
                  <a:pt x="5420544" y="2429338"/>
                </a:lnTo>
                <a:cubicBezTo>
                  <a:pt x="5423514" y="2428775"/>
                  <a:pt x="5426255" y="2427509"/>
                  <a:pt x="5428970" y="2426086"/>
                </a:cubicBezTo>
                <a:lnTo>
                  <a:pt x="5432983" y="2424722"/>
                </a:lnTo>
                <a:lnTo>
                  <a:pt x="5488169" y="2349165"/>
                </a:lnTo>
                <a:lnTo>
                  <a:pt x="5515713" y="2300255"/>
                </a:lnTo>
                <a:close/>
                <a:moveTo>
                  <a:pt x="170681" y="2269697"/>
                </a:moveTo>
                <a:lnTo>
                  <a:pt x="171544" y="2272968"/>
                </a:lnTo>
                <a:cubicBezTo>
                  <a:pt x="172829" y="2278013"/>
                  <a:pt x="174091" y="2282758"/>
                  <a:pt x="175389" y="2286972"/>
                </a:cubicBezTo>
                <a:lnTo>
                  <a:pt x="176969" y="2291178"/>
                </a:lnTo>
                <a:close/>
                <a:moveTo>
                  <a:pt x="6553457" y="2202212"/>
                </a:moveTo>
                <a:lnTo>
                  <a:pt x="6551069" y="2209908"/>
                </a:lnTo>
                <a:lnTo>
                  <a:pt x="6601441" y="2290494"/>
                </a:lnTo>
                <a:lnTo>
                  <a:pt x="6665329" y="2381365"/>
                </a:lnTo>
                <a:lnTo>
                  <a:pt x="6666675" y="2380928"/>
                </a:lnTo>
                <a:cubicBezTo>
                  <a:pt x="6666720" y="2375394"/>
                  <a:pt x="6667890" y="2367653"/>
                  <a:pt x="6669761" y="2359227"/>
                </a:cubicBezTo>
                <a:lnTo>
                  <a:pt x="6670718" y="2355831"/>
                </a:lnTo>
                <a:lnTo>
                  <a:pt x="6643508" y="2325893"/>
                </a:lnTo>
                <a:close/>
                <a:moveTo>
                  <a:pt x="170043" y="2189950"/>
                </a:moveTo>
                <a:cubicBezTo>
                  <a:pt x="186463" y="2287817"/>
                  <a:pt x="221706" y="2381397"/>
                  <a:pt x="250248" y="2475635"/>
                </a:cubicBezTo>
                <a:lnTo>
                  <a:pt x="249188" y="2475968"/>
                </a:lnTo>
                <a:lnTo>
                  <a:pt x="262296" y="2499681"/>
                </a:lnTo>
                <a:cubicBezTo>
                  <a:pt x="273720" y="2523024"/>
                  <a:pt x="287370" y="2543781"/>
                  <a:pt x="293442" y="2560265"/>
                </a:cubicBezTo>
                <a:cubicBezTo>
                  <a:pt x="295669" y="2557680"/>
                  <a:pt x="295849" y="2560086"/>
                  <a:pt x="298615" y="2564717"/>
                </a:cubicBezTo>
                <a:cubicBezTo>
                  <a:pt x="296028" y="2562491"/>
                  <a:pt x="293623" y="2562672"/>
                  <a:pt x="296208" y="2564898"/>
                </a:cubicBezTo>
                <a:cubicBezTo>
                  <a:pt x="298794" y="2567124"/>
                  <a:pt x="313164" y="2597506"/>
                  <a:pt x="315211" y="2592514"/>
                </a:cubicBezTo>
                <a:cubicBezTo>
                  <a:pt x="323330" y="2604005"/>
                  <a:pt x="321282" y="2608998"/>
                  <a:pt x="321282" y="2608998"/>
                </a:cubicBezTo>
                <a:cubicBezTo>
                  <a:pt x="329221" y="2618083"/>
                  <a:pt x="323690" y="2608818"/>
                  <a:pt x="325916" y="2606232"/>
                </a:cubicBezTo>
                <a:cubicBezTo>
                  <a:pt x="334034" y="2617724"/>
                  <a:pt x="334034" y="2617724"/>
                  <a:pt x="334034" y="2617724"/>
                </a:cubicBezTo>
                <a:cubicBezTo>
                  <a:pt x="326455" y="2613450"/>
                  <a:pt x="331987" y="2622716"/>
                  <a:pt x="332166" y="2625122"/>
                </a:cubicBezTo>
                <a:cubicBezTo>
                  <a:pt x="344918" y="2633847"/>
                  <a:pt x="354117" y="2659777"/>
                  <a:pt x="372398" y="2677769"/>
                </a:cubicBezTo>
                <a:cubicBezTo>
                  <a:pt x="372579" y="2680174"/>
                  <a:pt x="374984" y="2679994"/>
                  <a:pt x="375164" y="2682400"/>
                </a:cubicBezTo>
                <a:cubicBezTo>
                  <a:pt x="375346" y="2684807"/>
                  <a:pt x="377752" y="2684627"/>
                  <a:pt x="377752" y="2684627"/>
                </a:cubicBezTo>
                <a:cubicBezTo>
                  <a:pt x="380337" y="2686854"/>
                  <a:pt x="380158" y="2684447"/>
                  <a:pt x="377572" y="2682220"/>
                </a:cubicBezTo>
                <a:cubicBezTo>
                  <a:pt x="377572" y="2682220"/>
                  <a:pt x="377572" y="2682220"/>
                  <a:pt x="377392" y="2679814"/>
                </a:cubicBezTo>
                <a:cubicBezTo>
                  <a:pt x="396035" y="2702617"/>
                  <a:pt x="401927" y="2716696"/>
                  <a:pt x="420390" y="2737093"/>
                </a:cubicBezTo>
                <a:cubicBezTo>
                  <a:pt x="418163" y="2739679"/>
                  <a:pt x="420749" y="2741906"/>
                  <a:pt x="418523" y="2744492"/>
                </a:cubicBezTo>
                <a:cubicBezTo>
                  <a:pt x="442338" y="2771747"/>
                  <a:pt x="466333" y="2801410"/>
                  <a:pt x="492554" y="2828486"/>
                </a:cubicBezTo>
                <a:cubicBezTo>
                  <a:pt x="518955" y="2857969"/>
                  <a:pt x="547583" y="2884865"/>
                  <a:pt x="573625" y="2909535"/>
                </a:cubicBezTo>
                <a:cubicBezTo>
                  <a:pt x="573086" y="2902316"/>
                  <a:pt x="555522" y="2893951"/>
                  <a:pt x="549990" y="2884686"/>
                </a:cubicBezTo>
                <a:cubicBezTo>
                  <a:pt x="547583" y="2884865"/>
                  <a:pt x="547223" y="2880053"/>
                  <a:pt x="547044" y="2877646"/>
                </a:cubicBezTo>
                <a:cubicBezTo>
                  <a:pt x="531347" y="2861881"/>
                  <a:pt x="510478" y="2841665"/>
                  <a:pt x="494421" y="2821088"/>
                </a:cubicBezTo>
                <a:cubicBezTo>
                  <a:pt x="473372" y="2798464"/>
                  <a:pt x="449736" y="2773613"/>
                  <a:pt x="433499" y="2750631"/>
                </a:cubicBezTo>
                <a:cubicBezTo>
                  <a:pt x="433321" y="2748224"/>
                  <a:pt x="430374" y="2741186"/>
                  <a:pt x="430374" y="2741186"/>
                </a:cubicBezTo>
                <a:cubicBezTo>
                  <a:pt x="419670" y="2727468"/>
                  <a:pt x="406559" y="2713930"/>
                  <a:pt x="398440" y="2702438"/>
                </a:cubicBezTo>
                <a:cubicBezTo>
                  <a:pt x="398261" y="2700031"/>
                  <a:pt x="400847" y="2702259"/>
                  <a:pt x="398081" y="2697626"/>
                </a:cubicBezTo>
                <a:cubicBezTo>
                  <a:pt x="398261" y="2700031"/>
                  <a:pt x="395676" y="2697805"/>
                  <a:pt x="393269" y="2697986"/>
                </a:cubicBezTo>
                <a:cubicBezTo>
                  <a:pt x="379797" y="2679634"/>
                  <a:pt x="371140" y="2660924"/>
                  <a:pt x="360256" y="2644801"/>
                </a:cubicBezTo>
                <a:cubicBezTo>
                  <a:pt x="362842" y="2647026"/>
                  <a:pt x="363022" y="2649432"/>
                  <a:pt x="365606" y="2651659"/>
                </a:cubicBezTo>
                <a:cubicBezTo>
                  <a:pt x="376132" y="2662970"/>
                  <a:pt x="384251" y="2674463"/>
                  <a:pt x="381484" y="2669829"/>
                </a:cubicBezTo>
                <a:cubicBezTo>
                  <a:pt x="389603" y="2681320"/>
                  <a:pt x="402713" y="2694859"/>
                  <a:pt x="410652" y="2703944"/>
                </a:cubicBezTo>
                <a:cubicBezTo>
                  <a:pt x="413237" y="2706171"/>
                  <a:pt x="413237" y="2706171"/>
                  <a:pt x="413419" y="2708577"/>
                </a:cubicBezTo>
                <a:cubicBezTo>
                  <a:pt x="408425" y="2706530"/>
                  <a:pt x="418590" y="2713030"/>
                  <a:pt x="413778" y="2713390"/>
                </a:cubicBezTo>
                <a:cubicBezTo>
                  <a:pt x="418950" y="2717842"/>
                  <a:pt x="424123" y="2722295"/>
                  <a:pt x="426708" y="2724522"/>
                </a:cubicBezTo>
                <a:cubicBezTo>
                  <a:pt x="432060" y="2731381"/>
                  <a:pt x="434826" y="2736013"/>
                  <a:pt x="439999" y="2740466"/>
                </a:cubicBezTo>
                <a:cubicBezTo>
                  <a:pt x="448118" y="2751959"/>
                  <a:pt x="456414" y="2765855"/>
                  <a:pt x="459182" y="2770488"/>
                </a:cubicBezTo>
                <a:cubicBezTo>
                  <a:pt x="459002" y="2768082"/>
                  <a:pt x="461588" y="2770308"/>
                  <a:pt x="461588" y="2770308"/>
                </a:cubicBezTo>
                <a:cubicBezTo>
                  <a:pt x="464174" y="2772535"/>
                  <a:pt x="466761" y="2774761"/>
                  <a:pt x="469527" y="2779393"/>
                </a:cubicBezTo>
                <a:cubicBezTo>
                  <a:pt x="469527" y="2779393"/>
                  <a:pt x="469706" y="2781800"/>
                  <a:pt x="472113" y="2781621"/>
                </a:cubicBezTo>
                <a:cubicBezTo>
                  <a:pt x="477466" y="2788479"/>
                  <a:pt x="482815" y="2795338"/>
                  <a:pt x="487990" y="2799791"/>
                </a:cubicBezTo>
                <a:cubicBezTo>
                  <a:pt x="493340" y="2806650"/>
                  <a:pt x="496288" y="2813688"/>
                  <a:pt x="495929" y="2808876"/>
                </a:cubicBezTo>
                <a:cubicBezTo>
                  <a:pt x="503686" y="2815555"/>
                  <a:pt x="511625" y="2824641"/>
                  <a:pt x="519741" y="2836132"/>
                </a:cubicBezTo>
                <a:cubicBezTo>
                  <a:pt x="522330" y="2838358"/>
                  <a:pt x="527501" y="2842812"/>
                  <a:pt x="530266" y="2847444"/>
                </a:cubicBezTo>
                <a:cubicBezTo>
                  <a:pt x="530266" y="2847444"/>
                  <a:pt x="530446" y="2849850"/>
                  <a:pt x="530446" y="2849850"/>
                </a:cubicBezTo>
                <a:cubicBezTo>
                  <a:pt x="532855" y="2849671"/>
                  <a:pt x="533033" y="2852077"/>
                  <a:pt x="533033" y="2852077"/>
                </a:cubicBezTo>
                <a:cubicBezTo>
                  <a:pt x="535440" y="2851897"/>
                  <a:pt x="535440" y="2851897"/>
                  <a:pt x="535440" y="2851897"/>
                </a:cubicBezTo>
                <a:cubicBezTo>
                  <a:pt x="535440" y="2851897"/>
                  <a:pt x="535440" y="2851897"/>
                  <a:pt x="535619" y="2854302"/>
                </a:cubicBezTo>
                <a:cubicBezTo>
                  <a:pt x="551317" y="2870067"/>
                  <a:pt x="567013" y="2885832"/>
                  <a:pt x="579945" y="2896963"/>
                </a:cubicBezTo>
                <a:cubicBezTo>
                  <a:pt x="580124" y="2899370"/>
                  <a:pt x="580305" y="2901777"/>
                  <a:pt x="582709" y="2901596"/>
                </a:cubicBezTo>
                <a:cubicBezTo>
                  <a:pt x="582890" y="2904003"/>
                  <a:pt x="582890" y="2904003"/>
                  <a:pt x="582890" y="2904003"/>
                </a:cubicBezTo>
                <a:cubicBezTo>
                  <a:pt x="582890" y="2904003"/>
                  <a:pt x="583070" y="2906410"/>
                  <a:pt x="585476" y="2906230"/>
                </a:cubicBezTo>
                <a:cubicBezTo>
                  <a:pt x="587883" y="2906050"/>
                  <a:pt x="587883" y="2906050"/>
                  <a:pt x="587883" y="2906050"/>
                </a:cubicBezTo>
                <a:cubicBezTo>
                  <a:pt x="595641" y="2912729"/>
                  <a:pt x="611338" y="2928494"/>
                  <a:pt x="608392" y="2921454"/>
                </a:cubicBezTo>
                <a:cubicBezTo>
                  <a:pt x="608392" y="2921454"/>
                  <a:pt x="608392" y="2921454"/>
                  <a:pt x="610978" y="2923680"/>
                </a:cubicBezTo>
                <a:cubicBezTo>
                  <a:pt x="611158" y="2926087"/>
                  <a:pt x="615970" y="2925727"/>
                  <a:pt x="615970" y="2925727"/>
                </a:cubicBezTo>
                <a:lnTo>
                  <a:pt x="615619" y="2921015"/>
                </a:lnTo>
                <a:lnTo>
                  <a:pt x="620804" y="2925667"/>
                </a:lnTo>
                <a:lnTo>
                  <a:pt x="628157" y="2927228"/>
                </a:lnTo>
                <a:lnTo>
                  <a:pt x="628207" y="2927276"/>
                </a:lnTo>
                <a:lnTo>
                  <a:pt x="633323" y="2935318"/>
                </a:lnTo>
                <a:cubicBezTo>
                  <a:pt x="636210" y="2937523"/>
                  <a:pt x="640000" y="2939658"/>
                  <a:pt x="643878" y="2942999"/>
                </a:cubicBezTo>
                <a:cubicBezTo>
                  <a:pt x="643878" y="2942999"/>
                  <a:pt x="644059" y="2945404"/>
                  <a:pt x="644059" y="2945404"/>
                </a:cubicBezTo>
                <a:cubicBezTo>
                  <a:pt x="646463" y="2945225"/>
                  <a:pt x="646645" y="2947630"/>
                  <a:pt x="646463" y="2945225"/>
                </a:cubicBezTo>
                <a:cubicBezTo>
                  <a:pt x="646463" y="2945225"/>
                  <a:pt x="646463" y="2945225"/>
                  <a:pt x="648871" y="2945044"/>
                </a:cubicBezTo>
                <a:cubicBezTo>
                  <a:pt x="651457" y="2947271"/>
                  <a:pt x="651637" y="2949677"/>
                  <a:pt x="651817" y="2952084"/>
                </a:cubicBezTo>
                <a:cubicBezTo>
                  <a:pt x="649231" y="2949857"/>
                  <a:pt x="649231" y="2949857"/>
                  <a:pt x="649231" y="2949857"/>
                </a:cubicBezTo>
                <a:cubicBezTo>
                  <a:pt x="646645" y="2947630"/>
                  <a:pt x="644238" y="2947811"/>
                  <a:pt x="644238" y="2947811"/>
                </a:cubicBezTo>
                <a:cubicBezTo>
                  <a:pt x="644419" y="2950217"/>
                  <a:pt x="644598" y="2952623"/>
                  <a:pt x="647005" y="2952444"/>
                </a:cubicBezTo>
                <a:cubicBezTo>
                  <a:pt x="647184" y="2954849"/>
                  <a:pt x="647184" y="2954849"/>
                  <a:pt x="647184" y="2954849"/>
                </a:cubicBezTo>
                <a:cubicBezTo>
                  <a:pt x="644778" y="2955029"/>
                  <a:pt x="636659" y="2943537"/>
                  <a:pt x="634432" y="2946124"/>
                </a:cubicBezTo>
                <a:cubicBezTo>
                  <a:pt x="660115" y="2965981"/>
                  <a:pt x="688743" y="2992877"/>
                  <a:pt x="717011" y="3014961"/>
                </a:cubicBezTo>
                <a:cubicBezTo>
                  <a:pt x="719597" y="3017188"/>
                  <a:pt x="724589" y="3019234"/>
                  <a:pt x="727177" y="3021461"/>
                </a:cubicBezTo>
                <a:cubicBezTo>
                  <a:pt x="729582" y="3021281"/>
                  <a:pt x="727177" y="3021461"/>
                  <a:pt x="729761" y="3023687"/>
                </a:cubicBezTo>
                <a:cubicBezTo>
                  <a:pt x="752857" y="3041319"/>
                  <a:pt x="783352" y="3060816"/>
                  <a:pt x="816072" y="3077727"/>
                </a:cubicBezTo>
                <a:cubicBezTo>
                  <a:pt x="818659" y="3079953"/>
                  <a:pt x="818839" y="3082360"/>
                  <a:pt x="821243" y="3082180"/>
                </a:cubicBezTo>
                <a:cubicBezTo>
                  <a:pt x="818839" y="3082360"/>
                  <a:pt x="816432" y="3082540"/>
                  <a:pt x="813665" y="3077906"/>
                </a:cubicBezTo>
                <a:cubicBezTo>
                  <a:pt x="813845" y="3080313"/>
                  <a:pt x="811440" y="3080493"/>
                  <a:pt x="808853" y="3078266"/>
                </a:cubicBezTo>
                <a:cubicBezTo>
                  <a:pt x="811079" y="3075680"/>
                  <a:pt x="801275" y="3073994"/>
                  <a:pt x="798868" y="3074174"/>
                </a:cubicBezTo>
                <a:cubicBezTo>
                  <a:pt x="798868" y="3074174"/>
                  <a:pt x="798689" y="3071767"/>
                  <a:pt x="796282" y="3071947"/>
                </a:cubicBezTo>
                <a:cubicBezTo>
                  <a:pt x="796282" y="3071947"/>
                  <a:pt x="793877" y="3072127"/>
                  <a:pt x="793877" y="3072127"/>
                </a:cubicBezTo>
                <a:cubicBezTo>
                  <a:pt x="786478" y="3070260"/>
                  <a:pt x="768914" y="3061895"/>
                  <a:pt x="771501" y="3064121"/>
                </a:cubicBezTo>
                <a:cubicBezTo>
                  <a:pt x="773907" y="3063941"/>
                  <a:pt x="774086" y="3066349"/>
                  <a:pt x="776494" y="3066168"/>
                </a:cubicBezTo>
                <a:cubicBezTo>
                  <a:pt x="774086" y="3066349"/>
                  <a:pt x="771679" y="3066528"/>
                  <a:pt x="771679" y="3066528"/>
                </a:cubicBezTo>
                <a:cubicBezTo>
                  <a:pt x="771679" y="3066528"/>
                  <a:pt x="771859" y="3068934"/>
                  <a:pt x="774446" y="3071160"/>
                </a:cubicBezTo>
                <a:cubicBezTo>
                  <a:pt x="774446" y="3071160"/>
                  <a:pt x="774446" y="3071160"/>
                  <a:pt x="772038" y="3071340"/>
                </a:cubicBezTo>
                <a:cubicBezTo>
                  <a:pt x="772038" y="3071340"/>
                  <a:pt x="771859" y="3068934"/>
                  <a:pt x="769454" y="3069114"/>
                </a:cubicBezTo>
                <a:cubicBezTo>
                  <a:pt x="769454" y="3069114"/>
                  <a:pt x="769454" y="3069114"/>
                  <a:pt x="767048" y="3069295"/>
                </a:cubicBezTo>
                <a:cubicBezTo>
                  <a:pt x="759469" y="3065021"/>
                  <a:pt x="754477" y="3062975"/>
                  <a:pt x="752071" y="3063155"/>
                </a:cubicBezTo>
                <a:cubicBezTo>
                  <a:pt x="749663" y="3063334"/>
                  <a:pt x="749663" y="3063334"/>
                  <a:pt x="749663" y="3063334"/>
                </a:cubicBezTo>
                <a:cubicBezTo>
                  <a:pt x="749663" y="3063334"/>
                  <a:pt x="749663" y="3063334"/>
                  <a:pt x="752250" y="3065561"/>
                </a:cubicBezTo>
                <a:cubicBezTo>
                  <a:pt x="749663" y="3063334"/>
                  <a:pt x="749844" y="3065741"/>
                  <a:pt x="752429" y="3067967"/>
                </a:cubicBezTo>
                <a:cubicBezTo>
                  <a:pt x="734686" y="3057194"/>
                  <a:pt x="722295" y="3053282"/>
                  <a:pt x="707318" y="3047142"/>
                </a:cubicBezTo>
                <a:cubicBezTo>
                  <a:pt x="694748" y="3040823"/>
                  <a:pt x="682176" y="3034503"/>
                  <a:pt x="664433" y="3023732"/>
                </a:cubicBezTo>
                <a:cubicBezTo>
                  <a:pt x="667019" y="3025959"/>
                  <a:pt x="664613" y="3026139"/>
                  <a:pt x="662026" y="3023911"/>
                </a:cubicBezTo>
                <a:cubicBezTo>
                  <a:pt x="662026" y="3023911"/>
                  <a:pt x="662026" y="3023911"/>
                  <a:pt x="661847" y="3021506"/>
                </a:cubicBezTo>
                <a:cubicBezTo>
                  <a:pt x="661847" y="3021506"/>
                  <a:pt x="659440" y="3021685"/>
                  <a:pt x="659440" y="3021685"/>
                </a:cubicBezTo>
                <a:cubicBezTo>
                  <a:pt x="656854" y="3019459"/>
                  <a:pt x="656854" y="3019459"/>
                  <a:pt x="656854" y="3019459"/>
                </a:cubicBezTo>
                <a:cubicBezTo>
                  <a:pt x="649276" y="3015186"/>
                  <a:pt x="649276" y="3015186"/>
                  <a:pt x="649276" y="3015186"/>
                </a:cubicBezTo>
                <a:cubicBezTo>
                  <a:pt x="649456" y="3017593"/>
                  <a:pt x="646868" y="3015367"/>
                  <a:pt x="644464" y="3015546"/>
                </a:cubicBezTo>
                <a:cubicBezTo>
                  <a:pt x="649635" y="3019998"/>
                  <a:pt x="649456" y="3017593"/>
                  <a:pt x="654449" y="3019638"/>
                </a:cubicBezTo>
                <a:cubicBezTo>
                  <a:pt x="654449" y="3019638"/>
                  <a:pt x="654628" y="3022046"/>
                  <a:pt x="654628" y="3022046"/>
                </a:cubicBezTo>
                <a:cubicBezTo>
                  <a:pt x="654628" y="3022046"/>
                  <a:pt x="654628" y="3022046"/>
                  <a:pt x="652221" y="3022226"/>
                </a:cubicBezTo>
                <a:cubicBezTo>
                  <a:pt x="652402" y="3024631"/>
                  <a:pt x="654807" y="3024452"/>
                  <a:pt x="654807" y="3024452"/>
                </a:cubicBezTo>
                <a:cubicBezTo>
                  <a:pt x="654807" y="3024452"/>
                  <a:pt x="657214" y="3024271"/>
                  <a:pt x="657214" y="3024271"/>
                </a:cubicBezTo>
                <a:cubicBezTo>
                  <a:pt x="659800" y="3026498"/>
                  <a:pt x="659800" y="3026498"/>
                  <a:pt x="659800" y="3026498"/>
                </a:cubicBezTo>
                <a:cubicBezTo>
                  <a:pt x="662386" y="3028725"/>
                  <a:pt x="669604" y="3028184"/>
                  <a:pt x="667379" y="3030771"/>
                </a:cubicBezTo>
                <a:cubicBezTo>
                  <a:pt x="670145" y="3035403"/>
                  <a:pt x="669604" y="3028184"/>
                  <a:pt x="672191" y="3030411"/>
                </a:cubicBezTo>
                <a:cubicBezTo>
                  <a:pt x="674778" y="3032637"/>
                  <a:pt x="672371" y="3032817"/>
                  <a:pt x="672551" y="3035224"/>
                </a:cubicBezTo>
                <a:cubicBezTo>
                  <a:pt x="677543" y="3037270"/>
                  <a:pt x="689934" y="3041183"/>
                  <a:pt x="689934" y="3041183"/>
                </a:cubicBezTo>
                <a:cubicBezTo>
                  <a:pt x="699920" y="3045276"/>
                  <a:pt x="715255" y="3056227"/>
                  <a:pt x="720249" y="3058274"/>
                </a:cubicBezTo>
                <a:cubicBezTo>
                  <a:pt x="722836" y="3060500"/>
                  <a:pt x="720249" y="3058274"/>
                  <a:pt x="720069" y="3055869"/>
                </a:cubicBezTo>
                <a:cubicBezTo>
                  <a:pt x="720249" y="3058274"/>
                  <a:pt x="725241" y="3060321"/>
                  <a:pt x="725241" y="3060321"/>
                </a:cubicBezTo>
                <a:cubicBezTo>
                  <a:pt x="725241" y="3060321"/>
                  <a:pt x="730054" y="3059961"/>
                  <a:pt x="730054" y="3059961"/>
                </a:cubicBezTo>
                <a:cubicBezTo>
                  <a:pt x="732640" y="3062187"/>
                  <a:pt x="727828" y="3062548"/>
                  <a:pt x="730234" y="3062368"/>
                </a:cubicBezTo>
                <a:cubicBezTo>
                  <a:pt x="732999" y="3066999"/>
                  <a:pt x="737453" y="3061828"/>
                  <a:pt x="735406" y="3066820"/>
                </a:cubicBezTo>
                <a:cubicBezTo>
                  <a:pt x="745210" y="3068506"/>
                  <a:pt x="765001" y="3074286"/>
                  <a:pt x="770354" y="3081145"/>
                </a:cubicBezTo>
                <a:cubicBezTo>
                  <a:pt x="767946" y="3081325"/>
                  <a:pt x="767766" y="3078919"/>
                  <a:pt x="769994" y="3076332"/>
                </a:cubicBezTo>
                <a:cubicBezTo>
                  <a:pt x="787737" y="3087105"/>
                  <a:pt x="815285" y="3099565"/>
                  <a:pt x="825090" y="3101250"/>
                </a:cubicBezTo>
                <a:cubicBezTo>
                  <a:pt x="830083" y="3103297"/>
                  <a:pt x="857991" y="3120567"/>
                  <a:pt x="870021" y="3119668"/>
                </a:cubicBezTo>
                <a:cubicBezTo>
                  <a:pt x="875015" y="3121714"/>
                  <a:pt x="870021" y="3119668"/>
                  <a:pt x="870200" y="3122076"/>
                </a:cubicBezTo>
                <a:cubicBezTo>
                  <a:pt x="877419" y="3121535"/>
                  <a:pt x="892577" y="3130081"/>
                  <a:pt x="900155" y="3134353"/>
                </a:cubicBezTo>
                <a:cubicBezTo>
                  <a:pt x="900155" y="3134353"/>
                  <a:pt x="895164" y="3132307"/>
                  <a:pt x="892938" y="3134893"/>
                </a:cubicBezTo>
                <a:cubicBezTo>
                  <a:pt x="910141" y="3138447"/>
                  <a:pt x="905148" y="3136400"/>
                  <a:pt x="902383" y="3131766"/>
                </a:cubicBezTo>
                <a:cubicBezTo>
                  <a:pt x="922352" y="3139953"/>
                  <a:pt x="924758" y="3139772"/>
                  <a:pt x="935102" y="3148678"/>
                </a:cubicBezTo>
                <a:cubicBezTo>
                  <a:pt x="935102" y="3148678"/>
                  <a:pt x="937689" y="3150905"/>
                  <a:pt x="937689" y="3150905"/>
                </a:cubicBezTo>
                <a:cubicBezTo>
                  <a:pt x="937689" y="3150905"/>
                  <a:pt x="937689" y="3150905"/>
                  <a:pt x="940096" y="3150725"/>
                </a:cubicBezTo>
                <a:cubicBezTo>
                  <a:pt x="940096" y="3150725"/>
                  <a:pt x="939915" y="3148319"/>
                  <a:pt x="939915" y="3148319"/>
                </a:cubicBezTo>
                <a:cubicBezTo>
                  <a:pt x="939915" y="3148319"/>
                  <a:pt x="942323" y="3148138"/>
                  <a:pt x="944908" y="3150365"/>
                </a:cubicBezTo>
                <a:cubicBezTo>
                  <a:pt x="944908" y="3150365"/>
                  <a:pt x="944908" y="3150365"/>
                  <a:pt x="942502" y="3150545"/>
                </a:cubicBezTo>
                <a:cubicBezTo>
                  <a:pt x="942502" y="3150545"/>
                  <a:pt x="942502" y="3150545"/>
                  <a:pt x="942682" y="3152952"/>
                </a:cubicBezTo>
                <a:cubicBezTo>
                  <a:pt x="945087" y="3152771"/>
                  <a:pt x="945087" y="3152771"/>
                  <a:pt x="947494" y="3152592"/>
                </a:cubicBezTo>
                <a:cubicBezTo>
                  <a:pt x="950080" y="3154818"/>
                  <a:pt x="950080" y="3154818"/>
                  <a:pt x="950080" y="3154818"/>
                </a:cubicBezTo>
                <a:cubicBezTo>
                  <a:pt x="952666" y="3157044"/>
                  <a:pt x="965057" y="3160958"/>
                  <a:pt x="957299" y="3154279"/>
                </a:cubicBezTo>
                <a:cubicBezTo>
                  <a:pt x="959885" y="3156505"/>
                  <a:pt x="959885" y="3156505"/>
                  <a:pt x="962292" y="3156325"/>
                </a:cubicBezTo>
                <a:cubicBezTo>
                  <a:pt x="962292" y="3156325"/>
                  <a:pt x="962111" y="3153918"/>
                  <a:pt x="959705" y="3154099"/>
                </a:cubicBezTo>
                <a:cubicBezTo>
                  <a:pt x="959705" y="3154099"/>
                  <a:pt x="959525" y="3151692"/>
                  <a:pt x="957120" y="3151872"/>
                </a:cubicBezTo>
                <a:cubicBezTo>
                  <a:pt x="959525" y="3151692"/>
                  <a:pt x="961932" y="3151512"/>
                  <a:pt x="961932" y="3151512"/>
                </a:cubicBezTo>
                <a:cubicBezTo>
                  <a:pt x="964518" y="3153738"/>
                  <a:pt x="969510" y="3155785"/>
                  <a:pt x="976908" y="3157652"/>
                </a:cubicBezTo>
                <a:cubicBezTo>
                  <a:pt x="986894" y="3161744"/>
                  <a:pt x="996879" y="3165839"/>
                  <a:pt x="1004277" y="3167704"/>
                </a:cubicBezTo>
                <a:cubicBezTo>
                  <a:pt x="1006685" y="3167524"/>
                  <a:pt x="1006863" y="3169930"/>
                  <a:pt x="1006863" y="3169930"/>
                </a:cubicBezTo>
                <a:cubicBezTo>
                  <a:pt x="1006863" y="3169930"/>
                  <a:pt x="1009270" y="3169750"/>
                  <a:pt x="1009270" y="3169750"/>
                </a:cubicBezTo>
                <a:cubicBezTo>
                  <a:pt x="1014082" y="3169390"/>
                  <a:pt x="1019074" y="3171437"/>
                  <a:pt x="1021661" y="3173664"/>
                </a:cubicBezTo>
                <a:cubicBezTo>
                  <a:pt x="1024067" y="3173484"/>
                  <a:pt x="1029059" y="3175530"/>
                  <a:pt x="1031465" y="3175350"/>
                </a:cubicBezTo>
                <a:cubicBezTo>
                  <a:pt x="1036458" y="3177396"/>
                  <a:pt x="1044037" y="3181669"/>
                  <a:pt x="1049028" y="3183716"/>
                </a:cubicBezTo>
                <a:cubicBezTo>
                  <a:pt x="1049208" y="3186123"/>
                  <a:pt x="1049208" y="3186123"/>
                  <a:pt x="1049208" y="3186123"/>
                </a:cubicBezTo>
                <a:cubicBezTo>
                  <a:pt x="1051616" y="3185942"/>
                  <a:pt x="1051616" y="3185942"/>
                  <a:pt x="1054021" y="3185763"/>
                </a:cubicBezTo>
                <a:cubicBezTo>
                  <a:pt x="1056609" y="3187989"/>
                  <a:pt x="1056427" y="3185582"/>
                  <a:pt x="1056427" y="3185582"/>
                </a:cubicBezTo>
                <a:cubicBezTo>
                  <a:pt x="1053841" y="3183357"/>
                  <a:pt x="1053841" y="3183357"/>
                  <a:pt x="1053841" y="3183357"/>
                </a:cubicBezTo>
                <a:cubicBezTo>
                  <a:pt x="1058835" y="3185402"/>
                  <a:pt x="1066593" y="3192082"/>
                  <a:pt x="1071225" y="3189315"/>
                </a:cubicBezTo>
                <a:cubicBezTo>
                  <a:pt x="1071405" y="3191722"/>
                  <a:pt x="1071405" y="3191722"/>
                  <a:pt x="1073812" y="3191541"/>
                </a:cubicBezTo>
                <a:cubicBezTo>
                  <a:pt x="1076397" y="3193769"/>
                  <a:pt x="1076218" y="3191362"/>
                  <a:pt x="1076218" y="3191362"/>
                </a:cubicBezTo>
                <a:cubicBezTo>
                  <a:pt x="1083796" y="3195636"/>
                  <a:pt x="1090656" y="3190283"/>
                  <a:pt x="1093421" y="3194916"/>
                </a:cubicBezTo>
                <a:cubicBezTo>
                  <a:pt x="1091015" y="3195095"/>
                  <a:pt x="1091015" y="3195095"/>
                  <a:pt x="1091015" y="3195095"/>
                </a:cubicBezTo>
                <a:cubicBezTo>
                  <a:pt x="1086023" y="3193049"/>
                  <a:pt x="1083616" y="3193228"/>
                  <a:pt x="1083796" y="3195636"/>
                </a:cubicBezTo>
                <a:cubicBezTo>
                  <a:pt x="1083796" y="3195636"/>
                  <a:pt x="1086383" y="3197862"/>
                  <a:pt x="1088788" y="3197681"/>
                </a:cubicBezTo>
                <a:cubicBezTo>
                  <a:pt x="1091374" y="3199908"/>
                  <a:pt x="1091374" y="3199908"/>
                  <a:pt x="1091374" y="3199908"/>
                </a:cubicBezTo>
                <a:cubicBezTo>
                  <a:pt x="1091735" y="3204720"/>
                  <a:pt x="1084336" y="3202854"/>
                  <a:pt x="1081569" y="3198221"/>
                </a:cubicBezTo>
                <a:cubicBezTo>
                  <a:pt x="1084336" y="3202854"/>
                  <a:pt x="1072123" y="3201347"/>
                  <a:pt x="1079524" y="3203214"/>
                </a:cubicBezTo>
                <a:cubicBezTo>
                  <a:pt x="1083975" y="3198040"/>
                  <a:pt x="1087462" y="3212299"/>
                  <a:pt x="1096907" y="3209173"/>
                </a:cubicBezTo>
                <a:cubicBezTo>
                  <a:pt x="1099493" y="3211399"/>
                  <a:pt x="1099493" y="3211399"/>
                  <a:pt x="1099493" y="3211399"/>
                </a:cubicBezTo>
                <a:cubicBezTo>
                  <a:pt x="1099493" y="3211399"/>
                  <a:pt x="1101899" y="3211220"/>
                  <a:pt x="1101899" y="3211220"/>
                </a:cubicBezTo>
                <a:cubicBezTo>
                  <a:pt x="1104486" y="3213445"/>
                  <a:pt x="1104305" y="3211039"/>
                  <a:pt x="1104305" y="3211039"/>
                </a:cubicBezTo>
                <a:cubicBezTo>
                  <a:pt x="1101899" y="3211220"/>
                  <a:pt x="1101719" y="3208813"/>
                  <a:pt x="1101719" y="3208813"/>
                </a:cubicBezTo>
                <a:cubicBezTo>
                  <a:pt x="1104126" y="3208633"/>
                  <a:pt x="1109119" y="3210680"/>
                  <a:pt x="1108938" y="3208274"/>
                </a:cubicBezTo>
                <a:cubicBezTo>
                  <a:pt x="1106352" y="3206046"/>
                  <a:pt x="1111345" y="3208093"/>
                  <a:pt x="1111165" y="3205688"/>
                </a:cubicBezTo>
                <a:cubicBezTo>
                  <a:pt x="1106170" y="3203641"/>
                  <a:pt x="1103766" y="3203820"/>
                  <a:pt x="1098774" y="3201775"/>
                </a:cubicBezTo>
                <a:cubicBezTo>
                  <a:pt x="1101180" y="3201594"/>
                  <a:pt x="1101180" y="3201594"/>
                  <a:pt x="1101180" y="3201594"/>
                </a:cubicBezTo>
                <a:cubicBezTo>
                  <a:pt x="1103586" y="3201415"/>
                  <a:pt x="1105993" y="3201234"/>
                  <a:pt x="1105811" y="3198829"/>
                </a:cubicBezTo>
                <a:lnTo>
                  <a:pt x="1101509" y="3197064"/>
                </a:lnTo>
                <a:lnTo>
                  <a:pt x="1105978" y="3197001"/>
                </a:lnTo>
                <a:cubicBezTo>
                  <a:pt x="1109376" y="3197957"/>
                  <a:pt x="1113122" y="3199491"/>
                  <a:pt x="1118022" y="3200335"/>
                </a:cubicBezTo>
                <a:cubicBezTo>
                  <a:pt x="1102866" y="3191789"/>
                  <a:pt x="1120249" y="3197749"/>
                  <a:pt x="1124703" y="3192576"/>
                </a:cubicBezTo>
                <a:cubicBezTo>
                  <a:pt x="1127289" y="3194802"/>
                  <a:pt x="1122475" y="3195162"/>
                  <a:pt x="1122475" y="3195162"/>
                </a:cubicBezTo>
                <a:cubicBezTo>
                  <a:pt x="1122655" y="3197569"/>
                  <a:pt x="1122655" y="3197569"/>
                  <a:pt x="1122655" y="3197569"/>
                </a:cubicBezTo>
                <a:cubicBezTo>
                  <a:pt x="1120249" y="3197749"/>
                  <a:pt x="1120249" y="3197749"/>
                  <a:pt x="1122835" y="3199975"/>
                </a:cubicBezTo>
                <a:cubicBezTo>
                  <a:pt x="1122835" y="3199975"/>
                  <a:pt x="1125243" y="3199795"/>
                  <a:pt x="1127649" y="3199616"/>
                </a:cubicBezTo>
                <a:cubicBezTo>
                  <a:pt x="1130053" y="3199436"/>
                  <a:pt x="1130053" y="3199436"/>
                  <a:pt x="1130053" y="3199436"/>
                </a:cubicBezTo>
                <a:cubicBezTo>
                  <a:pt x="1132642" y="3201661"/>
                  <a:pt x="1130416" y="3204248"/>
                  <a:pt x="1135228" y="3203888"/>
                </a:cubicBezTo>
                <a:cubicBezTo>
                  <a:pt x="1132821" y="3204068"/>
                  <a:pt x="1132821" y="3204068"/>
                  <a:pt x="1130416" y="3204248"/>
                </a:cubicBezTo>
                <a:cubicBezTo>
                  <a:pt x="1128009" y="3204428"/>
                  <a:pt x="1128189" y="3206835"/>
                  <a:pt x="1130594" y="3206654"/>
                </a:cubicBezTo>
                <a:cubicBezTo>
                  <a:pt x="1130774" y="3209061"/>
                  <a:pt x="1133180" y="3208881"/>
                  <a:pt x="1135587" y="3208701"/>
                </a:cubicBezTo>
                <a:cubicBezTo>
                  <a:pt x="1137993" y="3208521"/>
                  <a:pt x="1137993" y="3208521"/>
                  <a:pt x="1140399" y="3208341"/>
                </a:cubicBezTo>
                <a:cubicBezTo>
                  <a:pt x="1145211" y="3207981"/>
                  <a:pt x="1149845" y="3205215"/>
                  <a:pt x="1144852" y="3203169"/>
                </a:cubicBezTo>
                <a:cubicBezTo>
                  <a:pt x="1147258" y="3202988"/>
                  <a:pt x="1147258" y="3202988"/>
                  <a:pt x="1147078" y="3200582"/>
                </a:cubicBezTo>
                <a:cubicBezTo>
                  <a:pt x="1147078" y="3200582"/>
                  <a:pt x="1147078" y="3200582"/>
                  <a:pt x="1144491" y="3198356"/>
                </a:cubicBezTo>
                <a:cubicBezTo>
                  <a:pt x="1146899" y="3198177"/>
                  <a:pt x="1151891" y="3200222"/>
                  <a:pt x="1156704" y="3199862"/>
                </a:cubicBezTo>
                <a:cubicBezTo>
                  <a:pt x="1151891" y="3200222"/>
                  <a:pt x="1146899" y="3198177"/>
                  <a:pt x="1149485" y="3200402"/>
                </a:cubicBezTo>
                <a:cubicBezTo>
                  <a:pt x="1152251" y="3205035"/>
                  <a:pt x="1156704" y="3199862"/>
                  <a:pt x="1159470" y="3204495"/>
                </a:cubicBezTo>
                <a:cubicBezTo>
                  <a:pt x="1159650" y="3206902"/>
                  <a:pt x="1159650" y="3206902"/>
                  <a:pt x="1159650" y="3206902"/>
                </a:cubicBezTo>
                <a:cubicBezTo>
                  <a:pt x="1159650" y="3206902"/>
                  <a:pt x="1159650" y="3206902"/>
                  <a:pt x="1162056" y="3206722"/>
                </a:cubicBezTo>
                <a:cubicBezTo>
                  <a:pt x="1162056" y="3206722"/>
                  <a:pt x="1162056" y="3206722"/>
                  <a:pt x="1164462" y="3206542"/>
                </a:cubicBezTo>
                <a:cubicBezTo>
                  <a:pt x="1164282" y="3204135"/>
                  <a:pt x="1164282" y="3204135"/>
                  <a:pt x="1164282" y="3204135"/>
                </a:cubicBezTo>
                <a:cubicBezTo>
                  <a:pt x="1166869" y="3206362"/>
                  <a:pt x="1166869" y="3206362"/>
                  <a:pt x="1169454" y="3208589"/>
                </a:cubicBezTo>
                <a:lnTo>
                  <a:pt x="1179080" y="3207869"/>
                </a:lnTo>
                <a:lnTo>
                  <a:pt x="1187313" y="3208765"/>
                </a:lnTo>
                <a:cubicBezTo>
                  <a:pt x="1188840" y="3208954"/>
                  <a:pt x="1190087" y="3209465"/>
                  <a:pt x="1193877" y="3211602"/>
                </a:cubicBezTo>
                <a:cubicBezTo>
                  <a:pt x="1191470" y="3211781"/>
                  <a:pt x="1191651" y="3214188"/>
                  <a:pt x="1191651" y="3214188"/>
                </a:cubicBezTo>
                <a:cubicBezTo>
                  <a:pt x="1191651" y="3214188"/>
                  <a:pt x="1194056" y="3214009"/>
                  <a:pt x="1194056" y="3214009"/>
                </a:cubicBezTo>
                <a:cubicBezTo>
                  <a:pt x="1194236" y="3216414"/>
                  <a:pt x="1194236" y="3216414"/>
                  <a:pt x="1194236" y="3216414"/>
                </a:cubicBezTo>
                <a:cubicBezTo>
                  <a:pt x="1179439" y="3212681"/>
                  <a:pt x="1191830" y="3216594"/>
                  <a:pt x="1192011" y="3219000"/>
                </a:cubicBezTo>
                <a:cubicBezTo>
                  <a:pt x="1184611" y="3217134"/>
                  <a:pt x="1177213" y="3215268"/>
                  <a:pt x="1169994" y="3215808"/>
                </a:cubicBezTo>
                <a:cubicBezTo>
                  <a:pt x="1169814" y="3213401"/>
                  <a:pt x="1169814" y="3213401"/>
                  <a:pt x="1169814" y="3213401"/>
                </a:cubicBezTo>
                <a:cubicBezTo>
                  <a:pt x="1164823" y="3211354"/>
                  <a:pt x="1162416" y="3211535"/>
                  <a:pt x="1160010" y="3211714"/>
                </a:cubicBezTo>
                <a:cubicBezTo>
                  <a:pt x="1165002" y="3213761"/>
                  <a:pt x="1167408" y="3213580"/>
                  <a:pt x="1167588" y="3215987"/>
                </a:cubicBezTo>
                <a:cubicBezTo>
                  <a:pt x="1160190" y="3214121"/>
                  <a:pt x="1160370" y="3216528"/>
                  <a:pt x="1155377" y="3214480"/>
                </a:cubicBezTo>
                <a:cubicBezTo>
                  <a:pt x="1155377" y="3214480"/>
                  <a:pt x="1152969" y="3214660"/>
                  <a:pt x="1152789" y="3212254"/>
                </a:cubicBezTo>
                <a:cubicBezTo>
                  <a:pt x="1150385" y="3212434"/>
                  <a:pt x="1150385" y="3212434"/>
                  <a:pt x="1150385" y="3212434"/>
                </a:cubicBezTo>
                <a:cubicBezTo>
                  <a:pt x="1147977" y="3212614"/>
                  <a:pt x="1145571" y="3212793"/>
                  <a:pt x="1148159" y="3215020"/>
                </a:cubicBezTo>
                <a:cubicBezTo>
                  <a:pt x="1150745" y="3217247"/>
                  <a:pt x="1150745" y="3217247"/>
                  <a:pt x="1150745" y="3217247"/>
                </a:cubicBezTo>
                <a:cubicBezTo>
                  <a:pt x="1150924" y="3219652"/>
                  <a:pt x="1153331" y="3219473"/>
                  <a:pt x="1155736" y="3219293"/>
                </a:cubicBezTo>
                <a:cubicBezTo>
                  <a:pt x="1158143" y="3219113"/>
                  <a:pt x="1158143" y="3219113"/>
                  <a:pt x="1158143" y="3219113"/>
                </a:cubicBezTo>
                <a:cubicBezTo>
                  <a:pt x="1157962" y="3216707"/>
                  <a:pt x="1157962" y="3216707"/>
                  <a:pt x="1157962" y="3216707"/>
                </a:cubicBezTo>
                <a:cubicBezTo>
                  <a:pt x="1165181" y="3216168"/>
                  <a:pt x="1182565" y="3222127"/>
                  <a:pt x="1192190" y="3221407"/>
                </a:cubicBezTo>
                <a:cubicBezTo>
                  <a:pt x="1194776" y="3223633"/>
                  <a:pt x="1194776" y="3223633"/>
                  <a:pt x="1194776" y="3223633"/>
                </a:cubicBezTo>
                <a:cubicBezTo>
                  <a:pt x="1194776" y="3223633"/>
                  <a:pt x="1194776" y="3223633"/>
                  <a:pt x="1197183" y="3223453"/>
                </a:cubicBezTo>
                <a:cubicBezTo>
                  <a:pt x="1197183" y="3223453"/>
                  <a:pt x="1199589" y="3223273"/>
                  <a:pt x="1199589" y="3223273"/>
                </a:cubicBezTo>
                <a:cubicBezTo>
                  <a:pt x="1204401" y="3222913"/>
                  <a:pt x="1211800" y="3224780"/>
                  <a:pt x="1214386" y="3227006"/>
                </a:cubicBezTo>
                <a:cubicBezTo>
                  <a:pt x="1214207" y="3224600"/>
                  <a:pt x="1214207" y="3224600"/>
                  <a:pt x="1214207" y="3224600"/>
                </a:cubicBezTo>
                <a:cubicBezTo>
                  <a:pt x="1216792" y="3226827"/>
                  <a:pt x="1216792" y="3226827"/>
                  <a:pt x="1216792" y="3226827"/>
                </a:cubicBezTo>
                <a:cubicBezTo>
                  <a:pt x="1216792" y="3226827"/>
                  <a:pt x="1219378" y="3229053"/>
                  <a:pt x="1221785" y="3228874"/>
                </a:cubicBezTo>
                <a:cubicBezTo>
                  <a:pt x="1221785" y="3228874"/>
                  <a:pt x="1224190" y="3228693"/>
                  <a:pt x="1224012" y="3226286"/>
                </a:cubicBezTo>
                <a:cubicBezTo>
                  <a:pt x="1248253" y="3226894"/>
                  <a:pt x="1260825" y="3233214"/>
                  <a:pt x="1277489" y="3229547"/>
                </a:cubicBezTo>
                <a:cubicBezTo>
                  <a:pt x="1277668" y="3231954"/>
                  <a:pt x="1280073" y="3231775"/>
                  <a:pt x="1282479" y="3231594"/>
                </a:cubicBezTo>
                <a:cubicBezTo>
                  <a:pt x="1282479" y="3231594"/>
                  <a:pt x="1284887" y="3231415"/>
                  <a:pt x="1284887" y="3231415"/>
                </a:cubicBezTo>
                <a:cubicBezTo>
                  <a:pt x="1284708" y="3229008"/>
                  <a:pt x="1284708" y="3229008"/>
                  <a:pt x="1284708" y="3229008"/>
                </a:cubicBezTo>
                <a:cubicBezTo>
                  <a:pt x="1287472" y="3233641"/>
                  <a:pt x="1294692" y="3233100"/>
                  <a:pt x="1299505" y="3232741"/>
                </a:cubicBezTo>
                <a:cubicBezTo>
                  <a:pt x="1299505" y="3232741"/>
                  <a:pt x="1301911" y="3232561"/>
                  <a:pt x="1301911" y="3232561"/>
                </a:cubicBezTo>
                <a:cubicBezTo>
                  <a:pt x="1304496" y="3234788"/>
                  <a:pt x="1304496" y="3234788"/>
                  <a:pt x="1306722" y="3232201"/>
                </a:cubicBezTo>
                <a:cubicBezTo>
                  <a:pt x="1309129" y="3232021"/>
                  <a:pt x="1309129" y="3232021"/>
                  <a:pt x="1309129" y="3232021"/>
                </a:cubicBezTo>
                <a:cubicBezTo>
                  <a:pt x="1309129" y="3232021"/>
                  <a:pt x="1309308" y="3234428"/>
                  <a:pt x="1311715" y="3234247"/>
                </a:cubicBezTo>
                <a:cubicBezTo>
                  <a:pt x="1311715" y="3234247"/>
                  <a:pt x="1311715" y="3234247"/>
                  <a:pt x="1314122" y="3234067"/>
                </a:cubicBezTo>
                <a:cubicBezTo>
                  <a:pt x="1318755" y="3231301"/>
                  <a:pt x="1328918" y="3237801"/>
                  <a:pt x="1328559" y="3232989"/>
                </a:cubicBezTo>
                <a:cubicBezTo>
                  <a:pt x="1328559" y="3232989"/>
                  <a:pt x="1328559" y="3232989"/>
                  <a:pt x="1330965" y="3232809"/>
                </a:cubicBezTo>
                <a:cubicBezTo>
                  <a:pt x="1333371" y="3232629"/>
                  <a:pt x="1335778" y="3232448"/>
                  <a:pt x="1335778" y="3232448"/>
                </a:cubicBezTo>
                <a:cubicBezTo>
                  <a:pt x="1335778" y="3232448"/>
                  <a:pt x="1338184" y="3232269"/>
                  <a:pt x="1338184" y="3232269"/>
                </a:cubicBezTo>
                <a:cubicBezTo>
                  <a:pt x="1340950" y="3236902"/>
                  <a:pt x="1350216" y="3231370"/>
                  <a:pt x="1355028" y="3231010"/>
                </a:cubicBezTo>
                <a:cubicBezTo>
                  <a:pt x="1362247" y="3230470"/>
                  <a:pt x="1357794" y="3235642"/>
                  <a:pt x="1365012" y="3235102"/>
                </a:cubicBezTo>
                <a:cubicBezTo>
                  <a:pt x="1365012" y="3235102"/>
                  <a:pt x="1367419" y="3234923"/>
                  <a:pt x="1367599" y="3237329"/>
                </a:cubicBezTo>
                <a:cubicBezTo>
                  <a:pt x="1367599" y="3237329"/>
                  <a:pt x="1370004" y="3237148"/>
                  <a:pt x="1370004" y="3237148"/>
                </a:cubicBezTo>
                <a:cubicBezTo>
                  <a:pt x="1372410" y="3236969"/>
                  <a:pt x="1372410" y="3236969"/>
                  <a:pt x="1369825" y="3234743"/>
                </a:cubicBezTo>
                <a:cubicBezTo>
                  <a:pt x="1369825" y="3234743"/>
                  <a:pt x="1369825" y="3234743"/>
                  <a:pt x="1367419" y="3234923"/>
                </a:cubicBezTo>
                <a:cubicBezTo>
                  <a:pt x="1372051" y="3232157"/>
                  <a:pt x="1377044" y="3234203"/>
                  <a:pt x="1376863" y="3231797"/>
                </a:cubicBezTo>
                <a:cubicBezTo>
                  <a:pt x="1384262" y="3233663"/>
                  <a:pt x="1377044" y="3234203"/>
                  <a:pt x="1377223" y="3236609"/>
                </a:cubicBezTo>
                <a:lnTo>
                  <a:pt x="1375131" y="3239039"/>
                </a:lnTo>
                <a:lnTo>
                  <a:pt x="1361649" y="3239173"/>
                </a:lnTo>
                <a:cubicBezTo>
                  <a:pt x="1347975" y="3239855"/>
                  <a:pt x="1339504" y="3241850"/>
                  <a:pt x="1326873" y="3242793"/>
                </a:cubicBezTo>
                <a:cubicBezTo>
                  <a:pt x="1326873" y="3242793"/>
                  <a:pt x="1326694" y="3240387"/>
                  <a:pt x="1324287" y="3240567"/>
                </a:cubicBezTo>
                <a:cubicBezTo>
                  <a:pt x="1324287" y="3240567"/>
                  <a:pt x="1321878" y="3240746"/>
                  <a:pt x="1321878" y="3240746"/>
                </a:cubicBezTo>
                <a:cubicBezTo>
                  <a:pt x="1314660" y="3241287"/>
                  <a:pt x="1312256" y="3241466"/>
                  <a:pt x="1310029" y="3244053"/>
                </a:cubicBezTo>
                <a:cubicBezTo>
                  <a:pt x="1319654" y="3243334"/>
                  <a:pt x="1319654" y="3243334"/>
                  <a:pt x="1319654" y="3243334"/>
                </a:cubicBezTo>
                <a:cubicBezTo>
                  <a:pt x="1319654" y="3243334"/>
                  <a:pt x="1317249" y="3243513"/>
                  <a:pt x="1317428" y="3245920"/>
                </a:cubicBezTo>
                <a:cubicBezTo>
                  <a:pt x="1317428" y="3245920"/>
                  <a:pt x="1319834" y="3245739"/>
                  <a:pt x="1319834" y="3245739"/>
                </a:cubicBezTo>
                <a:cubicBezTo>
                  <a:pt x="1322240" y="3245560"/>
                  <a:pt x="1322240" y="3245560"/>
                  <a:pt x="1322240" y="3245560"/>
                </a:cubicBezTo>
                <a:cubicBezTo>
                  <a:pt x="1324646" y="3245380"/>
                  <a:pt x="1324646" y="3245380"/>
                  <a:pt x="1324646" y="3245380"/>
                </a:cubicBezTo>
                <a:cubicBezTo>
                  <a:pt x="1329818" y="3249831"/>
                  <a:pt x="1332584" y="3254465"/>
                  <a:pt x="1349609" y="3255611"/>
                </a:cubicBezTo>
                <a:cubicBezTo>
                  <a:pt x="1362359" y="3264338"/>
                  <a:pt x="1386961" y="3269758"/>
                  <a:pt x="1404165" y="3273310"/>
                </a:cubicBezTo>
                <a:cubicBezTo>
                  <a:pt x="1406570" y="3273130"/>
                  <a:pt x="1406751" y="3275537"/>
                  <a:pt x="1406751" y="3275537"/>
                </a:cubicBezTo>
                <a:cubicBezTo>
                  <a:pt x="1406751" y="3275537"/>
                  <a:pt x="1406930" y="3277943"/>
                  <a:pt x="1409336" y="3277763"/>
                </a:cubicBezTo>
                <a:cubicBezTo>
                  <a:pt x="1409336" y="3277763"/>
                  <a:pt x="1406930" y="3277943"/>
                  <a:pt x="1407111" y="3280350"/>
                </a:cubicBezTo>
                <a:cubicBezTo>
                  <a:pt x="1411923" y="3279990"/>
                  <a:pt x="1414330" y="3279809"/>
                  <a:pt x="1414330" y="3279809"/>
                </a:cubicBezTo>
                <a:cubicBezTo>
                  <a:pt x="1429127" y="3283544"/>
                  <a:pt x="1448556" y="3284509"/>
                  <a:pt x="1460768" y="3286017"/>
                </a:cubicBezTo>
                <a:cubicBezTo>
                  <a:pt x="1463354" y="3288243"/>
                  <a:pt x="1458541" y="3288603"/>
                  <a:pt x="1456135" y="3288782"/>
                </a:cubicBezTo>
                <a:cubicBezTo>
                  <a:pt x="1463534" y="3290649"/>
                  <a:pt x="1492768" y="3293303"/>
                  <a:pt x="1486090" y="3301062"/>
                </a:cubicBezTo>
                <a:cubicBezTo>
                  <a:pt x="1481278" y="3301421"/>
                  <a:pt x="1481278" y="3301421"/>
                  <a:pt x="1481278" y="3301421"/>
                </a:cubicBezTo>
                <a:cubicBezTo>
                  <a:pt x="1478871" y="3301602"/>
                  <a:pt x="1478871" y="3301602"/>
                  <a:pt x="1478871" y="3301602"/>
                </a:cubicBezTo>
                <a:cubicBezTo>
                  <a:pt x="1478871" y="3301602"/>
                  <a:pt x="1479051" y="3304007"/>
                  <a:pt x="1481456" y="3303827"/>
                </a:cubicBezTo>
                <a:cubicBezTo>
                  <a:pt x="1486269" y="3303468"/>
                  <a:pt x="1486269" y="3303468"/>
                  <a:pt x="1486269" y="3303468"/>
                </a:cubicBezTo>
                <a:cubicBezTo>
                  <a:pt x="1476824" y="3306593"/>
                  <a:pt x="1462206" y="3305267"/>
                  <a:pt x="1447769" y="3306346"/>
                </a:cubicBezTo>
                <a:cubicBezTo>
                  <a:pt x="1436637" y="3319277"/>
                  <a:pt x="1478263" y="3325844"/>
                  <a:pt x="1512131" y="3325731"/>
                </a:cubicBezTo>
                <a:cubicBezTo>
                  <a:pt x="1514717" y="3327959"/>
                  <a:pt x="1512491" y="3330545"/>
                  <a:pt x="1520070" y="3334816"/>
                </a:cubicBezTo>
                <a:cubicBezTo>
                  <a:pt x="1512670" y="3332950"/>
                  <a:pt x="1512851" y="3335356"/>
                  <a:pt x="1513031" y="3337763"/>
                </a:cubicBezTo>
                <a:cubicBezTo>
                  <a:pt x="1493780" y="3339201"/>
                  <a:pt x="1474352" y="3338235"/>
                  <a:pt x="1455100" y="3339674"/>
                </a:cubicBezTo>
                <a:cubicBezTo>
                  <a:pt x="1443069" y="3340573"/>
                  <a:pt x="1455460" y="3344487"/>
                  <a:pt x="1446196" y="3350019"/>
                </a:cubicBezTo>
                <a:cubicBezTo>
                  <a:pt x="1433984" y="3348512"/>
                  <a:pt x="1429351" y="3351279"/>
                  <a:pt x="1414734" y="3349951"/>
                </a:cubicBezTo>
                <a:cubicBezTo>
                  <a:pt x="1414913" y="3352358"/>
                  <a:pt x="1419907" y="3354405"/>
                  <a:pt x="1429532" y="3353685"/>
                </a:cubicBezTo>
                <a:cubicBezTo>
                  <a:pt x="1424718" y="3354045"/>
                  <a:pt x="1420087" y="3356810"/>
                  <a:pt x="1410281" y="3355123"/>
                </a:cubicBezTo>
                <a:cubicBezTo>
                  <a:pt x="1415273" y="3357170"/>
                  <a:pt x="1413047" y="3359756"/>
                  <a:pt x="1420447" y="3361622"/>
                </a:cubicBezTo>
                <a:cubicBezTo>
                  <a:pt x="1379179" y="3359869"/>
                  <a:pt x="1337915" y="3358115"/>
                  <a:pt x="1296468" y="3353954"/>
                </a:cubicBezTo>
                <a:cubicBezTo>
                  <a:pt x="1291655" y="3354314"/>
                  <a:pt x="1286842" y="3354673"/>
                  <a:pt x="1284257" y="3352447"/>
                </a:cubicBezTo>
                <a:lnTo>
                  <a:pt x="1107408" y="3322627"/>
                </a:lnTo>
                <a:lnTo>
                  <a:pt x="1108493" y="3327484"/>
                </a:lnTo>
                <a:cubicBezTo>
                  <a:pt x="1110628" y="3329390"/>
                  <a:pt x="1111532" y="3331133"/>
                  <a:pt x="1112264" y="3333228"/>
                </a:cubicBezTo>
                <a:lnTo>
                  <a:pt x="1110803" y="3346034"/>
                </a:lnTo>
                <a:lnTo>
                  <a:pt x="1219171" y="3366870"/>
                </a:lnTo>
                <a:cubicBezTo>
                  <a:pt x="1273927" y="3374090"/>
                  <a:pt x="1329426" y="3378107"/>
                  <a:pt x="1385431" y="3378759"/>
                </a:cubicBezTo>
                <a:cubicBezTo>
                  <a:pt x="1416893" y="3378826"/>
                  <a:pt x="1445948" y="3379074"/>
                  <a:pt x="1477228" y="3376735"/>
                </a:cubicBezTo>
                <a:cubicBezTo>
                  <a:pt x="1477228" y="3376735"/>
                  <a:pt x="1477409" y="3379142"/>
                  <a:pt x="1479816" y="3378961"/>
                </a:cubicBezTo>
                <a:cubicBezTo>
                  <a:pt x="1487035" y="3378422"/>
                  <a:pt x="1487035" y="3378422"/>
                  <a:pt x="1487035" y="3378422"/>
                </a:cubicBezTo>
                <a:cubicBezTo>
                  <a:pt x="1487035" y="3378422"/>
                  <a:pt x="1489440" y="3378242"/>
                  <a:pt x="1489260" y="3375836"/>
                </a:cubicBezTo>
                <a:lnTo>
                  <a:pt x="1556636" y="3370798"/>
                </a:lnTo>
                <a:cubicBezTo>
                  <a:pt x="1609394" y="3364434"/>
                  <a:pt x="1659564" y="3355844"/>
                  <a:pt x="1711963" y="3344668"/>
                </a:cubicBezTo>
                <a:cubicBezTo>
                  <a:pt x="1754224" y="3335458"/>
                  <a:pt x="1795749" y="3324489"/>
                  <a:pt x="1836427" y="3311806"/>
                </a:cubicBezTo>
                <a:lnTo>
                  <a:pt x="1883656" y="3294741"/>
                </a:lnTo>
                <a:lnTo>
                  <a:pt x="1879340" y="3289765"/>
                </a:lnTo>
                <a:lnTo>
                  <a:pt x="1731637" y="3330190"/>
                </a:lnTo>
                <a:cubicBezTo>
                  <a:pt x="1678159" y="3341599"/>
                  <a:pt x="1623443" y="3350076"/>
                  <a:pt x="1567587" y="3355461"/>
                </a:cubicBezTo>
                <a:cubicBezTo>
                  <a:pt x="1567408" y="3353055"/>
                  <a:pt x="1567408" y="3353055"/>
                  <a:pt x="1567227" y="3350649"/>
                </a:cubicBezTo>
                <a:cubicBezTo>
                  <a:pt x="1600736" y="3345724"/>
                  <a:pt x="1614094" y="3330207"/>
                  <a:pt x="1635030" y="3318963"/>
                </a:cubicBezTo>
                <a:cubicBezTo>
                  <a:pt x="1635030" y="3318963"/>
                  <a:pt x="1630038" y="3316916"/>
                  <a:pt x="1625225" y="3317276"/>
                </a:cubicBezTo>
                <a:cubicBezTo>
                  <a:pt x="1634490" y="3311744"/>
                  <a:pt x="1653921" y="3312710"/>
                  <a:pt x="1668178" y="3309225"/>
                </a:cubicBezTo>
                <a:cubicBezTo>
                  <a:pt x="1679849" y="3303513"/>
                  <a:pt x="1698559" y="3294855"/>
                  <a:pt x="1698559" y="3294855"/>
                </a:cubicBezTo>
                <a:cubicBezTo>
                  <a:pt x="1695793" y="3290222"/>
                  <a:pt x="1686169" y="3290942"/>
                  <a:pt x="1674137" y="3291842"/>
                </a:cubicBezTo>
                <a:cubicBezTo>
                  <a:pt x="1673957" y="3289435"/>
                  <a:pt x="1676364" y="3289256"/>
                  <a:pt x="1676364" y="3289256"/>
                </a:cubicBezTo>
                <a:cubicBezTo>
                  <a:pt x="1678769" y="3289075"/>
                  <a:pt x="1678769" y="3289075"/>
                  <a:pt x="1678769" y="3289075"/>
                </a:cubicBezTo>
                <a:cubicBezTo>
                  <a:pt x="1678769" y="3289075"/>
                  <a:pt x="1681177" y="3288896"/>
                  <a:pt x="1681177" y="3288896"/>
                </a:cubicBezTo>
                <a:cubicBezTo>
                  <a:pt x="1681177" y="3288896"/>
                  <a:pt x="1683582" y="3288715"/>
                  <a:pt x="1685988" y="3288536"/>
                </a:cubicBezTo>
                <a:cubicBezTo>
                  <a:pt x="1685809" y="3286129"/>
                  <a:pt x="1685809" y="3286129"/>
                  <a:pt x="1683403" y="3286309"/>
                </a:cubicBezTo>
                <a:cubicBezTo>
                  <a:pt x="1683403" y="3286309"/>
                  <a:pt x="1680995" y="3286490"/>
                  <a:pt x="1680995" y="3286490"/>
                </a:cubicBezTo>
                <a:cubicBezTo>
                  <a:pt x="1678590" y="3286669"/>
                  <a:pt x="1678590" y="3286669"/>
                  <a:pt x="1678590" y="3286669"/>
                </a:cubicBezTo>
                <a:cubicBezTo>
                  <a:pt x="1692668" y="3280778"/>
                  <a:pt x="1673417" y="3282217"/>
                  <a:pt x="1671191" y="3284802"/>
                </a:cubicBezTo>
                <a:cubicBezTo>
                  <a:pt x="1668786" y="3284983"/>
                  <a:pt x="1668966" y="3287389"/>
                  <a:pt x="1668966" y="3287389"/>
                </a:cubicBezTo>
                <a:cubicBezTo>
                  <a:pt x="1668966" y="3287389"/>
                  <a:pt x="1671370" y="3287209"/>
                  <a:pt x="1671370" y="3287209"/>
                </a:cubicBezTo>
                <a:cubicBezTo>
                  <a:pt x="1673957" y="3289435"/>
                  <a:pt x="1673957" y="3289435"/>
                  <a:pt x="1673957" y="3289435"/>
                </a:cubicBezTo>
                <a:cubicBezTo>
                  <a:pt x="1673957" y="3289435"/>
                  <a:pt x="1669145" y="3289795"/>
                  <a:pt x="1666739" y="3289974"/>
                </a:cubicBezTo>
                <a:cubicBezTo>
                  <a:pt x="1664332" y="3290155"/>
                  <a:pt x="1664332" y="3290155"/>
                  <a:pt x="1664332" y="3290155"/>
                </a:cubicBezTo>
                <a:cubicBezTo>
                  <a:pt x="1647489" y="3291413"/>
                  <a:pt x="1635098" y="3287501"/>
                  <a:pt x="1644183" y="3279563"/>
                </a:cubicBezTo>
                <a:cubicBezTo>
                  <a:pt x="1656214" y="3278663"/>
                  <a:pt x="1656035" y="3276257"/>
                  <a:pt x="1672878" y="3274997"/>
                </a:cubicBezTo>
                <a:cubicBezTo>
                  <a:pt x="1674925" y="3270005"/>
                  <a:pt x="1665300" y="3270724"/>
                  <a:pt x="1662533" y="3266093"/>
                </a:cubicBezTo>
                <a:cubicBezTo>
                  <a:pt x="1683650" y="3257254"/>
                  <a:pt x="1719385" y="3249742"/>
                  <a:pt x="1718484" y="3237712"/>
                </a:cubicBezTo>
                <a:cubicBezTo>
                  <a:pt x="1718484" y="3237712"/>
                  <a:pt x="1720892" y="3237532"/>
                  <a:pt x="1720892" y="3237532"/>
                </a:cubicBezTo>
                <a:cubicBezTo>
                  <a:pt x="1720892" y="3237532"/>
                  <a:pt x="1725703" y="3237172"/>
                  <a:pt x="1725703" y="3237172"/>
                </a:cubicBezTo>
                <a:cubicBezTo>
                  <a:pt x="1727929" y="3234587"/>
                  <a:pt x="1730336" y="3234406"/>
                  <a:pt x="1727929" y="3234587"/>
                </a:cubicBezTo>
                <a:cubicBezTo>
                  <a:pt x="1732562" y="3231820"/>
                  <a:pt x="1739781" y="3231280"/>
                  <a:pt x="1753859" y="3225388"/>
                </a:cubicBezTo>
                <a:cubicBezTo>
                  <a:pt x="1758491" y="3222622"/>
                  <a:pt x="1760898" y="3222442"/>
                  <a:pt x="1763303" y="3222262"/>
                </a:cubicBezTo>
                <a:cubicBezTo>
                  <a:pt x="1763303" y="3222262"/>
                  <a:pt x="1765530" y="3219676"/>
                  <a:pt x="1765530" y="3219676"/>
                </a:cubicBezTo>
                <a:cubicBezTo>
                  <a:pt x="1767936" y="3219496"/>
                  <a:pt x="1767936" y="3219496"/>
                  <a:pt x="1767936" y="3219496"/>
                </a:cubicBezTo>
                <a:cubicBezTo>
                  <a:pt x="1770343" y="3219316"/>
                  <a:pt x="1767756" y="3217090"/>
                  <a:pt x="1767756" y="3217090"/>
                </a:cubicBezTo>
                <a:cubicBezTo>
                  <a:pt x="1770163" y="3216910"/>
                  <a:pt x="1770163" y="3216910"/>
                  <a:pt x="1770163" y="3216910"/>
                </a:cubicBezTo>
                <a:cubicBezTo>
                  <a:pt x="1769983" y="3214504"/>
                  <a:pt x="1779608" y="3213785"/>
                  <a:pt x="1779428" y="3211377"/>
                </a:cubicBezTo>
                <a:cubicBezTo>
                  <a:pt x="1767577" y="3214685"/>
                  <a:pt x="1777022" y="3211558"/>
                  <a:pt x="1772028" y="3209511"/>
                </a:cubicBezTo>
                <a:cubicBezTo>
                  <a:pt x="1786286" y="3206026"/>
                  <a:pt x="1767037" y="3207465"/>
                  <a:pt x="1776482" y="3204339"/>
                </a:cubicBezTo>
                <a:cubicBezTo>
                  <a:pt x="1790740" y="3200853"/>
                  <a:pt x="1790559" y="3198447"/>
                  <a:pt x="1797959" y="3200314"/>
                </a:cubicBezTo>
                <a:lnTo>
                  <a:pt x="1800472" y="3198854"/>
                </a:lnTo>
                <a:lnTo>
                  <a:pt x="1784948" y="3180959"/>
                </a:lnTo>
                <a:lnTo>
                  <a:pt x="1729334" y="3195814"/>
                </a:lnTo>
                <a:cubicBezTo>
                  <a:pt x="1709746" y="3200769"/>
                  <a:pt x="1690024" y="3204789"/>
                  <a:pt x="1669500" y="3205973"/>
                </a:cubicBezTo>
                <a:cubicBezTo>
                  <a:pt x="1665551" y="3206125"/>
                  <a:pt x="1661677" y="3208251"/>
                  <a:pt x="1658349" y="3204027"/>
                </a:cubicBezTo>
                <a:cubicBezTo>
                  <a:pt x="1656998" y="3199728"/>
                  <a:pt x="1660523" y="3198801"/>
                  <a:pt x="1662497" y="3198725"/>
                </a:cubicBezTo>
                <a:cubicBezTo>
                  <a:pt x="1694913" y="3193031"/>
                  <a:pt x="1726771" y="3185751"/>
                  <a:pt x="1758200" y="3177227"/>
                </a:cubicBezTo>
                <a:lnTo>
                  <a:pt x="1776713" y="3171467"/>
                </a:lnTo>
                <a:lnTo>
                  <a:pt x="1770148" y="3163900"/>
                </a:lnTo>
                <a:lnTo>
                  <a:pt x="1752128" y="3169864"/>
                </a:lnTo>
                <a:cubicBezTo>
                  <a:pt x="1747315" y="3170224"/>
                  <a:pt x="1742682" y="3172990"/>
                  <a:pt x="1735643" y="3175935"/>
                </a:cubicBezTo>
                <a:cubicBezTo>
                  <a:pt x="1728245" y="3174069"/>
                  <a:pt x="1728424" y="3176476"/>
                  <a:pt x="1728604" y="3178882"/>
                </a:cubicBezTo>
                <a:cubicBezTo>
                  <a:pt x="1726198" y="3179062"/>
                  <a:pt x="1726198" y="3179062"/>
                  <a:pt x="1726198" y="3179062"/>
                </a:cubicBezTo>
                <a:cubicBezTo>
                  <a:pt x="1723792" y="3179242"/>
                  <a:pt x="1721206" y="3177015"/>
                  <a:pt x="1718799" y="3177195"/>
                </a:cubicBezTo>
                <a:cubicBezTo>
                  <a:pt x="1718799" y="3177195"/>
                  <a:pt x="1716393" y="3177375"/>
                  <a:pt x="1716393" y="3177375"/>
                </a:cubicBezTo>
                <a:cubicBezTo>
                  <a:pt x="1713988" y="3177555"/>
                  <a:pt x="1713988" y="3177555"/>
                  <a:pt x="1711760" y="3180141"/>
                </a:cubicBezTo>
                <a:cubicBezTo>
                  <a:pt x="1711760" y="3180141"/>
                  <a:pt x="1711760" y="3180141"/>
                  <a:pt x="1711940" y="3182548"/>
                </a:cubicBezTo>
                <a:cubicBezTo>
                  <a:pt x="1699910" y="3183447"/>
                  <a:pt x="1699910" y="3183447"/>
                  <a:pt x="1699910" y="3183447"/>
                </a:cubicBezTo>
                <a:cubicBezTo>
                  <a:pt x="1699910" y="3183447"/>
                  <a:pt x="1697683" y="3186033"/>
                  <a:pt x="1697683" y="3186033"/>
                </a:cubicBezTo>
                <a:cubicBezTo>
                  <a:pt x="1697683" y="3186033"/>
                  <a:pt x="1700089" y="3185853"/>
                  <a:pt x="1700089" y="3185853"/>
                </a:cubicBezTo>
                <a:cubicBezTo>
                  <a:pt x="1711940" y="3182548"/>
                  <a:pt x="1711940" y="3182548"/>
                  <a:pt x="1711940" y="3182548"/>
                </a:cubicBezTo>
                <a:cubicBezTo>
                  <a:pt x="1711940" y="3182548"/>
                  <a:pt x="1712120" y="3184953"/>
                  <a:pt x="1712120" y="3184953"/>
                </a:cubicBezTo>
                <a:cubicBezTo>
                  <a:pt x="1709714" y="3185134"/>
                  <a:pt x="1707308" y="3185313"/>
                  <a:pt x="1707308" y="3185313"/>
                </a:cubicBezTo>
                <a:cubicBezTo>
                  <a:pt x="1704901" y="3185493"/>
                  <a:pt x="1704901" y="3185493"/>
                  <a:pt x="1704901" y="3185493"/>
                </a:cubicBezTo>
                <a:cubicBezTo>
                  <a:pt x="1702496" y="3185673"/>
                  <a:pt x="1700270" y="3188259"/>
                  <a:pt x="1697863" y="3188440"/>
                </a:cubicBezTo>
                <a:cubicBezTo>
                  <a:pt x="1695456" y="3188619"/>
                  <a:pt x="1693050" y="3188799"/>
                  <a:pt x="1688239" y="3189159"/>
                </a:cubicBezTo>
                <a:cubicBezTo>
                  <a:pt x="1690644" y="3188979"/>
                  <a:pt x="1690465" y="3186572"/>
                  <a:pt x="1690465" y="3186572"/>
                </a:cubicBezTo>
                <a:cubicBezTo>
                  <a:pt x="1690465" y="3186572"/>
                  <a:pt x="1688058" y="3186752"/>
                  <a:pt x="1685651" y="3186933"/>
                </a:cubicBezTo>
                <a:cubicBezTo>
                  <a:pt x="1685651" y="3186933"/>
                  <a:pt x="1683246" y="3187112"/>
                  <a:pt x="1680839" y="3187292"/>
                </a:cubicBezTo>
                <a:cubicBezTo>
                  <a:pt x="1678613" y="3189879"/>
                  <a:pt x="1676206" y="3190058"/>
                  <a:pt x="1673800" y="3190239"/>
                </a:cubicBezTo>
                <a:cubicBezTo>
                  <a:pt x="1671394" y="3190418"/>
                  <a:pt x="1671394" y="3190418"/>
                  <a:pt x="1668988" y="3190598"/>
                </a:cubicBezTo>
                <a:cubicBezTo>
                  <a:pt x="1666761" y="3193184"/>
                  <a:pt x="1666761" y="3193184"/>
                  <a:pt x="1666761" y="3193184"/>
                </a:cubicBezTo>
                <a:cubicBezTo>
                  <a:pt x="1664354" y="3193365"/>
                  <a:pt x="1662128" y="3195951"/>
                  <a:pt x="1659723" y="3196131"/>
                </a:cubicBezTo>
                <a:cubicBezTo>
                  <a:pt x="1657317" y="3196311"/>
                  <a:pt x="1654909" y="3196490"/>
                  <a:pt x="1654909" y="3196490"/>
                </a:cubicBezTo>
                <a:cubicBezTo>
                  <a:pt x="1654730" y="3194085"/>
                  <a:pt x="1654730" y="3194085"/>
                  <a:pt x="1652323" y="3194264"/>
                </a:cubicBezTo>
                <a:cubicBezTo>
                  <a:pt x="1652323" y="3194264"/>
                  <a:pt x="1649918" y="3194444"/>
                  <a:pt x="1650098" y="3196850"/>
                </a:cubicBezTo>
                <a:cubicBezTo>
                  <a:pt x="1650098" y="3196850"/>
                  <a:pt x="1647690" y="3197030"/>
                  <a:pt x="1645104" y="3194804"/>
                </a:cubicBezTo>
                <a:cubicBezTo>
                  <a:pt x="1640472" y="3197570"/>
                  <a:pt x="1640472" y="3197570"/>
                  <a:pt x="1640472" y="3197570"/>
                </a:cubicBezTo>
                <a:cubicBezTo>
                  <a:pt x="1640472" y="3197570"/>
                  <a:pt x="1642878" y="3197390"/>
                  <a:pt x="1643059" y="3199796"/>
                </a:cubicBezTo>
                <a:cubicBezTo>
                  <a:pt x="1640651" y="3199976"/>
                  <a:pt x="1638246" y="3200155"/>
                  <a:pt x="1635840" y="3200336"/>
                </a:cubicBezTo>
                <a:cubicBezTo>
                  <a:pt x="1633433" y="3200515"/>
                  <a:pt x="1633433" y="3200515"/>
                  <a:pt x="1633433" y="3200515"/>
                </a:cubicBezTo>
                <a:cubicBezTo>
                  <a:pt x="1628801" y="3203282"/>
                  <a:pt x="1626394" y="3203461"/>
                  <a:pt x="1623989" y="3203642"/>
                </a:cubicBezTo>
                <a:cubicBezTo>
                  <a:pt x="1619176" y="3204002"/>
                  <a:pt x="1616770" y="3204181"/>
                  <a:pt x="1614363" y="3204361"/>
                </a:cubicBezTo>
                <a:cubicBezTo>
                  <a:pt x="1611957" y="3204541"/>
                  <a:pt x="1611957" y="3204541"/>
                  <a:pt x="1607144" y="3204902"/>
                </a:cubicBezTo>
                <a:cubicBezTo>
                  <a:pt x="1604558" y="3202674"/>
                  <a:pt x="1597520" y="3205620"/>
                  <a:pt x="1592707" y="3205980"/>
                </a:cubicBezTo>
                <a:cubicBezTo>
                  <a:pt x="1590301" y="3206160"/>
                  <a:pt x="1587715" y="3203934"/>
                  <a:pt x="1585308" y="3204113"/>
                </a:cubicBezTo>
                <a:cubicBezTo>
                  <a:pt x="1585308" y="3204113"/>
                  <a:pt x="1587534" y="3201528"/>
                  <a:pt x="1587534" y="3201528"/>
                </a:cubicBezTo>
                <a:cubicBezTo>
                  <a:pt x="1589941" y="3201348"/>
                  <a:pt x="1589761" y="3198941"/>
                  <a:pt x="1589761" y="3198941"/>
                </a:cubicBezTo>
                <a:cubicBezTo>
                  <a:pt x="1589761" y="3198941"/>
                  <a:pt x="1589761" y="3198941"/>
                  <a:pt x="1587355" y="3199121"/>
                </a:cubicBezTo>
                <a:cubicBezTo>
                  <a:pt x="1584949" y="3199301"/>
                  <a:pt x="1584949" y="3199301"/>
                  <a:pt x="1584949" y="3199301"/>
                </a:cubicBezTo>
                <a:cubicBezTo>
                  <a:pt x="1582541" y="3199482"/>
                  <a:pt x="1582541" y="3199482"/>
                  <a:pt x="1582721" y="3201888"/>
                </a:cubicBezTo>
                <a:cubicBezTo>
                  <a:pt x="1582721" y="3201888"/>
                  <a:pt x="1580496" y="3204473"/>
                  <a:pt x="1580496" y="3204473"/>
                </a:cubicBezTo>
                <a:cubicBezTo>
                  <a:pt x="1580675" y="3206880"/>
                  <a:pt x="1580675" y="3206880"/>
                  <a:pt x="1580675" y="3206880"/>
                </a:cubicBezTo>
                <a:cubicBezTo>
                  <a:pt x="1583082" y="3206700"/>
                  <a:pt x="1588075" y="3208747"/>
                  <a:pt x="1592887" y="3208387"/>
                </a:cubicBezTo>
                <a:cubicBezTo>
                  <a:pt x="1595293" y="3208207"/>
                  <a:pt x="1595293" y="3208207"/>
                  <a:pt x="1595293" y="3208207"/>
                </a:cubicBezTo>
                <a:cubicBezTo>
                  <a:pt x="1597699" y="3208027"/>
                  <a:pt x="1602332" y="3205260"/>
                  <a:pt x="1604918" y="3207488"/>
                </a:cubicBezTo>
                <a:cubicBezTo>
                  <a:pt x="1607325" y="3207307"/>
                  <a:pt x="1607325" y="3207307"/>
                  <a:pt x="1609731" y="3207128"/>
                </a:cubicBezTo>
                <a:cubicBezTo>
                  <a:pt x="1607504" y="3209713"/>
                  <a:pt x="1602692" y="3210073"/>
                  <a:pt x="1597879" y="3210433"/>
                </a:cubicBezTo>
                <a:cubicBezTo>
                  <a:pt x="1593067" y="3210793"/>
                  <a:pt x="1588254" y="3211153"/>
                  <a:pt x="1583621" y="3213918"/>
                </a:cubicBezTo>
                <a:cubicBezTo>
                  <a:pt x="1581216" y="3214099"/>
                  <a:pt x="1581035" y="3211692"/>
                  <a:pt x="1578629" y="3211872"/>
                </a:cubicBezTo>
                <a:cubicBezTo>
                  <a:pt x="1573817" y="3212232"/>
                  <a:pt x="1573817" y="3212232"/>
                  <a:pt x="1573817" y="3212232"/>
                </a:cubicBezTo>
                <a:cubicBezTo>
                  <a:pt x="1569005" y="3212592"/>
                  <a:pt x="1566597" y="3212771"/>
                  <a:pt x="1561786" y="3213131"/>
                </a:cubicBezTo>
                <a:cubicBezTo>
                  <a:pt x="1564012" y="3210546"/>
                  <a:pt x="1564012" y="3210546"/>
                  <a:pt x="1564012" y="3210546"/>
                </a:cubicBezTo>
                <a:cubicBezTo>
                  <a:pt x="1566418" y="3210366"/>
                  <a:pt x="1566418" y="3210366"/>
                  <a:pt x="1563832" y="3208139"/>
                </a:cubicBezTo>
                <a:cubicBezTo>
                  <a:pt x="1563832" y="3208139"/>
                  <a:pt x="1563832" y="3208139"/>
                  <a:pt x="1561426" y="3208319"/>
                </a:cubicBezTo>
                <a:cubicBezTo>
                  <a:pt x="1561426" y="3208319"/>
                  <a:pt x="1559019" y="3208499"/>
                  <a:pt x="1559019" y="3208499"/>
                </a:cubicBezTo>
                <a:cubicBezTo>
                  <a:pt x="1556793" y="3211086"/>
                  <a:pt x="1556793" y="3211086"/>
                  <a:pt x="1556793" y="3211086"/>
                </a:cubicBezTo>
                <a:cubicBezTo>
                  <a:pt x="1556793" y="3211086"/>
                  <a:pt x="1554387" y="3211265"/>
                  <a:pt x="1554387" y="3211265"/>
                </a:cubicBezTo>
                <a:cubicBezTo>
                  <a:pt x="1554387" y="3211265"/>
                  <a:pt x="1554387" y="3211265"/>
                  <a:pt x="1551981" y="3211446"/>
                </a:cubicBezTo>
                <a:cubicBezTo>
                  <a:pt x="1549574" y="3211625"/>
                  <a:pt x="1544941" y="3214391"/>
                  <a:pt x="1542536" y="3214570"/>
                </a:cubicBezTo>
                <a:cubicBezTo>
                  <a:pt x="1535317" y="3215111"/>
                  <a:pt x="1533091" y="3217697"/>
                  <a:pt x="1530504" y="3215470"/>
                </a:cubicBezTo>
                <a:cubicBezTo>
                  <a:pt x="1530324" y="3213064"/>
                  <a:pt x="1527917" y="3213245"/>
                  <a:pt x="1527917" y="3213245"/>
                </a:cubicBezTo>
                <a:cubicBezTo>
                  <a:pt x="1527917" y="3213245"/>
                  <a:pt x="1527738" y="3210838"/>
                  <a:pt x="1530144" y="3210657"/>
                </a:cubicBezTo>
                <a:cubicBezTo>
                  <a:pt x="1539769" y="3209938"/>
                  <a:pt x="1549394" y="3209218"/>
                  <a:pt x="1558840" y="3206093"/>
                </a:cubicBezTo>
                <a:cubicBezTo>
                  <a:pt x="1561247" y="3205912"/>
                  <a:pt x="1561247" y="3205912"/>
                  <a:pt x="1561247" y="3205912"/>
                </a:cubicBezTo>
                <a:cubicBezTo>
                  <a:pt x="1561066" y="3203507"/>
                  <a:pt x="1558659" y="3203687"/>
                  <a:pt x="1558659" y="3203687"/>
                </a:cubicBezTo>
                <a:cubicBezTo>
                  <a:pt x="1549214" y="3206812"/>
                  <a:pt x="1539589" y="3207532"/>
                  <a:pt x="1529964" y="3208252"/>
                </a:cubicBezTo>
                <a:cubicBezTo>
                  <a:pt x="1529785" y="3205846"/>
                  <a:pt x="1529605" y="3203439"/>
                  <a:pt x="1524611" y="3201393"/>
                </a:cubicBezTo>
                <a:cubicBezTo>
                  <a:pt x="1512581" y="3202292"/>
                  <a:pt x="1509815" y="3197659"/>
                  <a:pt x="1497783" y="3198559"/>
                </a:cubicBezTo>
                <a:cubicBezTo>
                  <a:pt x="1465602" y="3188866"/>
                  <a:pt x="1426743" y="3186933"/>
                  <a:pt x="1400094" y="3186505"/>
                </a:cubicBezTo>
                <a:cubicBezTo>
                  <a:pt x="1397688" y="3186685"/>
                  <a:pt x="1397688" y="3186685"/>
                  <a:pt x="1397688" y="3186685"/>
                </a:cubicBezTo>
                <a:cubicBezTo>
                  <a:pt x="1397688" y="3186685"/>
                  <a:pt x="1395281" y="3186865"/>
                  <a:pt x="1395281" y="3186865"/>
                </a:cubicBezTo>
                <a:cubicBezTo>
                  <a:pt x="1395462" y="3189271"/>
                  <a:pt x="1395462" y="3189271"/>
                  <a:pt x="1397867" y="3189092"/>
                </a:cubicBezTo>
                <a:cubicBezTo>
                  <a:pt x="1424516" y="3189518"/>
                  <a:pt x="1460971" y="3191633"/>
                  <a:pt x="1493151" y="3201325"/>
                </a:cubicBezTo>
                <a:cubicBezTo>
                  <a:pt x="1490745" y="3201505"/>
                  <a:pt x="1490745" y="3201505"/>
                  <a:pt x="1490745" y="3201505"/>
                </a:cubicBezTo>
                <a:cubicBezTo>
                  <a:pt x="1490925" y="3203912"/>
                  <a:pt x="1493331" y="3203731"/>
                  <a:pt x="1495917" y="3205957"/>
                </a:cubicBezTo>
                <a:cubicBezTo>
                  <a:pt x="1493509" y="3206138"/>
                  <a:pt x="1491105" y="3206317"/>
                  <a:pt x="1488699" y="3206498"/>
                </a:cubicBezTo>
                <a:cubicBezTo>
                  <a:pt x="1488699" y="3206498"/>
                  <a:pt x="1488699" y="3206498"/>
                  <a:pt x="1488519" y="3204091"/>
                </a:cubicBezTo>
                <a:cubicBezTo>
                  <a:pt x="1486111" y="3204271"/>
                  <a:pt x="1486111" y="3204271"/>
                  <a:pt x="1486111" y="3204271"/>
                </a:cubicBezTo>
                <a:cubicBezTo>
                  <a:pt x="1486111" y="3204271"/>
                  <a:pt x="1486111" y="3204271"/>
                  <a:pt x="1483706" y="3204451"/>
                </a:cubicBezTo>
                <a:cubicBezTo>
                  <a:pt x="1483706" y="3204451"/>
                  <a:pt x="1483886" y="3206857"/>
                  <a:pt x="1483886" y="3206857"/>
                </a:cubicBezTo>
                <a:cubicBezTo>
                  <a:pt x="1478894" y="3204810"/>
                  <a:pt x="1474080" y="3205170"/>
                  <a:pt x="1471675" y="3205351"/>
                </a:cubicBezTo>
                <a:cubicBezTo>
                  <a:pt x="1469268" y="3205530"/>
                  <a:pt x="1469268" y="3205530"/>
                  <a:pt x="1466862" y="3205711"/>
                </a:cubicBezTo>
                <a:cubicBezTo>
                  <a:pt x="1464456" y="3205890"/>
                  <a:pt x="1462049" y="3206070"/>
                  <a:pt x="1459643" y="3206250"/>
                </a:cubicBezTo>
                <a:lnTo>
                  <a:pt x="1457237" y="3206430"/>
                </a:lnTo>
                <a:cubicBezTo>
                  <a:pt x="1457057" y="3204023"/>
                  <a:pt x="1457057" y="3204023"/>
                  <a:pt x="1454651" y="3204203"/>
                </a:cubicBezTo>
                <a:cubicBezTo>
                  <a:pt x="1452244" y="3204383"/>
                  <a:pt x="1452244" y="3204383"/>
                  <a:pt x="1449839" y="3204564"/>
                </a:cubicBezTo>
                <a:cubicBezTo>
                  <a:pt x="1449839" y="3204564"/>
                  <a:pt x="1447612" y="3207150"/>
                  <a:pt x="1447612" y="3207150"/>
                </a:cubicBezTo>
                <a:cubicBezTo>
                  <a:pt x="1428542" y="3210995"/>
                  <a:pt x="1409292" y="3212434"/>
                  <a:pt x="1389862" y="3211468"/>
                </a:cubicBezTo>
                <a:cubicBezTo>
                  <a:pt x="1380058" y="3209780"/>
                  <a:pt x="1372838" y="3210320"/>
                  <a:pt x="1363033" y="3208634"/>
                </a:cubicBezTo>
                <a:cubicBezTo>
                  <a:pt x="1363033" y="3208634"/>
                  <a:pt x="1363215" y="3211039"/>
                  <a:pt x="1365618" y="3210860"/>
                </a:cubicBezTo>
                <a:cubicBezTo>
                  <a:pt x="1348597" y="3209714"/>
                  <a:pt x="1334158" y="3210793"/>
                  <a:pt x="1317134" y="3209646"/>
                </a:cubicBezTo>
                <a:cubicBezTo>
                  <a:pt x="1314729" y="3209825"/>
                  <a:pt x="1314729" y="3209825"/>
                  <a:pt x="1314908" y="3212232"/>
                </a:cubicBezTo>
                <a:cubicBezTo>
                  <a:pt x="1310097" y="3212592"/>
                  <a:pt x="1307510" y="3210366"/>
                  <a:pt x="1302697" y="3210724"/>
                </a:cubicBezTo>
                <a:cubicBezTo>
                  <a:pt x="1305103" y="3210545"/>
                  <a:pt x="1302517" y="3208319"/>
                  <a:pt x="1300110" y="3208498"/>
                </a:cubicBezTo>
                <a:cubicBezTo>
                  <a:pt x="1300293" y="3210905"/>
                  <a:pt x="1297886" y="3211084"/>
                  <a:pt x="1295478" y="3211265"/>
                </a:cubicBezTo>
                <a:cubicBezTo>
                  <a:pt x="1290667" y="3211624"/>
                  <a:pt x="1285673" y="3209577"/>
                  <a:pt x="1280860" y="3209937"/>
                </a:cubicBezTo>
                <a:cubicBezTo>
                  <a:pt x="1280860" y="3209937"/>
                  <a:pt x="1278454" y="3210117"/>
                  <a:pt x="1278454" y="3210117"/>
                </a:cubicBezTo>
                <a:cubicBezTo>
                  <a:pt x="1276049" y="3210297"/>
                  <a:pt x="1273463" y="3208071"/>
                  <a:pt x="1271057" y="3208252"/>
                </a:cubicBezTo>
                <a:cubicBezTo>
                  <a:pt x="1268650" y="3208431"/>
                  <a:pt x="1268650" y="3208431"/>
                  <a:pt x="1268650" y="3208431"/>
                </a:cubicBezTo>
                <a:cubicBezTo>
                  <a:pt x="1268650" y="3208431"/>
                  <a:pt x="1266244" y="3208612"/>
                  <a:pt x="1266244" y="3208612"/>
                </a:cubicBezTo>
                <a:cubicBezTo>
                  <a:pt x="1251627" y="3207284"/>
                  <a:pt x="1236829" y="3203551"/>
                  <a:pt x="1224619" y="3202045"/>
                </a:cubicBezTo>
                <a:cubicBezTo>
                  <a:pt x="1224619" y="3202045"/>
                  <a:pt x="1219986" y="3204810"/>
                  <a:pt x="1217400" y="3202584"/>
                </a:cubicBezTo>
                <a:cubicBezTo>
                  <a:pt x="1217400" y="3202584"/>
                  <a:pt x="1214992" y="3202765"/>
                  <a:pt x="1214992" y="3202765"/>
                </a:cubicBezTo>
                <a:cubicBezTo>
                  <a:pt x="1217400" y="3202584"/>
                  <a:pt x="1210180" y="3203123"/>
                  <a:pt x="1205369" y="3203485"/>
                </a:cubicBezTo>
                <a:cubicBezTo>
                  <a:pt x="1195563" y="3201797"/>
                  <a:pt x="1185579" y="3197705"/>
                  <a:pt x="1178180" y="3195837"/>
                </a:cubicBezTo>
                <a:cubicBezTo>
                  <a:pt x="1136374" y="3186865"/>
                  <a:pt x="1104374" y="3179578"/>
                  <a:pt x="1074779" y="3172112"/>
                </a:cubicBezTo>
                <a:cubicBezTo>
                  <a:pt x="1072371" y="3172291"/>
                  <a:pt x="1072371" y="3172291"/>
                  <a:pt x="1072371" y="3172291"/>
                </a:cubicBezTo>
                <a:cubicBezTo>
                  <a:pt x="1069785" y="3170065"/>
                  <a:pt x="1069785" y="3170065"/>
                  <a:pt x="1069785" y="3170065"/>
                </a:cubicBezTo>
                <a:cubicBezTo>
                  <a:pt x="1058507" y="3164859"/>
                  <a:pt x="1047831" y="3159608"/>
                  <a:pt x="1036555" y="3154402"/>
                </a:cubicBezTo>
                <a:lnTo>
                  <a:pt x="1003674" y="3140664"/>
                </a:lnTo>
                <a:lnTo>
                  <a:pt x="1004389" y="3140890"/>
                </a:lnTo>
                <a:cubicBezTo>
                  <a:pt x="1007480" y="3141755"/>
                  <a:pt x="1010253" y="3142455"/>
                  <a:pt x="1012102" y="3142921"/>
                </a:cubicBezTo>
                <a:cubicBezTo>
                  <a:pt x="1014509" y="3142742"/>
                  <a:pt x="1017095" y="3144968"/>
                  <a:pt x="1017095" y="3144968"/>
                </a:cubicBezTo>
                <a:cubicBezTo>
                  <a:pt x="1027081" y="3149061"/>
                  <a:pt x="1032253" y="3153513"/>
                  <a:pt x="1034479" y="3150928"/>
                </a:cubicBezTo>
                <a:cubicBezTo>
                  <a:pt x="1037245" y="3155560"/>
                  <a:pt x="1052043" y="3159293"/>
                  <a:pt x="1064254" y="3160801"/>
                </a:cubicBezTo>
                <a:cubicBezTo>
                  <a:pt x="1066660" y="3160620"/>
                  <a:pt x="1069067" y="3160441"/>
                  <a:pt x="1069246" y="3162846"/>
                </a:cubicBezTo>
                <a:cubicBezTo>
                  <a:pt x="1069246" y="3162846"/>
                  <a:pt x="1071833" y="3165072"/>
                  <a:pt x="1074238" y="3164893"/>
                </a:cubicBezTo>
                <a:cubicBezTo>
                  <a:pt x="1076645" y="3164713"/>
                  <a:pt x="1079052" y="3164533"/>
                  <a:pt x="1076465" y="3162307"/>
                </a:cubicBezTo>
                <a:cubicBezTo>
                  <a:pt x="1076285" y="3159901"/>
                  <a:pt x="1071292" y="3157854"/>
                  <a:pt x="1066299" y="3155808"/>
                </a:cubicBezTo>
                <a:cubicBezTo>
                  <a:pt x="1063894" y="3155987"/>
                  <a:pt x="1063894" y="3155987"/>
                  <a:pt x="1063894" y="3155987"/>
                </a:cubicBezTo>
                <a:cubicBezTo>
                  <a:pt x="1043924" y="3147802"/>
                  <a:pt x="1036346" y="3143529"/>
                  <a:pt x="1019143" y="3139975"/>
                </a:cubicBezTo>
                <a:cubicBezTo>
                  <a:pt x="1019143" y="3139975"/>
                  <a:pt x="1016735" y="3140155"/>
                  <a:pt x="1016735" y="3140155"/>
                </a:cubicBezTo>
                <a:cubicBezTo>
                  <a:pt x="1014149" y="3137929"/>
                  <a:pt x="1006571" y="3133657"/>
                  <a:pt x="1003985" y="3131430"/>
                </a:cubicBezTo>
                <a:cubicBezTo>
                  <a:pt x="999352" y="3134196"/>
                  <a:pt x="998992" y="3129384"/>
                  <a:pt x="989008" y="3125290"/>
                </a:cubicBezTo>
                <a:cubicBezTo>
                  <a:pt x="980316" y="3122311"/>
                  <a:pt x="969774" y="3118864"/>
                  <a:pt x="959165" y="3114515"/>
                </a:cubicBezTo>
                <a:lnTo>
                  <a:pt x="933817" y="3100948"/>
                </a:lnTo>
                <a:lnTo>
                  <a:pt x="936317" y="3100193"/>
                </a:lnTo>
                <a:cubicBezTo>
                  <a:pt x="896378" y="3083822"/>
                  <a:pt x="861072" y="3064684"/>
                  <a:pt x="820592" y="3041093"/>
                </a:cubicBezTo>
                <a:cubicBezTo>
                  <a:pt x="820592" y="3041093"/>
                  <a:pt x="820411" y="3038687"/>
                  <a:pt x="820411" y="3038687"/>
                </a:cubicBezTo>
                <a:cubicBezTo>
                  <a:pt x="818006" y="3038867"/>
                  <a:pt x="818006" y="3038867"/>
                  <a:pt x="818006" y="3038867"/>
                </a:cubicBezTo>
                <a:cubicBezTo>
                  <a:pt x="818006" y="3038867"/>
                  <a:pt x="818006" y="3038867"/>
                  <a:pt x="815599" y="3039047"/>
                </a:cubicBezTo>
                <a:cubicBezTo>
                  <a:pt x="813014" y="3036821"/>
                  <a:pt x="810247" y="3032188"/>
                  <a:pt x="807662" y="3029961"/>
                </a:cubicBezTo>
                <a:cubicBezTo>
                  <a:pt x="800802" y="3035314"/>
                  <a:pt x="785105" y="3019549"/>
                  <a:pt x="772536" y="3013230"/>
                </a:cubicBezTo>
                <a:cubicBezTo>
                  <a:pt x="774762" y="3010644"/>
                  <a:pt x="779933" y="3015097"/>
                  <a:pt x="779754" y="3012690"/>
                </a:cubicBezTo>
                <a:cubicBezTo>
                  <a:pt x="766823" y="3001558"/>
                  <a:pt x="777707" y="3017683"/>
                  <a:pt x="762370" y="3006731"/>
                </a:cubicBezTo>
                <a:cubicBezTo>
                  <a:pt x="762190" y="3004324"/>
                  <a:pt x="764776" y="3006551"/>
                  <a:pt x="764597" y="3004145"/>
                </a:cubicBezTo>
                <a:cubicBezTo>
                  <a:pt x="747033" y="2995778"/>
                  <a:pt x="733921" y="2982241"/>
                  <a:pt x="721531" y="2978327"/>
                </a:cubicBezTo>
                <a:cubicBezTo>
                  <a:pt x="721531" y="2978327"/>
                  <a:pt x="726524" y="2980374"/>
                  <a:pt x="721351" y="2975922"/>
                </a:cubicBezTo>
                <a:cubicBezTo>
                  <a:pt x="709140" y="2974414"/>
                  <a:pt x="700842" y="2960517"/>
                  <a:pt x="690498" y="2951611"/>
                </a:cubicBezTo>
                <a:cubicBezTo>
                  <a:pt x="675520" y="2945471"/>
                  <a:pt x="662589" y="2934340"/>
                  <a:pt x="652065" y="2923028"/>
                </a:cubicBezTo>
                <a:cubicBezTo>
                  <a:pt x="646802" y="2917372"/>
                  <a:pt x="641540" y="2911716"/>
                  <a:pt x="635354" y="2905827"/>
                </a:cubicBezTo>
                <a:lnTo>
                  <a:pt x="615751" y="2889447"/>
                </a:lnTo>
                <a:lnTo>
                  <a:pt x="618083" y="2889273"/>
                </a:lnTo>
                <a:cubicBezTo>
                  <a:pt x="617906" y="2886866"/>
                  <a:pt x="617906" y="2886866"/>
                  <a:pt x="615498" y="2887046"/>
                </a:cubicBezTo>
                <a:cubicBezTo>
                  <a:pt x="610505" y="2885000"/>
                  <a:pt x="610505" y="2885000"/>
                  <a:pt x="610505" y="2885000"/>
                </a:cubicBezTo>
                <a:cubicBezTo>
                  <a:pt x="612913" y="2884820"/>
                  <a:pt x="612913" y="2884820"/>
                  <a:pt x="612913" y="2884820"/>
                </a:cubicBezTo>
                <a:cubicBezTo>
                  <a:pt x="610146" y="2880188"/>
                  <a:pt x="604974" y="2875735"/>
                  <a:pt x="597396" y="2871462"/>
                </a:cubicBezTo>
                <a:cubicBezTo>
                  <a:pt x="597396" y="2871462"/>
                  <a:pt x="594988" y="2871641"/>
                  <a:pt x="594988" y="2871641"/>
                </a:cubicBezTo>
                <a:cubicBezTo>
                  <a:pt x="592583" y="2871822"/>
                  <a:pt x="592403" y="2869415"/>
                  <a:pt x="589996" y="2869596"/>
                </a:cubicBezTo>
                <a:cubicBezTo>
                  <a:pt x="592403" y="2869415"/>
                  <a:pt x="594988" y="2871641"/>
                  <a:pt x="594810" y="2869236"/>
                </a:cubicBezTo>
                <a:cubicBezTo>
                  <a:pt x="592223" y="2867010"/>
                  <a:pt x="589638" y="2864782"/>
                  <a:pt x="587050" y="2862556"/>
                </a:cubicBezTo>
                <a:cubicBezTo>
                  <a:pt x="589458" y="2862377"/>
                  <a:pt x="589458" y="2862377"/>
                  <a:pt x="589458" y="2862377"/>
                </a:cubicBezTo>
                <a:cubicBezTo>
                  <a:pt x="589458" y="2862377"/>
                  <a:pt x="589458" y="2862377"/>
                  <a:pt x="591861" y="2862196"/>
                </a:cubicBezTo>
                <a:cubicBezTo>
                  <a:pt x="591861" y="2862196"/>
                  <a:pt x="591861" y="2862196"/>
                  <a:pt x="591682" y="2859791"/>
                </a:cubicBezTo>
                <a:cubicBezTo>
                  <a:pt x="589277" y="2859970"/>
                  <a:pt x="586871" y="2860150"/>
                  <a:pt x="586871" y="2860150"/>
                </a:cubicBezTo>
                <a:cubicBezTo>
                  <a:pt x="586871" y="2860150"/>
                  <a:pt x="586871" y="2860150"/>
                  <a:pt x="584463" y="2860330"/>
                </a:cubicBezTo>
                <a:cubicBezTo>
                  <a:pt x="584463" y="2860330"/>
                  <a:pt x="581878" y="2858104"/>
                  <a:pt x="581878" y="2858104"/>
                </a:cubicBezTo>
                <a:cubicBezTo>
                  <a:pt x="581878" y="2858104"/>
                  <a:pt x="581698" y="2855697"/>
                  <a:pt x="581698" y="2855697"/>
                </a:cubicBezTo>
                <a:cubicBezTo>
                  <a:pt x="581698" y="2855697"/>
                  <a:pt x="581518" y="2853292"/>
                  <a:pt x="581518" y="2853292"/>
                </a:cubicBezTo>
                <a:cubicBezTo>
                  <a:pt x="579112" y="2853471"/>
                  <a:pt x="579112" y="2853471"/>
                  <a:pt x="579112" y="2853471"/>
                </a:cubicBezTo>
                <a:cubicBezTo>
                  <a:pt x="576706" y="2853651"/>
                  <a:pt x="576706" y="2853651"/>
                  <a:pt x="576706" y="2853651"/>
                </a:cubicBezTo>
                <a:cubicBezTo>
                  <a:pt x="574120" y="2851425"/>
                  <a:pt x="571535" y="2849198"/>
                  <a:pt x="571354" y="2846792"/>
                </a:cubicBezTo>
                <a:cubicBezTo>
                  <a:pt x="571354" y="2846792"/>
                  <a:pt x="571354" y="2846792"/>
                  <a:pt x="573758" y="2846612"/>
                </a:cubicBezTo>
                <a:cubicBezTo>
                  <a:pt x="573758" y="2846612"/>
                  <a:pt x="571174" y="2844385"/>
                  <a:pt x="571174" y="2844385"/>
                </a:cubicBezTo>
                <a:cubicBezTo>
                  <a:pt x="568587" y="2842159"/>
                  <a:pt x="568587" y="2842159"/>
                  <a:pt x="568587" y="2842159"/>
                </a:cubicBezTo>
                <a:cubicBezTo>
                  <a:pt x="568587" y="2842159"/>
                  <a:pt x="566001" y="2839933"/>
                  <a:pt x="563596" y="2840113"/>
                </a:cubicBezTo>
                <a:cubicBezTo>
                  <a:pt x="566001" y="2839933"/>
                  <a:pt x="566001" y="2839933"/>
                  <a:pt x="566001" y="2839933"/>
                </a:cubicBezTo>
                <a:cubicBezTo>
                  <a:pt x="565822" y="2837527"/>
                  <a:pt x="563235" y="2835300"/>
                  <a:pt x="560470" y="2830667"/>
                </a:cubicBezTo>
                <a:cubicBezTo>
                  <a:pt x="565461" y="2832714"/>
                  <a:pt x="560290" y="2828262"/>
                  <a:pt x="565281" y="2830308"/>
                </a:cubicBezTo>
                <a:cubicBezTo>
                  <a:pt x="557343" y="2821223"/>
                  <a:pt x="557343" y="2821223"/>
                  <a:pt x="557343" y="2821223"/>
                </a:cubicBezTo>
                <a:cubicBezTo>
                  <a:pt x="557343" y="2821223"/>
                  <a:pt x="559750" y="2821043"/>
                  <a:pt x="559750" y="2821043"/>
                </a:cubicBezTo>
                <a:cubicBezTo>
                  <a:pt x="562336" y="2823269"/>
                  <a:pt x="562336" y="2823269"/>
                  <a:pt x="562336" y="2823269"/>
                </a:cubicBezTo>
                <a:cubicBezTo>
                  <a:pt x="562336" y="2823269"/>
                  <a:pt x="562515" y="2825675"/>
                  <a:pt x="564742" y="2823089"/>
                </a:cubicBezTo>
                <a:cubicBezTo>
                  <a:pt x="564742" y="2823089"/>
                  <a:pt x="564742" y="2823089"/>
                  <a:pt x="562157" y="2820863"/>
                </a:cubicBezTo>
                <a:cubicBezTo>
                  <a:pt x="559570" y="2818636"/>
                  <a:pt x="559570" y="2818636"/>
                  <a:pt x="559570" y="2818636"/>
                </a:cubicBezTo>
                <a:cubicBezTo>
                  <a:pt x="557164" y="2818816"/>
                  <a:pt x="556983" y="2816411"/>
                  <a:pt x="554577" y="2816589"/>
                </a:cubicBezTo>
                <a:cubicBezTo>
                  <a:pt x="554577" y="2816589"/>
                  <a:pt x="552351" y="2819175"/>
                  <a:pt x="554938" y="2821403"/>
                </a:cubicBezTo>
                <a:cubicBezTo>
                  <a:pt x="552351" y="2819175"/>
                  <a:pt x="552351" y="2819175"/>
                  <a:pt x="552351" y="2819175"/>
                </a:cubicBezTo>
                <a:cubicBezTo>
                  <a:pt x="542186" y="2812676"/>
                  <a:pt x="544412" y="2810090"/>
                  <a:pt x="537014" y="2808224"/>
                </a:cubicBezTo>
                <a:cubicBezTo>
                  <a:pt x="542186" y="2812676"/>
                  <a:pt x="539959" y="2815263"/>
                  <a:pt x="540139" y="2817670"/>
                </a:cubicBezTo>
                <a:cubicBezTo>
                  <a:pt x="537554" y="2815443"/>
                  <a:pt x="534788" y="2810810"/>
                  <a:pt x="532202" y="2808583"/>
                </a:cubicBezTo>
                <a:cubicBezTo>
                  <a:pt x="529616" y="2806358"/>
                  <a:pt x="527029" y="2804132"/>
                  <a:pt x="524442" y="2801905"/>
                </a:cubicBezTo>
                <a:cubicBezTo>
                  <a:pt x="524263" y="2799499"/>
                  <a:pt x="521677" y="2797272"/>
                  <a:pt x="521677" y="2797272"/>
                </a:cubicBezTo>
                <a:cubicBezTo>
                  <a:pt x="521497" y="2794865"/>
                  <a:pt x="524083" y="2797092"/>
                  <a:pt x="526490" y="2796913"/>
                </a:cubicBezTo>
                <a:cubicBezTo>
                  <a:pt x="516145" y="2788008"/>
                  <a:pt x="516145" y="2788008"/>
                  <a:pt x="516145" y="2788008"/>
                </a:cubicBezTo>
                <a:cubicBezTo>
                  <a:pt x="518370" y="2785421"/>
                  <a:pt x="518370" y="2785421"/>
                  <a:pt x="518370" y="2785421"/>
                </a:cubicBezTo>
                <a:cubicBezTo>
                  <a:pt x="518370" y="2785421"/>
                  <a:pt x="520777" y="2785241"/>
                  <a:pt x="520957" y="2787647"/>
                </a:cubicBezTo>
                <a:cubicBezTo>
                  <a:pt x="523363" y="2787467"/>
                  <a:pt x="523363" y="2787467"/>
                  <a:pt x="523363" y="2787467"/>
                </a:cubicBezTo>
                <a:cubicBezTo>
                  <a:pt x="523363" y="2787467"/>
                  <a:pt x="523363" y="2787467"/>
                  <a:pt x="523184" y="2785061"/>
                </a:cubicBezTo>
                <a:cubicBezTo>
                  <a:pt x="523003" y="2782655"/>
                  <a:pt x="520598" y="2782835"/>
                  <a:pt x="520598" y="2782835"/>
                </a:cubicBezTo>
                <a:cubicBezTo>
                  <a:pt x="518191" y="2783015"/>
                  <a:pt x="518191" y="2783015"/>
                  <a:pt x="518191" y="2783015"/>
                </a:cubicBezTo>
                <a:cubicBezTo>
                  <a:pt x="518191" y="2783015"/>
                  <a:pt x="518012" y="2780608"/>
                  <a:pt x="515605" y="2780789"/>
                </a:cubicBezTo>
                <a:cubicBezTo>
                  <a:pt x="515605" y="2780789"/>
                  <a:pt x="515605" y="2780789"/>
                  <a:pt x="513019" y="2778561"/>
                </a:cubicBezTo>
                <a:cubicBezTo>
                  <a:pt x="513019" y="2778561"/>
                  <a:pt x="513019" y="2778561"/>
                  <a:pt x="512838" y="2776156"/>
                </a:cubicBezTo>
                <a:cubicBezTo>
                  <a:pt x="512838" y="2776156"/>
                  <a:pt x="510431" y="2776335"/>
                  <a:pt x="510431" y="2776335"/>
                </a:cubicBezTo>
                <a:cubicBezTo>
                  <a:pt x="510252" y="2773929"/>
                  <a:pt x="510252" y="2773929"/>
                  <a:pt x="510252" y="2773929"/>
                </a:cubicBezTo>
                <a:cubicBezTo>
                  <a:pt x="512659" y="2773749"/>
                  <a:pt x="512659" y="2773749"/>
                  <a:pt x="512659" y="2773749"/>
                </a:cubicBezTo>
                <a:cubicBezTo>
                  <a:pt x="517650" y="2775796"/>
                  <a:pt x="517650" y="2775796"/>
                  <a:pt x="517650" y="2775796"/>
                </a:cubicBezTo>
                <a:cubicBezTo>
                  <a:pt x="520238" y="2778022"/>
                  <a:pt x="520418" y="2780428"/>
                  <a:pt x="522824" y="2780249"/>
                </a:cubicBezTo>
                <a:cubicBezTo>
                  <a:pt x="522824" y="2780249"/>
                  <a:pt x="522824" y="2780249"/>
                  <a:pt x="522644" y="2777842"/>
                </a:cubicBezTo>
                <a:cubicBezTo>
                  <a:pt x="522463" y="2775436"/>
                  <a:pt x="520058" y="2775615"/>
                  <a:pt x="520058" y="2775615"/>
                </a:cubicBezTo>
                <a:cubicBezTo>
                  <a:pt x="517292" y="2770983"/>
                  <a:pt x="514885" y="2771163"/>
                  <a:pt x="512299" y="2768937"/>
                </a:cubicBezTo>
                <a:cubicBezTo>
                  <a:pt x="509893" y="2769116"/>
                  <a:pt x="509893" y="2769116"/>
                  <a:pt x="509893" y="2769116"/>
                </a:cubicBezTo>
                <a:cubicBezTo>
                  <a:pt x="504900" y="2767069"/>
                  <a:pt x="504720" y="2764664"/>
                  <a:pt x="502313" y="2764843"/>
                </a:cubicBezTo>
                <a:cubicBezTo>
                  <a:pt x="494376" y="2755758"/>
                  <a:pt x="486258" y="2744267"/>
                  <a:pt x="475913" y="2735361"/>
                </a:cubicBezTo>
                <a:cubicBezTo>
                  <a:pt x="475733" y="2732955"/>
                  <a:pt x="475733" y="2732955"/>
                  <a:pt x="475733" y="2732955"/>
                </a:cubicBezTo>
                <a:cubicBezTo>
                  <a:pt x="475553" y="2730549"/>
                  <a:pt x="473147" y="2730729"/>
                  <a:pt x="473147" y="2730729"/>
                </a:cubicBezTo>
                <a:cubicBezTo>
                  <a:pt x="472967" y="2728322"/>
                  <a:pt x="470381" y="2726095"/>
                  <a:pt x="467796" y="2723869"/>
                </a:cubicBezTo>
                <a:cubicBezTo>
                  <a:pt x="467796" y="2723869"/>
                  <a:pt x="467796" y="2723869"/>
                  <a:pt x="465209" y="2721643"/>
                </a:cubicBezTo>
                <a:cubicBezTo>
                  <a:pt x="465029" y="2719237"/>
                  <a:pt x="462442" y="2717010"/>
                  <a:pt x="459857" y="2714784"/>
                </a:cubicBezTo>
                <a:cubicBezTo>
                  <a:pt x="459676" y="2712377"/>
                  <a:pt x="457090" y="2710151"/>
                  <a:pt x="454504" y="2707925"/>
                </a:cubicBezTo>
                <a:cubicBezTo>
                  <a:pt x="454144" y="2703113"/>
                  <a:pt x="443978" y="2696614"/>
                  <a:pt x="440853" y="2687168"/>
                </a:cubicBezTo>
                <a:cubicBezTo>
                  <a:pt x="435862" y="2685122"/>
                  <a:pt x="425157" y="2671404"/>
                  <a:pt x="417399" y="2664725"/>
                </a:cubicBezTo>
                <a:cubicBezTo>
                  <a:pt x="417399" y="2664725"/>
                  <a:pt x="411866" y="2655459"/>
                  <a:pt x="412046" y="2657866"/>
                </a:cubicBezTo>
                <a:cubicBezTo>
                  <a:pt x="416106" y="2663612"/>
                  <a:pt x="414301" y="2663746"/>
                  <a:pt x="411827" y="2663024"/>
                </a:cubicBezTo>
                <a:lnTo>
                  <a:pt x="411339" y="2662870"/>
                </a:lnTo>
                <a:lnTo>
                  <a:pt x="420935" y="2676364"/>
                </a:lnTo>
                <a:lnTo>
                  <a:pt x="427585" y="2686814"/>
                </a:lnTo>
                <a:lnTo>
                  <a:pt x="430527" y="2690662"/>
                </a:lnTo>
                <a:cubicBezTo>
                  <a:pt x="434911" y="2696686"/>
                  <a:pt x="439617" y="2702988"/>
                  <a:pt x="441933" y="2701606"/>
                </a:cubicBezTo>
                <a:cubicBezTo>
                  <a:pt x="433994" y="2692520"/>
                  <a:pt x="444518" y="2703832"/>
                  <a:pt x="449871" y="2710691"/>
                </a:cubicBezTo>
                <a:cubicBezTo>
                  <a:pt x="449871" y="2710691"/>
                  <a:pt x="449871" y="2710691"/>
                  <a:pt x="447466" y="2710871"/>
                </a:cubicBezTo>
                <a:cubicBezTo>
                  <a:pt x="447284" y="2708464"/>
                  <a:pt x="447284" y="2708464"/>
                  <a:pt x="447284" y="2708464"/>
                </a:cubicBezTo>
                <a:cubicBezTo>
                  <a:pt x="444698" y="2706238"/>
                  <a:pt x="444698" y="2706238"/>
                  <a:pt x="444879" y="2708645"/>
                </a:cubicBezTo>
                <a:cubicBezTo>
                  <a:pt x="444879" y="2708645"/>
                  <a:pt x="444879" y="2708645"/>
                  <a:pt x="445059" y="2711052"/>
                </a:cubicBezTo>
                <a:cubicBezTo>
                  <a:pt x="447645" y="2713278"/>
                  <a:pt x="447645" y="2713278"/>
                  <a:pt x="447645" y="2713278"/>
                </a:cubicBezTo>
                <a:cubicBezTo>
                  <a:pt x="450231" y="2715504"/>
                  <a:pt x="452638" y="2715325"/>
                  <a:pt x="454864" y="2712737"/>
                </a:cubicBezTo>
                <a:cubicBezTo>
                  <a:pt x="457450" y="2714965"/>
                  <a:pt x="460036" y="2717190"/>
                  <a:pt x="460217" y="2719596"/>
                </a:cubicBezTo>
                <a:cubicBezTo>
                  <a:pt x="460396" y="2722003"/>
                  <a:pt x="460396" y="2722003"/>
                  <a:pt x="460577" y="2724410"/>
                </a:cubicBezTo>
                <a:cubicBezTo>
                  <a:pt x="460577" y="2724410"/>
                  <a:pt x="460577" y="2724410"/>
                  <a:pt x="458170" y="2724589"/>
                </a:cubicBezTo>
                <a:cubicBezTo>
                  <a:pt x="458350" y="2726996"/>
                  <a:pt x="460756" y="2726815"/>
                  <a:pt x="460756" y="2726815"/>
                </a:cubicBezTo>
                <a:cubicBezTo>
                  <a:pt x="460756" y="2726815"/>
                  <a:pt x="463162" y="2726636"/>
                  <a:pt x="463162" y="2726636"/>
                </a:cubicBezTo>
                <a:cubicBezTo>
                  <a:pt x="465569" y="2726455"/>
                  <a:pt x="465748" y="2728862"/>
                  <a:pt x="468155" y="2728681"/>
                </a:cubicBezTo>
                <a:cubicBezTo>
                  <a:pt x="468334" y="2731088"/>
                  <a:pt x="470920" y="2733314"/>
                  <a:pt x="470920" y="2733314"/>
                </a:cubicBezTo>
                <a:cubicBezTo>
                  <a:pt x="470920" y="2733314"/>
                  <a:pt x="470920" y="2733314"/>
                  <a:pt x="471101" y="2735721"/>
                </a:cubicBezTo>
                <a:cubicBezTo>
                  <a:pt x="473508" y="2735541"/>
                  <a:pt x="473508" y="2735541"/>
                  <a:pt x="473508" y="2735541"/>
                </a:cubicBezTo>
                <a:cubicBezTo>
                  <a:pt x="473508" y="2735541"/>
                  <a:pt x="473687" y="2737947"/>
                  <a:pt x="476093" y="2737767"/>
                </a:cubicBezTo>
                <a:cubicBezTo>
                  <a:pt x="484031" y="2746853"/>
                  <a:pt x="494376" y="2755758"/>
                  <a:pt x="500088" y="2767429"/>
                </a:cubicBezTo>
                <a:cubicBezTo>
                  <a:pt x="502674" y="2769657"/>
                  <a:pt x="502674" y="2769657"/>
                  <a:pt x="502674" y="2769657"/>
                </a:cubicBezTo>
                <a:cubicBezTo>
                  <a:pt x="502674" y="2769657"/>
                  <a:pt x="505080" y="2769477"/>
                  <a:pt x="505080" y="2769477"/>
                </a:cubicBezTo>
                <a:cubicBezTo>
                  <a:pt x="505080" y="2769477"/>
                  <a:pt x="505260" y="2771883"/>
                  <a:pt x="505260" y="2771883"/>
                </a:cubicBezTo>
                <a:cubicBezTo>
                  <a:pt x="505260" y="2771883"/>
                  <a:pt x="502854" y="2772062"/>
                  <a:pt x="502854" y="2772062"/>
                </a:cubicBezTo>
                <a:cubicBezTo>
                  <a:pt x="503212" y="2776875"/>
                  <a:pt x="505799" y="2779102"/>
                  <a:pt x="508566" y="2783735"/>
                </a:cubicBezTo>
                <a:cubicBezTo>
                  <a:pt x="510972" y="2783554"/>
                  <a:pt x="510972" y="2783554"/>
                  <a:pt x="510972" y="2783554"/>
                </a:cubicBezTo>
                <a:cubicBezTo>
                  <a:pt x="509105" y="2790952"/>
                  <a:pt x="505799" y="2779102"/>
                  <a:pt x="503574" y="2781688"/>
                </a:cubicBezTo>
                <a:cubicBezTo>
                  <a:pt x="506160" y="2783915"/>
                  <a:pt x="511692" y="2793179"/>
                  <a:pt x="519451" y="2799858"/>
                </a:cubicBezTo>
                <a:cubicBezTo>
                  <a:pt x="522037" y="2802084"/>
                  <a:pt x="527209" y="2806538"/>
                  <a:pt x="529976" y="2811170"/>
                </a:cubicBezTo>
                <a:cubicBezTo>
                  <a:pt x="532561" y="2813398"/>
                  <a:pt x="537734" y="2817850"/>
                  <a:pt x="540500" y="2822482"/>
                </a:cubicBezTo>
                <a:cubicBezTo>
                  <a:pt x="548258" y="2829161"/>
                  <a:pt x="551204" y="2836199"/>
                  <a:pt x="561368" y="2842698"/>
                </a:cubicBezTo>
                <a:cubicBezTo>
                  <a:pt x="563955" y="2844926"/>
                  <a:pt x="566721" y="2849558"/>
                  <a:pt x="566721" y="2849558"/>
                </a:cubicBezTo>
                <a:cubicBezTo>
                  <a:pt x="569307" y="2851785"/>
                  <a:pt x="569487" y="2854192"/>
                  <a:pt x="571893" y="2854011"/>
                </a:cubicBezTo>
                <a:cubicBezTo>
                  <a:pt x="572073" y="2856417"/>
                  <a:pt x="572073" y="2856417"/>
                  <a:pt x="574659" y="2858644"/>
                </a:cubicBezTo>
                <a:cubicBezTo>
                  <a:pt x="577065" y="2858463"/>
                  <a:pt x="579832" y="2863096"/>
                  <a:pt x="582417" y="2865323"/>
                </a:cubicBezTo>
                <a:cubicBezTo>
                  <a:pt x="580012" y="2865503"/>
                  <a:pt x="587769" y="2872182"/>
                  <a:pt x="587769" y="2872182"/>
                </a:cubicBezTo>
                <a:cubicBezTo>
                  <a:pt x="590356" y="2874408"/>
                  <a:pt x="592943" y="2876634"/>
                  <a:pt x="595349" y="2876454"/>
                </a:cubicBezTo>
                <a:cubicBezTo>
                  <a:pt x="595529" y="2878860"/>
                  <a:pt x="595529" y="2878860"/>
                  <a:pt x="595529" y="2878860"/>
                </a:cubicBezTo>
                <a:cubicBezTo>
                  <a:pt x="614172" y="2901663"/>
                  <a:pt x="642798" y="2928561"/>
                  <a:pt x="663488" y="2946372"/>
                </a:cubicBezTo>
                <a:cubicBezTo>
                  <a:pt x="663669" y="2948778"/>
                  <a:pt x="663669" y="2948778"/>
                  <a:pt x="663669" y="2948778"/>
                </a:cubicBezTo>
                <a:cubicBezTo>
                  <a:pt x="663669" y="2948778"/>
                  <a:pt x="663669" y="2948778"/>
                  <a:pt x="663849" y="2951184"/>
                </a:cubicBezTo>
                <a:cubicBezTo>
                  <a:pt x="661262" y="2948958"/>
                  <a:pt x="661262" y="2948958"/>
                  <a:pt x="658676" y="2946731"/>
                </a:cubicBezTo>
                <a:cubicBezTo>
                  <a:pt x="658676" y="2946731"/>
                  <a:pt x="656090" y="2944505"/>
                  <a:pt x="653503" y="2942279"/>
                </a:cubicBezTo>
                <a:cubicBezTo>
                  <a:pt x="650917" y="2940051"/>
                  <a:pt x="650917" y="2940051"/>
                  <a:pt x="648332" y="2937825"/>
                </a:cubicBezTo>
                <a:cubicBezTo>
                  <a:pt x="648332" y="2937825"/>
                  <a:pt x="648332" y="2937825"/>
                  <a:pt x="645925" y="2938006"/>
                </a:cubicBezTo>
                <a:cubicBezTo>
                  <a:pt x="643157" y="2933373"/>
                  <a:pt x="638166" y="2931326"/>
                  <a:pt x="632994" y="2926874"/>
                </a:cubicBezTo>
                <a:cubicBezTo>
                  <a:pt x="632994" y="2926874"/>
                  <a:pt x="630408" y="2924647"/>
                  <a:pt x="630589" y="2927054"/>
                </a:cubicBezTo>
                <a:cubicBezTo>
                  <a:pt x="628181" y="2927233"/>
                  <a:pt x="630768" y="2929460"/>
                  <a:pt x="630768" y="2929460"/>
                </a:cubicBezTo>
                <a:cubicBezTo>
                  <a:pt x="633354" y="2931687"/>
                  <a:pt x="633354" y="2931687"/>
                  <a:pt x="633354" y="2931687"/>
                </a:cubicBezTo>
                <a:cubicBezTo>
                  <a:pt x="633354" y="2931687"/>
                  <a:pt x="633534" y="2934092"/>
                  <a:pt x="635940" y="2933912"/>
                </a:cubicBezTo>
                <a:cubicBezTo>
                  <a:pt x="638527" y="2936139"/>
                  <a:pt x="638527" y="2936139"/>
                  <a:pt x="638527" y="2936139"/>
                </a:cubicBezTo>
                <a:cubicBezTo>
                  <a:pt x="640933" y="2935959"/>
                  <a:pt x="641114" y="2938366"/>
                  <a:pt x="643699" y="2940592"/>
                </a:cubicBezTo>
                <a:cubicBezTo>
                  <a:pt x="641114" y="2938366"/>
                  <a:pt x="638053" y="2935871"/>
                  <a:pt x="635150" y="2933442"/>
                </a:cubicBezTo>
                <a:lnTo>
                  <a:pt x="628207" y="2927276"/>
                </a:lnTo>
                <a:lnTo>
                  <a:pt x="628181" y="2927233"/>
                </a:lnTo>
                <a:lnTo>
                  <a:pt x="628157" y="2927228"/>
                </a:lnTo>
                <a:lnTo>
                  <a:pt x="627536" y="2926677"/>
                </a:lnTo>
                <a:cubicBezTo>
                  <a:pt x="623611" y="2922736"/>
                  <a:pt x="622830" y="2920374"/>
                  <a:pt x="630229" y="2922242"/>
                </a:cubicBezTo>
                <a:cubicBezTo>
                  <a:pt x="615072" y="2913696"/>
                  <a:pt x="612305" y="2909063"/>
                  <a:pt x="601959" y="2900157"/>
                </a:cubicBezTo>
                <a:cubicBezTo>
                  <a:pt x="602139" y="2902564"/>
                  <a:pt x="602139" y="2902564"/>
                  <a:pt x="602139" y="2902564"/>
                </a:cubicBezTo>
                <a:cubicBezTo>
                  <a:pt x="594382" y="2895884"/>
                  <a:pt x="594382" y="2895884"/>
                  <a:pt x="594382" y="2895884"/>
                </a:cubicBezTo>
                <a:cubicBezTo>
                  <a:pt x="594202" y="2893478"/>
                  <a:pt x="594202" y="2893478"/>
                  <a:pt x="594202" y="2893478"/>
                </a:cubicBezTo>
                <a:cubicBezTo>
                  <a:pt x="591797" y="2893658"/>
                  <a:pt x="591797" y="2893658"/>
                  <a:pt x="591797" y="2893658"/>
                </a:cubicBezTo>
                <a:cubicBezTo>
                  <a:pt x="591616" y="2891253"/>
                  <a:pt x="591616" y="2891253"/>
                  <a:pt x="591616" y="2891253"/>
                </a:cubicBezTo>
                <a:cubicBezTo>
                  <a:pt x="589030" y="2889025"/>
                  <a:pt x="586622" y="2889205"/>
                  <a:pt x="586443" y="2886799"/>
                </a:cubicBezTo>
                <a:cubicBezTo>
                  <a:pt x="584037" y="2886979"/>
                  <a:pt x="583858" y="2884572"/>
                  <a:pt x="581451" y="2884753"/>
                </a:cubicBezTo>
                <a:cubicBezTo>
                  <a:pt x="581271" y="2882346"/>
                  <a:pt x="578865" y="2882527"/>
                  <a:pt x="578865" y="2882527"/>
                </a:cubicBezTo>
                <a:cubicBezTo>
                  <a:pt x="576279" y="2880301"/>
                  <a:pt x="573692" y="2878073"/>
                  <a:pt x="571105" y="2875847"/>
                </a:cubicBezTo>
                <a:cubicBezTo>
                  <a:pt x="568700" y="2876028"/>
                  <a:pt x="568700" y="2876028"/>
                  <a:pt x="568700" y="2876028"/>
                </a:cubicBezTo>
                <a:cubicBezTo>
                  <a:pt x="568700" y="2876028"/>
                  <a:pt x="568519" y="2873621"/>
                  <a:pt x="566114" y="2873800"/>
                </a:cubicBezTo>
                <a:cubicBezTo>
                  <a:pt x="560762" y="2866941"/>
                  <a:pt x="553002" y="2860262"/>
                  <a:pt x="545245" y="2853584"/>
                </a:cubicBezTo>
                <a:cubicBezTo>
                  <a:pt x="547652" y="2853403"/>
                  <a:pt x="547652" y="2853403"/>
                  <a:pt x="547471" y="2850998"/>
                </a:cubicBezTo>
                <a:cubicBezTo>
                  <a:pt x="550057" y="2853224"/>
                  <a:pt x="550057" y="2853224"/>
                  <a:pt x="550057" y="2853224"/>
                </a:cubicBezTo>
                <a:cubicBezTo>
                  <a:pt x="550237" y="2855630"/>
                  <a:pt x="552643" y="2855450"/>
                  <a:pt x="552643" y="2855450"/>
                </a:cubicBezTo>
                <a:cubicBezTo>
                  <a:pt x="552643" y="2855450"/>
                  <a:pt x="552464" y="2853043"/>
                  <a:pt x="552464" y="2853043"/>
                </a:cubicBezTo>
                <a:cubicBezTo>
                  <a:pt x="549878" y="2850818"/>
                  <a:pt x="549878" y="2850818"/>
                  <a:pt x="549878" y="2850818"/>
                </a:cubicBezTo>
                <a:cubicBezTo>
                  <a:pt x="549878" y="2850818"/>
                  <a:pt x="547291" y="2848591"/>
                  <a:pt x="547291" y="2848591"/>
                </a:cubicBezTo>
                <a:cubicBezTo>
                  <a:pt x="544885" y="2848771"/>
                  <a:pt x="544885" y="2848771"/>
                  <a:pt x="544885" y="2848771"/>
                </a:cubicBezTo>
                <a:cubicBezTo>
                  <a:pt x="544885" y="2848771"/>
                  <a:pt x="544885" y="2848771"/>
                  <a:pt x="542477" y="2848951"/>
                </a:cubicBezTo>
                <a:cubicBezTo>
                  <a:pt x="537126" y="2842092"/>
                  <a:pt x="529368" y="2835412"/>
                  <a:pt x="524015" y="2828554"/>
                </a:cubicBezTo>
                <a:cubicBezTo>
                  <a:pt x="524015" y="2828554"/>
                  <a:pt x="524015" y="2828554"/>
                  <a:pt x="521610" y="2828734"/>
                </a:cubicBezTo>
                <a:cubicBezTo>
                  <a:pt x="508319" y="2812789"/>
                  <a:pt x="495209" y="2799251"/>
                  <a:pt x="484323" y="2783127"/>
                </a:cubicBezTo>
                <a:cubicBezTo>
                  <a:pt x="465860" y="2762729"/>
                  <a:pt x="449804" y="2742153"/>
                  <a:pt x="433567" y="2719169"/>
                </a:cubicBezTo>
                <a:cubicBezTo>
                  <a:pt x="430802" y="2714536"/>
                  <a:pt x="427675" y="2705091"/>
                  <a:pt x="422863" y="2705451"/>
                </a:cubicBezTo>
                <a:cubicBezTo>
                  <a:pt x="422863" y="2705451"/>
                  <a:pt x="422863" y="2705451"/>
                  <a:pt x="422683" y="2703044"/>
                </a:cubicBezTo>
                <a:cubicBezTo>
                  <a:pt x="422503" y="2700639"/>
                  <a:pt x="419918" y="2698413"/>
                  <a:pt x="419737" y="2696006"/>
                </a:cubicBezTo>
                <a:cubicBezTo>
                  <a:pt x="419737" y="2696006"/>
                  <a:pt x="417150" y="2693780"/>
                  <a:pt x="417150" y="2693780"/>
                </a:cubicBezTo>
                <a:cubicBezTo>
                  <a:pt x="417150" y="2693780"/>
                  <a:pt x="417331" y="2696186"/>
                  <a:pt x="417331" y="2696186"/>
                </a:cubicBezTo>
                <a:cubicBezTo>
                  <a:pt x="409213" y="2684695"/>
                  <a:pt x="401095" y="2673203"/>
                  <a:pt x="392976" y="2661712"/>
                </a:cubicBezTo>
                <a:cubicBezTo>
                  <a:pt x="373973" y="2634096"/>
                  <a:pt x="373973" y="2634096"/>
                  <a:pt x="373973" y="2634096"/>
                </a:cubicBezTo>
                <a:lnTo>
                  <a:pt x="373092" y="2632619"/>
                </a:lnTo>
                <a:lnTo>
                  <a:pt x="372655" y="2632034"/>
                </a:lnTo>
                <a:lnTo>
                  <a:pt x="341182" y="2580968"/>
                </a:lnTo>
                <a:lnTo>
                  <a:pt x="340959" y="2580910"/>
                </a:lnTo>
                <a:lnTo>
                  <a:pt x="337186" y="2574486"/>
                </a:lnTo>
                <a:lnTo>
                  <a:pt x="287330" y="2493595"/>
                </a:lnTo>
                <a:cubicBezTo>
                  <a:pt x="235362" y="2397092"/>
                  <a:pt x="195518" y="2296960"/>
                  <a:pt x="170043" y="2189950"/>
                </a:cubicBezTo>
                <a:close/>
                <a:moveTo>
                  <a:pt x="146776" y="2175588"/>
                </a:moveTo>
                <a:lnTo>
                  <a:pt x="147845" y="2182525"/>
                </a:lnTo>
                <a:cubicBezTo>
                  <a:pt x="149038" y="2188372"/>
                  <a:pt x="150580" y="2194835"/>
                  <a:pt x="152289" y="2201512"/>
                </a:cubicBezTo>
                <a:lnTo>
                  <a:pt x="155978" y="2214965"/>
                </a:lnTo>
                <a:close/>
                <a:moveTo>
                  <a:pt x="5485204" y="2175044"/>
                </a:moveTo>
                <a:lnTo>
                  <a:pt x="5438975" y="2279454"/>
                </a:lnTo>
                <a:cubicBezTo>
                  <a:pt x="5370201" y="2415875"/>
                  <a:pt x="5287730" y="2544599"/>
                  <a:pt x="5189478" y="2665394"/>
                </a:cubicBezTo>
                <a:cubicBezTo>
                  <a:pt x="5228770" y="2619855"/>
                  <a:pt x="5267718" y="2574095"/>
                  <a:pt x="5305301" y="2527458"/>
                </a:cubicBezTo>
                <a:lnTo>
                  <a:pt x="5408675" y="2389887"/>
                </a:lnTo>
                <a:lnTo>
                  <a:pt x="5498245" y="2228575"/>
                </a:lnTo>
                <a:close/>
                <a:moveTo>
                  <a:pt x="10902135" y="2141833"/>
                </a:moveTo>
                <a:lnTo>
                  <a:pt x="10896824" y="2159011"/>
                </a:lnTo>
                <a:lnTo>
                  <a:pt x="10961226" y="2208459"/>
                </a:lnTo>
                <a:lnTo>
                  <a:pt x="10893296" y="2170419"/>
                </a:lnTo>
                <a:lnTo>
                  <a:pt x="10887756" y="2188336"/>
                </a:lnTo>
                <a:lnTo>
                  <a:pt x="10909666" y="2200903"/>
                </a:lnTo>
                <a:cubicBezTo>
                  <a:pt x="10919445" y="2205793"/>
                  <a:pt x="10929224" y="2210237"/>
                  <a:pt x="10939891" y="2215570"/>
                </a:cubicBezTo>
                <a:cubicBezTo>
                  <a:pt x="10954114" y="2226237"/>
                  <a:pt x="10979004" y="2247572"/>
                  <a:pt x="10996783" y="2258239"/>
                </a:cubicBezTo>
                <a:cubicBezTo>
                  <a:pt x="11003894" y="2261796"/>
                  <a:pt x="11007450" y="2258239"/>
                  <a:pt x="11014562" y="2261796"/>
                </a:cubicBezTo>
                <a:cubicBezTo>
                  <a:pt x="11021674" y="2265350"/>
                  <a:pt x="11032340" y="2279573"/>
                  <a:pt x="11039452" y="2283129"/>
                </a:cubicBezTo>
                <a:cubicBezTo>
                  <a:pt x="11060787" y="2297349"/>
                  <a:pt x="11071455" y="2297348"/>
                  <a:pt x="11071455" y="2304461"/>
                </a:cubicBezTo>
                <a:cubicBezTo>
                  <a:pt x="11085677" y="2308015"/>
                  <a:pt x="11107012" y="2318682"/>
                  <a:pt x="11114123" y="2311571"/>
                </a:cubicBezTo>
                <a:cubicBezTo>
                  <a:pt x="11099899" y="2308015"/>
                  <a:pt x="11103455" y="2304459"/>
                  <a:pt x="11103456" y="2300904"/>
                </a:cubicBezTo>
                <a:cubicBezTo>
                  <a:pt x="11377249" y="2462690"/>
                  <a:pt x="11689155" y="2564584"/>
                  <a:pt x="12024885" y="2587529"/>
                </a:cubicBezTo>
                <a:lnTo>
                  <a:pt x="12123982" y="2590901"/>
                </a:lnTo>
                <a:lnTo>
                  <a:pt x="12124114" y="2588977"/>
                </a:lnTo>
                <a:lnTo>
                  <a:pt x="12064542" y="2584577"/>
                </a:lnTo>
                <a:cubicBezTo>
                  <a:pt x="11990820" y="2574730"/>
                  <a:pt x="11918581" y="2557143"/>
                  <a:pt x="11846819" y="2537459"/>
                </a:cubicBezTo>
                <a:lnTo>
                  <a:pt x="11773514" y="2516718"/>
                </a:lnTo>
                <a:lnTo>
                  <a:pt x="11762606" y="2515137"/>
                </a:lnTo>
                <a:cubicBezTo>
                  <a:pt x="11543481" y="2474246"/>
                  <a:pt x="11334581" y="2398688"/>
                  <a:pt x="11142570" y="2293792"/>
                </a:cubicBezTo>
                <a:cubicBezTo>
                  <a:pt x="11149681" y="2293792"/>
                  <a:pt x="11153237" y="2297348"/>
                  <a:pt x="11153237" y="2293792"/>
                </a:cubicBezTo>
                <a:cubicBezTo>
                  <a:pt x="11128347" y="2272462"/>
                  <a:pt x="11121234" y="2276017"/>
                  <a:pt x="11096344" y="2265350"/>
                </a:cubicBezTo>
                <a:cubicBezTo>
                  <a:pt x="11075010" y="2254683"/>
                  <a:pt x="11050119" y="2240461"/>
                  <a:pt x="11028785" y="2226237"/>
                </a:cubicBezTo>
                <a:cubicBezTo>
                  <a:pt x="11025230" y="2219126"/>
                  <a:pt x="10996784" y="2201347"/>
                  <a:pt x="10989671" y="2201347"/>
                </a:cubicBezTo>
                <a:cubicBezTo>
                  <a:pt x="10989671" y="2197792"/>
                  <a:pt x="10989671" y="2197792"/>
                  <a:pt x="10989671" y="2197792"/>
                </a:cubicBezTo>
                <a:cubicBezTo>
                  <a:pt x="10986116" y="2197792"/>
                  <a:pt x="10986116" y="2197792"/>
                  <a:pt x="10986116" y="2197792"/>
                </a:cubicBezTo>
                <a:cubicBezTo>
                  <a:pt x="10986115" y="2194236"/>
                  <a:pt x="10986115" y="2194236"/>
                  <a:pt x="10982560" y="2194236"/>
                </a:cubicBezTo>
                <a:cubicBezTo>
                  <a:pt x="10979004" y="2194236"/>
                  <a:pt x="10979004" y="2194236"/>
                  <a:pt x="10975449" y="2190680"/>
                </a:cubicBezTo>
                <a:cubicBezTo>
                  <a:pt x="10971893" y="2187124"/>
                  <a:pt x="10961226" y="2180013"/>
                  <a:pt x="10957670" y="2180013"/>
                </a:cubicBezTo>
                <a:close/>
                <a:moveTo>
                  <a:pt x="11053309" y="2129865"/>
                </a:moveTo>
                <a:lnTo>
                  <a:pt x="11057230" y="2133788"/>
                </a:lnTo>
                <a:cubicBezTo>
                  <a:pt x="11057230" y="2133788"/>
                  <a:pt x="11057230" y="2137344"/>
                  <a:pt x="11057230" y="2137344"/>
                </a:cubicBezTo>
                <a:cubicBezTo>
                  <a:pt x="11060787" y="2140901"/>
                  <a:pt x="11060787" y="2140901"/>
                  <a:pt x="11060787" y="2140901"/>
                </a:cubicBezTo>
                <a:lnTo>
                  <a:pt x="11064045" y="2137643"/>
                </a:lnTo>
                <a:close/>
                <a:moveTo>
                  <a:pt x="11027510" y="2111178"/>
                </a:moveTo>
                <a:lnTo>
                  <a:pt x="11028785" y="2112454"/>
                </a:lnTo>
                <a:cubicBezTo>
                  <a:pt x="11028785" y="2116010"/>
                  <a:pt x="11035896" y="2119566"/>
                  <a:pt x="11043008" y="2123121"/>
                </a:cubicBezTo>
                <a:lnTo>
                  <a:pt x="11043997" y="2123121"/>
                </a:lnTo>
                <a:close/>
                <a:moveTo>
                  <a:pt x="176729" y="2099569"/>
                </a:moveTo>
                <a:lnTo>
                  <a:pt x="175152" y="2099686"/>
                </a:lnTo>
                <a:lnTo>
                  <a:pt x="175637" y="2103133"/>
                </a:lnTo>
                <a:lnTo>
                  <a:pt x="177088" y="2104383"/>
                </a:lnTo>
                <a:cubicBezTo>
                  <a:pt x="176908" y="2101976"/>
                  <a:pt x="176729" y="2099569"/>
                  <a:pt x="176729" y="2099569"/>
                </a:cubicBezTo>
                <a:close/>
                <a:moveTo>
                  <a:pt x="10790688" y="2096464"/>
                </a:moveTo>
                <a:lnTo>
                  <a:pt x="10787751" y="2108314"/>
                </a:lnTo>
                <a:lnTo>
                  <a:pt x="10790549" y="2116010"/>
                </a:lnTo>
                <a:lnTo>
                  <a:pt x="10813483" y="2133144"/>
                </a:lnTo>
                <a:lnTo>
                  <a:pt x="10820521" y="2114589"/>
                </a:lnTo>
                <a:lnTo>
                  <a:pt x="10813662" y="2109787"/>
                </a:lnTo>
                <a:close/>
                <a:moveTo>
                  <a:pt x="10985442" y="2080707"/>
                </a:moveTo>
                <a:lnTo>
                  <a:pt x="10985172" y="2081008"/>
                </a:lnTo>
                <a:cubicBezTo>
                  <a:pt x="10985672" y="2082008"/>
                  <a:pt x="10987005" y="2084008"/>
                  <a:pt x="10989671" y="2087565"/>
                </a:cubicBezTo>
                <a:cubicBezTo>
                  <a:pt x="10987895" y="2085787"/>
                  <a:pt x="10985227" y="2084008"/>
                  <a:pt x="10983449" y="2083564"/>
                </a:cubicBezTo>
                <a:lnTo>
                  <a:pt x="10982583" y="2087458"/>
                </a:lnTo>
                <a:lnTo>
                  <a:pt x="10982784" y="2087629"/>
                </a:lnTo>
                <a:lnTo>
                  <a:pt x="11002950" y="2093390"/>
                </a:lnTo>
                <a:lnTo>
                  <a:pt x="10990548" y="2084407"/>
                </a:lnTo>
                <a:lnTo>
                  <a:pt x="10989671" y="2084008"/>
                </a:lnTo>
                <a:lnTo>
                  <a:pt x="10988236" y="2082733"/>
                </a:lnTo>
                <a:close/>
                <a:moveTo>
                  <a:pt x="10800458" y="2057046"/>
                </a:moveTo>
                <a:lnTo>
                  <a:pt x="10795377" y="2077544"/>
                </a:lnTo>
                <a:lnTo>
                  <a:pt x="10817662" y="2098232"/>
                </a:lnTo>
                <a:lnTo>
                  <a:pt x="10824680" y="2103620"/>
                </a:lnTo>
                <a:lnTo>
                  <a:pt x="10831553" y="2085494"/>
                </a:lnTo>
                <a:lnTo>
                  <a:pt x="10829663" y="2084008"/>
                </a:lnTo>
                <a:lnTo>
                  <a:pt x="10832117" y="2084008"/>
                </a:lnTo>
                <a:lnTo>
                  <a:pt x="10832339" y="2083423"/>
                </a:lnTo>
                <a:lnTo>
                  <a:pt x="10822551" y="2076897"/>
                </a:lnTo>
                <a:close/>
                <a:moveTo>
                  <a:pt x="10945541" y="2042605"/>
                </a:moveTo>
                <a:lnTo>
                  <a:pt x="10947002" y="2048449"/>
                </a:lnTo>
                <a:cubicBezTo>
                  <a:pt x="10957670" y="2053785"/>
                  <a:pt x="10962337" y="2061117"/>
                  <a:pt x="10962503" y="2059950"/>
                </a:cubicBezTo>
                <a:lnTo>
                  <a:pt x="10962328" y="2059347"/>
                </a:lnTo>
                <a:close/>
                <a:moveTo>
                  <a:pt x="10935816" y="2032905"/>
                </a:moveTo>
                <a:lnTo>
                  <a:pt x="10935012" y="2035504"/>
                </a:lnTo>
                <a:lnTo>
                  <a:pt x="10942993" y="2040063"/>
                </a:lnTo>
                <a:close/>
                <a:moveTo>
                  <a:pt x="10717937" y="1982898"/>
                </a:moveTo>
                <a:lnTo>
                  <a:pt x="10712496" y="2000602"/>
                </a:lnTo>
                <a:lnTo>
                  <a:pt x="10731306" y="2018065"/>
                </a:lnTo>
                <a:lnTo>
                  <a:pt x="10737301" y="2000297"/>
                </a:lnTo>
                <a:close/>
                <a:moveTo>
                  <a:pt x="10822009" y="1970093"/>
                </a:moveTo>
                <a:lnTo>
                  <a:pt x="10821973" y="1970239"/>
                </a:lnTo>
                <a:lnTo>
                  <a:pt x="10826995" y="1975558"/>
                </a:lnTo>
                <a:cubicBezTo>
                  <a:pt x="10834107" y="1980891"/>
                  <a:pt x="10840329" y="1984447"/>
                  <a:pt x="10836773" y="1980891"/>
                </a:cubicBezTo>
                <a:cubicBezTo>
                  <a:pt x="10826107" y="1980891"/>
                  <a:pt x="10840329" y="1966669"/>
                  <a:pt x="10829663" y="1970225"/>
                </a:cubicBezTo>
                <a:cubicBezTo>
                  <a:pt x="10827885" y="1972002"/>
                  <a:pt x="10825219" y="1972002"/>
                  <a:pt x="10822551" y="1970669"/>
                </a:cubicBezTo>
                <a:close/>
                <a:moveTo>
                  <a:pt x="10824916" y="1958365"/>
                </a:moveTo>
                <a:lnTo>
                  <a:pt x="10824209" y="1961216"/>
                </a:lnTo>
                <a:lnTo>
                  <a:pt x="10826107" y="1963113"/>
                </a:lnTo>
                <a:cubicBezTo>
                  <a:pt x="10826107" y="1963113"/>
                  <a:pt x="10826107" y="1959558"/>
                  <a:pt x="10826107" y="1959558"/>
                </a:cubicBezTo>
                <a:close/>
                <a:moveTo>
                  <a:pt x="5785544" y="1956130"/>
                </a:moveTo>
                <a:lnTo>
                  <a:pt x="5774291" y="1976893"/>
                </a:lnTo>
                <a:cubicBezTo>
                  <a:pt x="5771455" y="1985172"/>
                  <a:pt x="5768883" y="1994287"/>
                  <a:pt x="5767014" y="2002713"/>
                </a:cubicBezTo>
                <a:lnTo>
                  <a:pt x="5765724" y="2011791"/>
                </a:lnTo>
                <a:lnTo>
                  <a:pt x="5770284" y="2027104"/>
                </a:lnTo>
                <a:lnTo>
                  <a:pt x="5762570" y="2038590"/>
                </a:lnTo>
                <a:cubicBezTo>
                  <a:pt x="5744682" y="2059997"/>
                  <a:pt x="5727142" y="2070705"/>
                  <a:pt x="5715852" y="2111405"/>
                </a:cubicBezTo>
                <a:cubicBezTo>
                  <a:pt x="5718754" y="2119162"/>
                  <a:pt x="5727482" y="2107054"/>
                  <a:pt x="5731360" y="2105604"/>
                </a:cubicBezTo>
                <a:cubicBezTo>
                  <a:pt x="5706125" y="2168102"/>
                  <a:pt x="5693496" y="2217040"/>
                  <a:pt x="5655179" y="2280010"/>
                </a:cubicBezTo>
                <a:cubicBezTo>
                  <a:pt x="5656154" y="2270803"/>
                  <a:pt x="5649852" y="2277583"/>
                  <a:pt x="5642097" y="2280484"/>
                </a:cubicBezTo>
                <a:cubicBezTo>
                  <a:pt x="5624640" y="2304700"/>
                  <a:pt x="5618812" y="2324566"/>
                  <a:pt x="5611535" y="2340553"/>
                </a:cubicBezTo>
                <a:cubicBezTo>
                  <a:pt x="5604257" y="2356541"/>
                  <a:pt x="5594553" y="2377857"/>
                  <a:pt x="5571767" y="2399646"/>
                </a:cubicBezTo>
                <a:cubicBezTo>
                  <a:pt x="5564489" y="2415633"/>
                  <a:pt x="5573694" y="2416610"/>
                  <a:pt x="5560114" y="2439377"/>
                </a:cubicBezTo>
                <a:cubicBezTo>
                  <a:pt x="5547508" y="2452936"/>
                  <a:pt x="5547031" y="2439850"/>
                  <a:pt x="5533451" y="2462616"/>
                </a:cubicBezTo>
                <a:cubicBezTo>
                  <a:pt x="5529075" y="2486360"/>
                  <a:pt x="5499987" y="2514929"/>
                  <a:pt x="5477677" y="2549804"/>
                </a:cubicBezTo>
                <a:cubicBezTo>
                  <a:pt x="5480579" y="2557561"/>
                  <a:pt x="5458269" y="2592436"/>
                  <a:pt x="5441785" y="2607445"/>
                </a:cubicBezTo>
                <a:cubicBezTo>
                  <a:pt x="5444212" y="2602117"/>
                  <a:pt x="5444212" y="2602117"/>
                  <a:pt x="5444212" y="2602117"/>
                </a:cubicBezTo>
                <a:cubicBezTo>
                  <a:pt x="5446637" y="2596788"/>
                  <a:pt x="5450515" y="2595337"/>
                  <a:pt x="5445187" y="2592909"/>
                </a:cubicBezTo>
                <a:cubicBezTo>
                  <a:pt x="5445187" y="2592909"/>
                  <a:pt x="5442761" y="2598238"/>
                  <a:pt x="5438884" y="2599689"/>
                </a:cubicBezTo>
                <a:cubicBezTo>
                  <a:pt x="5433556" y="2597260"/>
                  <a:pt x="5433556" y="2597260"/>
                  <a:pt x="5433556" y="2597260"/>
                </a:cubicBezTo>
                <a:cubicBezTo>
                  <a:pt x="5420950" y="2610820"/>
                  <a:pt x="5425305" y="2622456"/>
                  <a:pt x="5430155" y="2611798"/>
                </a:cubicBezTo>
                <a:cubicBezTo>
                  <a:pt x="5427729" y="2617126"/>
                  <a:pt x="5427729" y="2617126"/>
                  <a:pt x="5427729" y="2617126"/>
                </a:cubicBezTo>
                <a:cubicBezTo>
                  <a:pt x="5425305" y="2622456"/>
                  <a:pt x="5426755" y="2626334"/>
                  <a:pt x="5426755" y="2626334"/>
                </a:cubicBezTo>
                <a:cubicBezTo>
                  <a:pt x="5430630" y="2624883"/>
                  <a:pt x="5433057" y="2619555"/>
                  <a:pt x="5436933" y="2618104"/>
                </a:cubicBezTo>
                <a:cubicBezTo>
                  <a:pt x="5448565" y="2613753"/>
                  <a:pt x="5462622" y="2604072"/>
                  <a:pt x="5449041" y="2626839"/>
                </a:cubicBezTo>
                <a:cubicBezTo>
                  <a:pt x="5479104" y="2589063"/>
                  <a:pt x="5498989" y="2559516"/>
                  <a:pt x="5513544" y="2527542"/>
                </a:cubicBezTo>
                <a:cubicBezTo>
                  <a:pt x="5533428" y="2497996"/>
                  <a:pt x="5545559" y="2471351"/>
                  <a:pt x="5567868" y="2436476"/>
                </a:cubicBezTo>
                <a:cubicBezTo>
                  <a:pt x="5573195" y="2438905"/>
                  <a:pt x="5566892" y="2445683"/>
                  <a:pt x="5572221" y="2448112"/>
                </a:cubicBezTo>
                <a:cubicBezTo>
                  <a:pt x="5591130" y="2427773"/>
                  <a:pt x="5599858" y="2415664"/>
                  <a:pt x="5611013" y="2398228"/>
                </a:cubicBezTo>
                <a:cubicBezTo>
                  <a:pt x="5618292" y="2382239"/>
                  <a:pt x="5629447" y="2364803"/>
                  <a:pt x="5645453" y="2336708"/>
                </a:cubicBezTo>
                <a:cubicBezTo>
                  <a:pt x="5642551" y="2328950"/>
                  <a:pt x="5657582" y="2310062"/>
                  <a:pt x="5663410" y="2290196"/>
                </a:cubicBezTo>
                <a:cubicBezTo>
                  <a:pt x="5662435" y="2299404"/>
                  <a:pt x="5663886" y="2303282"/>
                  <a:pt x="5672615" y="2291174"/>
                </a:cubicBezTo>
                <a:cubicBezTo>
                  <a:pt x="5685720" y="2255320"/>
                  <a:pt x="5723061" y="2201557"/>
                  <a:pt x="5720657" y="2171507"/>
                </a:cubicBezTo>
                <a:cubicBezTo>
                  <a:pt x="5733263" y="2157948"/>
                  <a:pt x="5743450" y="2140873"/>
                  <a:pt x="5751759" y="2121736"/>
                </a:cubicBezTo>
                <a:lnTo>
                  <a:pt x="5761266" y="2091965"/>
                </a:lnTo>
                <a:lnTo>
                  <a:pt x="5761738" y="2092418"/>
                </a:lnTo>
                <a:lnTo>
                  <a:pt x="5774176" y="2058635"/>
                </a:lnTo>
                <a:lnTo>
                  <a:pt x="5775479" y="2058147"/>
                </a:lnTo>
                <a:lnTo>
                  <a:pt x="5774913" y="2056632"/>
                </a:lnTo>
                <a:lnTo>
                  <a:pt x="5788332" y="2020180"/>
                </a:lnTo>
                <a:lnTo>
                  <a:pt x="5796393" y="2001856"/>
                </a:lnTo>
                <a:lnTo>
                  <a:pt x="5796255" y="2001620"/>
                </a:lnTo>
                <a:cubicBezTo>
                  <a:pt x="5798480" y="1992731"/>
                  <a:pt x="5794035" y="1980508"/>
                  <a:pt x="5788478" y="1966064"/>
                </a:cubicBezTo>
                <a:close/>
                <a:moveTo>
                  <a:pt x="5576182" y="1948248"/>
                </a:moveTo>
                <a:lnTo>
                  <a:pt x="5563318" y="1991941"/>
                </a:lnTo>
                <a:lnTo>
                  <a:pt x="5542461" y="2038142"/>
                </a:lnTo>
                <a:lnTo>
                  <a:pt x="5541500" y="2041016"/>
                </a:lnTo>
                <a:lnTo>
                  <a:pt x="5541433" y="2041333"/>
                </a:lnTo>
                <a:lnTo>
                  <a:pt x="5561291" y="2106119"/>
                </a:lnTo>
                <a:lnTo>
                  <a:pt x="5578738" y="2066358"/>
                </a:lnTo>
                <a:lnTo>
                  <a:pt x="5563562" y="2113523"/>
                </a:lnTo>
                <a:lnTo>
                  <a:pt x="5565615" y="2120223"/>
                </a:lnTo>
                <a:lnTo>
                  <a:pt x="5569780" y="2122863"/>
                </a:lnTo>
                <a:cubicBezTo>
                  <a:pt x="5571504" y="2125778"/>
                  <a:pt x="5572076" y="2129505"/>
                  <a:pt x="5571903" y="2133447"/>
                </a:cubicBezTo>
                <a:lnTo>
                  <a:pt x="5570772" y="2137049"/>
                </a:lnTo>
                <a:lnTo>
                  <a:pt x="5583762" y="2179427"/>
                </a:lnTo>
                <a:lnTo>
                  <a:pt x="5593051" y="2162937"/>
                </a:lnTo>
                <a:lnTo>
                  <a:pt x="5604351" y="2140917"/>
                </a:lnTo>
                <a:cubicBezTo>
                  <a:pt x="5606820" y="2135464"/>
                  <a:pt x="5608756" y="2129431"/>
                  <a:pt x="5612066" y="2123737"/>
                </a:cubicBezTo>
                <a:lnTo>
                  <a:pt x="5614744" y="2121196"/>
                </a:lnTo>
                <a:lnTo>
                  <a:pt x="5621136" y="2104978"/>
                </a:lnTo>
                <a:lnTo>
                  <a:pt x="5582923" y="1992731"/>
                </a:lnTo>
                <a:cubicBezTo>
                  <a:pt x="5587368" y="1992731"/>
                  <a:pt x="5591812" y="1988287"/>
                  <a:pt x="5587368" y="1979397"/>
                </a:cubicBezTo>
                <a:cubicBezTo>
                  <a:pt x="5582923" y="1979397"/>
                  <a:pt x="5582923" y="1979397"/>
                  <a:pt x="5582923" y="1979397"/>
                </a:cubicBezTo>
                <a:close/>
                <a:moveTo>
                  <a:pt x="162988" y="1948155"/>
                </a:moveTo>
                <a:cubicBezTo>
                  <a:pt x="163168" y="1950561"/>
                  <a:pt x="163168" y="1950561"/>
                  <a:pt x="163168" y="1950561"/>
                </a:cubicBezTo>
                <a:cubicBezTo>
                  <a:pt x="163168" y="1950561"/>
                  <a:pt x="163168" y="1950561"/>
                  <a:pt x="163348" y="1952966"/>
                </a:cubicBezTo>
                <a:cubicBezTo>
                  <a:pt x="163526" y="1955373"/>
                  <a:pt x="163887" y="1960184"/>
                  <a:pt x="164067" y="1962592"/>
                </a:cubicBezTo>
                <a:lnTo>
                  <a:pt x="163165" y="1967839"/>
                </a:lnTo>
                <a:close/>
                <a:moveTo>
                  <a:pt x="10667350" y="1936654"/>
                </a:moveTo>
                <a:lnTo>
                  <a:pt x="10662285" y="1952191"/>
                </a:lnTo>
                <a:lnTo>
                  <a:pt x="10687432" y="1977335"/>
                </a:lnTo>
                <a:lnTo>
                  <a:pt x="10694085" y="1983510"/>
                </a:lnTo>
                <a:lnTo>
                  <a:pt x="10699606" y="1966428"/>
                </a:lnTo>
                <a:lnTo>
                  <a:pt x="10671432" y="1941112"/>
                </a:lnTo>
                <a:close/>
                <a:moveTo>
                  <a:pt x="10832083" y="1929445"/>
                </a:moveTo>
                <a:lnTo>
                  <a:pt x="10831170" y="1933131"/>
                </a:lnTo>
                <a:lnTo>
                  <a:pt x="10833218" y="1934667"/>
                </a:lnTo>
                <a:cubicBezTo>
                  <a:pt x="10833218" y="1934667"/>
                  <a:pt x="10840329" y="1945334"/>
                  <a:pt x="10840329" y="1945334"/>
                </a:cubicBezTo>
                <a:cubicBezTo>
                  <a:pt x="10847441" y="1952444"/>
                  <a:pt x="10850997" y="1952444"/>
                  <a:pt x="10854552" y="1956000"/>
                </a:cubicBezTo>
                <a:cubicBezTo>
                  <a:pt x="10854552" y="1959558"/>
                  <a:pt x="10854552" y="1959558"/>
                  <a:pt x="10854552" y="1959558"/>
                </a:cubicBezTo>
                <a:cubicBezTo>
                  <a:pt x="10843885" y="1959558"/>
                  <a:pt x="10840329" y="1941778"/>
                  <a:pt x="10836773" y="1948891"/>
                </a:cubicBezTo>
                <a:cubicBezTo>
                  <a:pt x="10836773" y="1948891"/>
                  <a:pt x="10836773" y="1948891"/>
                  <a:pt x="10836773" y="1945334"/>
                </a:cubicBezTo>
                <a:cubicBezTo>
                  <a:pt x="10829663" y="1941778"/>
                  <a:pt x="10829663" y="1941778"/>
                  <a:pt x="10829663" y="1941778"/>
                </a:cubicBezTo>
                <a:lnTo>
                  <a:pt x="10829027" y="1941778"/>
                </a:lnTo>
                <a:lnTo>
                  <a:pt x="10825568" y="1955733"/>
                </a:lnTo>
                <a:lnTo>
                  <a:pt x="10826106" y="1956002"/>
                </a:lnTo>
                <a:cubicBezTo>
                  <a:pt x="10829663" y="1959558"/>
                  <a:pt x="10829663" y="1959558"/>
                  <a:pt x="10829663" y="1959558"/>
                </a:cubicBezTo>
                <a:cubicBezTo>
                  <a:pt x="10833218" y="1963114"/>
                  <a:pt x="10833218" y="1963114"/>
                  <a:pt x="10833218" y="1963114"/>
                </a:cubicBezTo>
                <a:cubicBezTo>
                  <a:pt x="10833218" y="1966669"/>
                  <a:pt x="10836773" y="1970225"/>
                  <a:pt x="10840329" y="1970225"/>
                </a:cubicBezTo>
                <a:cubicBezTo>
                  <a:pt x="10843885" y="1970225"/>
                  <a:pt x="10843885" y="1966669"/>
                  <a:pt x="10840329" y="1963114"/>
                </a:cubicBezTo>
                <a:cubicBezTo>
                  <a:pt x="10840329" y="1963114"/>
                  <a:pt x="10840329" y="1963114"/>
                  <a:pt x="10840329" y="1959558"/>
                </a:cubicBezTo>
                <a:cubicBezTo>
                  <a:pt x="10850997" y="1970225"/>
                  <a:pt x="10840329" y="1970225"/>
                  <a:pt x="10854552" y="1977335"/>
                </a:cubicBezTo>
                <a:cubicBezTo>
                  <a:pt x="10850997" y="1977336"/>
                  <a:pt x="10850997" y="1977336"/>
                  <a:pt x="10850997" y="1977336"/>
                </a:cubicBezTo>
                <a:cubicBezTo>
                  <a:pt x="10850997" y="1977336"/>
                  <a:pt x="10850997" y="1977336"/>
                  <a:pt x="10850997" y="1980891"/>
                </a:cubicBezTo>
                <a:cubicBezTo>
                  <a:pt x="10854552" y="1980891"/>
                  <a:pt x="10854552" y="1980891"/>
                  <a:pt x="10854552" y="1980891"/>
                </a:cubicBezTo>
                <a:cubicBezTo>
                  <a:pt x="10854552" y="1980891"/>
                  <a:pt x="10858108" y="1980891"/>
                  <a:pt x="10858108" y="1980891"/>
                </a:cubicBezTo>
                <a:cubicBezTo>
                  <a:pt x="10861663" y="1984447"/>
                  <a:pt x="10861663" y="1984447"/>
                  <a:pt x="10861663" y="1984447"/>
                </a:cubicBezTo>
                <a:lnTo>
                  <a:pt x="10864072" y="1986857"/>
                </a:lnTo>
                <a:lnTo>
                  <a:pt x="10869562" y="1966825"/>
                </a:lnTo>
                <a:close/>
                <a:moveTo>
                  <a:pt x="5823559" y="1869875"/>
                </a:moveTo>
                <a:lnTo>
                  <a:pt x="5812677" y="1890848"/>
                </a:lnTo>
                <a:cubicBezTo>
                  <a:pt x="5816007" y="1889766"/>
                  <a:pt x="5814927" y="1886437"/>
                  <a:pt x="5814927" y="1886437"/>
                </a:cubicBezTo>
                <a:cubicBezTo>
                  <a:pt x="5813849" y="1883107"/>
                  <a:pt x="5813849" y="1883107"/>
                  <a:pt x="5810516" y="1884189"/>
                </a:cubicBezTo>
                <a:cubicBezTo>
                  <a:pt x="5810516" y="1884189"/>
                  <a:pt x="5811597" y="1887518"/>
                  <a:pt x="5811597" y="1887518"/>
                </a:cubicBezTo>
                <a:cubicBezTo>
                  <a:pt x="5811597" y="1887518"/>
                  <a:pt x="5811597" y="1887518"/>
                  <a:pt x="5812677" y="1890848"/>
                </a:cubicBezTo>
                <a:cubicBezTo>
                  <a:pt x="5809342" y="1891929"/>
                  <a:pt x="5810425" y="1895259"/>
                  <a:pt x="5810425" y="1895259"/>
                </a:cubicBezTo>
                <a:lnTo>
                  <a:pt x="5808784" y="1896797"/>
                </a:lnTo>
                <a:lnTo>
                  <a:pt x="5818540" y="1938273"/>
                </a:lnTo>
                <a:lnTo>
                  <a:pt x="5831180" y="1896804"/>
                </a:lnTo>
                <a:lnTo>
                  <a:pt x="5831860" y="1891961"/>
                </a:lnTo>
                <a:close/>
                <a:moveTo>
                  <a:pt x="10605565" y="1869190"/>
                </a:moveTo>
                <a:lnTo>
                  <a:pt x="10601189" y="1888341"/>
                </a:lnTo>
                <a:lnTo>
                  <a:pt x="10607126" y="1894563"/>
                </a:lnTo>
                <a:lnTo>
                  <a:pt x="10611259" y="1887964"/>
                </a:lnTo>
                <a:lnTo>
                  <a:pt x="10618275" y="1883069"/>
                </a:lnTo>
                <a:close/>
                <a:moveTo>
                  <a:pt x="10753124" y="1868428"/>
                </a:moveTo>
                <a:lnTo>
                  <a:pt x="10744839" y="1895383"/>
                </a:lnTo>
                <a:lnTo>
                  <a:pt x="10758547" y="1909777"/>
                </a:lnTo>
                <a:cubicBezTo>
                  <a:pt x="10762102" y="1906222"/>
                  <a:pt x="10762102" y="1906222"/>
                  <a:pt x="10762102" y="1906222"/>
                </a:cubicBezTo>
                <a:cubicBezTo>
                  <a:pt x="10762103" y="1909777"/>
                  <a:pt x="10762103" y="1909777"/>
                  <a:pt x="10762103" y="1909777"/>
                </a:cubicBezTo>
                <a:lnTo>
                  <a:pt x="10763458" y="1911132"/>
                </a:lnTo>
                <a:lnTo>
                  <a:pt x="10767742" y="1894522"/>
                </a:lnTo>
                <a:lnTo>
                  <a:pt x="10751436" y="1877775"/>
                </a:lnTo>
                <a:cubicBezTo>
                  <a:pt x="10754992" y="1877775"/>
                  <a:pt x="10754992" y="1877775"/>
                  <a:pt x="10754992" y="1877775"/>
                </a:cubicBezTo>
                <a:cubicBezTo>
                  <a:pt x="10751436" y="1874219"/>
                  <a:pt x="10751436" y="1874219"/>
                  <a:pt x="10751436" y="1874219"/>
                </a:cubicBezTo>
                <a:cubicBezTo>
                  <a:pt x="10751435" y="1867108"/>
                  <a:pt x="10758547" y="1877775"/>
                  <a:pt x="10762103" y="1877775"/>
                </a:cubicBezTo>
                <a:cubicBezTo>
                  <a:pt x="10758547" y="1872441"/>
                  <a:pt x="10755880" y="1869775"/>
                  <a:pt x="10753214" y="1868442"/>
                </a:cubicBezTo>
                <a:close/>
                <a:moveTo>
                  <a:pt x="10759614" y="1847316"/>
                </a:moveTo>
                <a:lnTo>
                  <a:pt x="10755540" y="1860570"/>
                </a:lnTo>
                <a:lnTo>
                  <a:pt x="10758547" y="1863552"/>
                </a:lnTo>
                <a:lnTo>
                  <a:pt x="10771995" y="1878034"/>
                </a:lnTo>
                <a:lnTo>
                  <a:pt x="10775204" y="1865591"/>
                </a:lnTo>
                <a:close/>
                <a:moveTo>
                  <a:pt x="10701695" y="1831325"/>
                </a:moveTo>
                <a:lnTo>
                  <a:pt x="10695510" y="1850296"/>
                </a:lnTo>
                <a:lnTo>
                  <a:pt x="10698099" y="1852885"/>
                </a:lnTo>
                <a:cubicBezTo>
                  <a:pt x="10698099" y="1852885"/>
                  <a:pt x="10701655" y="1852885"/>
                  <a:pt x="10701655" y="1852885"/>
                </a:cubicBezTo>
                <a:cubicBezTo>
                  <a:pt x="10701655" y="1849328"/>
                  <a:pt x="10701655" y="1849328"/>
                  <a:pt x="10701655" y="1849328"/>
                </a:cubicBezTo>
                <a:cubicBezTo>
                  <a:pt x="10715878" y="1874219"/>
                  <a:pt x="10708765" y="1856441"/>
                  <a:pt x="10715878" y="1856441"/>
                </a:cubicBezTo>
                <a:lnTo>
                  <a:pt x="10723843" y="1869050"/>
                </a:lnTo>
                <a:lnTo>
                  <a:pt x="10727612" y="1851710"/>
                </a:lnTo>
                <a:lnTo>
                  <a:pt x="10725656" y="1850663"/>
                </a:lnTo>
                <a:cubicBezTo>
                  <a:pt x="10722101" y="1849329"/>
                  <a:pt x="10717656" y="1847552"/>
                  <a:pt x="10712322" y="1838662"/>
                </a:cubicBezTo>
                <a:cubicBezTo>
                  <a:pt x="10708766" y="1835107"/>
                  <a:pt x="10708766" y="1835107"/>
                  <a:pt x="10708766" y="1835107"/>
                </a:cubicBezTo>
                <a:cubicBezTo>
                  <a:pt x="10708766" y="1835107"/>
                  <a:pt x="10705210" y="1835107"/>
                  <a:pt x="10705210" y="1835107"/>
                </a:cubicBezTo>
                <a:close/>
                <a:moveTo>
                  <a:pt x="10655430" y="1806660"/>
                </a:moveTo>
                <a:cubicBezTo>
                  <a:pt x="10658985" y="1810216"/>
                  <a:pt x="10658985" y="1810216"/>
                  <a:pt x="10658985" y="1810216"/>
                </a:cubicBezTo>
                <a:lnTo>
                  <a:pt x="10661152" y="1810216"/>
                </a:lnTo>
                <a:lnTo>
                  <a:pt x="10661887" y="1806660"/>
                </a:lnTo>
                <a:lnTo>
                  <a:pt x="10658985" y="1806660"/>
                </a:lnTo>
                <a:cubicBezTo>
                  <a:pt x="10655430" y="1806660"/>
                  <a:pt x="10655430" y="1806660"/>
                  <a:pt x="10655430" y="1806660"/>
                </a:cubicBezTo>
                <a:close/>
                <a:moveTo>
                  <a:pt x="10711267" y="1790648"/>
                </a:moveTo>
                <a:lnTo>
                  <a:pt x="10707135" y="1812558"/>
                </a:lnTo>
                <a:lnTo>
                  <a:pt x="10730981" y="1836211"/>
                </a:lnTo>
                <a:lnTo>
                  <a:pt x="10734872" y="1818316"/>
                </a:lnTo>
                <a:close/>
                <a:moveTo>
                  <a:pt x="10634096" y="1756879"/>
                </a:moveTo>
                <a:cubicBezTo>
                  <a:pt x="10635874" y="1760435"/>
                  <a:pt x="10634985" y="1761324"/>
                  <a:pt x="10633206" y="1760435"/>
                </a:cubicBezTo>
                <a:lnTo>
                  <a:pt x="10630206" y="1757006"/>
                </a:lnTo>
                <a:lnTo>
                  <a:pt x="10628504" y="1768751"/>
                </a:lnTo>
                <a:lnTo>
                  <a:pt x="10634096" y="1778213"/>
                </a:lnTo>
                <a:cubicBezTo>
                  <a:pt x="10630539" y="1778213"/>
                  <a:pt x="10630539" y="1774658"/>
                  <a:pt x="10630539" y="1774658"/>
                </a:cubicBezTo>
                <a:lnTo>
                  <a:pt x="10627161" y="1774658"/>
                </a:lnTo>
                <a:lnTo>
                  <a:pt x="10626468" y="1777696"/>
                </a:lnTo>
                <a:lnTo>
                  <a:pt x="10630540" y="1781769"/>
                </a:lnTo>
                <a:lnTo>
                  <a:pt x="10625720" y="1780965"/>
                </a:lnTo>
                <a:lnTo>
                  <a:pt x="10625655" y="1781254"/>
                </a:lnTo>
                <a:lnTo>
                  <a:pt x="10630540" y="1785325"/>
                </a:lnTo>
                <a:cubicBezTo>
                  <a:pt x="10630539" y="1788881"/>
                  <a:pt x="10630539" y="1788881"/>
                  <a:pt x="10630539" y="1788881"/>
                </a:cubicBezTo>
                <a:cubicBezTo>
                  <a:pt x="10626984" y="1785325"/>
                  <a:pt x="10626984" y="1788881"/>
                  <a:pt x="10626984" y="1788881"/>
                </a:cubicBezTo>
                <a:cubicBezTo>
                  <a:pt x="10630540" y="1792437"/>
                  <a:pt x="10630540" y="1792437"/>
                  <a:pt x="10634096" y="1792437"/>
                </a:cubicBezTo>
                <a:cubicBezTo>
                  <a:pt x="10634096" y="1795992"/>
                  <a:pt x="10634096" y="1795992"/>
                  <a:pt x="10637651" y="1795993"/>
                </a:cubicBezTo>
                <a:cubicBezTo>
                  <a:pt x="10641206" y="1803104"/>
                  <a:pt x="10641206" y="1803104"/>
                  <a:pt x="10644762" y="1810216"/>
                </a:cubicBezTo>
                <a:cubicBezTo>
                  <a:pt x="10641207" y="1806660"/>
                  <a:pt x="10641207" y="1806660"/>
                  <a:pt x="10641207" y="1806660"/>
                </a:cubicBezTo>
                <a:cubicBezTo>
                  <a:pt x="10637651" y="1803104"/>
                  <a:pt x="10634096" y="1803104"/>
                  <a:pt x="10634096" y="1803104"/>
                </a:cubicBezTo>
                <a:cubicBezTo>
                  <a:pt x="10634096" y="1806659"/>
                  <a:pt x="10637651" y="1810216"/>
                  <a:pt x="10641207" y="1813771"/>
                </a:cubicBezTo>
                <a:cubicBezTo>
                  <a:pt x="10644762" y="1817327"/>
                  <a:pt x="10644762" y="1817327"/>
                  <a:pt x="10644762" y="1817327"/>
                </a:cubicBezTo>
                <a:cubicBezTo>
                  <a:pt x="10648318" y="1820884"/>
                  <a:pt x="10648318" y="1820884"/>
                  <a:pt x="10648318" y="1820884"/>
                </a:cubicBezTo>
                <a:cubicBezTo>
                  <a:pt x="10651874" y="1824440"/>
                  <a:pt x="10655430" y="1824440"/>
                  <a:pt x="10655430" y="1820883"/>
                </a:cubicBezTo>
                <a:cubicBezTo>
                  <a:pt x="10655430" y="1820883"/>
                  <a:pt x="10655430" y="1817327"/>
                  <a:pt x="10651874" y="1813771"/>
                </a:cubicBezTo>
                <a:cubicBezTo>
                  <a:pt x="10651874" y="1813771"/>
                  <a:pt x="10651874" y="1813771"/>
                  <a:pt x="10648318" y="1813771"/>
                </a:cubicBezTo>
                <a:cubicBezTo>
                  <a:pt x="10644762" y="1810216"/>
                  <a:pt x="10644762" y="1810216"/>
                  <a:pt x="10644762" y="1810216"/>
                </a:cubicBezTo>
                <a:cubicBezTo>
                  <a:pt x="10662541" y="1817327"/>
                  <a:pt x="10648318" y="1806659"/>
                  <a:pt x="10641207" y="1795993"/>
                </a:cubicBezTo>
                <a:cubicBezTo>
                  <a:pt x="10644762" y="1799548"/>
                  <a:pt x="10644762" y="1799548"/>
                  <a:pt x="10644762" y="1799548"/>
                </a:cubicBezTo>
                <a:cubicBezTo>
                  <a:pt x="10644762" y="1799548"/>
                  <a:pt x="10644762" y="1795993"/>
                  <a:pt x="10644762" y="1795993"/>
                </a:cubicBezTo>
                <a:cubicBezTo>
                  <a:pt x="10644762" y="1795993"/>
                  <a:pt x="10644762" y="1795993"/>
                  <a:pt x="10644762" y="1792437"/>
                </a:cubicBezTo>
                <a:cubicBezTo>
                  <a:pt x="10641207" y="1792437"/>
                  <a:pt x="10641207" y="1792437"/>
                  <a:pt x="10641207" y="1792437"/>
                </a:cubicBezTo>
                <a:cubicBezTo>
                  <a:pt x="10637651" y="1788880"/>
                  <a:pt x="10637651" y="1788880"/>
                  <a:pt x="10637651" y="1788880"/>
                </a:cubicBezTo>
                <a:cubicBezTo>
                  <a:pt x="10641207" y="1788881"/>
                  <a:pt x="10641207" y="1788881"/>
                  <a:pt x="10641207" y="1788881"/>
                </a:cubicBezTo>
                <a:cubicBezTo>
                  <a:pt x="10641207" y="1788881"/>
                  <a:pt x="10641207" y="1785325"/>
                  <a:pt x="10637651" y="1785325"/>
                </a:cubicBezTo>
                <a:cubicBezTo>
                  <a:pt x="10637651" y="1781769"/>
                  <a:pt x="10637651" y="1781769"/>
                  <a:pt x="10637651" y="1781769"/>
                </a:cubicBezTo>
                <a:cubicBezTo>
                  <a:pt x="10642985" y="1783547"/>
                  <a:pt x="10646540" y="1786215"/>
                  <a:pt x="10650096" y="1790214"/>
                </a:cubicBezTo>
                <a:lnTo>
                  <a:pt x="10662028" y="1805982"/>
                </a:lnTo>
                <a:lnTo>
                  <a:pt x="10664820" y="1792482"/>
                </a:lnTo>
                <a:lnTo>
                  <a:pt x="10637651" y="1767546"/>
                </a:lnTo>
                <a:cubicBezTo>
                  <a:pt x="10641207" y="1767546"/>
                  <a:pt x="10641207" y="1753322"/>
                  <a:pt x="10634096" y="1756879"/>
                </a:cubicBezTo>
                <a:close/>
                <a:moveTo>
                  <a:pt x="185792" y="1735330"/>
                </a:moveTo>
                <a:lnTo>
                  <a:pt x="175684" y="1739916"/>
                </a:lnTo>
                <a:cubicBezTo>
                  <a:pt x="172845" y="1743239"/>
                  <a:pt x="171447" y="1748039"/>
                  <a:pt x="171113" y="1754777"/>
                </a:cubicBezTo>
                <a:cubicBezTo>
                  <a:pt x="168135" y="1800778"/>
                  <a:pt x="164662" y="1846798"/>
                  <a:pt x="162972" y="1892849"/>
                </a:cubicBezTo>
                <a:lnTo>
                  <a:pt x="162790" y="1906639"/>
                </a:lnTo>
                <a:lnTo>
                  <a:pt x="163179" y="1908744"/>
                </a:lnTo>
                <a:cubicBezTo>
                  <a:pt x="163723" y="1917551"/>
                  <a:pt x="162930" y="1931220"/>
                  <a:pt x="166540" y="1930950"/>
                </a:cubicBezTo>
                <a:lnTo>
                  <a:pt x="166721" y="1933357"/>
                </a:lnTo>
                <a:cubicBezTo>
                  <a:pt x="164494" y="1935943"/>
                  <a:pt x="164855" y="1940756"/>
                  <a:pt x="165034" y="1943161"/>
                </a:cubicBezTo>
                <a:cubicBezTo>
                  <a:pt x="162628" y="1943341"/>
                  <a:pt x="162628" y="1943341"/>
                  <a:pt x="162628" y="1943341"/>
                </a:cubicBezTo>
                <a:lnTo>
                  <a:pt x="162302" y="1943365"/>
                </a:lnTo>
                <a:lnTo>
                  <a:pt x="162056" y="1961949"/>
                </a:lnTo>
                <a:lnTo>
                  <a:pt x="162534" y="1971503"/>
                </a:lnTo>
                <a:lnTo>
                  <a:pt x="163165" y="1967839"/>
                </a:lnTo>
                <a:lnTo>
                  <a:pt x="163342" y="1987642"/>
                </a:lnTo>
                <a:lnTo>
                  <a:pt x="164362" y="2008006"/>
                </a:lnTo>
                <a:lnTo>
                  <a:pt x="165282" y="2015773"/>
                </a:lnTo>
                <a:cubicBezTo>
                  <a:pt x="165761" y="2019631"/>
                  <a:pt x="166159" y="2022929"/>
                  <a:pt x="166339" y="2025335"/>
                </a:cubicBezTo>
                <a:cubicBezTo>
                  <a:pt x="166339" y="2025335"/>
                  <a:pt x="166519" y="2027742"/>
                  <a:pt x="166519" y="2027742"/>
                </a:cubicBezTo>
                <a:lnTo>
                  <a:pt x="168653" y="2053421"/>
                </a:lnTo>
                <a:lnTo>
                  <a:pt x="173365" y="2086973"/>
                </a:lnTo>
                <a:lnTo>
                  <a:pt x="172845" y="2080011"/>
                </a:lnTo>
                <a:cubicBezTo>
                  <a:pt x="171487" y="2061850"/>
                  <a:pt x="170409" y="2047412"/>
                  <a:pt x="168925" y="2027561"/>
                </a:cubicBezTo>
                <a:cubicBezTo>
                  <a:pt x="171511" y="2029788"/>
                  <a:pt x="171332" y="2027382"/>
                  <a:pt x="173557" y="2024796"/>
                </a:cubicBezTo>
                <a:cubicBezTo>
                  <a:pt x="173376" y="2022389"/>
                  <a:pt x="173376" y="2022389"/>
                  <a:pt x="173376" y="2022389"/>
                </a:cubicBezTo>
                <a:cubicBezTo>
                  <a:pt x="170972" y="2022569"/>
                  <a:pt x="170972" y="2022569"/>
                  <a:pt x="170972" y="2022569"/>
                </a:cubicBezTo>
                <a:cubicBezTo>
                  <a:pt x="166946" y="2001091"/>
                  <a:pt x="174951" y="1978716"/>
                  <a:pt x="167193" y="1972037"/>
                </a:cubicBezTo>
                <a:cubicBezTo>
                  <a:pt x="164787" y="1972218"/>
                  <a:pt x="164787" y="1972218"/>
                  <a:pt x="164787" y="1972218"/>
                </a:cubicBezTo>
                <a:cubicBezTo>
                  <a:pt x="167014" y="1969630"/>
                  <a:pt x="166654" y="1964818"/>
                  <a:pt x="166475" y="1962411"/>
                </a:cubicBezTo>
                <a:cubicBezTo>
                  <a:pt x="166294" y="1960006"/>
                  <a:pt x="166114" y="1957600"/>
                  <a:pt x="166114" y="1957600"/>
                </a:cubicBezTo>
                <a:cubicBezTo>
                  <a:pt x="168520" y="1957420"/>
                  <a:pt x="173332" y="1957060"/>
                  <a:pt x="175918" y="1959286"/>
                </a:cubicBezTo>
                <a:cubicBezTo>
                  <a:pt x="176098" y="1961692"/>
                  <a:pt x="176458" y="1966506"/>
                  <a:pt x="176638" y="1968911"/>
                </a:cubicBezTo>
                <a:cubicBezTo>
                  <a:pt x="176999" y="1973724"/>
                  <a:pt x="174951" y="1978716"/>
                  <a:pt x="177716" y="1983349"/>
                </a:cubicBezTo>
                <a:cubicBezTo>
                  <a:pt x="177716" y="1983349"/>
                  <a:pt x="177898" y="1985754"/>
                  <a:pt x="177898" y="1985754"/>
                </a:cubicBezTo>
                <a:cubicBezTo>
                  <a:pt x="177898" y="1985754"/>
                  <a:pt x="177898" y="1985754"/>
                  <a:pt x="178077" y="1988161"/>
                </a:cubicBezTo>
                <a:cubicBezTo>
                  <a:pt x="178257" y="1990568"/>
                  <a:pt x="178257" y="1990568"/>
                  <a:pt x="178436" y="1992974"/>
                </a:cubicBezTo>
                <a:cubicBezTo>
                  <a:pt x="178616" y="1995381"/>
                  <a:pt x="178616" y="1995381"/>
                  <a:pt x="178616" y="1995381"/>
                </a:cubicBezTo>
                <a:lnTo>
                  <a:pt x="178978" y="1994962"/>
                </a:lnTo>
                <a:lnTo>
                  <a:pt x="177004" y="1949173"/>
                </a:lnTo>
                <a:lnTo>
                  <a:pt x="177056" y="1942274"/>
                </a:lnTo>
                <a:lnTo>
                  <a:pt x="174840" y="1944848"/>
                </a:lnTo>
                <a:cubicBezTo>
                  <a:pt x="175557" y="1954473"/>
                  <a:pt x="175557" y="1954473"/>
                  <a:pt x="175557" y="1954473"/>
                </a:cubicBezTo>
                <a:cubicBezTo>
                  <a:pt x="172973" y="1952247"/>
                  <a:pt x="167979" y="1950200"/>
                  <a:pt x="165574" y="1950380"/>
                </a:cubicBezTo>
                <a:cubicBezTo>
                  <a:pt x="165394" y="1947975"/>
                  <a:pt x="165214" y="1945568"/>
                  <a:pt x="165214" y="1945568"/>
                </a:cubicBezTo>
                <a:cubicBezTo>
                  <a:pt x="165034" y="1943161"/>
                  <a:pt x="165034" y="1943161"/>
                  <a:pt x="165034" y="1943161"/>
                </a:cubicBezTo>
                <a:cubicBezTo>
                  <a:pt x="167621" y="1945388"/>
                  <a:pt x="167621" y="1945388"/>
                  <a:pt x="167621" y="1945388"/>
                </a:cubicBezTo>
                <a:cubicBezTo>
                  <a:pt x="167621" y="1945388"/>
                  <a:pt x="167440" y="1942981"/>
                  <a:pt x="169847" y="1942802"/>
                </a:cubicBezTo>
                <a:cubicBezTo>
                  <a:pt x="169667" y="1940397"/>
                  <a:pt x="167261" y="1940576"/>
                  <a:pt x="167080" y="1938169"/>
                </a:cubicBezTo>
                <a:cubicBezTo>
                  <a:pt x="167080" y="1938169"/>
                  <a:pt x="166901" y="1935763"/>
                  <a:pt x="166901" y="1935763"/>
                </a:cubicBezTo>
                <a:cubicBezTo>
                  <a:pt x="166721" y="1933357"/>
                  <a:pt x="168947" y="1930771"/>
                  <a:pt x="168586" y="1925958"/>
                </a:cubicBezTo>
                <a:cubicBezTo>
                  <a:pt x="167868" y="1916333"/>
                  <a:pt x="171173" y="1928185"/>
                  <a:pt x="173039" y="1920786"/>
                </a:cubicBezTo>
                <a:cubicBezTo>
                  <a:pt x="167868" y="1916333"/>
                  <a:pt x="172141" y="1908754"/>
                  <a:pt x="174187" y="1903762"/>
                </a:cubicBezTo>
                <a:cubicBezTo>
                  <a:pt x="171781" y="1903942"/>
                  <a:pt x="169374" y="1904122"/>
                  <a:pt x="169195" y="1901716"/>
                </a:cubicBezTo>
                <a:cubicBezTo>
                  <a:pt x="171600" y="1901536"/>
                  <a:pt x="174007" y="1901356"/>
                  <a:pt x="173828" y="1898949"/>
                </a:cubicBezTo>
                <a:cubicBezTo>
                  <a:pt x="171242" y="1896724"/>
                  <a:pt x="170701" y="1889504"/>
                  <a:pt x="170342" y="1884692"/>
                </a:cubicBezTo>
                <a:cubicBezTo>
                  <a:pt x="175334" y="1886738"/>
                  <a:pt x="174074" y="1869895"/>
                  <a:pt x="171487" y="1867667"/>
                </a:cubicBezTo>
                <a:cubicBezTo>
                  <a:pt x="171308" y="1865262"/>
                  <a:pt x="171308" y="1865262"/>
                  <a:pt x="171308" y="1865262"/>
                </a:cubicBezTo>
                <a:cubicBezTo>
                  <a:pt x="170769" y="1858043"/>
                  <a:pt x="176120" y="1864902"/>
                  <a:pt x="175582" y="1857683"/>
                </a:cubicBezTo>
                <a:cubicBezTo>
                  <a:pt x="172814" y="1853050"/>
                  <a:pt x="170230" y="1850824"/>
                  <a:pt x="171736" y="1838612"/>
                </a:cubicBezTo>
                <a:cubicBezTo>
                  <a:pt x="173781" y="1833621"/>
                  <a:pt x="175649" y="1826222"/>
                  <a:pt x="175109" y="1819002"/>
                </a:cubicBezTo>
                <a:cubicBezTo>
                  <a:pt x="174929" y="1816596"/>
                  <a:pt x="174568" y="1811784"/>
                  <a:pt x="176796" y="1809198"/>
                </a:cubicBezTo>
                <a:cubicBezTo>
                  <a:pt x="178123" y="1794581"/>
                  <a:pt x="179021" y="1806612"/>
                  <a:pt x="183115" y="1796626"/>
                </a:cubicBezTo>
                <a:cubicBezTo>
                  <a:pt x="177583" y="1787362"/>
                  <a:pt x="189862" y="1757406"/>
                  <a:pt x="186735" y="1747961"/>
                </a:cubicBezTo>
                <a:cubicBezTo>
                  <a:pt x="182643" y="1757945"/>
                  <a:pt x="186016" y="1738335"/>
                  <a:pt x="186016" y="1738335"/>
                </a:cubicBezTo>
                <a:close/>
                <a:moveTo>
                  <a:pt x="10644765" y="1704669"/>
                </a:moveTo>
                <a:lnTo>
                  <a:pt x="10637259" y="1731199"/>
                </a:lnTo>
                <a:lnTo>
                  <a:pt x="10644762" y="1735544"/>
                </a:lnTo>
                <a:cubicBezTo>
                  <a:pt x="10644762" y="1735544"/>
                  <a:pt x="10644762" y="1746211"/>
                  <a:pt x="10651874" y="1749769"/>
                </a:cubicBezTo>
                <a:lnTo>
                  <a:pt x="10669485" y="1769937"/>
                </a:lnTo>
                <a:lnTo>
                  <a:pt x="10674191" y="1747188"/>
                </a:lnTo>
                <a:lnTo>
                  <a:pt x="10666270" y="1737905"/>
                </a:lnTo>
                <a:close/>
                <a:moveTo>
                  <a:pt x="5735118" y="1695490"/>
                </a:moveTo>
                <a:lnTo>
                  <a:pt x="5736257" y="1701615"/>
                </a:lnTo>
                <a:cubicBezTo>
                  <a:pt x="5737923" y="1711059"/>
                  <a:pt x="5739587" y="1719949"/>
                  <a:pt x="5741395" y="1727866"/>
                </a:cubicBezTo>
                <a:lnTo>
                  <a:pt x="5742484" y="1731587"/>
                </a:lnTo>
                <a:lnTo>
                  <a:pt x="5742663" y="1730849"/>
                </a:lnTo>
                <a:close/>
                <a:moveTo>
                  <a:pt x="5744896" y="1548925"/>
                </a:moveTo>
                <a:lnTo>
                  <a:pt x="5761966" y="1650126"/>
                </a:lnTo>
                <a:lnTo>
                  <a:pt x="5763918" y="1630723"/>
                </a:lnTo>
                <a:close/>
                <a:moveTo>
                  <a:pt x="5704133" y="1519351"/>
                </a:moveTo>
                <a:lnTo>
                  <a:pt x="5705141" y="1532240"/>
                </a:lnTo>
                <a:cubicBezTo>
                  <a:pt x="5706530" y="1543142"/>
                  <a:pt x="5708474" y="1555227"/>
                  <a:pt x="5710697" y="1567726"/>
                </a:cubicBezTo>
                <a:lnTo>
                  <a:pt x="5715624" y="1592941"/>
                </a:lnTo>
                <a:close/>
                <a:moveTo>
                  <a:pt x="160108" y="1474850"/>
                </a:moveTo>
                <a:lnTo>
                  <a:pt x="150783" y="1501721"/>
                </a:lnTo>
                <a:cubicBezTo>
                  <a:pt x="147871" y="1511314"/>
                  <a:pt x="145493" y="1519962"/>
                  <a:pt x="143536" y="1526157"/>
                </a:cubicBezTo>
                <a:cubicBezTo>
                  <a:pt x="134023" y="1560744"/>
                  <a:pt x="121564" y="1588293"/>
                  <a:pt x="113918" y="1615481"/>
                </a:cubicBezTo>
                <a:cubicBezTo>
                  <a:pt x="110546" y="1635091"/>
                  <a:pt x="105305" y="1662101"/>
                  <a:pt x="102113" y="1684115"/>
                </a:cubicBezTo>
                <a:cubicBezTo>
                  <a:pt x="95793" y="1696686"/>
                  <a:pt x="94646" y="1713710"/>
                  <a:pt x="93499" y="1730734"/>
                </a:cubicBezTo>
                <a:cubicBezTo>
                  <a:pt x="86820" y="1738491"/>
                  <a:pt x="83806" y="1762915"/>
                  <a:pt x="80793" y="1787338"/>
                </a:cubicBezTo>
                <a:cubicBezTo>
                  <a:pt x="77778" y="1811761"/>
                  <a:pt x="74766" y="1836184"/>
                  <a:pt x="68086" y="1843942"/>
                </a:cubicBezTo>
                <a:cubicBezTo>
                  <a:pt x="68626" y="1851161"/>
                  <a:pt x="67120" y="1863373"/>
                  <a:pt x="64894" y="1865959"/>
                </a:cubicBezTo>
                <a:cubicBezTo>
                  <a:pt x="70244" y="1872818"/>
                  <a:pt x="67413" y="1899647"/>
                  <a:pt x="62780" y="1902413"/>
                </a:cubicBezTo>
                <a:cubicBezTo>
                  <a:pt x="62959" y="1904819"/>
                  <a:pt x="63319" y="1909632"/>
                  <a:pt x="63500" y="1912038"/>
                </a:cubicBezTo>
                <a:cubicBezTo>
                  <a:pt x="56281" y="1912578"/>
                  <a:pt x="62713" y="1933873"/>
                  <a:pt x="59159" y="1951078"/>
                </a:cubicBezTo>
                <a:cubicBezTo>
                  <a:pt x="59338" y="1953482"/>
                  <a:pt x="59338" y="1953482"/>
                  <a:pt x="59338" y="1953482"/>
                </a:cubicBezTo>
                <a:cubicBezTo>
                  <a:pt x="59338" y="1953482"/>
                  <a:pt x="56933" y="1953664"/>
                  <a:pt x="56933" y="1953664"/>
                </a:cubicBezTo>
                <a:cubicBezTo>
                  <a:pt x="57112" y="1956069"/>
                  <a:pt x="57112" y="1956069"/>
                  <a:pt x="57293" y="1958476"/>
                </a:cubicBezTo>
                <a:cubicBezTo>
                  <a:pt x="57293" y="1958476"/>
                  <a:pt x="57293" y="1958476"/>
                  <a:pt x="59700" y="1958295"/>
                </a:cubicBezTo>
                <a:cubicBezTo>
                  <a:pt x="59700" y="1958295"/>
                  <a:pt x="59518" y="1955890"/>
                  <a:pt x="59518" y="1955890"/>
                </a:cubicBezTo>
                <a:cubicBezTo>
                  <a:pt x="59879" y="1960703"/>
                  <a:pt x="60418" y="1967921"/>
                  <a:pt x="62824" y="1967741"/>
                </a:cubicBezTo>
                <a:cubicBezTo>
                  <a:pt x="61070" y="2009008"/>
                  <a:pt x="61723" y="2050095"/>
                  <a:pt x="67368" y="2093228"/>
                </a:cubicBezTo>
                <a:cubicBezTo>
                  <a:pt x="71033" y="2109892"/>
                  <a:pt x="71932" y="2121923"/>
                  <a:pt x="73371" y="2141173"/>
                </a:cubicBezTo>
                <a:cubicBezTo>
                  <a:pt x="77397" y="2162650"/>
                  <a:pt x="84548" y="2193571"/>
                  <a:pt x="89114" y="2222266"/>
                </a:cubicBezTo>
                <a:cubicBezTo>
                  <a:pt x="96264" y="2253188"/>
                  <a:pt x="103236" y="2281704"/>
                  <a:pt x="109848" y="2305403"/>
                </a:cubicBezTo>
                <a:cubicBezTo>
                  <a:pt x="113694" y="2324473"/>
                  <a:pt x="116819" y="2333917"/>
                  <a:pt x="123250" y="2355215"/>
                </a:cubicBezTo>
                <a:cubicBezTo>
                  <a:pt x="126018" y="2359847"/>
                  <a:pt x="126556" y="2367066"/>
                  <a:pt x="126915" y="2371879"/>
                </a:cubicBezTo>
                <a:cubicBezTo>
                  <a:pt x="130221" y="2383730"/>
                  <a:pt x="138160" y="2392815"/>
                  <a:pt x="139060" y="2404846"/>
                </a:cubicBezTo>
                <a:cubicBezTo>
                  <a:pt x="139060" y="2404846"/>
                  <a:pt x="136654" y="2405027"/>
                  <a:pt x="136654" y="2405027"/>
                </a:cubicBezTo>
                <a:cubicBezTo>
                  <a:pt x="136474" y="2402620"/>
                  <a:pt x="134247" y="2405207"/>
                  <a:pt x="136833" y="2407433"/>
                </a:cubicBezTo>
                <a:cubicBezTo>
                  <a:pt x="137014" y="2409839"/>
                  <a:pt x="137193" y="2412245"/>
                  <a:pt x="137193" y="2412245"/>
                </a:cubicBezTo>
                <a:cubicBezTo>
                  <a:pt x="139599" y="2412065"/>
                  <a:pt x="139778" y="2414472"/>
                  <a:pt x="139778" y="2414472"/>
                </a:cubicBezTo>
                <a:cubicBezTo>
                  <a:pt x="137374" y="2414652"/>
                  <a:pt x="137554" y="2417058"/>
                  <a:pt x="137733" y="2419464"/>
                </a:cubicBezTo>
                <a:cubicBezTo>
                  <a:pt x="140319" y="2421691"/>
                  <a:pt x="140140" y="2419284"/>
                  <a:pt x="142544" y="2419104"/>
                </a:cubicBezTo>
                <a:cubicBezTo>
                  <a:pt x="142544" y="2419104"/>
                  <a:pt x="142726" y="2421511"/>
                  <a:pt x="142726" y="2421511"/>
                </a:cubicBezTo>
                <a:cubicBezTo>
                  <a:pt x="142905" y="2423917"/>
                  <a:pt x="145491" y="2426143"/>
                  <a:pt x="145491" y="2426143"/>
                </a:cubicBezTo>
                <a:cubicBezTo>
                  <a:pt x="147898" y="2425963"/>
                  <a:pt x="147717" y="2423557"/>
                  <a:pt x="147538" y="2421151"/>
                </a:cubicBezTo>
                <a:cubicBezTo>
                  <a:pt x="145131" y="2421331"/>
                  <a:pt x="145131" y="2421331"/>
                  <a:pt x="145131" y="2421331"/>
                </a:cubicBezTo>
                <a:cubicBezTo>
                  <a:pt x="147356" y="2418745"/>
                  <a:pt x="147356" y="2418745"/>
                  <a:pt x="147356" y="2418745"/>
                </a:cubicBezTo>
                <a:cubicBezTo>
                  <a:pt x="151203" y="2437816"/>
                  <a:pt x="160581" y="2466151"/>
                  <a:pt x="171106" y="2477462"/>
                </a:cubicBezTo>
                <a:cubicBezTo>
                  <a:pt x="177537" y="2498759"/>
                  <a:pt x="191907" y="2529141"/>
                  <a:pt x="211630" y="2566382"/>
                </a:cubicBezTo>
                <a:cubicBezTo>
                  <a:pt x="209223" y="2566562"/>
                  <a:pt x="209223" y="2566562"/>
                  <a:pt x="209223" y="2566562"/>
                </a:cubicBezTo>
                <a:cubicBezTo>
                  <a:pt x="209223" y="2566562"/>
                  <a:pt x="209044" y="2564156"/>
                  <a:pt x="209044" y="2564156"/>
                </a:cubicBezTo>
                <a:cubicBezTo>
                  <a:pt x="206458" y="2561929"/>
                  <a:pt x="206276" y="2559523"/>
                  <a:pt x="204051" y="2562109"/>
                </a:cubicBezTo>
                <a:cubicBezTo>
                  <a:pt x="204051" y="2562109"/>
                  <a:pt x="204232" y="2564516"/>
                  <a:pt x="206817" y="2566742"/>
                </a:cubicBezTo>
                <a:cubicBezTo>
                  <a:pt x="206996" y="2569147"/>
                  <a:pt x="206996" y="2569147"/>
                  <a:pt x="209582" y="2571375"/>
                </a:cubicBezTo>
                <a:cubicBezTo>
                  <a:pt x="207177" y="2571554"/>
                  <a:pt x="207357" y="2573961"/>
                  <a:pt x="207716" y="2578773"/>
                </a:cubicBezTo>
                <a:cubicBezTo>
                  <a:pt x="208921" y="2578683"/>
                  <a:pt x="210123" y="2578593"/>
                  <a:pt x="210680" y="2577946"/>
                </a:cubicBezTo>
                <a:lnTo>
                  <a:pt x="210375" y="2576558"/>
                </a:lnTo>
                <a:lnTo>
                  <a:pt x="215116" y="2580639"/>
                </a:lnTo>
                <a:cubicBezTo>
                  <a:pt x="214935" y="2578234"/>
                  <a:pt x="214756" y="2575827"/>
                  <a:pt x="214574" y="2573421"/>
                </a:cubicBezTo>
                <a:cubicBezTo>
                  <a:pt x="222334" y="2580101"/>
                  <a:pt x="227507" y="2584553"/>
                  <a:pt x="233219" y="2596224"/>
                </a:cubicBezTo>
                <a:cubicBezTo>
                  <a:pt x="230633" y="2593997"/>
                  <a:pt x="230813" y="2596404"/>
                  <a:pt x="230993" y="2598810"/>
                </a:cubicBezTo>
                <a:cubicBezTo>
                  <a:pt x="236704" y="2610482"/>
                  <a:pt x="249635" y="2621613"/>
                  <a:pt x="252581" y="2628653"/>
                </a:cubicBezTo>
                <a:cubicBezTo>
                  <a:pt x="252581" y="2628653"/>
                  <a:pt x="250173" y="2628832"/>
                  <a:pt x="249994" y="2626427"/>
                </a:cubicBezTo>
                <a:cubicBezTo>
                  <a:pt x="258473" y="2642731"/>
                  <a:pt x="271403" y="2653863"/>
                  <a:pt x="269537" y="2661261"/>
                </a:cubicBezTo>
                <a:cubicBezTo>
                  <a:pt x="269358" y="2658855"/>
                  <a:pt x="271944" y="2661080"/>
                  <a:pt x="272123" y="2663487"/>
                </a:cubicBezTo>
                <a:cubicBezTo>
                  <a:pt x="279701" y="2667760"/>
                  <a:pt x="271583" y="2656268"/>
                  <a:pt x="271403" y="2653863"/>
                </a:cubicBezTo>
                <a:cubicBezTo>
                  <a:pt x="279701" y="2667760"/>
                  <a:pt x="280062" y="2672572"/>
                  <a:pt x="287640" y="2676845"/>
                </a:cubicBezTo>
                <a:cubicBezTo>
                  <a:pt x="285414" y="2679432"/>
                  <a:pt x="280242" y="2674979"/>
                  <a:pt x="285593" y="2681838"/>
                </a:cubicBezTo>
                <a:cubicBezTo>
                  <a:pt x="290585" y="2683886"/>
                  <a:pt x="288000" y="2681658"/>
                  <a:pt x="293172" y="2686111"/>
                </a:cubicBezTo>
                <a:cubicBezTo>
                  <a:pt x="295579" y="2685931"/>
                  <a:pt x="295758" y="2688337"/>
                  <a:pt x="295758" y="2688337"/>
                </a:cubicBezTo>
                <a:cubicBezTo>
                  <a:pt x="298345" y="2690564"/>
                  <a:pt x="298525" y="2692970"/>
                  <a:pt x="300931" y="2692790"/>
                </a:cubicBezTo>
                <a:cubicBezTo>
                  <a:pt x="303338" y="2692611"/>
                  <a:pt x="303158" y="2690204"/>
                  <a:pt x="300572" y="2687977"/>
                </a:cubicBezTo>
                <a:cubicBezTo>
                  <a:pt x="300572" y="2687977"/>
                  <a:pt x="300572" y="2687977"/>
                  <a:pt x="300391" y="2685571"/>
                </a:cubicBezTo>
                <a:cubicBezTo>
                  <a:pt x="307217" y="2695950"/>
                  <a:pt x="312524" y="2702207"/>
                  <a:pt x="318478" y="2709020"/>
                </a:cubicBezTo>
                <a:lnTo>
                  <a:pt x="337062" y="2731687"/>
                </a:lnTo>
                <a:lnTo>
                  <a:pt x="340576" y="2740082"/>
                </a:lnTo>
                <a:lnTo>
                  <a:pt x="340660" y="2742752"/>
                </a:lnTo>
                <a:lnTo>
                  <a:pt x="342650" y="2745037"/>
                </a:lnTo>
                <a:lnTo>
                  <a:pt x="346695" y="2754701"/>
                </a:lnTo>
                <a:cubicBezTo>
                  <a:pt x="344288" y="2754881"/>
                  <a:pt x="344288" y="2754881"/>
                  <a:pt x="344288" y="2754881"/>
                </a:cubicBezTo>
                <a:cubicBezTo>
                  <a:pt x="341701" y="2752655"/>
                  <a:pt x="341881" y="2755061"/>
                  <a:pt x="344469" y="2757288"/>
                </a:cubicBezTo>
                <a:cubicBezTo>
                  <a:pt x="344649" y="2759693"/>
                  <a:pt x="347235" y="2761920"/>
                  <a:pt x="349641" y="2761740"/>
                </a:cubicBezTo>
                <a:cubicBezTo>
                  <a:pt x="352227" y="2763966"/>
                  <a:pt x="352227" y="2763966"/>
                  <a:pt x="352227" y="2763966"/>
                </a:cubicBezTo>
                <a:cubicBezTo>
                  <a:pt x="354993" y="2768599"/>
                  <a:pt x="357399" y="2768419"/>
                  <a:pt x="359625" y="2765833"/>
                </a:cubicBezTo>
                <a:cubicBezTo>
                  <a:pt x="359986" y="2770645"/>
                  <a:pt x="364978" y="2772692"/>
                  <a:pt x="367564" y="2774918"/>
                </a:cubicBezTo>
                <a:cubicBezTo>
                  <a:pt x="364798" y="2770286"/>
                  <a:pt x="362033" y="2765654"/>
                  <a:pt x="359266" y="2761020"/>
                </a:cubicBezTo>
                <a:cubicBezTo>
                  <a:pt x="356859" y="2761200"/>
                  <a:pt x="354454" y="2761380"/>
                  <a:pt x="354454" y="2761380"/>
                </a:cubicBezTo>
                <a:cubicBezTo>
                  <a:pt x="354454" y="2761380"/>
                  <a:pt x="354274" y="2758974"/>
                  <a:pt x="351868" y="2759154"/>
                </a:cubicBezTo>
                <a:cubicBezTo>
                  <a:pt x="351868" y="2759154"/>
                  <a:pt x="351688" y="2756748"/>
                  <a:pt x="351688" y="2756748"/>
                </a:cubicBezTo>
                <a:cubicBezTo>
                  <a:pt x="351508" y="2754341"/>
                  <a:pt x="349100" y="2754521"/>
                  <a:pt x="346695" y="2754701"/>
                </a:cubicBezTo>
                <a:cubicBezTo>
                  <a:pt x="345778" y="2750535"/>
                  <a:pt x="344673" y="2747895"/>
                  <a:pt x="343596" y="2746124"/>
                </a:cubicBezTo>
                <a:lnTo>
                  <a:pt x="342650" y="2745037"/>
                </a:lnTo>
                <a:lnTo>
                  <a:pt x="340576" y="2740082"/>
                </a:lnTo>
                <a:lnTo>
                  <a:pt x="340443" y="2735810"/>
                </a:lnTo>
                <a:lnTo>
                  <a:pt x="337062" y="2731687"/>
                </a:lnTo>
                <a:lnTo>
                  <a:pt x="329018" y="2712468"/>
                </a:lnTo>
                <a:cubicBezTo>
                  <a:pt x="328839" y="2710061"/>
                  <a:pt x="326253" y="2707835"/>
                  <a:pt x="328659" y="2707655"/>
                </a:cubicBezTo>
                <a:cubicBezTo>
                  <a:pt x="328839" y="2710061"/>
                  <a:pt x="331245" y="2709881"/>
                  <a:pt x="331065" y="2707475"/>
                </a:cubicBezTo>
                <a:cubicBezTo>
                  <a:pt x="331065" y="2707475"/>
                  <a:pt x="331065" y="2707475"/>
                  <a:pt x="328479" y="2705249"/>
                </a:cubicBezTo>
                <a:cubicBezTo>
                  <a:pt x="328479" y="2705249"/>
                  <a:pt x="328299" y="2702842"/>
                  <a:pt x="328299" y="2702842"/>
                </a:cubicBezTo>
                <a:cubicBezTo>
                  <a:pt x="335969" y="2708319"/>
                  <a:pt x="341832" y="2713930"/>
                  <a:pt x="346884" y="2720811"/>
                </a:cubicBezTo>
                <a:lnTo>
                  <a:pt x="359346" y="2744076"/>
                </a:lnTo>
                <a:lnTo>
                  <a:pt x="358007" y="2744176"/>
                </a:lnTo>
                <a:cubicBezTo>
                  <a:pt x="358186" y="2746583"/>
                  <a:pt x="358186" y="2746583"/>
                  <a:pt x="360593" y="2746402"/>
                </a:cubicBezTo>
                <a:cubicBezTo>
                  <a:pt x="360952" y="2751215"/>
                  <a:pt x="363358" y="2751035"/>
                  <a:pt x="366125" y="2755668"/>
                </a:cubicBezTo>
                <a:cubicBezTo>
                  <a:pt x="366125" y="2755668"/>
                  <a:pt x="363717" y="2755848"/>
                  <a:pt x="363539" y="2753442"/>
                </a:cubicBezTo>
                <a:cubicBezTo>
                  <a:pt x="363539" y="2753442"/>
                  <a:pt x="363717" y="2755848"/>
                  <a:pt x="363717" y="2755848"/>
                </a:cubicBezTo>
                <a:cubicBezTo>
                  <a:pt x="363717" y="2755848"/>
                  <a:pt x="366305" y="2758075"/>
                  <a:pt x="366305" y="2758075"/>
                </a:cubicBezTo>
                <a:cubicBezTo>
                  <a:pt x="374603" y="2771972"/>
                  <a:pt x="375503" y="2784003"/>
                  <a:pt x="388434" y="2795136"/>
                </a:cubicBezTo>
                <a:cubicBezTo>
                  <a:pt x="383261" y="2790683"/>
                  <a:pt x="386026" y="2795316"/>
                  <a:pt x="386387" y="2800128"/>
                </a:cubicBezTo>
                <a:cubicBezTo>
                  <a:pt x="378627" y="2793449"/>
                  <a:pt x="378089" y="2786229"/>
                  <a:pt x="373456" y="2788996"/>
                </a:cubicBezTo>
                <a:cubicBezTo>
                  <a:pt x="386566" y="2802534"/>
                  <a:pt x="394505" y="2811620"/>
                  <a:pt x="408156" y="2832377"/>
                </a:cubicBezTo>
                <a:cubicBezTo>
                  <a:pt x="405749" y="2832556"/>
                  <a:pt x="408336" y="2834783"/>
                  <a:pt x="408515" y="2837189"/>
                </a:cubicBezTo>
                <a:cubicBezTo>
                  <a:pt x="411102" y="2839416"/>
                  <a:pt x="413687" y="2841641"/>
                  <a:pt x="413508" y="2839236"/>
                </a:cubicBezTo>
                <a:cubicBezTo>
                  <a:pt x="416273" y="2843868"/>
                  <a:pt x="421266" y="2845915"/>
                  <a:pt x="428845" y="2850187"/>
                </a:cubicBezTo>
                <a:cubicBezTo>
                  <a:pt x="426619" y="2852773"/>
                  <a:pt x="421446" y="2848321"/>
                  <a:pt x="424212" y="2852954"/>
                </a:cubicBezTo>
                <a:cubicBezTo>
                  <a:pt x="426619" y="2852773"/>
                  <a:pt x="429385" y="2857406"/>
                  <a:pt x="431791" y="2857227"/>
                </a:cubicBezTo>
                <a:cubicBezTo>
                  <a:pt x="431791" y="2857227"/>
                  <a:pt x="431971" y="2859633"/>
                  <a:pt x="434377" y="2859453"/>
                </a:cubicBezTo>
                <a:cubicBezTo>
                  <a:pt x="434557" y="2861858"/>
                  <a:pt x="434557" y="2861858"/>
                  <a:pt x="434557" y="2861858"/>
                </a:cubicBezTo>
                <a:cubicBezTo>
                  <a:pt x="436962" y="2861680"/>
                  <a:pt x="436962" y="2861680"/>
                  <a:pt x="436962" y="2861680"/>
                </a:cubicBezTo>
                <a:cubicBezTo>
                  <a:pt x="434377" y="2859453"/>
                  <a:pt x="434377" y="2859453"/>
                  <a:pt x="434377" y="2859453"/>
                </a:cubicBezTo>
                <a:cubicBezTo>
                  <a:pt x="434197" y="2857046"/>
                  <a:pt x="434197" y="2857046"/>
                  <a:pt x="434197" y="2857046"/>
                </a:cubicBezTo>
                <a:cubicBezTo>
                  <a:pt x="442135" y="2866132"/>
                  <a:pt x="442135" y="2866132"/>
                  <a:pt x="442135" y="2866132"/>
                </a:cubicBezTo>
                <a:cubicBezTo>
                  <a:pt x="439550" y="2863905"/>
                  <a:pt x="437142" y="2864086"/>
                  <a:pt x="439729" y="2866312"/>
                </a:cubicBezTo>
                <a:cubicBezTo>
                  <a:pt x="460599" y="2886529"/>
                  <a:pt x="488326" y="2901394"/>
                  <a:pt x="513829" y="2918846"/>
                </a:cubicBezTo>
                <a:cubicBezTo>
                  <a:pt x="541556" y="2933710"/>
                  <a:pt x="566879" y="2948754"/>
                  <a:pt x="592201" y="2963799"/>
                </a:cubicBezTo>
                <a:cubicBezTo>
                  <a:pt x="592561" y="2968613"/>
                  <a:pt x="590154" y="2968792"/>
                  <a:pt x="585342" y="2969152"/>
                </a:cubicBezTo>
                <a:cubicBezTo>
                  <a:pt x="607898" y="2979564"/>
                  <a:pt x="623054" y="2988110"/>
                  <a:pt x="640438" y="2994070"/>
                </a:cubicBezTo>
                <a:cubicBezTo>
                  <a:pt x="658001" y="3002435"/>
                  <a:pt x="675385" y="3008394"/>
                  <a:pt x="698120" y="3021213"/>
                </a:cubicBezTo>
                <a:cubicBezTo>
                  <a:pt x="695534" y="3018987"/>
                  <a:pt x="695534" y="3018987"/>
                  <a:pt x="695716" y="3021393"/>
                </a:cubicBezTo>
                <a:cubicBezTo>
                  <a:pt x="695716" y="3021393"/>
                  <a:pt x="695894" y="3023800"/>
                  <a:pt x="698480" y="3026025"/>
                </a:cubicBezTo>
                <a:cubicBezTo>
                  <a:pt x="698661" y="3028432"/>
                  <a:pt x="698661" y="3028432"/>
                  <a:pt x="698661" y="3028432"/>
                </a:cubicBezTo>
                <a:cubicBezTo>
                  <a:pt x="703653" y="3030478"/>
                  <a:pt x="708825" y="3034931"/>
                  <a:pt x="711052" y="3032344"/>
                </a:cubicBezTo>
                <a:cubicBezTo>
                  <a:pt x="711231" y="3034751"/>
                  <a:pt x="713817" y="3036977"/>
                  <a:pt x="716224" y="3036798"/>
                </a:cubicBezTo>
                <a:cubicBezTo>
                  <a:pt x="718809" y="3039024"/>
                  <a:pt x="718631" y="3036618"/>
                  <a:pt x="718631" y="3036618"/>
                </a:cubicBezTo>
                <a:cubicBezTo>
                  <a:pt x="718450" y="3034212"/>
                  <a:pt x="718450" y="3034212"/>
                  <a:pt x="718450" y="3034212"/>
                </a:cubicBezTo>
                <a:cubicBezTo>
                  <a:pt x="731199" y="3042937"/>
                  <a:pt x="738418" y="3042397"/>
                  <a:pt x="751171" y="3051123"/>
                </a:cubicBezTo>
                <a:cubicBezTo>
                  <a:pt x="750631" y="3043904"/>
                  <a:pt x="755983" y="3050764"/>
                  <a:pt x="758390" y="3050583"/>
                </a:cubicBezTo>
                <a:cubicBezTo>
                  <a:pt x="750812" y="3046311"/>
                  <a:pt x="755623" y="3045950"/>
                  <a:pt x="750449" y="3041498"/>
                </a:cubicBezTo>
                <a:cubicBezTo>
                  <a:pt x="745459" y="3039451"/>
                  <a:pt x="753217" y="3046131"/>
                  <a:pt x="745819" y="3044264"/>
                </a:cubicBezTo>
                <a:cubicBezTo>
                  <a:pt x="740466" y="3037406"/>
                  <a:pt x="733068" y="3035538"/>
                  <a:pt x="730302" y="3030906"/>
                </a:cubicBezTo>
                <a:cubicBezTo>
                  <a:pt x="732888" y="3033132"/>
                  <a:pt x="735473" y="3035359"/>
                  <a:pt x="737880" y="3035178"/>
                </a:cubicBezTo>
                <a:cubicBezTo>
                  <a:pt x="725130" y="3026453"/>
                  <a:pt x="709792" y="3015501"/>
                  <a:pt x="692049" y="3004729"/>
                </a:cubicBezTo>
                <a:cubicBezTo>
                  <a:pt x="674305" y="2993957"/>
                  <a:pt x="656561" y="2983185"/>
                  <a:pt x="641406" y="2974639"/>
                </a:cubicBezTo>
                <a:cubicBezTo>
                  <a:pt x="643812" y="2974460"/>
                  <a:pt x="643632" y="2972053"/>
                  <a:pt x="641044" y="2969827"/>
                </a:cubicBezTo>
                <a:cubicBezTo>
                  <a:pt x="625707" y="2958876"/>
                  <a:pt x="612957" y="2950149"/>
                  <a:pt x="599847" y="2936611"/>
                </a:cubicBezTo>
                <a:cubicBezTo>
                  <a:pt x="595214" y="2939378"/>
                  <a:pt x="589501" y="2927706"/>
                  <a:pt x="584330" y="2923253"/>
                </a:cubicBezTo>
                <a:cubicBezTo>
                  <a:pt x="581744" y="2921026"/>
                  <a:pt x="579516" y="2923613"/>
                  <a:pt x="576750" y="2918980"/>
                </a:cubicBezTo>
                <a:cubicBezTo>
                  <a:pt x="574343" y="2919160"/>
                  <a:pt x="571399" y="2912122"/>
                  <a:pt x="566227" y="2907669"/>
                </a:cubicBezTo>
                <a:cubicBezTo>
                  <a:pt x="558467" y="2900990"/>
                  <a:pt x="548303" y="2894491"/>
                  <a:pt x="540544" y="2887811"/>
                </a:cubicBezTo>
                <a:cubicBezTo>
                  <a:pt x="530200" y="2878905"/>
                  <a:pt x="527793" y="2879085"/>
                  <a:pt x="517270" y="2867774"/>
                </a:cubicBezTo>
                <a:cubicBezTo>
                  <a:pt x="491586" y="2847916"/>
                  <a:pt x="467413" y="2815847"/>
                  <a:pt x="454660" y="2807122"/>
                </a:cubicBezTo>
                <a:cubicBezTo>
                  <a:pt x="454122" y="2799903"/>
                  <a:pt x="441551" y="2793584"/>
                  <a:pt x="436378" y="2789131"/>
                </a:cubicBezTo>
                <a:cubicBezTo>
                  <a:pt x="441371" y="2791178"/>
                  <a:pt x="438785" y="2788952"/>
                  <a:pt x="438605" y="2786545"/>
                </a:cubicBezTo>
                <a:cubicBezTo>
                  <a:pt x="420502" y="2770960"/>
                  <a:pt x="408898" y="2745211"/>
                  <a:pt x="385262" y="2720361"/>
                </a:cubicBezTo>
                <a:cubicBezTo>
                  <a:pt x="374918" y="2711456"/>
                  <a:pt x="380270" y="2718315"/>
                  <a:pt x="371972" y="2704417"/>
                </a:cubicBezTo>
                <a:cubicBezTo>
                  <a:pt x="366439" y="2695152"/>
                  <a:pt x="358681" y="2688473"/>
                  <a:pt x="353149" y="2679207"/>
                </a:cubicBezTo>
                <a:cubicBezTo>
                  <a:pt x="331381" y="2646959"/>
                  <a:pt x="312016" y="2614530"/>
                  <a:pt x="295422" y="2586734"/>
                </a:cubicBezTo>
                <a:cubicBezTo>
                  <a:pt x="287303" y="2575242"/>
                  <a:pt x="284176" y="2565797"/>
                  <a:pt x="276419" y="2559118"/>
                </a:cubicBezTo>
                <a:cubicBezTo>
                  <a:pt x="276240" y="2556712"/>
                  <a:pt x="276240" y="2556712"/>
                  <a:pt x="276058" y="2554305"/>
                </a:cubicBezTo>
                <a:cubicBezTo>
                  <a:pt x="275879" y="2551900"/>
                  <a:pt x="275339" y="2544681"/>
                  <a:pt x="267221" y="2533189"/>
                </a:cubicBezTo>
                <a:cubicBezTo>
                  <a:pt x="264455" y="2528556"/>
                  <a:pt x="259102" y="2521697"/>
                  <a:pt x="256337" y="2517065"/>
                </a:cubicBezTo>
                <a:cubicBezTo>
                  <a:pt x="247498" y="2495947"/>
                  <a:pt x="238300" y="2470019"/>
                  <a:pt x="230542" y="2463340"/>
                </a:cubicBezTo>
                <a:cubicBezTo>
                  <a:pt x="238120" y="2467612"/>
                  <a:pt x="221524" y="2439816"/>
                  <a:pt x="216173" y="2432957"/>
                </a:cubicBezTo>
                <a:cubicBezTo>
                  <a:pt x="217859" y="2423152"/>
                  <a:pt x="204569" y="2407208"/>
                  <a:pt x="200723" y="2388137"/>
                </a:cubicBezTo>
                <a:cubicBezTo>
                  <a:pt x="200543" y="2385732"/>
                  <a:pt x="195911" y="2388497"/>
                  <a:pt x="195370" y="2381278"/>
                </a:cubicBezTo>
                <a:cubicBezTo>
                  <a:pt x="197418" y="2376287"/>
                  <a:pt x="191345" y="2359802"/>
                  <a:pt x="189119" y="2362388"/>
                </a:cubicBezTo>
                <a:cubicBezTo>
                  <a:pt x="193391" y="2354810"/>
                  <a:pt x="182687" y="2341092"/>
                  <a:pt x="184734" y="2336100"/>
                </a:cubicBezTo>
                <a:cubicBezTo>
                  <a:pt x="179922" y="2336460"/>
                  <a:pt x="177335" y="2334233"/>
                  <a:pt x="174749" y="2332006"/>
                </a:cubicBezTo>
                <a:cubicBezTo>
                  <a:pt x="171983" y="2327373"/>
                  <a:pt x="171803" y="2324968"/>
                  <a:pt x="169038" y="2320335"/>
                </a:cubicBezTo>
                <a:cubicBezTo>
                  <a:pt x="162965" y="2303850"/>
                  <a:pt x="158940" y="2282378"/>
                  <a:pt x="155094" y="2263309"/>
                </a:cubicBezTo>
                <a:cubicBezTo>
                  <a:pt x="154733" y="2258495"/>
                  <a:pt x="156781" y="2253504"/>
                  <a:pt x="156781" y="2253504"/>
                </a:cubicBezTo>
                <a:cubicBezTo>
                  <a:pt x="154194" y="2251276"/>
                  <a:pt x="154015" y="2248871"/>
                  <a:pt x="151429" y="2246645"/>
                </a:cubicBezTo>
                <a:cubicBezTo>
                  <a:pt x="151247" y="2244238"/>
                  <a:pt x="151247" y="2244238"/>
                  <a:pt x="151247" y="2244238"/>
                </a:cubicBezTo>
                <a:cubicBezTo>
                  <a:pt x="154802" y="2227035"/>
                  <a:pt x="145784" y="2203512"/>
                  <a:pt x="139532" y="2184621"/>
                </a:cubicBezTo>
                <a:cubicBezTo>
                  <a:pt x="141940" y="2184441"/>
                  <a:pt x="141940" y="2184441"/>
                  <a:pt x="141940" y="2184441"/>
                </a:cubicBezTo>
                <a:cubicBezTo>
                  <a:pt x="143806" y="2177042"/>
                  <a:pt x="134001" y="2175356"/>
                  <a:pt x="141039" y="2172410"/>
                </a:cubicBezTo>
                <a:cubicBezTo>
                  <a:pt x="140140" y="2160378"/>
                  <a:pt x="135866" y="2167957"/>
                  <a:pt x="135146" y="2158332"/>
                </a:cubicBezTo>
                <a:cubicBezTo>
                  <a:pt x="137554" y="2158152"/>
                  <a:pt x="137193" y="2153340"/>
                  <a:pt x="139420" y="2150754"/>
                </a:cubicBezTo>
                <a:cubicBezTo>
                  <a:pt x="133889" y="2141488"/>
                  <a:pt x="133168" y="2131863"/>
                  <a:pt x="134675" y="2119652"/>
                </a:cubicBezTo>
                <a:cubicBezTo>
                  <a:pt x="127097" y="2115379"/>
                  <a:pt x="130830" y="2100581"/>
                  <a:pt x="128063" y="2095948"/>
                </a:cubicBezTo>
                <a:cubicBezTo>
                  <a:pt x="130469" y="2095769"/>
                  <a:pt x="130289" y="2093362"/>
                  <a:pt x="130289" y="2093362"/>
                </a:cubicBezTo>
                <a:cubicBezTo>
                  <a:pt x="124397" y="2079285"/>
                  <a:pt x="125904" y="2067073"/>
                  <a:pt x="125004" y="2055042"/>
                </a:cubicBezTo>
                <a:lnTo>
                  <a:pt x="124649" y="2050293"/>
                </a:lnTo>
                <a:lnTo>
                  <a:pt x="121542" y="2024610"/>
                </a:lnTo>
                <a:lnTo>
                  <a:pt x="119900" y="2019128"/>
                </a:lnTo>
                <a:lnTo>
                  <a:pt x="121067" y="2020674"/>
                </a:lnTo>
                <a:lnTo>
                  <a:pt x="117069" y="1987638"/>
                </a:lnTo>
                <a:cubicBezTo>
                  <a:pt x="109168" y="1903400"/>
                  <a:pt x="107986" y="1818169"/>
                  <a:pt x="113280" y="1732075"/>
                </a:cubicBezTo>
                <a:cubicBezTo>
                  <a:pt x="117360" y="1663287"/>
                  <a:pt x="127121" y="1595665"/>
                  <a:pt x="143474" y="1529720"/>
                </a:cubicBezTo>
                <a:close/>
                <a:moveTo>
                  <a:pt x="5962736" y="1418746"/>
                </a:moveTo>
                <a:cubicBezTo>
                  <a:pt x="5962354" y="1426471"/>
                  <a:pt x="5962163" y="1430333"/>
                  <a:pt x="5961780" y="1438059"/>
                </a:cubicBezTo>
                <a:cubicBezTo>
                  <a:pt x="5960821" y="1457371"/>
                  <a:pt x="5963726" y="1476875"/>
                  <a:pt x="5970497" y="1496572"/>
                </a:cubicBezTo>
                <a:cubicBezTo>
                  <a:pt x="5976691" y="1527855"/>
                  <a:pt x="5982885" y="1559139"/>
                  <a:pt x="5993328" y="1582889"/>
                </a:cubicBezTo>
                <a:cubicBezTo>
                  <a:pt x="5993137" y="1586752"/>
                  <a:pt x="5996425" y="1598531"/>
                  <a:pt x="5992370" y="1602202"/>
                </a:cubicBezTo>
                <a:cubicBezTo>
                  <a:pt x="6016737" y="1657621"/>
                  <a:pt x="6011146" y="1692192"/>
                  <a:pt x="6023921" y="1747035"/>
                </a:cubicBezTo>
                <a:cubicBezTo>
                  <a:pt x="6060072" y="1799165"/>
                  <a:pt x="6068405" y="1865404"/>
                  <a:pt x="6106888" y="1948627"/>
                </a:cubicBezTo>
                <a:cubicBezTo>
                  <a:pt x="6099352" y="1944381"/>
                  <a:pt x="6102257" y="1963886"/>
                  <a:pt x="6098390" y="1963694"/>
                </a:cubicBezTo>
                <a:cubicBezTo>
                  <a:pt x="6105355" y="1979527"/>
                  <a:pt x="6112315" y="1995361"/>
                  <a:pt x="6119279" y="2011195"/>
                </a:cubicBezTo>
                <a:cubicBezTo>
                  <a:pt x="6115605" y="2007141"/>
                  <a:pt x="6115605" y="2007141"/>
                  <a:pt x="6115605" y="2007141"/>
                </a:cubicBezTo>
                <a:cubicBezTo>
                  <a:pt x="6111933" y="2003086"/>
                  <a:pt x="6111933" y="2003086"/>
                  <a:pt x="6111933" y="2003086"/>
                </a:cubicBezTo>
                <a:cubicBezTo>
                  <a:pt x="6111739" y="2006949"/>
                  <a:pt x="6111548" y="2010811"/>
                  <a:pt x="6111357" y="2014674"/>
                </a:cubicBezTo>
                <a:cubicBezTo>
                  <a:pt x="6115029" y="2018728"/>
                  <a:pt x="6115029" y="2018728"/>
                  <a:pt x="6115029" y="2018728"/>
                </a:cubicBezTo>
                <a:cubicBezTo>
                  <a:pt x="6115029" y="2018728"/>
                  <a:pt x="6115029" y="2018728"/>
                  <a:pt x="6118894" y="2018920"/>
                </a:cubicBezTo>
                <a:cubicBezTo>
                  <a:pt x="6114454" y="2030316"/>
                  <a:pt x="6132244" y="2062175"/>
                  <a:pt x="6153512" y="2101952"/>
                </a:cubicBezTo>
                <a:cubicBezTo>
                  <a:pt x="6174781" y="2141728"/>
                  <a:pt x="6203397" y="2189613"/>
                  <a:pt x="6224666" y="2229390"/>
                </a:cubicBezTo>
                <a:cubicBezTo>
                  <a:pt x="6231628" y="2245222"/>
                  <a:pt x="6238782" y="2257194"/>
                  <a:pt x="6245935" y="2269166"/>
                </a:cubicBezTo>
                <a:cubicBezTo>
                  <a:pt x="6274551" y="2317051"/>
                  <a:pt x="6307414" y="2357403"/>
                  <a:pt x="6336411" y="2397563"/>
                </a:cubicBezTo>
                <a:cubicBezTo>
                  <a:pt x="6338152" y="2401522"/>
                  <a:pt x="6339846" y="2406445"/>
                  <a:pt x="6342020" y="2411394"/>
                </a:cubicBezTo>
                <a:lnTo>
                  <a:pt x="6348334" y="2421762"/>
                </a:lnTo>
                <a:lnTo>
                  <a:pt x="6346855" y="2421313"/>
                </a:lnTo>
                <a:cubicBezTo>
                  <a:pt x="6346952" y="2419382"/>
                  <a:pt x="6346032" y="2418369"/>
                  <a:pt x="6345066" y="2418321"/>
                </a:cubicBezTo>
                <a:lnTo>
                  <a:pt x="6344166" y="2419533"/>
                </a:lnTo>
                <a:lnTo>
                  <a:pt x="6439743" y="2547322"/>
                </a:lnTo>
                <a:lnTo>
                  <a:pt x="6445252" y="2546232"/>
                </a:lnTo>
                <a:cubicBezTo>
                  <a:pt x="6474442" y="2582530"/>
                  <a:pt x="6492806" y="2602802"/>
                  <a:pt x="6521996" y="2639099"/>
                </a:cubicBezTo>
                <a:cubicBezTo>
                  <a:pt x="6533206" y="2647399"/>
                  <a:pt x="6540746" y="2651646"/>
                  <a:pt x="6548088" y="2659754"/>
                </a:cubicBezTo>
                <a:cubicBezTo>
                  <a:pt x="6580953" y="2700107"/>
                  <a:pt x="6617679" y="2740650"/>
                  <a:pt x="6658462" y="2777523"/>
                </a:cubicBezTo>
                <a:cubicBezTo>
                  <a:pt x="6676922" y="2795864"/>
                  <a:pt x="6695432" y="2813239"/>
                  <a:pt x="6713430" y="2831072"/>
                </a:cubicBezTo>
                <a:lnTo>
                  <a:pt x="6761544" y="2883243"/>
                </a:lnTo>
                <a:lnTo>
                  <a:pt x="6754146" y="2879075"/>
                </a:lnTo>
                <a:cubicBezTo>
                  <a:pt x="6753954" y="2882937"/>
                  <a:pt x="6753761" y="2886799"/>
                  <a:pt x="6761300" y="2891046"/>
                </a:cubicBezTo>
                <a:cubicBezTo>
                  <a:pt x="6761300" y="2891046"/>
                  <a:pt x="6764972" y="2895101"/>
                  <a:pt x="6764972" y="2895101"/>
                </a:cubicBezTo>
                <a:cubicBezTo>
                  <a:pt x="6764781" y="2898963"/>
                  <a:pt x="6760915" y="2898771"/>
                  <a:pt x="6761108" y="2894909"/>
                </a:cubicBezTo>
                <a:cubicBezTo>
                  <a:pt x="6731343" y="2870198"/>
                  <a:pt x="6694806" y="2825792"/>
                  <a:pt x="6657503" y="2796836"/>
                </a:cubicBezTo>
                <a:cubicBezTo>
                  <a:pt x="6649586" y="2800315"/>
                  <a:pt x="6645912" y="2796260"/>
                  <a:pt x="6653067" y="2808232"/>
                </a:cubicBezTo>
                <a:cubicBezTo>
                  <a:pt x="6660792" y="2808615"/>
                  <a:pt x="6671811" y="2820778"/>
                  <a:pt x="6682832" y="2832942"/>
                </a:cubicBezTo>
                <a:cubicBezTo>
                  <a:pt x="6674718" y="2840284"/>
                  <a:pt x="6708731" y="2857460"/>
                  <a:pt x="6727286" y="2873869"/>
                </a:cubicBezTo>
                <a:cubicBezTo>
                  <a:pt x="6775415" y="2918850"/>
                  <a:pt x="6823161" y="2971559"/>
                  <a:pt x="6879211" y="3013061"/>
                </a:cubicBezTo>
                <a:cubicBezTo>
                  <a:pt x="6886748" y="3017308"/>
                  <a:pt x="6890612" y="3017499"/>
                  <a:pt x="6898149" y="3021746"/>
                </a:cubicBezTo>
                <a:cubicBezTo>
                  <a:pt x="6916896" y="3034292"/>
                  <a:pt x="6950143" y="3066919"/>
                  <a:pt x="6965410" y="3071549"/>
                </a:cubicBezTo>
                <a:cubicBezTo>
                  <a:pt x="6961353" y="3075220"/>
                  <a:pt x="6961161" y="3079082"/>
                  <a:pt x="6972563" y="3083520"/>
                </a:cubicBezTo>
                <a:cubicBezTo>
                  <a:pt x="6976236" y="3087575"/>
                  <a:pt x="7006577" y="3100697"/>
                  <a:pt x="7006384" y="3104560"/>
                </a:cubicBezTo>
                <a:cubicBezTo>
                  <a:pt x="7002711" y="3100506"/>
                  <a:pt x="7002520" y="3104368"/>
                  <a:pt x="6998655" y="3104176"/>
                </a:cubicBezTo>
                <a:cubicBezTo>
                  <a:pt x="7028612" y="3125023"/>
                  <a:pt x="7047552" y="3133707"/>
                  <a:pt x="7077702" y="3150693"/>
                </a:cubicBezTo>
                <a:cubicBezTo>
                  <a:pt x="7082334" y="3135435"/>
                  <a:pt x="7044455" y="3118066"/>
                  <a:pt x="7021843" y="3105328"/>
                </a:cubicBezTo>
                <a:cubicBezTo>
                  <a:pt x="7009084" y="3089205"/>
                  <a:pt x="6992317" y="3075789"/>
                  <a:pt x="6974124" y="3061818"/>
                </a:cubicBezTo>
                <a:lnTo>
                  <a:pt x="6926741" y="3022374"/>
                </a:lnTo>
                <a:lnTo>
                  <a:pt x="6929065" y="3023280"/>
                </a:lnTo>
                <a:cubicBezTo>
                  <a:pt x="6933122" y="3019610"/>
                  <a:pt x="6929449" y="3015555"/>
                  <a:pt x="6925584" y="3015363"/>
                </a:cubicBezTo>
                <a:cubicBezTo>
                  <a:pt x="6925777" y="3011501"/>
                  <a:pt x="6925777" y="3011501"/>
                  <a:pt x="6925777" y="3011501"/>
                </a:cubicBezTo>
                <a:cubicBezTo>
                  <a:pt x="6967135" y="3036787"/>
                  <a:pt x="7015840" y="3070181"/>
                  <a:pt x="7049278" y="3098946"/>
                </a:cubicBezTo>
                <a:cubicBezTo>
                  <a:pt x="7075754" y="3111876"/>
                  <a:pt x="7105904" y="3128861"/>
                  <a:pt x="7129090" y="3130011"/>
                </a:cubicBezTo>
                <a:cubicBezTo>
                  <a:pt x="7039026" y="3071331"/>
                  <a:pt x="6971383" y="3029253"/>
                  <a:pt x="6915908" y="2976163"/>
                </a:cubicBezTo>
                <a:cubicBezTo>
                  <a:pt x="6893296" y="2963424"/>
                  <a:pt x="6863339" y="2942576"/>
                  <a:pt x="6848649" y="2926359"/>
                </a:cubicBezTo>
                <a:cubicBezTo>
                  <a:pt x="6867779" y="2931180"/>
                  <a:pt x="6853088" y="2914963"/>
                  <a:pt x="6861009" y="2911484"/>
                </a:cubicBezTo>
                <a:cubicBezTo>
                  <a:pt x="6853664" y="2903376"/>
                  <a:pt x="6849607" y="2907047"/>
                  <a:pt x="6838397" y="2898746"/>
                </a:cubicBezTo>
                <a:cubicBezTo>
                  <a:pt x="6823514" y="2886391"/>
                  <a:pt x="6853088" y="2914963"/>
                  <a:pt x="6834149" y="2906280"/>
                </a:cubicBezTo>
                <a:cubicBezTo>
                  <a:pt x="6793174" y="2873269"/>
                  <a:pt x="6767656" y="2841026"/>
                  <a:pt x="6722624" y="2811686"/>
                </a:cubicBezTo>
                <a:cubicBezTo>
                  <a:pt x="6715855" y="2791988"/>
                  <a:pt x="6693627" y="2771525"/>
                  <a:pt x="6675264" y="2751253"/>
                </a:cubicBezTo>
                <a:cubicBezTo>
                  <a:pt x="6653035" y="2730790"/>
                  <a:pt x="6630806" y="2710325"/>
                  <a:pt x="6616307" y="2690246"/>
                </a:cubicBezTo>
                <a:cubicBezTo>
                  <a:pt x="6630998" y="2706464"/>
                  <a:pt x="6635054" y="2702792"/>
                  <a:pt x="6638727" y="2706846"/>
                </a:cubicBezTo>
                <a:cubicBezTo>
                  <a:pt x="6635246" y="2698930"/>
                  <a:pt x="6639111" y="2699122"/>
                  <a:pt x="6639304" y="2695260"/>
                </a:cubicBezTo>
                <a:cubicBezTo>
                  <a:pt x="6617074" y="2674795"/>
                  <a:pt x="6617458" y="2667071"/>
                  <a:pt x="6599094" y="2646799"/>
                </a:cubicBezTo>
                <a:cubicBezTo>
                  <a:pt x="6595229" y="2646607"/>
                  <a:pt x="6591366" y="2646415"/>
                  <a:pt x="6587693" y="2642360"/>
                </a:cubicBezTo>
                <a:cubicBezTo>
                  <a:pt x="6583444" y="2649894"/>
                  <a:pt x="6590599" y="2661864"/>
                  <a:pt x="6579196" y="2657426"/>
                </a:cubicBezTo>
                <a:cubicBezTo>
                  <a:pt x="6561024" y="2633292"/>
                  <a:pt x="6550197" y="2617267"/>
                  <a:pt x="6531834" y="2596995"/>
                </a:cubicBezTo>
                <a:cubicBezTo>
                  <a:pt x="6517143" y="2580777"/>
                  <a:pt x="6502646" y="2560698"/>
                  <a:pt x="6473070" y="2532125"/>
                </a:cubicBezTo>
                <a:cubicBezTo>
                  <a:pt x="6473070" y="2532125"/>
                  <a:pt x="6469015" y="2535795"/>
                  <a:pt x="6465343" y="2531741"/>
                </a:cubicBezTo>
                <a:cubicBezTo>
                  <a:pt x="6447362" y="2503744"/>
                  <a:pt x="6450843" y="2511661"/>
                  <a:pt x="6436534" y="2487719"/>
                </a:cubicBezTo>
                <a:cubicBezTo>
                  <a:pt x="6429190" y="2479610"/>
                  <a:pt x="6421844" y="2471500"/>
                  <a:pt x="6410825" y="2459338"/>
                </a:cubicBezTo>
                <a:cubicBezTo>
                  <a:pt x="6382785" y="2399865"/>
                  <a:pt x="6334656" y="2354884"/>
                  <a:pt x="6295406" y="2287110"/>
                </a:cubicBezTo>
                <a:cubicBezTo>
                  <a:pt x="6291544" y="2286919"/>
                  <a:pt x="6284392" y="2274947"/>
                  <a:pt x="6277042" y="2266838"/>
                </a:cubicBezTo>
                <a:cubicBezTo>
                  <a:pt x="6281099" y="2263168"/>
                  <a:pt x="6266407" y="2246950"/>
                  <a:pt x="6270274" y="2247141"/>
                </a:cubicBezTo>
                <a:cubicBezTo>
                  <a:pt x="6281483" y="2255443"/>
                  <a:pt x="6292118" y="2275331"/>
                  <a:pt x="6300231" y="2267989"/>
                </a:cubicBezTo>
                <a:cubicBezTo>
                  <a:pt x="6278960" y="2228214"/>
                  <a:pt x="6264271" y="2211996"/>
                  <a:pt x="6249580" y="2195778"/>
                </a:cubicBezTo>
                <a:cubicBezTo>
                  <a:pt x="6238560" y="2183614"/>
                  <a:pt x="6252678" y="2211420"/>
                  <a:pt x="6248621" y="2215090"/>
                </a:cubicBezTo>
                <a:cubicBezTo>
                  <a:pt x="6248621" y="2215090"/>
                  <a:pt x="6241274" y="2206982"/>
                  <a:pt x="6237220" y="2210652"/>
                </a:cubicBezTo>
                <a:cubicBezTo>
                  <a:pt x="6233355" y="2210461"/>
                  <a:pt x="6243605" y="2238074"/>
                  <a:pt x="6225624" y="2210077"/>
                </a:cubicBezTo>
                <a:cubicBezTo>
                  <a:pt x="6225817" y="2206214"/>
                  <a:pt x="6225817" y="2206214"/>
                  <a:pt x="6225817" y="2206214"/>
                </a:cubicBezTo>
                <a:cubicBezTo>
                  <a:pt x="6229489" y="2210269"/>
                  <a:pt x="6229489" y="2210269"/>
                  <a:pt x="6229489" y="2210269"/>
                </a:cubicBezTo>
                <a:cubicBezTo>
                  <a:pt x="6229489" y="2210269"/>
                  <a:pt x="6229489" y="2210269"/>
                  <a:pt x="6229680" y="2206406"/>
                </a:cubicBezTo>
                <a:cubicBezTo>
                  <a:pt x="6229680" y="2206406"/>
                  <a:pt x="6229873" y="2202544"/>
                  <a:pt x="6229873" y="2202544"/>
                </a:cubicBezTo>
                <a:cubicBezTo>
                  <a:pt x="6226008" y="2202351"/>
                  <a:pt x="6226200" y="2198489"/>
                  <a:pt x="6226200" y="2198489"/>
                </a:cubicBezTo>
                <a:cubicBezTo>
                  <a:pt x="6222335" y="2198297"/>
                  <a:pt x="6222335" y="2198297"/>
                  <a:pt x="6222335" y="2198297"/>
                </a:cubicBezTo>
                <a:cubicBezTo>
                  <a:pt x="6230066" y="2198682"/>
                  <a:pt x="6212085" y="2170684"/>
                  <a:pt x="6211895" y="2174547"/>
                </a:cubicBezTo>
                <a:cubicBezTo>
                  <a:pt x="6211702" y="2178409"/>
                  <a:pt x="6211702" y="2178409"/>
                  <a:pt x="6211702" y="2178409"/>
                </a:cubicBezTo>
                <a:cubicBezTo>
                  <a:pt x="6211702" y="2178409"/>
                  <a:pt x="6211895" y="2174547"/>
                  <a:pt x="6208219" y="2170492"/>
                </a:cubicBezTo>
                <a:cubicBezTo>
                  <a:pt x="6208219" y="2170492"/>
                  <a:pt x="6204548" y="2166438"/>
                  <a:pt x="6204548" y="2166438"/>
                </a:cubicBezTo>
                <a:cubicBezTo>
                  <a:pt x="6204548" y="2166438"/>
                  <a:pt x="6200683" y="2166246"/>
                  <a:pt x="6204355" y="2170301"/>
                </a:cubicBezTo>
                <a:cubicBezTo>
                  <a:pt x="6204355" y="2170301"/>
                  <a:pt x="6204165" y="2174163"/>
                  <a:pt x="6204165" y="2174163"/>
                </a:cubicBezTo>
                <a:cubicBezTo>
                  <a:pt x="6193529" y="2154275"/>
                  <a:pt x="6153512" y="2101952"/>
                  <a:pt x="6150606" y="2082447"/>
                </a:cubicBezTo>
                <a:cubicBezTo>
                  <a:pt x="6165489" y="2094802"/>
                  <a:pt x="6176510" y="2106964"/>
                  <a:pt x="6184619" y="2099624"/>
                </a:cubicBezTo>
                <a:cubicBezTo>
                  <a:pt x="6180948" y="2095570"/>
                  <a:pt x="6170312" y="2075682"/>
                  <a:pt x="6185579" y="2080311"/>
                </a:cubicBezTo>
                <a:cubicBezTo>
                  <a:pt x="6174946" y="2060423"/>
                  <a:pt x="6167982" y="2044589"/>
                  <a:pt x="6161020" y="2028756"/>
                </a:cubicBezTo>
                <a:cubicBezTo>
                  <a:pt x="6157157" y="2028564"/>
                  <a:pt x="6160446" y="2040344"/>
                  <a:pt x="6153099" y="2032235"/>
                </a:cubicBezTo>
                <a:cubicBezTo>
                  <a:pt x="6150194" y="2012730"/>
                  <a:pt x="6139176" y="2000567"/>
                  <a:pt x="6132597" y="1977008"/>
                </a:cubicBezTo>
                <a:cubicBezTo>
                  <a:pt x="6110368" y="1956544"/>
                  <a:pt x="6107654" y="1933177"/>
                  <a:pt x="6086770" y="1885676"/>
                </a:cubicBezTo>
                <a:cubicBezTo>
                  <a:pt x="6094500" y="1886060"/>
                  <a:pt x="6091016" y="1878143"/>
                  <a:pt x="6094883" y="1878335"/>
                </a:cubicBezTo>
                <a:cubicBezTo>
                  <a:pt x="6077477" y="1838750"/>
                  <a:pt x="6067801" y="1799549"/>
                  <a:pt x="6054261" y="1760157"/>
                </a:cubicBezTo>
                <a:cubicBezTo>
                  <a:pt x="6044585" y="1720955"/>
                  <a:pt x="6034908" y="1681755"/>
                  <a:pt x="6020795" y="1653949"/>
                </a:cubicBezTo>
                <a:cubicBezTo>
                  <a:pt x="6027755" y="1669784"/>
                  <a:pt x="6016737" y="1657621"/>
                  <a:pt x="6013256" y="1649703"/>
                </a:cubicBezTo>
                <a:cubicBezTo>
                  <a:pt x="6013832" y="1638116"/>
                  <a:pt x="6003196" y="1618228"/>
                  <a:pt x="6010732" y="1622474"/>
                </a:cubicBezTo>
                <a:cubicBezTo>
                  <a:pt x="6000675" y="1590998"/>
                  <a:pt x="5997386" y="1579220"/>
                  <a:pt x="5987517" y="1543881"/>
                </a:cubicBezTo>
                <a:cubicBezTo>
                  <a:pt x="5988093" y="1532294"/>
                  <a:pt x="5988475" y="1524568"/>
                  <a:pt x="5989051" y="1512981"/>
                </a:cubicBezTo>
                <a:cubicBezTo>
                  <a:pt x="5981897" y="1501010"/>
                  <a:pt x="5978991" y="1481505"/>
                  <a:pt x="5976087" y="1462000"/>
                </a:cubicBezTo>
                <a:cubicBezTo>
                  <a:pt x="5977044" y="1442688"/>
                  <a:pt x="5973949" y="1427046"/>
                  <a:pt x="5966604" y="1418937"/>
                </a:cubicBezTo>
                <a:cubicBezTo>
                  <a:pt x="5966604" y="1418937"/>
                  <a:pt x="5966604" y="1418937"/>
                  <a:pt x="5962736" y="1418746"/>
                </a:cubicBezTo>
                <a:close/>
                <a:moveTo>
                  <a:pt x="5686516" y="1406173"/>
                </a:moveTo>
                <a:lnTo>
                  <a:pt x="5659272" y="1666015"/>
                </a:lnTo>
                <a:lnTo>
                  <a:pt x="5623866" y="1786283"/>
                </a:lnTo>
                <a:lnTo>
                  <a:pt x="5625701" y="1797728"/>
                </a:lnTo>
                <a:cubicBezTo>
                  <a:pt x="5628481" y="1811618"/>
                  <a:pt x="5631812" y="1826062"/>
                  <a:pt x="5636256" y="1846062"/>
                </a:cubicBezTo>
                <a:cubicBezTo>
                  <a:pt x="5640701" y="1854952"/>
                  <a:pt x="5640701" y="1868285"/>
                  <a:pt x="5640701" y="1877175"/>
                </a:cubicBezTo>
                <a:cubicBezTo>
                  <a:pt x="5645146" y="1899396"/>
                  <a:pt x="5658477" y="1917174"/>
                  <a:pt x="5658477" y="1939397"/>
                </a:cubicBezTo>
                <a:cubicBezTo>
                  <a:pt x="5658477" y="1939397"/>
                  <a:pt x="5654035" y="1939397"/>
                  <a:pt x="5654035" y="1939397"/>
                </a:cubicBezTo>
                <a:cubicBezTo>
                  <a:pt x="5654035" y="1934952"/>
                  <a:pt x="5649589" y="1939397"/>
                  <a:pt x="5654035" y="1943842"/>
                </a:cubicBezTo>
                <a:cubicBezTo>
                  <a:pt x="5654035" y="1948286"/>
                  <a:pt x="5654035" y="1952731"/>
                  <a:pt x="5654035" y="1952731"/>
                </a:cubicBezTo>
                <a:cubicBezTo>
                  <a:pt x="5658477" y="1952731"/>
                  <a:pt x="5658477" y="1957175"/>
                  <a:pt x="5658477" y="1957175"/>
                </a:cubicBezTo>
                <a:cubicBezTo>
                  <a:pt x="5654035" y="1957175"/>
                  <a:pt x="5654035" y="1961620"/>
                  <a:pt x="5654035" y="1966062"/>
                </a:cubicBezTo>
                <a:cubicBezTo>
                  <a:pt x="5658477" y="1970509"/>
                  <a:pt x="5658477" y="1966062"/>
                  <a:pt x="5662921" y="1966062"/>
                </a:cubicBezTo>
                <a:cubicBezTo>
                  <a:pt x="5662921" y="1966062"/>
                  <a:pt x="5662921" y="1970509"/>
                  <a:pt x="5662921" y="1970509"/>
                </a:cubicBezTo>
                <a:cubicBezTo>
                  <a:pt x="5662921" y="1974953"/>
                  <a:pt x="5667367" y="1979397"/>
                  <a:pt x="5667367" y="1979397"/>
                </a:cubicBezTo>
                <a:cubicBezTo>
                  <a:pt x="5671810" y="1979397"/>
                  <a:pt x="5671810" y="1974953"/>
                  <a:pt x="5671810" y="1970509"/>
                </a:cubicBezTo>
                <a:cubicBezTo>
                  <a:pt x="5667367" y="1970509"/>
                  <a:pt x="5667367" y="1970509"/>
                  <a:pt x="5667367" y="1970509"/>
                </a:cubicBezTo>
                <a:cubicBezTo>
                  <a:pt x="5671810" y="1966062"/>
                  <a:pt x="5671810" y="1966062"/>
                  <a:pt x="5671810" y="1966062"/>
                </a:cubicBezTo>
                <a:lnTo>
                  <a:pt x="5673226" y="1972774"/>
                </a:lnTo>
                <a:lnTo>
                  <a:pt x="5702168" y="1899315"/>
                </a:lnTo>
                <a:lnTo>
                  <a:pt x="5727462" y="1794080"/>
                </a:lnTo>
                <a:lnTo>
                  <a:pt x="5725144" y="1788283"/>
                </a:lnTo>
                <a:cubicBezTo>
                  <a:pt x="5716254" y="1757171"/>
                  <a:pt x="5711810" y="1717170"/>
                  <a:pt x="5707365" y="1681615"/>
                </a:cubicBezTo>
                <a:cubicBezTo>
                  <a:pt x="5707365" y="1672726"/>
                  <a:pt x="5711810" y="1663838"/>
                  <a:pt x="5711810" y="1663838"/>
                </a:cubicBezTo>
                <a:cubicBezTo>
                  <a:pt x="5707365" y="1659393"/>
                  <a:pt x="5707365" y="1654949"/>
                  <a:pt x="5702920" y="1650505"/>
                </a:cubicBezTo>
                <a:cubicBezTo>
                  <a:pt x="5702920" y="1646061"/>
                  <a:pt x="5702920" y="1646061"/>
                  <a:pt x="5702920" y="1646061"/>
                </a:cubicBezTo>
                <a:cubicBezTo>
                  <a:pt x="5711810" y="1614948"/>
                  <a:pt x="5698477" y="1570504"/>
                  <a:pt x="5689584" y="1534948"/>
                </a:cubicBezTo>
                <a:cubicBezTo>
                  <a:pt x="5694033" y="1534948"/>
                  <a:pt x="5694033" y="1534948"/>
                  <a:pt x="5694033" y="1534948"/>
                </a:cubicBezTo>
                <a:cubicBezTo>
                  <a:pt x="5698477" y="1521614"/>
                  <a:pt x="5680698" y="1517170"/>
                  <a:pt x="5694031" y="1512724"/>
                </a:cubicBezTo>
                <a:cubicBezTo>
                  <a:pt x="5694031" y="1490504"/>
                  <a:pt x="5685145" y="1503837"/>
                  <a:pt x="5685145" y="1486059"/>
                </a:cubicBezTo>
                <a:cubicBezTo>
                  <a:pt x="5689584" y="1486059"/>
                  <a:pt x="5689584" y="1477170"/>
                  <a:pt x="5694031" y="1472726"/>
                </a:cubicBezTo>
                <a:cubicBezTo>
                  <a:pt x="5685145" y="1454947"/>
                  <a:pt x="5685145" y="1437169"/>
                  <a:pt x="5689584" y="1414946"/>
                </a:cubicBezTo>
                <a:close/>
                <a:moveTo>
                  <a:pt x="5766680" y="1383834"/>
                </a:moveTo>
                <a:lnTo>
                  <a:pt x="5767094" y="1390229"/>
                </a:lnTo>
                <a:lnTo>
                  <a:pt x="5769590" y="1392723"/>
                </a:lnTo>
                <a:cubicBezTo>
                  <a:pt x="5769592" y="1388279"/>
                  <a:pt x="5769590" y="1383834"/>
                  <a:pt x="5769590" y="1383834"/>
                </a:cubicBezTo>
                <a:close/>
                <a:moveTo>
                  <a:pt x="5760852" y="1268604"/>
                </a:moveTo>
                <a:lnTo>
                  <a:pt x="5761089" y="1297960"/>
                </a:lnTo>
                <a:lnTo>
                  <a:pt x="5765140" y="1360236"/>
                </a:lnTo>
                <a:lnTo>
                  <a:pt x="5765140" y="1347377"/>
                </a:lnTo>
                <a:lnTo>
                  <a:pt x="5765140" y="1314290"/>
                </a:lnTo>
                <a:close/>
                <a:moveTo>
                  <a:pt x="79002" y="1043396"/>
                </a:moveTo>
                <a:cubicBezTo>
                  <a:pt x="85971" y="1047457"/>
                  <a:pt x="92652" y="1052098"/>
                  <a:pt x="99622" y="1056449"/>
                </a:cubicBezTo>
                <a:cubicBezTo>
                  <a:pt x="102817" y="1058479"/>
                  <a:pt x="104559" y="1063990"/>
                  <a:pt x="106010" y="1068341"/>
                </a:cubicBezTo>
                <a:cubicBezTo>
                  <a:pt x="106592" y="1070082"/>
                  <a:pt x="106302" y="1071821"/>
                  <a:pt x="108045" y="1073273"/>
                </a:cubicBezTo>
                <a:cubicBezTo>
                  <a:pt x="109787" y="1074722"/>
                  <a:pt x="109496" y="1076463"/>
                  <a:pt x="108335" y="1078204"/>
                </a:cubicBezTo>
                <a:cubicBezTo>
                  <a:pt x="107753" y="1079363"/>
                  <a:pt x="106592" y="1080814"/>
                  <a:pt x="107463" y="1081975"/>
                </a:cubicBezTo>
                <a:cubicBezTo>
                  <a:pt x="110368" y="1085455"/>
                  <a:pt x="110658" y="1088065"/>
                  <a:pt x="106010" y="1089805"/>
                </a:cubicBezTo>
                <a:cubicBezTo>
                  <a:pt x="104850" y="1090095"/>
                  <a:pt x="104559" y="1091836"/>
                  <a:pt x="105722" y="1092706"/>
                </a:cubicBezTo>
                <a:cubicBezTo>
                  <a:pt x="109496" y="1095897"/>
                  <a:pt x="105431" y="1097347"/>
                  <a:pt x="104850" y="1099668"/>
                </a:cubicBezTo>
                <a:cubicBezTo>
                  <a:pt x="102817" y="1107499"/>
                  <a:pt x="93814" y="1105178"/>
                  <a:pt x="90329" y="1110979"/>
                </a:cubicBezTo>
                <a:cubicBezTo>
                  <a:pt x="89166" y="1113010"/>
                  <a:pt x="83648" y="1111559"/>
                  <a:pt x="81035" y="1111270"/>
                </a:cubicBezTo>
                <a:cubicBezTo>
                  <a:pt x="74937" y="1110399"/>
                  <a:pt x="67676" y="1114170"/>
                  <a:pt x="62738" y="1107209"/>
                </a:cubicBezTo>
                <a:cubicBezTo>
                  <a:pt x="61867" y="1106049"/>
                  <a:pt x="60125" y="1104598"/>
                  <a:pt x="57802" y="1104598"/>
                </a:cubicBezTo>
                <a:cubicBezTo>
                  <a:pt x="54607" y="1104889"/>
                  <a:pt x="52864" y="1103148"/>
                  <a:pt x="52283" y="1099958"/>
                </a:cubicBezTo>
                <a:cubicBezTo>
                  <a:pt x="51701" y="1097927"/>
                  <a:pt x="50250" y="1096767"/>
                  <a:pt x="48798" y="1095317"/>
                </a:cubicBezTo>
                <a:cubicBezTo>
                  <a:pt x="45023" y="1091836"/>
                  <a:pt x="43280" y="1087775"/>
                  <a:pt x="44732" y="1082555"/>
                </a:cubicBezTo>
                <a:cubicBezTo>
                  <a:pt x="45604" y="1079654"/>
                  <a:pt x="44732" y="1076463"/>
                  <a:pt x="41827" y="1074722"/>
                </a:cubicBezTo>
                <a:cubicBezTo>
                  <a:pt x="41827" y="1073562"/>
                  <a:pt x="41827" y="1072402"/>
                  <a:pt x="41827" y="1071242"/>
                </a:cubicBezTo>
                <a:cubicBezTo>
                  <a:pt x="44441" y="1069791"/>
                  <a:pt x="45604" y="1068051"/>
                  <a:pt x="45312" y="1064281"/>
                </a:cubicBezTo>
                <a:cubicBezTo>
                  <a:pt x="45023" y="1059059"/>
                  <a:pt x="47346" y="1054999"/>
                  <a:pt x="53154" y="1053839"/>
                </a:cubicBezTo>
                <a:cubicBezTo>
                  <a:pt x="55768" y="1053549"/>
                  <a:pt x="55188" y="1051518"/>
                  <a:pt x="55188" y="1049778"/>
                </a:cubicBezTo>
                <a:cubicBezTo>
                  <a:pt x="55188" y="1046877"/>
                  <a:pt x="56349" y="1046297"/>
                  <a:pt x="58672" y="1048327"/>
                </a:cubicBezTo>
                <a:cubicBezTo>
                  <a:pt x="62158" y="1051228"/>
                  <a:pt x="64481" y="1051228"/>
                  <a:pt x="65351" y="1046297"/>
                </a:cubicBezTo>
                <a:cubicBezTo>
                  <a:pt x="65642" y="1045137"/>
                  <a:pt x="66513" y="1043687"/>
                  <a:pt x="67676" y="1045137"/>
                </a:cubicBezTo>
                <a:cubicBezTo>
                  <a:pt x="71451" y="1048907"/>
                  <a:pt x="74065" y="1046586"/>
                  <a:pt x="76968" y="1043976"/>
                </a:cubicBezTo>
                <a:cubicBezTo>
                  <a:pt x="77260" y="1043396"/>
                  <a:pt x="78421" y="1043396"/>
                  <a:pt x="79002" y="1043396"/>
                </a:cubicBezTo>
                <a:close/>
                <a:moveTo>
                  <a:pt x="5641475" y="828767"/>
                </a:moveTo>
                <a:cubicBezTo>
                  <a:pt x="5630076" y="834936"/>
                  <a:pt x="5637407" y="845272"/>
                  <a:pt x="5639331" y="852032"/>
                </a:cubicBezTo>
                <a:lnTo>
                  <a:pt x="5678673" y="1011943"/>
                </a:lnTo>
                <a:lnTo>
                  <a:pt x="5680119" y="942466"/>
                </a:lnTo>
                <a:lnTo>
                  <a:pt x="5653046" y="843741"/>
                </a:lnTo>
                <a:cubicBezTo>
                  <a:pt x="5651122" y="836981"/>
                  <a:pt x="5650258" y="831381"/>
                  <a:pt x="5641475" y="828767"/>
                </a:cubicBezTo>
                <a:close/>
                <a:moveTo>
                  <a:pt x="100720" y="784191"/>
                </a:moveTo>
                <a:cubicBezTo>
                  <a:pt x="103472" y="784191"/>
                  <a:pt x="105832" y="784191"/>
                  <a:pt x="108584" y="784191"/>
                </a:cubicBezTo>
                <a:cubicBezTo>
                  <a:pt x="110550" y="786932"/>
                  <a:pt x="114483" y="786541"/>
                  <a:pt x="117235" y="788497"/>
                </a:cubicBezTo>
                <a:cubicBezTo>
                  <a:pt x="119988" y="790455"/>
                  <a:pt x="122347" y="792022"/>
                  <a:pt x="123134" y="795545"/>
                </a:cubicBezTo>
                <a:cubicBezTo>
                  <a:pt x="123527" y="799458"/>
                  <a:pt x="125494" y="802982"/>
                  <a:pt x="127460" y="806114"/>
                </a:cubicBezTo>
                <a:cubicBezTo>
                  <a:pt x="129425" y="809637"/>
                  <a:pt x="130999" y="813160"/>
                  <a:pt x="132965" y="816292"/>
                </a:cubicBezTo>
                <a:cubicBezTo>
                  <a:pt x="134537" y="819815"/>
                  <a:pt x="137683" y="822946"/>
                  <a:pt x="141616" y="824904"/>
                </a:cubicBezTo>
                <a:cubicBezTo>
                  <a:pt x="141616" y="829602"/>
                  <a:pt x="141616" y="834299"/>
                  <a:pt x="141616" y="838997"/>
                </a:cubicBezTo>
                <a:cubicBezTo>
                  <a:pt x="139257" y="840172"/>
                  <a:pt x="138075" y="841737"/>
                  <a:pt x="136897" y="844478"/>
                </a:cubicBezTo>
                <a:cubicBezTo>
                  <a:pt x="135323" y="847609"/>
                  <a:pt x="131785" y="849958"/>
                  <a:pt x="128246" y="849958"/>
                </a:cubicBezTo>
                <a:cubicBezTo>
                  <a:pt x="124706" y="849958"/>
                  <a:pt x="121560" y="850741"/>
                  <a:pt x="118021" y="851524"/>
                </a:cubicBezTo>
                <a:cubicBezTo>
                  <a:pt x="112910" y="849566"/>
                  <a:pt x="108191" y="846826"/>
                  <a:pt x="106225" y="840563"/>
                </a:cubicBezTo>
                <a:cubicBezTo>
                  <a:pt x="105832" y="839388"/>
                  <a:pt x="103472" y="838605"/>
                  <a:pt x="103864" y="836257"/>
                </a:cubicBezTo>
                <a:cubicBezTo>
                  <a:pt x="105046" y="829993"/>
                  <a:pt x="100326" y="828036"/>
                  <a:pt x="96394" y="826861"/>
                </a:cubicBezTo>
                <a:cubicBezTo>
                  <a:pt x="93642" y="826078"/>
                  <a:pt x="92069" y="824904"/>
                  <a:pt x="90497" y="823338"/>
                </a:cubicBezTo>
                <a:cubicBezTo>
                  <a:pt x="85777" y="819032"/>
                  <a:pt x="86171" y="813160"/>
                  <a:pt x="84991" y="807679"/>
                </a:cubicBezTo>
                <a:cubicBezTo>
                  <a:pt x="84205" y="802591"/>
                  <a:pt x="86563" y="798676"/>
                  <a:pt x="88530" y="794370"/>
                </a:cubicBezTo>
                <a:cubicBezTo>
                  <a:pt x="90497" y="789672"/>
                  <a:pt x="93642" y="785757"/>
                  <a:pt x="99540" y="785757"/>
                </a:cubicBezTo>
                <a:cubicBezTo>
                  <a:pt x="100326" y="785757"/>
                  <a:pt x="100720" y="785366"/>
                  <a:pt x="100720" y="784191"/>
                </a:cubicBezTo>
                <a:close/>
                <a:moveTo>
                  <a:pt x="598005" y="775940"/>
                </a:moveTo>
                <a:cubicBezTo>
                  <a:pt x="588560" y="779067"/>
                  <a:pt x="574842" y="789771"/>
                  <a:pt x="563350" y="797890"/>
                </a:cubicBezTo>
                <a:cubicBezTo>
                  <a:pt x="552037" y="808414"/>
                  <a:pt x="542953" y="816351"/>
                  <a:pt x="543312" y="821164"/>
                </a:cubicBezTo>
                <a:cubicBezTo>
                  <a:pt x="552577" y="815634"/>
                  <a:pt x="561663" y="807695"/>
                  <a:pt x="570928" y="802162"/>
                </a:cubicBezTo>
                <a:cubicBezTo>
                  <a:pt x="547944" y="818400"/>
                  <a:pt x="525141" y="837042"/>
                  <a:pt x="499933" y="855865"/>
                </a:cubicBezTo>
                <a:cubicBezTo>
                  <a:pt x="490307" y="856584"/>
                  <a:pt x="472137" y="872461"/>
                  <a:pt x="461185" y="887799"/>
                </a:cubicBezTo>
                <a:cubicBezTo>
                  <a:pt x="452098" y="895737"/>
                  <a:pt x="440787" y="906261"/>
                  <a:pt x="433749" y="909207"/>
                </a:cubicBezTo>
                <a:cubicBezTo>
                  <a:pt x="434109" y="914019"/>
                  <a:pt x="427250" y="919371"/>
                  <a:pt x="422797" y="924543"/>
                </a:cubicBezTo>
                <a:cubicBezTo>
                  <a:pt x="368842" y="976594"/>
                  <a:pt x="319149" y="1032698"/>
                  <a:pt x="274123" y="1092233"/>
                </a:cubicBezTo>
                <a:lnTo>
                  <a:pt x="179448" y="1239949"/>
                </a:lnTo>
                <a:lnTo>
                  <a:pt x="192642" y="1248301"/>
                </a:lnTo>
                <a:lnTo>
                  <a:pt x="193067" y="1249095"/>
                </a:lnTo>
                <a:lnTo>
                  <a:pt x="233310" y="1173425"/>
                </a:lnTo>
                <a:cubicBezTo>
                  <a:pt x="231264" y="1178418"/>
                  <a:pt x="231444" y="1180824"/>
                  <a:pt x="233848" y="1180644"/>
                </a:cubicBezTo>
                <a:cubicBezTo>
                  <a:pt x="249613" y="1164948"/>
                  <a:pt x="244441" y="1160495"/>
                  <a:pt x="255214" y="1142751"/>
                </a:cubicBezTo>
                <a:cubicBezTo>
                  <a:pt x="255214" y="1142751"/>
                  <a:pt x="252807" y="1142931"/>
                  <a:pt x="252807" y="1142931"/>
                </a:cubicBezTo>
                <a:cubicBezTo>
                  <a:pt x="263759" y="1127592"/>
                  <a:pt x="272484" y="1114841"/>
                  <a:pt x="283437" y="1099505"/>
                </a:cubicBezTo>
                <a:cubicBezTo>
                  <a:pt x="288069" y="1096738"/>
                  <a:pt x="301247" y="1078815"/>
                  <a:pt x="303295" y="1073822"/>
                </a:cubicBezTo>
                <a:cubicBezTo>
                  <a:pt x="305700" y="1073642"/>
                  <a:pt x="305521" y="1071236"/>
                  <a:pt x="305521" y="1071236"/>
                </a:cubicBezTo>
                <a:cubicBezTo>
                  <a:pt x="307745" y="1068651"/>
                  <a:pt x="307745" y="1068651"/>
                  <a:pt x="305340" y="1068830"/>
                </a:cubicBezTo>
                <a:cubicBezTo>
                  <a:pt x="307745" y="1068651"/>
                  <a:pt x="307566" y="1066244"/>
                  <a:pt x="309973" y="1066065"/>
                </a:cubicBezTo>
                <a:cubicBezTo>
                  <a:pt x="312019" y="1061072"/>
                  <a:pt x="316472" y="1055899"/>
                  <a:pt x="318698" y="1053312"/>
                </a:cubicBezTo>
                <a:cubicBezTo>
                  <a:pt x="327424" y="1040562"/>
                  <a:pt x="338735" y="1030037"/>
                  <a:pt x="347461" y="1017287"/>
                </a:cubicBezTo>
                <a:cubicBezTo>
                  <a:pt x="351914" y="1012116"/>
                  <a:pt x="356366" y="1006943"/>
                  <a:pt x="360819" y="1001771"/>
                </a:cubicBezTo>
                <a:cubicBezTo>
                  <a:pt x="369725" y="991425"/>
                  <a:pt x="381036" y="980900"/>
                  <a:pt x="389941" y="970556"/>
                </a:cubicBezTo>
                <a:cubicBezTo>
                  <a:pt x="389941" y="970556"/>
                  <a:pt x="390120" y="972961"/>
                  <a:pt x="390120" y="972961"/>
                </a:cubicBezTo>
                <a:cubicBezTo>
                  <a:pt x="392347" y="970376"/>
                  <a:pt x="392168" y="967969"/>
                  <a:pt x="394394" y="965383"/>
                </a:cubicBezTo>
                <a:cubicBezTo>
                  <a:pt x="435852" y="921148"/>
                  <a:pt x="479941" y="879742"/>
                  <a:pt x="526660" y="841161"/>
                </a:cubicBezTo>
                <a:lnTo>
                  <a:pt x="537842" y="832510"/>
                </a:lnTo>
                <a:lnTo>
                  <a:pt x="579497" y="795475"/>
                </a:lnTo>
                <a:lnTo>
                  <a:pt x="573154" y="799575"/>
                </a:lnTo>
                <a:lnTo>
                  <a:pt x="586517" y="789233"/>
                </a:lnTo>
                <a:lnTo>
                  <a:pt x="590949" y="785291"/>
                </a:lnTo>
                <a:close/>
                <a:moveTo>
                  <a:pt x="350537" y="774110"/>
                </a:moveTo>
                <a:cubicBezTo>
                  <a:pt x="357023" y="777889"/>
                  <a:pt x="363239" y="782208"/>
                  <a:pt x="369725" y="786256"/>
                </a:cubicBezTo>
                <a:cubicBezTo>
                  <a:pt x="372698" y="788145"/>
                  <a:pt x="374319" y="793274"/>
                  <a:pt x="375671" y="797323"/>
                </a:cubicBezTo>
                <a:cubicBezTo>
                  <a:pt x="376212" y="798942"/>
                  <a:pt x="375941" y="800562"/>
                  <a:pt x="377563" y="801911"/>
                </a:cubicBezTo>
                <a:cubicBezTo>
                  <a:pt x="379184" y="803261"/>
                  <a:pt x="378915" y="804881"/>
                  <a:pt x="377834" y="806500"/>
                </a:cubicBezTo>
                <a:cubicBezTo>
                  <a:pt x="377292" y="807579"/>
                  <a:pt x="376212" y="808929"/>
                  <a:pt x="377022" y="810009"/>
                </a:cubicBezTo>
                <a:cubicBezTo>
                  <a:pt x="379725" y="813248"/>
                  <a:pt x="379994" y="815677"/>
                  <a:pt x="375671" y="817297"/>
                </a:cubicBezTo>
                <a:cubicBezTo>
                  <a:pt x="374590" y="817567"/>
                  <a:pt x="374319" y="819186"/>
                  <a:pt x="375401" y="819996"/>
                </a:cubicBezTo>
                <a:cubicBezTo>
                  <a:pt x="378915" y="822965"/>
                  <a:pt x="375131" y="824315"/>
                  <a:pt x="374590" y="826474"/>
                </a:cubicBezTo>
                <a:cubicBezTo>
                  <a:pt x="372698" y="833762"/>
                  <a:pt x="364320" y="831602"/>
                  <a:pt x="361077" y="837001"/>
                </a:cubicBezTo>
                <a:cubicBezTo>
                  <a:pt x="359995" y="838890"/>
                  <a:pt x="354861" y="837540"/>
                  <a:pt x="352428" y="837271"/>
                </a:cubicBezTo>
                <a:cubicBezTo>
                  <a:pt x="346753" y="836460"/>
                  <a:pt x="339996" y="839970"/>
                  <a:pt x="335402" y="833492"/>
                </a:cubicBezTo>
                <a:cubicBezTo>
                  <a:pt x="334591" y="832412"/>
                  <a:pt x="332970" y="831062"/>
                  <a:pt x="330806" y="831062"/>
                </a:cubicBezTo>
                <a:cubicBezTo>
                  <a:pt x="327835" y="831332"/>
                  <a:pt x="326213" y="829713"/>
                  <a:pt x="325673" y="826743"/>
                </a:cubicBezTo>
                <a:cubicBezTo>
                  <a:pt x="325132" y="824854"/>
                  <a:pt x="323780" y="823775"/>
                  <a:pt x="322429" y="822425"/>
                </a:cubicBezTo>
                <a:cubicBezTo>
                  <a:pt x="318916" y="819186"/>
                  <a:pt x="317294" y="815407"/>
                  <a:pt x="318645" y="810548"/>
                </a:cubicBezTo>
                <a:cubicBezTo>
                  <a:pt x="319457" y="807850"/>
                  <a:pt x="318645" y="804881"/>
                  <a:pt x="315942" y="803261"/>
                </a:cubicBezTo>
                <a:cubicBezTo>
                  <a:pt x="315942" y="802181"/>
                  <a:pt x="315942" y="801101"/>
                  <a:pt x="315942" y="800022"/>
                </a:cubicBezTo>
                <a:cubicBezTo>
                  <a:pt x="318374" y="798672"/>
                  <a:pt x="319457" y="797053"/>
                  <a:pt x="319185" y="793544"/>
                </a:cubicBezTo>
                <a:cubicBezTo>
                  <a:pt x="318916" y="788686"/>
                  <a:pt x="321078" y="784906"/>
                  <a:pt x="326483" y="783827"/>
                </a:cubicBezTo>
                <a:cubicBezTo>
                  <a:pt x="328915" y="783556"/>
                  <a:pt x="328375" y="781667"/>
                  <a:pt x="328375" y="780048"/>
                </a:cubicBezTo>
                <a:cubicBezTo>
                  <a:pt x="328375" y="777349"/>
                  <a:pt x="329455" y="776808"/>
                  <a:pt x="331617" y="778698"/>
                </a:cubicBezTo>
                <a:cubicBezTo>
                  <a:pt x="334861" y="781397"/>
                  <a:pt x="337022" y="781397"/>
                  <a:pt x="337833" y="776808"/>
                </a:cubicBezTo>
                <a:cubicBezTo>
                  <a:pt x="338104" y="775730"/>
                  <a:pt x="338915" y="774380"/>
                  <a:pt x="339996" y="775730"/>
                </a:cubicBezTo>
                <a:cubicBezTo>
                  <a:pt x="343508" y="779238"/>
                  <a:pt x="345942" y="777078"/>
                  <a:pt x="348645" y="774649"/>
                </a:cubicBezTo>
                <a:cubicBezTo>
                  <a:pt x="348914" y="774110"/>
                  <a:pt x="349996" y="774110"/>
                  <a:pt x="350537" y="774110"/>
                </a:cubicBezTo>
                <a:close/>
                <a:moveTo>
                  <a:pt x="839333" y="643370"/>
                </a:moveTo>
                <a:lnTo>
                  <a:pt x="773770" y="676040"/>
                </a:lnTo>
                <a:lnTo>
                  <a:pt x="772479" y="677489"/>
                </a:lnTo>
                <a:lnTo>
                  <a:pt x="760370" y="686143"/>
                </a:lnTo>
                <a:lnTo>
                  <a:pt x="767808" y="681995"/>
                </a:lnTo>
                <a:lnTo>
                  <a:pt x="816059" y="660242"/>
                </a:lnTo>
                <a:close/>
                <a:moveTo>
                  <a:pt x="848441" y="458293"/>
                </a:moveTo>
                <a:cubicBezTo>
                  <a:pt x="854927" y="462072"/>
                  <a:pt x="861143" y="466391"/>
                  <a:pt x="867630" y="470440"/>
                </a:cubicBezTo>
                <a:cubicBezTo>
                  <a:pt x="870601" y="472330"/>
                  <a:pt x="872224" y="477458"/>
                  <a:pt x="873576" y="481507"/>
                </a:cubicBezTo>
                <a:cubicBezTo>
                  <a:pt x="874115" y="483127"/>
                  <a:pt x="873846" y="484746"/>
                  <a:pt x="875466" y="486095"/>
                </a:cubicBezTo>
                <a:cubicBezTo>
                  <a:pt x="877089" y="487445"/>
                  <a:pt x="876817" y="489064"/>
                  <a:pt x="875738" y="490684"/>
                </a:cubicBezTo>
                <a:cubicBezTo>
                  <a:pt x="875198" y="491764"/>
                  <a:pt x="874115" y="493113"/>
                  <a:pt x="874927" y="494192"/>
                </a:cubicBezTo>
                <a:cubicBezTo>
                  <a:pt x="877630" y="497432"/>
                  <a:pt x="877899" y="499861"/>
                  <a:pt x="873576" y="501481"/>
                </a:cubicBezTo>
                <a:cubicBezTo>
                  <a:pt x="872495" y="501750"/>
                  <a:pt x="872224" y="503370"/>
                  <a:pt x="873305" y="504180"/>
                </a:cubicBezTo>
                <a:cubicBezTo>
                  <a:pt x="876817" y="507149"/>
                  <a:pt x="873035" y="508498"/>
                  <a:pt x="872495" y="510658"/>
                </a:cubicBezTo>
                <a:cubicBezTo>
                  <a:pt x="870601" y="517945"/>
                  <a:pt x="862224" y="515786"/>
                  <a:pt x="858982" y="521184"/>
                </a:cubicBezTo>
                <a:cubicBezTo>
                  <a:pt x="857901" y="523074"/>
                  <a:pt x="852766" y="521725"/>
                  <a:pt x="850333" y="521454"/>
                </a:cubicBezTo>
                <a:cubicBezTo>
                  <a:pt x="844657" y="520645"/>
                  <a:pt x="837901" y="524154"/>
                  <a:pt x="833306" y="517676"/>
                </a:cubicBezTo>
                <a:cubicBezTo>
                  <a:pt x="832495" y="516596"/>
                  <a:pt x="830874" y="515247"/>
                  <a:pt x="828712" y="515247"/>
                </a:cubicBezTo>
                <a:cubicBezTo>
                  <a:pt x="825740" y="515517"/>
                  <a:pt x="824118" y="513897"/>
                  <a:pt x="823577" y="510928"/>
                </a:cubicBezTo>
                <a:cubicBezTo>
                  <a:pt x="823037" y="509039"/>
                  <a:pt x="821685" y="507959"/>
                  <a:pt x="820334" y="506609"/>
                </a:cubicBezTo>
                <a:cubicBezTo>
                  <a:pt x="816821" y="503370"/>
                  <a:pt x="815198" y="499591"/>
                  <a:pt x="816549" y="494733"/>
                </a:cubicBezTo>
                <a:cubicBezTo>
                  <a:pt x="817359" y="492033"/>
                  <a:pt x="816549" y="489064"/>
                  <a:pt x="813847" y="487445"/>
                </a:cubicBezTo>
                <a:cubicBezTo>
                  <a:pt x="813847" y="486366"/>
                  <a:pt x="813847" y="485286"/>
                  <a:pt x="813847" y="484206"/>
                </a:cubicBezTo>
                <a:cubicBezTo>
                  <a:pt x="816280" y="482856"/>
                  <a:pt x="817359" y="481236"/>
                  <a:pt x="817090" y="477728"/>
                </a:cubicBezTo>
                <a:cubicBezTo>
                  <a:pt x="816821" y="472869"/>
                  <a:pt x="818982" y="469090"/>
                  <a:pt x="824387" y="468010"/>
                </a:cubicBezTo>
                <a:cubicBezTo>
                  <a:pt x="826819" y="467741"/>
                  <a:pt x="826279" y="465852"/>
                  <a:pt x="826279" y="464232"/>
                </a:cubicBezTo>
                <a:cubicBezTo>
                  <a:pt x="826279" y="461532"/>
                  <a:pt x="827360" y="460993"/>
                  <a:pt x="829522" y="462882"/>
                </a:cubicBezTo>
                <a:cubicBezTo>
                  <a:pt x="832766" y="465582"/>
                  <a:pt x="834928" y="465582"/>
                  <a:pt x="835738" y="460993"/>
                </a:cubicBezTo>
                <a:cubicBezTo>
                  <a:pt x="836009" y="459913"/>
                  <a:pt x="836819" y="458563"/>
                  <a:pt x="837901" y="459913"/>
                </a:cubicBezTo>
                <a:cubicBezTo>
                  <a:pt x="841413" y="463422"/>
                  <a:pt x="843847" y="461263"/>
                  <a:pt x="846550" y="458833"/>
                </a:cubicBezTo>
                <a:cubicBezTo>
                  <a:pt x="846820" y="458293"/>
                  <a:pt x="847901" y="458293"/>
                  <a:pt x="848441" y="458293"/>
                </a:cubicBezTo>
                <a:close/>
                <a:moveTo>
                  <a:pt x="512858" y="404370"/>
                </a:moveTo>
                <a:cubicBezTo>
                  <a:pt x="519828" y="408430"/>
                  <a:pt x="526508" y="413071"/>
                  <a:pt x="533478" y="417422"/>
                </a:cubicBezTo>
                <a:cubicBezTo>
                  <a:pt x="536673" y="419453"/>
                  <a:pt x="538413" y="424963"/>
                  <a:pt x="539867" y="429314"/>
                </a:cubicBezTo>
                <a:cubicBezTo>
                  <a:pt x="540448" y="431055"/>
                  <a:pt x="540156" y="432795"/>
                  <a:pt x="541899" y="434245"/>
                </a:cubicBezTo>
                <a:cubicBezTo>
                  <a:pt x="543642" y="435695"/>
                  <a:pt x="543352" y="437436"/>
                  <a:pt x="542191" y="439176"/>
                </a:cubicBezTo>
                <a:cubicBezTo>
                  <a:pt x="541609" y="440337"/>
                  <a:pt x="540448" y="441787"/>
                  <a:pt x="541319" y="442947"/>
                </a:cubicBezTo>
                <a:cubicBezTo>
                  <a:pt x="544222" y="446427"/>
                  <a:pt x="544514" y="449038"/>
                  <a:pt x="539867" y="450778"/>
                </a:cubicBezTo>
                <a:cubicBezTo>
                  <a:pt x="538705" y="451069"/>
                  <a:pt x="538413" y="452808"/>
                  <a:pt x="539576" y="453679"/>
                </a:cubicBezTo>
                <a:cubicBezTo>
                  <a:pt x="543352" y="456870"/>
                  <a:pt x="539286" y="458320"/>
                  <a:pt x="538705" y="460641"/>
                </a:cubicBezTo>
                <a:cubicBezTo>
                  <a:pt x="536673" y="468472"/>
                  <a:pt x="527669" y="466151"/>
                  <a:pt x="524185" y="471953"/>
                </a:cubicBezTo>
                <a:cubicBezTo>
                  <a:pt x="523022" y="473983"/>
                  <a:pt x="517504" y="472533"/>
                  <a:pt x="514889" y="472243"/>
                </a:cubicBezTo>
                <a:cubicBezTo>
                  <a:pt x="508792" y="471373"/>
                  <a:pt x="501531" y="475144"/>
                  <a:pt x="496594" y="468182"/>
                </a:cubicBezTo>
                <a:cubicBezTo>
                  <a:pt x="495723" y="467022"/>
                  <a:pt x="493980" y="465572"/>
                  <a:pt x="491657" y="465572"/>
                </a:cubicBezTo>
                <a:cubicBezTo>
                  <a:pt x="488462" y="465861"/>
                  <a:pt x="486719" y="464121"/>
                  <a:pt x="486139" y="460930"/>
                </a:cubicBezTo>
                <a:cubicBezTo>
                  <a:pt x="485556" y="458900"/>
                  <a:pt x="484105" y="457740"/>
                  <a:pt x="482653" y="456290"/>
                </a:cubicBezTo>
                <a:cubicBezTo>
                  <a:pt x="478878" y="452808"/>
                  <a:pt x="477135" y="448748"/>
                  <a:pt x="478587" y="443527"/>
                </a:cubicBezTo>
                <a:cubicBezTo>
                  <a:pt x="479458" y="440626"/>
                  <a:pt x="478587" y="437436"/>
                  <a:pt x="475682" y="435695"/>
                </a:cubicBezTo>
                <a:cubicBezTo>
                  <a:pt x="475682" y="434535"/>
                  <a:pt x="475682" y="433376"/>
                  <a:pt x="475682" y="432215"/>
                </a:cubicBezTo>
                <a:cubicBezTo>
                  <a:pt x="478297" y="430765"/>
                  <a:pt x="479458" y="429025"/>
                  <a:pt x="479168" y="425254"/>
                </a:cubicBezTo>
                <a:cubicBezTo>
                  <a:pt x="478878" y="420032"/>
                  <a:pt x="481201" y="415972"/>
                  <a:pt x="487010" y="414811"/>
                </a:cubicBezTo>
                <a:cubicBezTo>
                  <a:pt x="489622" y="414522"/>
                  <a:pt x="489042" y="412492"/>
                  <a:pt x="489042" y="410751"/>
                </a:cubicBezTo>
                <a:cubicBezTo>
                  <a:pt x="489042" y="407850"/>
                  <a:pt x="490205" y="407270"/>
                  <a:pt x="492528" y="409300"/>
                </a:cubicBezTo>
                <a:cubicBezTo>
                  <a:pt x="496013" y="412201"/>
                  <a:pt x="498336" y="412201"/>
                  <a:pt x="499207" y="407270"/>
                </a:cubicBezTo>
                <a:cubicBezTo>
                  <a:pt x="499498" y="406109"/>
                  <a:pt x="500369" y="404659"/>
                  <a:pt x="501531" y="406109"/>
                </a:cubicBezTo>
                <a:cubicBezTo>
                  <a:pt x="505307" y="409880"/>
                  <a:pt x="507920" y="407560"/>
                  <a:pt x="510823" y="404950"/>
                </a:cubicBezTo>
                <a:cubicBezTo>
                  <a:pt x="511115" y="404370"/>
                  <a:pt x="512277" y="404370"/>
                  <a:pt x="512858" y="404370"/>
                </a:cubicBezTo>
                <a:close/>
                <a:moveTo>
                  <a:pt x="364275" y="395833"/>
                </a:moveTo>
                <a:cubicBezTo>
                  <a:pt x="367028" y="395833"/>
                  <a:pt x="369387" y="395833"/>
                  <a:pt x="372139" y="395833"/>
                </a:cubicBezTo>
                <a:cubicBezTo>
                  <a:pt x="374106" y="398573"/>
                  <a:pt x="378038" y="398181"/>
                  <a:pt x="380791" y="400139"/>
                </a:cubicBezTo>
                <a:cubicBezTo>
                  <a:pt x="383543" y="402096"/>
                  <a:pt x="385903" y="403662"/>
                  <a:pt x="386690" y="407185"/>
                </a:cubicBezTo>
                <a:cubicBezTo>
                  <a:pt x="387083" y="411100"/>
                  <a:pt x="389049" y="414623"/>
                  <a:pt x="391015" y="417754"/>
                </a:cubicBezTo>
                <a:cubicBezTo>
                  <a:pt x="392980" y="421278"/>
                  <a:pt x="394554" y="424801"/>
                  <a:pt x="396520" y="427932"/>
                </a:cubicBezTo>
                <a:cubicBezTo>
                  <a:pt x="398092" y="431455"/>
                  <a:pt x="401239" y="434588"/>
                  <a:pt x="405171" y="436545"/>
                </a:cubicBezTo>
                <a:cubicBezTo>
                  <a:pt x="405171" y="441243"/>
                  <a:pt x="405171" y="445940"/>
                  <a:pt x="405171" y="450637"/>
                </a:cubicBezTo>
                <a:cubicBezTo>
                  <a:pt x="402812" y="451812"/>
                  <a:pt x="401632" y="453378"/>
                  <a:pt x="400453" y="456118"/>
                </a:cubicBezTo>
                <a:lnTo>
                  <a:pt x="393448" y="460555"/>
                </a:lnTo>
                <a:lnTo>
                  <a:pt x="393794" y="461014"/>
                </a:lnTo>
                <a:cubicBezTo>
                  <a:pt x="393404" y="466065"/>
                  <a:pt x="394961" y="468397"/>
                  <a:pt x="398462" y="470340"/>
                </a:cubicBezTo>
                <a:cubicBezTo>
                  <a:pt x="398462" y="471895"/>
                  <a:pt x="398462" y="473449"/>
                  <a:pt x="398462" y="475004"/>
                </a:cubicBezTo>
                <a:cubicBezTo>
                  <a:pt x="394571" y="477336"/>
                  <a:pt x="393404" y="481610"/>
                  <a:pt x="394571" y="485496"/>
                </a:cubicBezTo>
                <a:lnTo>
                  <a:pt x="393996" y="487301"/>
                </a:lnTo>
                <a:lnTo>
                  <a:pt x="396637" y="488400"/>
                </a:lnTo>
                <a:cubicBezTo>
                  <a:pt x="396637" y="490732"/>
                  <a:pt x="395858" y="493452"/>
                  <a:pt x="399361" y="493841"/>
                </a:cubicBezTo>
                <a:cubicBezTo>
                  <a:pt x="407142" y="495396"/>
                  <a:pt x="410255" y="500835"/>
                  <a:pt x="409866" y="507831"/>
                </a:cubicBezTo>
                <a:cubicBezTo>
                  <a:pt x="409476" y="512882"/>
                  <a:pt x="411033" y="515214"/>
                  <a:pt x="414535" y="517157"/>
                </a:cubicBezTo>
                <a:cubicBezTo>
                  <a:pt x="414535" y="518712"/>
                  <a:pt x="414535" y="520266"/>
                  <a:pt x="414535" y="521820"/>
                </a:cubicBezTo>
                <a:cubicBezTo>
                  <a:pt x="410644" y="524152"/>
                  <a:pt x="409476" y="528427"/>
                  <a:pt x="410644" y="532312"/>
                </a:cubicBezTo>
                <a:cubicBezTo>
                  <a:pt x="412590" y="539307"/>
                  <a:pt x="410255" y="544747"/>
                  <a:pt x="405197" y="549411"/>
                </a:cubicBezTo>
                <a:cubicBezTo>
                  <a:pt x="403251" y="551354"/>
                  <a:pt x="401306" y="552908"/>
                  <a:pt x="400528" y="555628"/>
                </a:cubicBezTo>
                <a:cubicBezTo>
                  <a:pt x="399749" y="559903"/>
                  <a:pt x="397414" y="562235"/>
                  <a:pt x="393135" y="561846"/>
                </a:cubicBezTo>
                <a:cubicBezTo>
                  <a:pt x="390022" y="561846"/>
                  <a:pt x="387687" y="563789"/>
                  <a:pt x="386520" y="565344"/>
                </a:cubicBezTo>
                <a:cubicBezTo>
                  <a:pt x="379906" y="574670"/>
                  <a:pt x="370178" y="569619"/>
                  <a:pt x="362007" y="570785"/>
                </a:cubicBezTo>
                <a:cubicBezTo>
                  <a:pt x="358505" y="571173"/>
                  <a:pt x="351112" y="573115"/>
                  <a:pt x="349555" y="570396"/>
                </a:cubicBezTo>
                <a:cubicBezTo>
                  <a:pt x="344886" y="562623"/>
                  <a:pt x="332824" y="565732"/>
                  <a:pt x="330100" y="555240"/>
                </a:cubicBezTo>
                <a:cubicBezTo>
                  <a:pt x="329322" y="552131"/>
                  <a:pt x="323875" y="550188"/>
                  <a:pt x="328933" y="545913"/>
                </a:cubicBezTo>
                <a:cubicBezTo>
                  <a:pt x="330490" y="544747"/>
                  <a:pt x="330100" y="542416"/>
                  <a:pt x="328543" y="542028"/>
                </a:cubicBezTo>
                <a:cubicBezTo>
                  <a:pt x="322318" y="539696"/>
                  <a:pt x="322708" y="536198"/>
                  <a:pt x="326599" y="531536"/>
                </a:cubicBezTo>
                <a:cubicBezTo>
                  <a:pt x="327766" y="529981"/>
                  <a:pt x="326209" y="528038"/>
                  <a:pt x="325432" y="526483"/>
                </a:cubicBezTo>
                <a:cubicBezTo>
                  <a:pt x="323875" y="524152"/>
                  <a:pt x="323485" y="521820"/>
                  <a:pt x="325821" y="519878"/>
                </a:cubicBezTo>
                <a:lnTo>
                  <a:pt x="326182" y="519000"/>
                </a:lnTo>
                <a:lnTo>
                  <a:pt x="323027" y="517021"/>
                </a:lnTo>
                <a:cubicBezTo>
                  <a:pt x="319088" y="515516"/>
                  <a:pt x="315391" y="513669"/>
                  <a:pt x="314029" y="508423"/>
                </a:cubicBezTo>
                <a:cubicBezTo>
                  <a:pt x="313250" y="505314"/>
                  <a:pt x="307804" y="503371"/>
                  <a:pt x="312862" y="499097"/>
                </a:cubicBezTo>
                <a:cubicBezTo>
                  <a:pt x="314419" y="497931"/>
                  <a:pt x="314029" y="495599"/>
                  <a:pt x="312473" y="495211"/>
                </a:cubicBezTo>
                <a:cubicBezTo>
                  <a:pt x="306247" y="492879"/>
                  <a:pt x="306636" y="489382"/>
                  <a:pt x="310528" y="484719"/>
                </a:cubicBezTo>
                <a:cubicBezTo>
                  <a:pt x="311695" y="483164"/>
                  <a:pt x="310138" y="481221"/>
                  <a:pt x="309360" y="479666"/>
                </a:cubicBezTo>
                <a:cubicBezTo>
                  <a:pt x="307804" y="477336"/>
                  <a:pt x="307414" y="475004"/>
                  <a:pt x="309749" y="473061"/>
                </a:cubicBezTo>
                <a:cubicBezTo>
                  <a:pt x="312083" y="471117"/>
                  <a:pt x="311695" y="468786"/>
                  <a:pt x="312473" y="466454"/>
                </a:cubicBezTo>
                <a:cubicBezTo>
                  <a:pt x="314419" y="460625"/>
                  <a:pt x="316753" y="453242"/>
                  <a:pt x="321033" y="450522"/>
                </a:cubicBezTo>
                <a:cubicBezTo>
                  <a:pt x="330371" y="444692"/>
                  <a:pt x="339320" y="438475"/>
                  <a:pt x="348658" y="433034"/>
                </a:cubicBezTo>
                <a:cubicBezTo>
                  <a:pt x="349437" y="433034"/>
                  <a:pt x="350993" y="433034"/>
                  <a:pt x="351382" y="433812"/>
                </a:cubicBezTo>
                <a:cubicBezTo>
                  <a:pt x="353327" y="435561"/>
                  <a:pt x="355176" y="437212"/>
                  <a:pt x="357170" y="437795"/>
                </a:cubicBezTo>
                <a:lnTo>
                  <a:pt x="358161" y="437434"/>
                </a:lnTo>
                <a:lnTo>
                  <a:pt x="354051" y="434980"/>
                </a:lnTo>
                <a:cubicBezTo>
                  <a:pt x="349332" y="430673"/>
                  <a:pt x="349726" y="424801"/>
                  <a:pt x="348546" y="419321"/>
                </a:cubicBezTo>
                <a:cubicBezTo>
                  <a:pt x="347760" y="414231"/>
                  <a:pt x="350118" y="410317"/>
                  <a:pt x="352086" y="406010"/>
                </a:cubicBezTo>
                <a:cubicBezTo>
                  <a:pt x="354051" y="401314"/>
                  <a:pt x="357197" y="397399"/>
                  <a:pt x="363095" y="397399"/>
                </a:cubicBezTo>
                <a:cubicBezTo>
                  <a:pt x="363881" y="397399"/>
                  <a:pt x="364275" y="397007"/>
                  <a:pt x="364275" y="395833"/>
                </a:cubicBezTo>
                <a:close/>
                <a:moveTo>
                  <a:pt x="614092" y="385750"/>
                </a:moveTo>
                <a:cubicBezTo>
                  <a:pt x="620579" y="389530"/>
                  <a:pt x="626795" y="393848"/>
                  <a:pt x="633281" y="397897"/>
                </a:cubicBezTo>
                <a:cubicBezTo>
                  <a:pt x="636254" y="399786"/>
                  <a:pt x="637875" y="404915"/>
                  <a:pt x="639227" y="408964"/>
                </a:cubicBezTo>
                <a:cubicBezTo>
                  <a:pt x="639767" y="410584"/>
                  <a:pt x="639496" y="412203"/>
                  <a:pt x="641118" y="413552"/>
                </a:cubicBezTo>
                <a:cubicBezTo>
                  <a:pt x="642740" y="414902"/>
                  <a:pt x="642470" y="416521"/>
                  <a:pt x="641389" y="418141"/>
                </a:cubicBezTo>
                <a:cubicBezTo>
                  <a:pt x="640847" y="419221"/>
                  <a:pt x="639767" y="420570"/>
                  <a:pt x="640578" y="421650"/>
                </a:cubicBezTo>
                <a:cubicBezTo>
                  <a:pt x="643280" y="424889"/>
                  <a:pt x="643549" y="427318"/>
                  <a:pt x="639227" y="428938"/>
                </a:cubicBezTo>
                <a:cubicBezTo>
                  <a:pt x="638146" y="429207"/>
                  <a:pt x="637875" y="430827"/>
                  <a:pt x="638956" y="431637"/>
                </a:cubicBezTo>
                <a:cubicBezTo>
                  <a:pt x="642470" y="434606"/>
                  <a:pt x="638686" y="435955"/>
                  <a:pt x="638146" y="438115"/>
                </a:cubicBezTo>
                <a:cubicBezTo>
                  <a:pt x="636254" y="445402"/>
                  <a:pt x="627876" y="443243"/>
                  <a:pt x="624632" y="448641"/>
                </a:cubicBezTo>
                <a:cubicBezTo>
                  <a:pt x="623550" y="450531"/>
                  <a:pt x="618417" y="449182"/>
                  <a:pt x="615983" y="448911"/>
                </a:cubicBezTo>
                <a:cubicBezTo>
                  <a:pt x="610308" y="448102"/>
                  <a:pt x="603551" y="451611"/>
                  <a:pt x="598957" y="445133"/>
                </a:cubicBezTo>
                <a:cubicBezTo>
                  <a:pt x="598147" y="444053"/>
                  <a:pt x="596525" y="442704"/>
                  <a:pt x="594362" y="442704"/>
                </a:cubicBezTo>
                <a:cubicBezTo>
                  <a:pt x="591390" y="442974"/>
                  <a:pt x="589769" y="441354"/>
                  <a:pt x="589228" y="438385"/>
                </a:cubicBezTo>
                <a:cubicBezTo>
                  <a:pt x="588687" y="436496"/>
                  <a:pt x="587335" y="435416"/>
                  <a:pt x="585985" y="434066"/>
                </a:cubicBezTo>
                <a:cubicBezTo>
                  <a:pt x="582471" y="430827"/>
                  <a:pt x="580850" y="427048"/>
                  <a:pt x="582200" y="422190"/>
                </a:cubicBezTo>
                <a:cubicBezTo>
                  <a:pt x="583012" y="419490"/>
                  <a:pt x="582200" y="416521"/>
                  <a:pt x="579498" y="414902"/>
                </a:cubicBezTo>
                <a:cubicBezTo>
                  <a:pt x="579498" y="413823"/>
                  <a:pt x="579498" y="412743"/>
                  <a:pt x="579498" y="411663"/>
                </a:cubicBezTo>
                <a:cubicBezTo>
                  <a:pt x="581930" y="410313"/>
                  <a:pt x="583012" y="408693"/>
                  <a:pt x="582740" y="405184"/>
                </a:cubicBezTo>
                <a:cubicBezTo>
                  <a:pt x="582471" y="400326"/>
                  <a:pt x="584634" y="396548"/>
                  <a:pt x="590038" y="395467"/>
                </a:cubicBezTo>
                <a:cubicBezTo>
                  <a:pt x="592470" y="395198"/>
                  <a:pt x="591931" y="393308"/>
                  <a:pt x="591931" y="391689"/>
                </a:cubicBezTo>
                <a:cubicBezTo>
                  <a:pt x="591931" y="388989"/>
                  <a:pt x="593011" y="388450"/>
                  <a:pt x="595172" y="390339"/>
                </a:cubicBezTo>
                <a:cubicBezTo>
                  <a:pt x="598417" y="393039"/>
                  <a:pt x="600579" y="393039"/>
                  <a:pt x="601388" y="388450"/>
                </a:cubicBezTo>
                <a:cubicBezTo>
                  <a:pt x="601660" y="387370"/>
                  <a:pt x="602470" y="386020"/>
                  <a:pt x="603551" y="387370"/>
                </a:cubicBezTo>
                <a:cubicBezTo>
                  <a:pt x="607064" y="390879"/>
                  <a:pt x="609498" y="388720"/>
                  <a:pt x="612201" y="386291"/>
                </a:cubicBezTo>
                <a:cubicBezTo>
                  <a:pt x="612469" y="385750"/>
                  <a:pt x="613551" y="385750"/>
                  <a:pt x="614092" y="385750"/>
                </a:cubicBezTo>
                <a:close/>
                <a:moveTo>
                  <a:pt x="714063" y="358115"/>
                </a:moveTo>
                <a:cubicBezTo>
                  <a:pt x="716814" y="358115"/>
                  <a:pt x="719175" y="358115"/>
                  <a:pt x="721928" y="358115"/>
                </a:cubicBezTo>
                <a:cubicBezTo>
                  <a:pt x="721928" y="359290"/>
                  <a:pt x="722321" y="359681"/>
                  <a:pt x="723107" y="359681"/>
                </a:cubicBezTo>
                <a:cubicBezTo>
                  <a:pt x="729006" y="359681"/>
                  <a:pt x="732152" y="363596"/>
                  <a:pt x="734118" y="368294"/>
                </a:cubicBezTo>
                <a:cubicBezTo>
                  <a:pt x="736084" y="372600"/>
                  <a:pt x="738442" y="376515"/>
                  <a:pt x="737656" y="381603"/>
                </a:cubicBezTo>
                <a:cubicBezTo>
                  <a:pt x="736476" y="387084"/>
                  <a:pt x="736870" y="392956"/>
                  <a:pt x="732152" y="397262"/>
                </a:cubicBezTo>
                <a:cubicBezTo>
                  <a:pt x="730578" y="398828"/>
                  <a:pt x="729006" y="400002"/>
                  <a:pt x="726253" y="400785"/>
                </a:cubicBezTo>
                <a:cubicBezTo>
                  <a:pt x="722321" y="401960"/>
                  <a:pt x="717603" y="403917"/>
                  <a:pt x="718781" y="410181"/>
                </a:cubicBezTo>
                <a:cubicBezTo>
                  <a:pt x="719175" y="412529"/>
                  <a:pt x="716814" y="413312"/>
                  <a:pt x="716422" y="414486"/>
                </a:cubicBezTo>
                <a:cubicBezTo>
                  <a:pt x="714456" y="420750"/>
                  <a:pt x="709737" y="423490"/>
                  <a:pt x="704626" y="425448"/>
                </a:cubicBezTo>
                <a:cubicBezTo>
                  <a:pt x="701085" y="424665"/>
                  <a:pt x="697941" y="423882"/>
                  <a:pt x="694402" y="423882"/>
                </a:cubicBezTo>
                <a:cubicBezTo>
                  <a:pt x="690863" y="423882"/>
                  <a:pt x="687322" y="421533"/>
                  <a:pt x="685750" y="418401"/>
                </a:cubicBezTo>
                <a:cubicBezTo>
                  <a:pt x="684570" y="415661"/>
                  <a:pt x="683392" y="414095"/>
                  <a:pt x="681032" y="412921"/>
                </a:cubicBezTo>
                <a:cubicBezTo>
                  <a:pt x="681032" y="408223"/>
                  <a:pt x="681032" y="403525"/>
                  <a:pt x="681032" y="398828"/>
                </a:cubicBezTo>
                <a:cubicBezTo>
                  <a:pt x="684964" y="396870"/>
                  <a:pt x="688110" y="393739"/>
                  <a:pt x="689682" y="390216"/>
                </a:cubicBezTo>
                <a:cubicBezTo>
                  <a:pt x="691649" y="387084"/>
                  <a:pt x="693222" y="383561"/>
                  <a:pt x="695188" y="380038"/>
                </a:cubicBezTo>
                <a:cubicBezTo>
                  <a:pt x="697155" y="376905"/>
                  <a:pt x="699121" y="373382"/>
                  <a:pt x="699513" y="369467"/>
                </a:cubicBezTo>
                <a:cubicBezTo>
                  <a:pt x="700299" y="365944"/>
                  <a:pt x="702659" y="364379"/>
                  <a:pt x="705412" y="362421"/>
                </a:cubicBezTo>
                <a:cubicBezTo>
                  <a:pt x="708165" y="360464"/>
                  <a:pt x="712097" y="360856"/>
                  <a:pt x="714063" y="358115"/>
                </a:cubicBezTo>
                <a:close/>
                <a:moveTo>
                  <a:pt x="10630811" y="337454"/>
                </a:moveTo>
                <a:cubicBezTo>
                  <a:pt x="10628640" y="340024"/>
                  <a:pt x="10629039" y="344767"/>
                  <a:pt x="10626867" y="347338"/>
                </a:cubicBezTo>
                <a:cubicBezTo>
                  <a:pt x="10620352" y="355048"/>
                  <a:pt x="10614237" y="367502"/>
                  <a:pt x="10614810" y="345961"/>
                </a:cubicBezTo>
                <a:cubicBezTo>
                  <a:pt x="10608521" y="384699"/>
                  <a:pt x="10606176" y="413555"/>
                  <a:pt x="10608574" y="442013"/>
                </a:cubicBezTo>
                <a:cubicBezTo>
                  <a:pt x="10606229" y="470867"/>
                  <a:pt x="10608227" y="494582"/>
                  <a:pt x="10606282" y="528181"/>
                </a:cubicBezTo>
                <a:cubicBezTo>
                  <a:pt x="10601538" y="528578"/>
                  <a:pt x="10603310" y="521265"/>
                  <a:pt x="10598567" y="521662"/>
                </a:cubicBezTo>
                <a:cubicBezTo>
                  <a:pt x="10593251" y="543602"/>
                  <a:pt x="10591879" y="555659"/>
                  <a:pt x="10590906" y="572458"/>
                </a:cubicBezTo>
                <a:cubicBezTo>
                  <a:pt x="10592105" y="586687"/>
                  <a:pt x="10591131" y="603486"/>
                  <a:pt x="10590958" y="629771"/>
                </a:cubicBezTo>
                <a:cubicBezTo>
                  <a:pt x="10596101" y="634116"/>
                  <a:pt x="10592957" y="653485"/>
                  <a:pt x="10596727" y="669887"/>
                </a:cubicBezTo>
                <a:cubicBezTo>
                  <a:pt x="10593756" y="662971"/>
                  <a:pt x="10591184" y="660799"/>
                  <a:pt x="10589812" y="672855"/>
                </a:cubicBezTo>
                <a:cubicBezTo>
                  <a:pt x="10594781" y="703485"/>
                  <a:pt x="10589691" y="756453"/>
                  <a:pt x="10603348" y="776801"/>
                </a:cubicBezTo>
                <a:cubicBezTo>
                  <a:pt x="10596260" y="806054"/>
                  <a:pt x="10601628" y="841428"/>
                  <a:pt x="10611740" y="876403"/>
                </a:cubicBezTo>
                <a:cubicBezTo>
                  <a:pt x="10609569" y="878973"/>
                  <a:pt x="10609569" y="878973"/>
                  <a:pt x="10609569" y="878973"/>
                </a:cubicBezTo>
                <a:cubicBezTo>
                  <a:pt x="10609569" y="878973"/>
                  <a:pt x="10612140" y="881146"/>
                  <a:pt x="10612140" y="881146"/>
                </a:cubicBezTo>
                <a:cubicBezTo>
                  <a:pt x="10609969" y="883716"/>
                  <a:pt x="10612939" y="890632"/>
                  <a:pt x="10612939" y="890632"/>
                </a:cubicBezTo>
                <a:cubicBezTo>
                  <a:pt x="10613339" y="895375"/>
                  <a:pt x="10615511" y="892804"/>
                  <a:pt x="10615111" y="888061"/>
                </a:cubicBezTo>
                <a:cubicBezTo>
                  <a:pt x="10617282" y="885490"/>
                  <a:pt x="10617282" y="885490"/>
                  <a:pt x="10614712" y="883318"/>
                </a:cubicBezTo>
                <a:cubicBezTo>
                  <a:pt x="10620254" y="892407"/>
                  <a:pt x="10617109" y="911776"/>
                  <a:pt x="10624423" y="913550"/>
                </a:cubicBezTo>
                <a:cubicBezTo>
                  <a:pt x="10623398" y="873037"/>
                  <a:pt x="10641572" y="861960"/>
                  <a:pt x="10630660" y="817499"/>
                </a:cubicBezTo>
                <a:cubicBezTo>
                  <a:pt x="10625517" y="813153"/>
                  <a:pt x="10624145" y="825210"/>
                  <a:pt x="10621973" y="827780"/>
                </a:cubicBezTo>
                <a:cubicBezTo>
                  <a:pt x="10615006" y="773435"/>
                  <a:pt x="10604494" y="733717"/>
                  <a:pt x="10606613" y="673834"/>
                </a:cubicBezTo>
                <a:cubicBezTo>
                  <a:pt x="10609583" y="680749"/>
                  <a:pt x="10611356" y="673437"/>
                  <a:pt x="10615699" y="668296"/>
                </a:cubicBezTo>
                <a:cubicBezTo>
                  <a:pt x="10618444" y="644183"/>
                  <a:pt x="10614674" y="627782"/>
                  <a:pt x="10613475" y="613553"/>
                </a:cubicBezTo>
                <a:cubicBezTo>
                  <a:pt x="10612276" y="599325"/>
                  <a:pt x="10610678" y="580353"/>
                  <a:pt x="10618165" y="555842"/>
                </a:cubicBezTo>
                <a:cubicBezTo>
                  <a:pt x="10616966" y="541614"/>
                  <a:pt x="10610051" y="544582"/>
                  <a:pt x="10610625" y="523039"/>
                </a:cubicBezTo>
                <a:cubicBezTo>
                  <a:pt x="10614169" y="508413"/>
                  <a:pt x="10619711" y="517502"/>
                  <a:pt x="10620285" y="495959"/>
                </a:cubicBezTo>
                <a:cubicBezTo>
                  <a:pt x="10613942" y="477385"/>
                  <a:pt x="10623202" y="445562"/>
                  <a:pt x="10625148" y="411964"/>
                </a:cubicBezTo>
                <a:cubicBezTo>
                  <a:pt x="10620005" y="407619"/>
                  <a:pt x="10621950" y="374021"/>
                  <a:pt x="10627666" y="356824"/>
                </a:cubicBezTo>
                <a:cubicBezTo>
                  <a:pt x="10628066" y="361567"/>
                  <a:pt x="10628066" y="361567"/>
                  <a:pt x="10628066" y="361567"/>
                </a:cubicBezTo>
                <a:cubicBezTo>
                  <a:pt x="10628466" y="366310"/>
                  <a:pt x="10626295" y="368879"/>
                  <a:pt x="10631038" y="368482"/>
                </a:cubicBezTo>
                <a:cubicBezTo>
                  <a:pt x="10631038" y="368482"/>
                  <a:pt x="10630638" y="363739"/>
                  <a:pt x="10632809" y="361168"/>
                </a:cubicBezTo>
                <a:cubicBezTo>
                  <a:pt x="10637552" y="360771"/>
                  <a:pt x="10637552" y="360771"/>
                  <a:pt x="10637552" y="360771"/>
                </a:cubicBezTo>
                <a:cubicBezTo>
                  <a:pt x="10641097" y="346145"/>
                  <a:pt x="10633383" y="339627"/>
                  <a:pt x="10634182" y="349113"/>
                </a:cubicBezTo>
                <a:cubicBezTo>
                  <a:pt x="10633782" y="344370"/>
                  <a:pt x="10633782" y="344370"/>
                  <a:pt x="10633782" y="344370"/>
                </a:cubicBezTo>
                <a:cubicBezTo>
                  <a:pt x="10633383" y="339627"/>
                  <a:pt x="10630811" y="337454"/>
                  <a:pt x="10630811" y="337454"/>
                </a:cubicBezTo>
                <a:close/>
                <a:moveTo>
                  <a:pt x="10656584" y="324460"/>
                </a:moveTo>
                <a:lnTo>
                  <a:pt x="10646178" y="411795"/>
                </a:lnTo>
                <a:lnTo>
                  <a:pt x="10643539" y="469166"/>
                </a:lnTo>
                <a:lnTo>
                  <a:pt x="10644290" y="473156"/>
                </a:lnTo>
                <a:lnTo>
                  <a:pt x="10655202" y="506498"/>
                </a:lnTo>
                <a:lnTo>
                  <a:pt x="10665847" y="359712"/>
                </a:lnTo>
                <a:lnTo>
                  <a:pt x="10662838" y="348536"/>
                </a:lnTo>
                <a:close/>
                <a:moveTo>
                  <a:pt x="886935" y="255585"/>
                </a:moveTo>
                <a:lnTo>
                  <a:pt x="886935" y="255586"/>
                </a:lnTo>
                <a:cubicBezTo>
                  <a:pt x="893423" y="259364"/>
                  <a:pt x="899639" y="263683"/>
                  <a:pt x="906123" y="267731"/>
                </a:cubicBezTo>
                <a:cubicBezTo>
                  <a:pt x="909097" y="269621"/>
                  <a:pt x="910719" y="274749"/>
                  <a:pt x="912071" y="278798"/>
                </a:cubicBezTo>
                <a:cubicBezTo>
                  <a:pt x="912611" y="280418"/>
                  <a:pt x="912340" y="282037"/>
                  <a:pt x="913962" y="283387"/>
                </a:cubicBezTo>
                <a:cubicBezTo>
                  <a:pt x="915584" y="284737"/>
                  <a:pt x="915313" y="286356"/>
                  <a:pt x="914232" y="287976"/>
                </a:cubicBezTo>
                <a:cubicBezTo>
                  <a:pt x="913691" y="289055"/>
                  <a:pt x="912611" y="290404"/>
                  <a:pt x="913422" y="291484"/>
                </a:cubicBezTo>
                <a:cubicBezTo>
                  <a:pt x="916125" y="294724"/>
                  <a:pt x="916394" y="297152"/>
                  <a:pt x="912071" y="298772"/>
                </a:cubicBezTo>
                <a:cubicBezTo>
                  <a:pt x="910989" y="299043"/>
                  <a:pt x="910719" y="300662"/>
                  <a:pt x="911799" y="301471"/>
                </a:cubicBezTo>
                <a:cubicBezTo>
                  <a:pt x="915313" y="304440"/>
                  <a:pt x="911530" y="305790"/>
                  <a:pt x="910989" y="307949"/>
                </a:cubicBezTo>
                <a:cubicBezTo>
                  <a:pt x="909097" y="315238"/>
                  <a:pt x="900718" y="313077"/>
                  <a:pt x="897477" y="318477"/>
                </a:cubicBezTo>
                <a:cubicBezTo>
                  <a:pt x="896395" y="320366"/>
                  <a:pt x="891261" y="319016"/>
                  <a:pt x="888826" y="318746"/>
                </a:cubicBezTo>
                <a:cubicBezTo>
                  <a:pt x="885990" y="318341"/>
                  <a:pt x="882882" y="319016"/>
                  <a:pt x="879909" y="318982"/>
                </a:cubicBezTo>
                <a:cubicBezTo>
                  <a:pt x="876935" y="318948"/>
                  <a:pt x="874098" y="318206"/>
                  <a:pt x="871800" y="314967"/>
                </a:cubicBezTo>
                <a:cubicBezTo>
                  <a:pt x="870989" y="313888"/>
                  <a:pt x="869368" y="312538"/>
                  <a:pt x="867206" y="312538"/>
                </a:cubicBezTo>
                <a:cubicBezTo>
                  <a:pt x="864233" y="312808"/>
                  <a:pt x="862612" y="311188"/>
                  <a:pt x="862071" y="308219"/>
                </a:cubicBezTo>
                <a:cubicBezTo>
                  <a:pt x="861530" y="306330"/>
                  <a:pt x="860180" y="305250"/>
                  <a:pt x="858828" y="303900"/>
                </a:cubicBezTo>
                <a:cubicBezTo>
                  <a:pt x="855314" y="300661"/>
                  <a:pt x="853692" y="296883"/>
                  <a:pt x="855042" y="292024"/>
                </a:cubicBezTo>
                <a:cubicBezTo>
                  <a:pt x="855855" y="289324"/>
                  <a:pt x="855042" y="286355"/>
                  <a:pt x="852341" y="284736"/>
                </a:cubicBezTo>
                <a:cubicBezTo>
                  <a:pt x="852341" y="283657"/>
                  <a:pt x="852341" y="282577"/>
                  <a:pt x="852341" y="281497"/>
                </a:cubicBezTo>
                <a:cubicBezTo>
                  <a:pt x="854774" y="280148"/>
                  <a:pt x="855855" y="278527"/>
                  <a:pt x="855584" y="275019"/>
                </a:cubicBezTo>
                <a:cubicBezTo>
                  <a:pt x="855314" y="270160"/>
                  <a:pt x="857477" y="266382"/>
                  <a:pt x="862881" y="265302"/>
                </a:cubicBezTo>
                <a:cubicBezTo>
                  <a:pt x="865313" y="265032"/>
                  <a:pt x="864773" y="263143"/>
                  <a:pt x="864773" y="261523"/>
                </a:cubicBezTo>
                <a:cubicBezTo>
                  <a:pt x="864773" y="258824"/>
                  <a:pt x="865855" y="258284"/>
                  <a:pt x="868016" y="260173"/>
                </a:cubicBezTo>
                <a:cubicBezTo>
                  <a:pt x="871259" y="262873"/>
                  <a:pt x="873422" y="262873"/>
                  <a:pt x="874233" y="258284"/>
                </a:cubicBezTo>
                <a:cubicBezTo>
                  <a:pt x="874503" y="257204"/>
                  <a:pt x="875314" y="255854"/>
                  <a:pt x="876394" y="257204"/>
                </a:cubicBezTo>
                <a:lnTo>
                  <a:pt x="881023" y="258892"/>
                </a:lnTo>
                <a:lnTo>
                  <a:pt x="885044" y="256125"/>
                </a:lnTo>
                <a:cubicBezTo>
                  <a:pt x="885313" y="255585"/>
                  <a:pt x="886394" y="255585"/>
                  <a:pt x="886935" y="255585"/>
                </a:cubicBezTo>
                <a:close/>
                <a:moveTo>
                  <a:pt x="5824852" y="234080"/>
                </a:moveTo>
                <a:lnTo>
                  <a:pt x="5819544" y="246340"/>
                </a:lnTo>
                <a:lnTo>
                  <a:pt x="5819868" y="246967"/>
                </a:lnTo>
                <a:close/>
                <a:moveTo>
                  <a:pt x="10714194" y="181615"/>
                </a:moveTo>
                <a:lnTo>
                  <a:pt x="10703588" y="228821"/>
                </a:lnTo>
                <a:lnTo>
                  <a:pt x="10699758" y="255505"/>
                </a:lnTo>
                <a:lnTo>
                  <a:pt x="10717529" y="189774"/>
                </a:lnTo>
                <a:close/>
                <a:moveTo>
                  <a:pt x="534575" y="145164"/>
                </a:moveTo>
                <a:cubicBezTo>
                  <a:pt x="537328" y="145164"/>
                  <a:pt x="539687" y="145164"/>
                  <a:pt x="542440" y="145164"/>
                </a:cubicBezTo>
                <a:cubicBezTo>
                  <a:pt x="544406" y="147905"/>
                  <a:pt x="548338" y="147514"/>
                  <a:pt x="551091" y="149471"/>
                </a:cubicBezTo>
                <a:cubicBezTo>
                  <a:pt x="553843" y="151428"/>
                  <a:pt x="556203" y="152994"/>
                  <a:pt x="556990" y="156517"/>
                </a:cubicBezTo>
                <a:cubicBezTo>
                  <a:pt x="557383" y="160432"/>
                  <a:pt x="559349" y="163955"/>
                  <a:pt x="561314" y="167086"/>
                </a:cubicBezTo>
                <a:cubicBezTo>
                  <a:pt x="563280" y="170610"/>
                  <a:pt x="564854" y="174133"/>
                  <a:pt x="566820" y="177265"/>
                </a:cubicBezTo>
                <a:cubicBezTo>
                  <a:pt x="568392" y="180788"/>
                  <a:pt x="571539" y="183920"/>
                  <a:pt x="575471" y="185878"/>
                </a:cubicBezTo>
                <a:cubicBezTo>
                  <a:pt x="575471" y="190574"/>
                  <a:pt x="575471" y="195272"/>
                  <a:pt x="575471" y="199970"/>
                </a:cubicBezTo>
                <a:cubicBezTo>
                  <a:pt x="573112" y="201145"/>
                  <a:pt x="571932" y="202710"/>
                  <a:pt x="570753" y="205450"/>
                </a:cubicBezTo>
                <a:cubicBezTo>
                  <a:pt x="569178" y="208583"/>
                  <a:pt x="565640" y="210931"/>
                  <a:pt x="562102" y="210931"/>
                </a:cubicBezTo>
                <a:cubicBezTo>
                  <a:pt x="558562" y="210931"/>
                  <a:pt x="555416" y="211714"/>
                  <a:pt x="551877" y="212497"/>
                </a:cubicBezTo>
                <a:cubicBezTo>
                  <a:pt x="546764" y="210539"/>
                  <a:pt x="542047" y="207799"/>
                  <a:pt x="540080" y="201535"/>
                </a:cubicBezTo>
                <a:cubicBezTo>
                  <a:pt x="539687" y="200362"/>
                  <a:pt x="537328" y="199578"/>
                  <a:pt x="537721" y="197230"/>
                </a:cubicBezTo>
                <a:cubicBezTo>
                  <a:pt x="538901" y="190966"/>
                  <a:pt x="534181" y="189009"/>
                  <a:pt x="530249" y="187834"/>
                </a:cubicBezTo>
                <a:cubicBezTo>
                  <a:pt x="527497" y="187051"/>
                  <a:pt x="525924" y="185878"/>
                  <a:pt x="524351" y="184311"/>
                </a:cubicBezTo>
                <a:cubicBezTo>
                  <a:pt x="519632" y="180005"/>
                  <a:pt x="520026" y="174133"/>
                  <a:pt x="518846" y="168652"/>
                </a:cubicBezTo>
                <a:cubicBezTo>
                  <a:pt x="518060" y="163563"/>
                  <a:pt x="520419" y="159648"/>
                  <a:pt x="522386" y="155343"/>
                </a:cubicBezTo>
                <a:cubicBezTo>
                  <a:pt x="524351" y="150645"/>
                  <a:pt x="527497" y="146731"/>
                  <a:pt x="533395" y="146731"/>
                </a:cubicBezTo>
                <a:cubicBezTo>
                  <a:pt x="534181" y="146731"/>
                  <a:pt x="534575" y="146339"/>
                  <a:pt x="534575" y="145164"/>
                </a:cubicBezTo>
                <a:close/>
                <a:moveTo>
                  <a:pt x="784392" y="135083"/>
                </a:moveTo>
                <a:cubicBezTo>
                  <a:pt x="790877" y="138861"/>
                  <a:pt x="797095" y="143180"/>
                  <a:pt x="803581" y="147229"/>
                </a:cubicBezTo>
                <a:cubicBezTo>
                  <a:pt x="806553" y="149119"/>
                  <a:pt x="808174" y="154247"/>
                  <a:pt x="809527" y="158295"/>
                </a:cubicBezTo>
                <a:cubicBezTo>
                  <a:pt x="810067" y="159915"/>
                  <a:pt x="809797" y="161534"/>
                  <a:pt x="811418" y="162884"/>
                </a:cubicBezTo>
                <a:cubicBezTo>
                  <a:pt x="813039" y="164234"/>
                  <a:pt x="812769" y="165853"/>
                  <a:pt x="811688" y="167473"/>
                </a:cubicBezTo>
                <a:cubicBezTo>
                  <a:pt x="811148" y="168553"/>
                  <a:pt x="810067" y="169903"/>
                  <a:pt x="810878" y="170982"/>
                </a:cubicBezTo>
                <a:cubicBezTo>
                  <a:pt x="813581" y="174221"/>
                  <a:pt x="813849" y="176651"/>
                  <a:pt x="809527" y="178270"/>
                </a:cubicBezTo>
                <a:cubicBezTo>
                  <a:pt x="808446" y="178540"/>
                  <a:pt x="808174" y="180159"/>
                  <a:pt x="809256" y="180968"/>
                </a:cubicBezTo>
                <a:cubicBezTo>
                  <a:pt x="812769" y="183938"/>
                  <a:pt x="808986" y="185288"/>
                  <a:pt x="808446" y="187446"/>
                </a:cubicBezTo>
                <a:cubicBezTo>
                  <a:pt x="806553" y="194735"/>
                  <a:pt x="798175" y="192576"/>
                  <a:pt x="794933" y="197974"/>
                </a:cubicBezTo>
                <a:cubicBezTo>
                  <a:pt x="793851" y="199863"/>
                  <a:pt x="788717" y="198513"/>
                  <a:pt x="786283" y="198244"/>
                </a:cubicBezTo>
                <a:cubicBezTo>
                  <a:pt x="780608" y="197434"/>
                  <a:pt x="773851" y="200943"/>
                  <a:pt x="769257" y="194465"/>
                </a:cubicBezTo>
                <a:cubicBezTo>
                  <a:pt x="768447" y="193385"/>
                  <a:pt x="766825" y="192035"/>
                  <a:pt x="764662" y="192035"/>
                </a:cubicBezTo>
                <a:cubicBezTo>
                  <a:pt x="761690" y="192305"/>
                  <a:pt x="760069" y="190687"/>
                  <a:pt x="759528" y="187717"/>
                </a:cubicBezTo>
                <a:cubicBezTo>
                  <a:pt x="758986" y="185827"/>
                  <a:pt x="757635" y="184748"/>
                  <a:pt x="756285" y="183398"/>
                </a:cubicBezTo>
                <a:cubicBezTo>
                  <a:pt x="752770" y="180159"/>
                  <a:pt x="751150" y="176381"/>
                  <a:pt x="752501" y="171522"/>
                </a:cubicBezTo>
                <a:cubicBezTo>
                  <a:pt x="753312" y="168823"/>
                  <a:pt x="752501" y="165853"/>
                  <a:pt x="749798" y="164234"/>
                </a:cubicBezTo>
                <a:cubicBezTo>
                  <a:pt x="749798" y="163154"/>
                  <a:pt x="749798" y="162075"/>
                  <a:pt x="749798" y="160995"/>
                </a:cubicBezTo>
                <a:cubicBezTo>
                  <a:pt x="752230" y="159645"/>
                  <a:pt x="753312" y="158026"/>
                  <a:pt x="753041" y="154517"/>
                </a:cubicBezTo>
                <a:cubicBezTo>
                  <a:pt x="752770" y="149658"/>
                  <a:pt x="754931" y="145880"/>
                  <a:pt x="760338" y="144800"/>
                </a:cubicBezTo>
                <a:cubicBezTo>
                  <a:pt x="762770" y="144530"/>
                  <a:pt x="762230" y="142641"/>
                  <a:pt x="762230" y="141021"/>
                </a:cubicBezTo>
                <a:cubicBezTo>
                  <a:pt x="762230" y="138322"/>
                  <a:pt x="763311" y="137782"/>
                  <a:pt x="765473" y="139672"/>
                </a:cubicBezTo>
                <a:cubicBezTo>
                  <a:pt x="768717" y="142370"/>
                  <a:pt x="770878" y="142370"/>
                  <a:pt x="771689" y="137782"/>
                </a:cubicBezTo>
                <a:cubicBezTo>
                  <a:pt x="771960" y="136702"/>
                  <a:pt x="772770" y="135353"/>
                  <a:pt x="773851" y="136702"/>
                </a:cubicBezTo>
                <a:cubicBezTo>
                  <a:pt x="777366" y="140211"/>
                  <a:pt x="779798" y="138052"/>
                  <a:pt x="782501" y="135622"/>
                </a:cubicBezTo>
                <a:cubicBezTo>
                  <a:pt x="782770" y="135083"/>
                  <a:pt x="783851" y="135083"/>
                  <a:pt x="784392" y="135083"/>
                </a:cubicBezTo>
                <a:close/>
                <a:moveTo>
                  <a:pt x="10680153" y="98325"/>
                </a:moveTo>
                <a:lnTo>
                  <a:pt x="10660128" y="187906"/>
                </a:lnTo>
                <a:cubicBezTo>
                  <a:pt x="10655293" y="208712"/>
                  <a:pt x="10646469" y="227045"/>
                  <a:pt x="10660282" y="247944"/>
                </a:cubicBezTo>
                <a:cubicBezTo>
                  <a:pt x="10668591" y="259901"/>
                  <a:pt x="10662136" y="277153"/>
                  <a:pt x="10660423" y="292245"/>
                </a:cubicBezTo>
                <a:lnTo>
                  <a:pt x="10659896" y="296671"/>
                </a:lnTo>
                <a:lnTo>
                  <a:pt x="10670545" y="324962"/>
                </a:lnTo>
                <a:lnTo>
                  <a:pt x="10698809" y="165993"/>
                </a:lnTo>
                <a:cubicBezTo>
                  <a:pt x="10699561" y="161357"/>
                  <a:pt x="10700312" y="156722"/>
                  <a:pt x="10701063" y="152087"/>
                </a:cubicBezTo>
                <a:lnTo>
                  <a:pt x="10701668" y="150967"/>
                </a:lnTo>
                <a:close/>
                <a:moveTo>
                  <a:pt x="628285" y="91493"/>
                </a:moveTo>
                <a:cubicBezTo>
                  <a:pt x="629064" y="91493"/>
                  <a:pt x="630621" y="91493"/>
                  <a:pt x="631009" y="92270"/>
                </a:cubicBezTo>
                <a:cubicBezTo>
                  <a:pt x="634901" y="95767"/>
                  <a:pt x="638402" y="98876"/>
                  <a:pt x="643461" y="93825"/>
                </a:cubicBezTo>
                <a:cubicBezTo>
                  <a:pt x="645017" y="91881"/>
                  <a:pt x="646185" y="93825"/>
                  <a:pt x="646573" y="95378"/>
                </a:cubicBezTo>
                <a:cubicBezTo>
                  <a:pt x="647740" y="101985"/>
                  <a:pt x="650854" y="101985"/>
                  <a:pt x="655523" y="98098"/>
                </a:cubicBezTo>
                <a:cubicBezTo>
                  <a:pt x="658635" y="95378"/>
                  <a:pt x="660192" y="96155"/>
                  <a:pt x="660192" y="100042"/>
                </a:cubicBezTo>
                <a:cubicBezTo>
                  <a:pt x="660192" y="102374"/>
                  <a:pt x="659414" y="105094"/>
                  <a:pt x="662916" y="105483"/>
                </a:cubicBezTo>
                <a:cubicBezTo>
                  <a:pt x="670697" y="107036"/>
                  <a:pt x="673810" y="112477"/>
                  <a:pt x="673421" y="119471"/>
                </a:cubicBezTo>
                <a:cubicBezTo>
                  <a:pt x="673031" y="124524"/>
                  <a:pt x="674588" y="126855"/>
                  <a:pt x="678090" y="128799"/>
                </a:cubicBezTo>
                <a:cubicBezTo>
                  <a:pt x="678090" y="130352"/>
                  <a:pt x="678090" y="131907"/>
                  <a:pt x="678090" y="133461"/>
                </a:cubicBezTo>
                <a:cubicBezTo>
                  <a:pt x="674200" y="135793"/>
                  <a:pt x="673031" y="140068"/>
                  <a:pt x="674200" y="143953"/>
                </a:cubicBezTo>
                <a:cubicBezTo>
                  <a:pt x="676145" y="150949"/>
                  <a:pt x="673810" y="156389"/>
                  <a:pt x="668752" y="161052"/>
                </a:cubicBezTo>
                <a:cubicBezTo>
                  <a:pt x="666807" y="162995"/>
                  <a:pt x="664861" y="164550"/>
                  <a:pt x="664083" y="167269"/>
                </a:cubicBezTo>
                <a:cubicBezTo>
                  <a:pt x="663305" y="171544"/>
                  <a:pt x="660970" y="173876"/>
                  <a:pt x="656690" y="173488"/>
                </a:cubicBezTo>
                <a:cubicBezTo>
                  <a:pt x="653578" y="173488"/>
                  <a:pt x="651243" y="175431"/>
                  <a:pt x="650076" y="176984"/>
                </a:cubicBezTo>
                <a:cubicBezTo>
                  <a:pt x="643461" y="186311"/>
                  <a:pt x="633733" y="181259"/>
                  <a:pt x="625563" y="182425"/>
                </a:cubicBezTo>
                <a:cubicBezTo>
                  <a:pt x="622061" y="182814"/>
                  <a:pt x="614668" y="184757"/>
                  <a:pt x="613111" y="182036"/>
                </a:cubicBezTo>
                <a:cubicBezTo>
                  <a:pt x="608442" y="174265"/>
                  <a:pt x="596380" y="177373"/>
                  <a:pt x="593656" y="166881"/>
                </a:cubicBezTo>
                <a:cubicBezTo>
                  <a:pt x="592878" y="163773"/>
                  <a:pt x="587431" y="161829"/>
                  <a:pt x="592489" y="157554"/>
                </a:cubicBezTo>
                <a:cubicBezTo>
                  <a:pt x="594046" y="156389"/>
                  <a:pt x="593656" y="154057"/>
                  <a:pt x="592099" y="153668"/>
                </a:cubicBezTo>
                <a:cubicBezTo>
                  <a:pt x="585874" y="151337"/>
                  <a:pt x="586263" y="147840"/>
                  <a:pt x="590155" y="143176"/>
                </a:cubicBezTo>
                <a:cubicBezTo>
                  <a:pt x="591322" y="141621"/>
                  <a:pt x="589765" y="139679"/>
                  <a:pt x="588987" y="138125"/>
                </a:cubicBezTo>
                <a:cubicBezTo>
                  <a:pt x="587431" y="135793"/>
                  <a:pt x="587041" y="133461"/>
                  <a:pt x="589377" y="131518"/>
                </a:cubicBezTo>
                <a:cubicBezTo>
                  <a:pt x="591711" y="129575"/>
                  <a:pt x="591322" y="127244"/>
                  <a:pt x="592099" y="124912"/>
                </a:cubicBezTo>
                <a:cubicBezTo>
                  <a:pt x="594046" y="119083"/>
                  <a:pt x="596380" y="111700"/>
                  <a:pt x="600660" y="108979"/>
                </a:cubicBezTo>
                <a:cubicBezTo>
                  <a:pt x="609999" y="103151"/>
                  <a:pt x="618947" y="96933"/>
                  <a:pt x="628285" y="91493"/>
                </a:cubicBezTo>
                <a:close/>
                <a:moveTo>
                  <a:pt x="5724659" y="82288"/>
                </a:moveTo>
                <a:lnTo>
                  <a:pt x="5715241" y="102175"/>
                </a:lnTo>
                <a:lnTo>
                  <a:pt x="5738701" y="136769"/>
                </a:lnTo>
                <a:lnTo>
                  <a:pt x="5747972" y="115127"/>
                </a:lnTo>
                <a:close/>
                <a:moveTo>
                  <a:pt x="792485" y="62827"/>
                </a:moveTo>
                <a:cubicBezTo>
                  <a:pt x="799455" y="66887"/>
                  <a:pt x="806135" y="71529"/>
                  <a:pt x="813105" y="75880"/>
                </a:cubicBezTo>
                <a:cubicBezTo>
                  <a:pt x="816300" y="77910"/>
                  <a:pt x="818043" y="83422"/>
                  <a:pt x="819494" y="87773"/>
                </a:cubicBezTo>
                <a:cubicBezTo>
                  <a:pt x="820074" y="89512"/>
                  <a:pt x="819784" y="91253"/>
                  <a:pt x="821527" y="92703"/>
                </a:cubicBezTo>
                <a:cubicBezTo>
                  <a:pt x="823270" y="94154"/>
                  <a:pt x="822979" y="95893"/>
                  <a:pt x="821817" y="97634"/>
                </a:cubicBezTo>
                <a:cubicBezTo>
                  <a:pt x="821237" y="98794"/>
                  <a:pt x="820074" y="100244"/>
                  <a:pt x="820946" y="101405"/>
                </a:cubicBezTo>
                <a:cubicBezTo>
                  <a:pt x="823850" y="104886"/>
                  <a:pt x="824140" y="107496"/>
                  <a:pt x="819494" y="109237"/>
                </a:cubicBezTo>
                <a:cubicBezTo>
                  <a:pt x="818331" y="109526"/>
                  <a:pt x="818043" y="111267"/>
                  <a:pt x="819204" y="112137"/>
                </a:cubicBezTo>
                <a:cubicBezTo>
                  <a:pt x="822979" y="115327"/>
                  <a:pt x="818914" y="116777"/>
                  <a:pt x="818331" y="119098"/>
                </a:cubicBezTo>
                <a:cubicBezTo>
                  <a:pt x="816300" y="126930"/>
                  <a:pt x="807296" y="124609"/>
                  <a:pt x="803812" y="130410"/>
                </a:cubicBezTo>
                <a:cubicBezTo>
                  <a:pt x="802650" y="132441"/>
                  <a:pt x="797130" y="130991"/>
                  <a:pt x="794517" y="130700"/>
                </a:cubicBezTo>
                <a:cubicBezTo>
                  <a:pt x="788419" y="129830"/>
                  <a:pt x="781157" y="133601"/>
                  <a:pt x="776221" y="126640"/>
                </a:cubicBezTo>
                <a:cubicBezTo>
                  <a:pt x="775349" y="125479"/>
                  <a:pt x="773606" y="124029"/>
                  <a:pt x="771283" y="124029"/>
                </a:cubicBezTo>
                <a:cubicBezTo>
                  <a:pt x="768089" y="124319"/>
                  <a:pt x="766346" y="122579"/>
                  <a:pt x="765766" y="119389"/>
                </a:cubicBezTo>
                <a:cubicBezTo>
                  <a:pt x="765185" y="117358"/>
                  <a:pt x="763733" y="116198"/>
                  <a:pt x="762280" y="114747"/>
                </a:cubicBezTo>
                <a:cubicBezTo>
                  <a:pt x="758505" y="111267"/>
                  <a:pt x="756762" y="107206"/>
                  <a:pt x="758213" y="101985"/>
                </a:cubicBezTo>
                <a:cubicBezTo>
                  <a:pt x="759085" y="99084"/>
                  <a:pt x="758213" y="95893"/>
                  <a:pt x="755310" y="94154"/>
                </a:cubicBezTo>
                <a:cubicBezTo>
                  <a:pt x="755310" y="92993"/>
                  <a:pt x="755310" y="91833"/>
                  <a:pt x="755310" y="90673"/>
                </a:cubicBezTo>
                <a:cubicBezTo>
                  <a:pt x="757924" y="89223"/>
                  <a:pt x="759085" y="87482"/>
                  <a:pt x="758796" y="83711"/>
                </a:cubicBezTo>
                <a:cubicBezTo>
                  <a:pt x="758505" y="78490"/>
                  <a:pt x="760828" y="74429"/>
                  <a:pt x="766637" y="73270"/>
                </a:cubicBezTo>
                <a:cubicBezTo>
                  <a:pt x="769250" y="72979"/>
                  <a:pt x="768670" y="70949"/>
                  <a:pt x="768670" y="69208"/>
                </a:cubicBezTo>
                <a:cubicBezTo>
                  <a:pt x="768670" y="66308"/>
                  <a:pt x="769832" y="65728"/>
                  <a:pt x="772155" y="67758"/>
                </a:cubicBezTo>
                <a:cubicBezTo>
                  <a:pt x="775641" y="70658"/>
                  <a:pt x="777964" y="70658"/>
                  <a:pt x="778834" y="65728"/>
                </a:cubicBezTo>
                <a:cubicBezTo>
                  <a:pt x="779125" y="64568"/>
                  <a:pt x="779997" y="63118"/>
                  <a:pt x="781157" y="64568"/>
                </a:cubicBezTo>
                <a:cubicBezTo>
                  <a:pt x="784934" y="68339"/>
                  <a:pt x="787547" y="66018"/>
                  <a:pt x="790452" y="63407"/>
                </a:cubicBezTo>
                <a:cubicBezTo>
                  <a:pt x="790742" y="62827"/>
                  <a:pt x="791904" y="62827"/>
                  <a:pt x="792485" y="62827"/>
                </a:cubicBezTo>
                <a:close/>
                <a:moveTo>
                  <a:pt x="5748758" y="31374"/>
                </a:moveTo>
                <a:lnTo>
                  <a:pt x="5741302" y="47132"/>
                </a:lnTo>
                <a:lnTo>
                  <a:pt x="5763336" y="76108"/>
                </a:lnTo>
                <a:lnTo>
                  <a:pt x="5764124" y="77442"/>
                </a:lnTo>
                <a:lnTo>
                  <a:pt x="5768870" y="66354"/>
                </a:lnTo>
                <a:lnTo>
                  <a:pt x="5749049" y="43166"/>
                </a:lnTo>
                <a:cubicBezTo>
                  <a:pt x="5757205" y="40520"/>
                  <a:pt x="5757205" y="40520"/>
                  <a:pt x="5757205" y="40520"/>
                </a:cubicBezTo>
                <a:close/>
                <a:moveTo>
                  <a:pt x="993690" y="16573"/>
                </a:moveTo>
                <a:cubicBezTo>
                  <a:pt x="996443" y="16573"/>
                  <a:pt x="998802" y="16573"/>
                  <a:pt x="1001555" y="16573"/>
                </a:cubicBezTo>
                <a:cubicBezTo>
                  <a:pt x="1001555" y="17747"/>
                  <a:pt x="1001947" y="18139"/>
                  <a:pt x="1002733" y="18139"/>
                </a:cubicBezTo>
                <a:cubicBezTo>
                  <a:pt x="1008633" y="18139"/>
                  <a:pt x="1011779" y="22053"/>
                  <a:pt x="1013745" y="26751"/>
                </a:cubicBezTo>
                <a:cubicBezTo>
                  <a:pt x="1015711" y="31057"/>
                  <a:pt x="1018071" y="34972"/>
                  <a:pt x="1017284" y="40062"/>
                </a:cubicBezTo>
                <a:cubicBezTo>
                  <a:pt x="1016105" y="45541"/>
                  <a:pt x="1016497" y="51414"/>
                  <a:pt x="1011779" y="55719"/>
                </a:cubicBezTo>
                <a:cubicBezTo>
                  <a:pt x="1010206" y="57286"/>
                  <a:pt x="1008633" y="58460"/>
                  <a:pt x="1005880" y="59242"/>
                </a:cubicBezTo>
                <a:cubicBezTo>
                  <a:pt x="1001947" y="60417"/>
                  <a:pt x="997230" y="62375"/>
                  <a:pt x="998409" y="68638"/>
                </a:cubicBezTo>
                <a:cubicBezTo>
                  <a:pt x="998802" y="70987"/>
                  <a:pt x="996443" y="71770"/>
                  <a:pt x="996049" y="72944"/>
                </a:cubicBezTo>
                <a:cubicBezTo>
                  <a:pt x="994083" y="79207"/>
                  <a:pt x="989365" y="81947"/>
                  <a:pt x="984253" y="83905"/>
                </a:cubicBezTo>
                <a:cubicBezTo>
                  <a:pt x="980714" y="83122"/>
                  <a:pt x="977568" y="82339"/>
                  <a:pt x="974029" y="82339"/>
                </a:cubicBezTo>
                <a:cubicBezTo>
                  <a:pt x="970489" y="82339"/>
                  <a:pt x="966951" y="79991"/>
                  <a:pt x="965378" y="76859"/>
                </a:cubicBezTo>
                <a:cubicBezTo>
                  <a:pt x="964198" y="74119"/>
                  <a:pt x="963019" y="72553"/>
                  <a:pt x="960659" y="71378"/>
                </a:cubicBezTo>
                <a:cubicBezTo>
                  <a:pt x="960659" y="66681"/>
                  <a:pt x="960659" y="61983"/>
                  <a:pt x="960659" y="57286"/>
                </a:cubicBezTo>
                <a:cubicBezTo>
                  <a:pt x="964591" y="55329"/>
                  <a:pt x="967736" y="52196"/>
                  <a:pt x="969311" y="48673"/>
                </a:cubicBezTo>
                <a:cubicBezTo>
                  <a:pt x="971275" y="45541"/>
                  <a:pt x="972849" y="42018"/>
                  <a:pt x="974815" y="38495"/>
                </a:cubicBezTo>
                <a:cubicBezTo>
                  <a:pt x="976782" y="35364"/>
                  <a:pt x="978748" y="31841"/>
                  <a:pt x="979141" y="27926"/>
                </a:cubicBezTo>
                <a:cubicBezTo>
                  <a:pt x="979927" y="24403"/>
                  <a:pt x="982286" y="22836"/>
                  <a:pt x="985038" y="20880"/>
                </a:cubicBezTo>
                <a:cubicBezTo>
                  <a:pt x="987792" y="18922"/>
                  <a:pt x="991724" y="19313"/>
                  <a:pt x="993690" y="16573"/>
                </a:cubicBezTo>
                <a:close/>
                <a:moveTo>
                  <a:pt x="10670166" y="6219"/>
                </a:moveTo>
                <a:cubicBezTo>
                  <a:pt x="10667058" y="8953"/>
                  <a:pt x="10666683" y="14797"/>
                  <a:pt x="10663575" y="17531"/>
                </a:cubicBezTo>
                <a:cubicBezTo>
                  <a:pt x="10654251" y="25732"/>
                  <a:pt x="10644553" y="39776"/>
                  <a:pt x="10649154" y="13670"/>
                </a:cubicBezTo>
                <a:cubicBezTo>
                  <a:pt x="10634481" y="59665"/>
                  <a:pt x="10626398" y="94350"/>
                  <a:pt x="10624158" y="129410"/>
                </a:cubicBezTo>
                <a:cubicBezTo>
                  <a:pt x="10616076" y="164093"/>
                  <a:pt x="10614208" y="193310"/>
                  <a:pt x="10605752" y="233837"/>
                </a:cubicBezTo>
                <a:cubicBezTo>
                  <a:pt x="10599909" y="233462"/>
                  <a:pt x="10603390" y="224884"/>
                  <a:pt x="10597548" y="224509"/>
                </a:cubicBezTo>
                <a:cubicBezTo>
                  <a:pt x="10587103" y="250241"/>
                  <a:pt x="10583247" y="264661"/>
                  <a:pt x="10579020" y="284925"/>
                </a:cubicBezTo>
                <a:cubicBezTo>
                  <a:pt x="10577900" y="302456"/>
                  <a:pt x="10573671" y="322719"/>
                  <a:pt x="10568696" y="354669"/>
                </a:cubicBezTo>
                <a:cubicBezTo>
                  <a:pt x="10574167" y="360889"/>
                  <a:pt x="10566830" y="383885"/>
                  <a:pt x="10568445" y="404525"/>
                </a:cubicBezTo>
                <a:cubicBezTo>
                  <a:pt x="10566083" y="395572"/>
                  <a:pt x="10563349" y="392463"/>
                  <a:pt x="10559493" y="406883"/>
                </a:cubicBezTo>
                <a:cubicBezTo>
                  <a:pt x="10559989" y="445053"/>
                  <a:pt x="10544195" y="508578"/>
                  <a:pt x="10557124" y="535813"/>
                </a:cubicBezTo>
                <a:cubicBezTo>
                  <a:pt x="10543197" y="570121"/>
                  <a:pt x="10543319" y="614134"/>
                  <a:pt x="10549284" y="658522"/>
                </a:cubicBezTo>
                <a:cubicBezTo>
                  <a:pt x="10546176" y="661256"/>
                  <a:pt x="10546176" y="661256"/>
                  <a:pt x="10546176" y="661256"/>
                </a:cubicBezTo>
                <a:cubicBezTo>
                  <a:pt x="10546176" y="661256"/>
                  <a:pt x="10548911" y="664366"/>
                  <a:pt x="10548911" y="664366"/>
                </a:cubicBezTo>
                <a:cubicBezTo>
                  <a:pt x="10545802" y="667099"/>
                  <a:pt x="10548163" y="676052"/>
                  <a:pt x="10548163" y="676052"/>
                </a:cubicBezTo>
                <a:cubicBezTo>
                  <a:pt x="10547790" y="681895"/>
                  <a:pt x="10550899" y="679162"/>
                  <a:pt x="10551272" y="673319"/>
                </a:cubicBezTo>
                <a:cubicBezTo>
                  <a:pt x="10554380" y="670584"/>
                  <a:pt x="10554380" y="670584"/>
                  <a:pt x="10551646" y="667475"/>
                </a:cubicBezTo>
                <a:cubicBezTo>
                  <a:pt x="10556742" y="679537"/>
                  <a:pt x="10549405" y="702535"/>
                  <a:pt x="10557984" y="706020"/>
                </a:cubicBezTo>
                <a:cubicBezTo>
                  <a:pt x="10564079" y="656540"/>
                  <a:pt x="10588197" y="646355"/>
                  <a:pt x="10582980" y="590280"/>
                </a:cubicBezTo>
                <a:cubicBezTo>
                  <a:pt x="10577509" y="584062"/>
                  <a:pt x="10573655" y="598482"/>
                  <a:pt x="10570547" y="601216"/>
                </a:cubicBezTo>
                <a:cubicBezTo>
                  <a:pt x="10571919" y="533830"/>
                  <a:pt x="10566327" y="483598"/>
                  <a:pt x="10579757" y="411120"/>
                </a:cubicBezTo>
                <a:cubicBezTo>
                  <a:pt x="10582119" y="420073"/>
                  <a:pt x="10585601" y="411495"/>
                  <a:pt x="10591817" y="406028"/>
                </a:cubicBezTo>
                <a:cubicBezTo>
                  <a:pt x="10599527" y="377187"/>
                  <a:pt x="10597912" y="356548"/>
                  <a:pt x="10599032" y="339017"/>
                </a:cubicBezTo>
                <a:cubicBezTo>
                  <a:pt x="10600153" y="321488"/>
                  <a:pt x="10601645" y="298114"/>
                  <a:pt x="10615198" y="269649"/>
                </a:cubicBezTo>
                <a:cubicBezTo>
                  <a:pt x="10616319" y="252119"/>
                  <a:pt x="10607367" y="254477"/>
                  <a:pt x="10611969" y="228370"/>
                </a:cubicBezTo>
                <a:cubicBezTo>
                  <a:pt x="10618932" y="211216"/>
                  <a:pt x="10624028" y="223278"/>
                  <a:pt x="10628630" y="197171"/>
                </a:cubicBezTo>
                <a:cubicBezTo>
                  <a:pt x="10624280" y="173423"/>
                  <a:pt x="10641314" y="136380"/>
                  <a:pt x="10649770" y="95851"/>
                </a:cubicBezTo>
                <a:cubicBezTo>
                  <a:pt x="10644301" y="89633"/>
                  <a:pt x="10652757" y="49105"/>
                  <a:pt x="10662829" y="29217"/>
                </a:cubicBezTo>
                <a:cubicBezTo>
                  <a:pt x="10662456" y="35060"/>
                  <a:pt x="10662456" y="35060"/>
                  <a:pt x="10662456" y="35060"/>
                </a:cubicBezTo>
                <a:cubicBezTo>
                  <a:pt x="10662082" y="40904"/>
                  <a:pt x="10658974" y="43638"/>
                  <a:pt x="10664817" y="44013"/>
                </a:cubicBezTo>
                <a:cubicBezTo>
                  <a:pt x="10664817" y="44013"/>
                  <a:pt x="10665190" y="38170"/>
                  <a:pt x="10668298" y="35437"/>
                </a:cubicBezTo>
                <a:cubicBezTo>
                  <a:pt x="10674142" y="35812"/>
                  <a:pt x="10674142" y="35812"/>
                  <a:pt x="10674142" y="35812"/>
                </a:cubicBezTo>
                <a:cubicBezTo>
                  <a:pt x="10681105" y="18658"/>
                  <a:pt x="10672900" y="9330"/>
                  <a:pt x="10672154" y="21015"/>
                </a:cubicBezTo>
                <a:cubicBezTo>
                  <a:pt x="10672527" y="15172"/>
                  <a:pt x="10672527" y="15172"/>
                  <a:pt x="10672527" y="15172"/>
                </a:cubicBezTo>
                <a:cubicBezTo>
                  <a:pt x="10672900" y="9330"/>
                  <a:pt x="10670166" y="6219"/>
                  <a:pt x="10670166" y="6219"/>
                </a:cubicBezTo>
                <a:close/>
                <a:moveTo>
                  <a:pt x="1783079" y="0"/>
                </a:moveTo>
                <a:lnTo>
                  <a:pt x="5784292" y="0"/>
                </a:lnTo>
                <a:lnTo>
                  <a:pt x="5795900" y="12454"/>
                </a:lnTo>
                <a:lnTo>
                  <a:pt x="5803099" y="0"/>
                </a:lnTo>
                <a:lnTo>
                  <a:pt x="10593744" y="0"/>
                </a:lnTo>
                <a:lnTo>
                  <a:pt x="10585141" y="19341"/>
                </a:lnTo>
                <a:cubicBezTo>
                  <a:pt x="10576431" y="42545"/>
                  <a:pt x="10573528" y="65752"/>
                  <a:pt x="10570626" y="80255"/>
                </a:cubicBezTo>
                <a:lnTo>
                  <a:pt x="10571729" y="77815"/>
                </a:lnTo>
                <a:lnTo>
                  <a:pt x="10587456" y="22078"/>
                </a:lnTo>
                <a:lnTo>
                  <a:pt x="10596086" y="0"/>
                </a:lnTo>
                <a:lnTo>
                  <a:pt x="10707874" y="0"/>
                </a:lnTo>
                <a:lnTo>
                  <a:pt x="10690810" y="56100"/>
                </a:lnTo>
                <a:lnTo>
                  <a:pt x="10730771" y="141217"/>
                </a:lnTo>
                <a:lnTo>
                  <a:pt x="10793517" y="0"/>
                </a:lnTo>
                <a:lnTo>
                  <a:pt x="12191990" y="0"/>
                </a:lnTo>
                <a:lnTo>
                  <a:pt x="12191990" y="2635813"/>
                </a:lnTo>
                <a:lnTo>
                  <a:pt x="12148005" y="2636730"/>
                </a:lnTo>
                <a:cubicBezTo>
                  <a:pt x="12088902" y="2635346"/>
                  <a:pt x="12029661" y="2631194"/>
                  <a:pt x="11970235" y="2623812"/>
                </a:cubicBezTo>
                <a:cubicBezTo>
                  <a:pt x="11803400" y="2601667"/>
                  <a:pt x="11640993" y="2563284"/>
                  <a:pt x="11485970" y="2499803"/>
                </a:cubicBezTo>
                <a:cubicBezTo>
                  <a:pt x="11438724" y="2480611"/>
                  <a:pt x="11398861" y="2449607"/>
                  <a:pt x="11347187" y="2442226"/>
                </a:cubicBezTo>
                <a:cubicBezTo>
                  <a:pt x="11333898" y="2440750"/>
                  <a:pt x="11317659" y="2433369"/>
                  <a:pt x="11313229" y="2454037"/>
                </a:cubicBezTo>
                <a:cubicBezTo>
                  <a:pt x="11307323" y="2474706"/>
                  <a:pt x="11326516" y="2471753"/>
                  <a:pt x="11338328" y="2477658"/>
                </a:cubicBezTo>
                <a:cubicBezTo>
                  <a:pt x="11353092" y="2482087"/>
                  <a:pt x="11372286" y="2485039"/>
                  <a:pt x="11381145" y="2505708"/>
                </a:cubicBezTo>
                <a:cubicBezTo>
                  <a:pt x="11288130" y="2495374"/>
                  <a:pt x="11209880" y="2451084"/>
                  <a:pt x="11130153" y="2415653"/>
                </a:cubicBezTo>
                <a:cubicBezTo>
                  <a:pt x="11082908" y="2390556"/>
                  <a:pt x="11043045" y="2355124"/>
                  <a:pt x="10992847" y="2335932"/>
                </a:cubicBezTo>
                <a:cubicBezTo>
                  <a:pt x="11031234" y="2372840"/>
                  <a:pt x="11077001" y="2394984"/>
                  <a:pt x="11122771" y="2421559"/>
                </a:cubicBezTo>
                <a:cubicBezTo>
                  <a:pt x="11183305" y="2462895"/>
                  <a:pt x="11252696" y="2489468"/>
                  <a:pt x="11322088" y="2516042"/>
                </a:cubicBezTo>
                <a:cubicBezTo>
                  <a:pt x="11511068" y="2588381"/>
                  <a:pt x="11704480" y="2647433"/>
                  <a:pt x="11905273" y="2679912"/>
                </a:cubicBezTo>
                <a:cubicBezTo>
                  <a:pt x="11930371" y="2682865"/>
                  <a:pt x="11956947" y="2690247"/>
                  <a:pt x="11983523" y="2685818"/>
                </a:cubicBezTo>
                <a:cubicBezTo>
                  <a:pt x="11983522" y="2669578"/>
                  <a:pt x="11970235" y="2672531"/>
                  <a:pt x="11961376" y="2671054"/>
                </a:cubicBezTo>
                <a:cubicBezTo>
                  <a:pt x="11791588" y="2647434"/>
                  <a:pt x="11624753" y="2607573"/>
                  <a:pt x="11462348" y="2547044"/>
                </a:cubicBezTo>
                <a:cubicBezTo>
                  <a:pt x="11453489" y="2544092"/>
                  <a:pt x="11435772" y="2545568"/>
                  <a:pt x="11440201" y="2530805"/>
                </a:cubicBezTo>
                <a:cubicBezTo>
                  <a:pt x="11444630" y="2516042"/>
                  <a:pt x="11460870" y="2520471"/>
                  <a:pt x="11471205" y="2524900"/>
                </a:cubicBezTo>
                <a:cubicBezTo>
                  <a:pt x="11522880" y="2542616"/>
                  <a:pt x="11573078" y="2566237"/>
                  <a:pt x="11627706" y="2579524"/>
                </a:cubicBezTo>
                <a:cubicBezTo>
                  <a:pt x="11804876" y="2621598"/>
                  <a:pt x="11982877" y="2655369"/>
                  <a:pt x="12163576" y="2661528"/>
                </a:cubicBezTo>
                <a:lnTo>
                  <a:pt x="12191990" y="2660940"/>
                </a:lnTo>
                <a:lnTo>
                  <a:pt x="12191990" y="2689513"/>
                </a:lnTo>
                <a:lnTo>
                  <a:pt x="12144452" y="2691722"/>
                </a:lnTo>
                <a:cubicBezTo>
                  <a:pt x="12154787" y="2709439"/>
                  <a:pt x="12172504" y="2702057"/>
                  <a:pt x="12191698" y="2713868"/>
                </a:cubicBezTo>
                <a:cubicBezTo>
                  <a:pt x="12138546" y="2713868"/>
                  <a:pt x="12092778" y="2713868"/>
                  <a:pt x="12048485" y="2709439"/>
                </a:cubicBezTo>
                <a:cubicBezTo>
                  <a:pt x="11982046" y="2702057"/>
                  <a:pt x="11915607" y="2693199"/>
                  <a:pt x="11847692" y="2687293"/>
                </a:cubicBezTo>
                <a:cubicBezTo>
                  <a:pt x="11843264" y="2685818"/>
                  <a:pt x="11832928" y="2679912"/>
                  <a:pt x="11831452" y="2690247"/>
                </a:cubicBezTo>
                <a:lnTo>
                  <a:pt x="11832427" y="2692578"/>
                </a:lnTo>
                <a:lnTo>
                  <a:pt x="11837047" y="2698729"/>
                </a:lnTo>
                <a:lnTo>
                  <a:pt x="11844739" y="2700581"/>
                </a:lnTo>
                <a:cubicBezTo>
                  <a:pt x="11906748" y="2712760"/>
                  <a:pt x="11967097" y="2728262"/>
                  <a:pt x="12029522" y="2732137"/>
                </a:cubicBezTo>
                <a:lnTo>
                  <a:pt x="12035143" y="2732088"/>
                </a:lnTo>
                <a:lnTo>
                  <a:pt x="12035530" y="2731313"/>
                </a:lnTo>
                <a:cubicBezTo>
                  <a:pt x="12035530" y="2728613"/>
                  <a:pt x="12036611" y="2728074"/>
                  <a:pt x="12038773" y="2729963"/>
                </a:cubicBezTo>
                <a:cubicBezTo>
                  <a:pt x="12042017" y="2732661"/>
                  <a:pt x="12044179" y="2732661"/>
                  <a:pt x="12044989" y="2728074"/>
                </a:cubicBezTo>
                <a:cubicBezTo>
                  <a:pt x="12045259" y="2726994"/>
                  <a:pt x="12046071" y="2725644"/>
                  <a:pt x="12047152" y="2726994"/>
                </a:cubicBezTo>
                <a:cubicBezTo>
                  <a:pt x="12050665" y="2730502"/>
                  <a:pt x="12053097" y="2728343"/>
                  <a:pt x="12055800" y="2725914"/>
                </a:cubicBezTo>
                <a:cubicBezTo>
                  <a:pt x="12056071" y="2725374"/>
                  <a:pt x="12057152" y="2725374"/>
                  <a:pt x="12057692" y="2725374"/>
                </a:cubicBezTo>
                <a:lnTo>
                  <a:pt x="12067846" y="2731801"/>
                </a:lnTo>
                <a:lnTo>
                  <a:pt x="12092778" y="2731583"/>
                </a:lnTo>
                <a:cubicBezTo>
                  <a:pt x="12111970" y="2728631"/>
                  <a:pt x="12132641" y="2738964"/>
                  <a:pt x="12153310" y="2741917"/>
                </a:cubicBezTo>
                <a:lnTo>
                  <a:pt x="12191990" y="2745319"/>
                </a:lnTo>
                <a:lnTo>
                  <a:pt x="12191990" y="2763995"/>
                </a:lnTo>
                <a:lnTo>
                  <a:pt x="12106066" y="2764063"/>
                </a:lnTo>
                <a:lnTo>
                  <a:pt x="12084071" y="2761849"/>
                </a:lnTo>
                <a:lnTo>
                  <a:pt x="12082826" y="2768561"/>
                </a:lnTo>
                <a:cubicBezTo>
                  <a:pt x="12081745" y="2768831"/>
                  <a:pt x="12081475" y="2770450"/>
                  <a:pt x="12082556" y="2771260"/>
                </a:cubicBezTo>
                <a:cubicBezTo>
                  <a:pt x="12086069" y="2774229"/>
                  <a:pt x="12082285" y="2775579"/>
                  <a:pt x="12081745" y="2777738"/>
                </a:cubicBezTo>
                <a:cubicBezTo>
                  <a:pt x="12080799" y="2781382"/>
                  <a:pt x="12078232" y="2782664"/>
                  <a:pt x="12075495" y="2783710"/>
                </a:cubicBezTo>
                <a:lnTo>
                  <a:pt x="12072510" y="2785582"/>
                </a:lnTo>
                <a:lnTo>
                  <a:pt x="12101636" y="2787683"/>
                </a:lnTo>
                <a:lnTo>
                  <a:pt x="12191990" y="2788232"/>
                </a:lnTo>
                <a:lnTo>
                  <a:pt x="12191990" y="2818066"/>
                </a:lnTo>
                <a:lnTo>
                  <a:pt x="12150357" y="2820162"/>
                </a:lnTo>
                <a:cubicBezTo>
                  <a:pt x="11967282" y="2818685"/>
                  <a:pt x="11788635" y="2796541"/>
                  <a:pt x="11611465" y="2747823"/>
                </a:cubicBezTo>
                <a:cubicBezTo>
                  <a:pt x="11767966" y="2802445"/>
                  <a:pt x="11933324" y="2826066"/>
                  <a:pt x="12094254" y="2860022"/>
                </a:cubicBezTo>
                <a:cubicBezTo>
                  <a:pt x="12094254" y="2862975"/>
                  <a:pt x="12092778" y="2865927"/>
                  <a:pt x="12092778" y="2867404"/>
                </a:cubicBezTo>
                <a:cubicBezTo>
                  <a:pt x="12047009" y="2862975"/>
                  <a:pt x="12001240" y="2858546"/>
                  <a:pt x="11953993" y="2852641"/>
                </a:cubicBezTo>
                <a:cubicBezTo>
                  <a:pt x="11573077" y="2800970"/>
                  <a:pt x="11220215" y="2668101"/>
                  <a:pt x="10895403" y="2462895"/>
                </a:cubicBezTo>
                <a:lnTo>
                  <a:pt x="10800810" y="2397577"/>
                </a:lnTo>
                <a:lnTo>
                  <a:pt x="10751240" y="2512129"/>
                </a:lnTo>
                <a:lnTo>
                  <a:pt x="10775388" y="2518717"/>
                </a:lnTo>
                <a:cubicBezTo>
                  <a:pt x="10772377" y="2548843"/>
                  <a:pt x="10736238" y="2545830"/>
                  <a:pt x="10730216" y="2569930"/>
                </a:cubicBezTo>
                <a:cubicBezTo>
                  <a:pt x="10769366" y="2572944"/>
                  <a:pt x="10772377" y="2572944"/>
                  <a:pt x="10799481" y="2600056"/>
                </a:cubicBezTo>
                <a:cubicBezTo>
                  <a:pt x="10829597" y="2630182"/>
                  <a:pt x="10859713" y="2648257"/>
                  <a:pt x="10904885" y="2645244"/>
                </a:cubicBezTo>
                <a:cubicBezTo>
                  <a:pt x="10910908" y="2642232"/>
                  <a:pt x="10913920" y="2645244"/>
                  <a:pt x="10916931" y="2651270"/>
                </a:cubicBezTo>
                <a:cubicBezTo>
                  <a:pt x="10904885" y="2666332"/>
                  <a:pt x="10883805" y="2663320"/>
                  <a:pt x="10871758" y="2675370"/>
                </a:cubicBezTo>
                <a:cubicBezTo>
                  <a:pt x="10871758" y="2678383"/>
                  <a:pt x="10871758" y="2681395"/>
                  <a:pt x="10871758" y="2687420"/>
                </a:cubicBezTo>
                <a:cubicBezTo>
                  <a:pt x="10873264" y="2719052"/>
                  <a:pt x="10877028" y="2751437"/>
                  <a:pt x="10875899" y="2783822"/>
                </a:cubicBezTo>
                <a:lnTo>
                  <a:pt x="10872715" y="2795991"/>
                </a:lnTo>
                <a:lnTo>
                  <a:pt x="10878316" y="2796597"/>
                </a:lnTo>
                <a:cubicBezTo>
                  <a:pt x="10882589" y="2795294"/>
                  <a:pt x="10886645" y="2792543"/>
                  <a:pt x="10890412" y="2789357"/>
                </a:cubicBezTo>
                <a:cubicBezTo>
                  <a:pt x="10896785" y="2784145"/>
                  <a:pt x="10903158" y="2777775"/>
                  <a:pt x="10909532" y="2772563"/>
                </a:cubicBezTo>
                <a:cubicBezTo>
                  <a:pt x="10912719" y="2770247"/>
                  <a:pt x="10915761" y="2768944"/>
                  <a:pt x="10918223" y="2769451"/>
                </a:cubicBezTo>
                <a:cubicBezTo>
                  <a:pt x="10920686" y="2769957"/>
                  <a:pt x="10922568" y="2772274"/>
                  <a:pt x="10923438" y="2777196"/>
                </a:cubicBezTo>
                <a:cubicBezTo>
                  <a:pt x="10923438" y="2779512"/>
                  <a:pt x="10924017" y="2781829"/>
                  <a:pt x="10925175" y="2784145"/>
                </a:cubicBezTo>
                <a:cubicBezTo>
                  <a:pt x="10926335" y="2787041"/>
                  <a:pt x="10926335" y="2791674"/>
                  <a:pt x="10930391" y="2792253"/>
                </a:cubicBezTo>
                <a:cubicBezTo>
                  <a:pt x="10933867" y="2792253"/>
                  <a:pt x="10936185" y="2789357"/>
                  <a:pt x="10937922" y="2787041"/>
                </a:cubicBezTo>
                <a:cubicBezTo>
                  <a:pt x="10946614" y="2777196"/>
                  <a:pt x="10950090" y="2777775"/>
                  <a:pt x="10955305" y="2789936"/>
                </a:cubicBezTo>
                <a:cubicBezTo>
                  <a:pt x="10956463" y="2792832"/>
                  <a:pt x="10957042" y="2795149"/>
                  <a:pt x="10958781" y="2797466"/>
                </a:cubicBezTo>
                <a:cubicBezTo>
                  <a:pt x="10961098" y="2800940"/>
                  <a:pt x="10963416" y="2803836"/>
                  <a:pt x="10969210" y="2801519"/>
                </a:cubicBezTo>
                <a:cubicBezTo>
                  <a:pt x="10974425" y="2798624"/>
                  <a:pt x="10974425" y="2796307"/>
                  <a:pt x="10973266" y="2791674"/>
                </a:cubicBezTo>
                <a:lnTo>
                  <a:pt x="10972291" y="2782915"/>
                </a:lnTo>
                <a:lnTo>
                  <a:pt x="11017576" y="2827954"/>
                </a:lnTo>
                <a:lnTo>
                  <a:pt x="11014983" y="2831633"/>
                </a:lnTo>
                <a:cubicBezTo>
                  <a:pt x="11013825" y="2836845"/>
                  <a:pt x="11015563" y="2840319"/>
                  <a:pt x="11020199" y="2842636"/>
                </a:cubicBezTo>
                <a:cubicBezTo>
                  <a:pt x="11023674" y="2844373"/>
                  <a:pt x="11027151" y="2845531"/>
                  <a:pt x="11030627" y="2847268"/>
                </a:cubicBezTo>
                <a:cubicBezTo>
                  <a:pt x="11036421" y="2850164"/>
                  <a:pt x="11038739" y="2854218"/>
                  <a:pt x="11037581" y="2861168"/>
                </a:cubicBezTo>
                <a:cubicBezTo>
                  <a:pt x="11034104" y="2882016"/>
                  <a:pt x="11041637" y="2896493"/>
                  <a:pt x="11060177" y="2905760"/>
                </a:cubicBezTo>
                <a:cubicBezTo>
                  <a:pt x="11063074" y="2907497"/>
                  <a:pt x="11069448" y="2906918"/>
                  <a:pt x="11068288" y="2912130"/>
                </a:cubicBezTo>
                <a:cubicBezTo>
                  <a:pt x="11067709" y="2917342"/>
                  <a:pt x="11062495" y="2918500"/>
                  <a:pt x="11057280" y="2919079"/>
                </a:cubicBezTo>
                <a:cubicBezTo>
                  <a:pt x="11056701" y="2919079"/>
                  <a:pt x="11056121" y="2919079"/>
                  <a:pt x="11055542" y="2919079"/>
                </a:cubicBezTo>
                <a:cubicBezTo>
                  <a:pt x="11041637" y="2921396"/>
                  <a:pt x="11037581" y="2927766"/>
                  <a:pt x="11044533" y="2938769"/>
                </a:cubicBezTo>
                <a:cubicBezTo>
                  <a:pt x="11050907" y="2949193"/>
                  <a:pt x="11049168" y="2957300"/>
                  <a:pt x="11043374" y="2965987"/>
                </a:cubicBezTo>
                <a:cubicBezTo>
                  <a:pt x="11035842" y="2977570"/>
                  <a:pt x="11030048" y="2989731"/>
                  <a:pt x="11033525" y="3004208"/>
                </a:cubicBezTo>
                <a:cubicBezTo>
                  <a:pt x="11035263" y="3010579"/>
                  <a:pt x="11028890" y="3013474"/>
                  <a:pt x="11024834" y="3014632"/>
                </a:cubicBezTo>
                <a:cubicBezTo>
                  <a:pt x="11009769" y="3019845"/>
                  <a:pt x="11002816" y="3029690"/>
                  <a:pt x="11001077" y="3044747"/>
                </a:cubicBezTo>
                <a:cubicBezTo>
                  <a:pt x="10999919" y="3054012"/>
                  <a:pt x="10996442" y="3055750"/>
                  <a:pt x="10987172" y="3049959"/>
                </a:cubicBezTo>
                <a:cubicBezTo>
                  <a:pt x="10967473" y="3037797"/>
                  <a:pt x="10938502" y="3046484"/>
                  <a:pt x="10929811" y="3066753"/>
                </a:cubicBezTo>
                <a:cubicBezTo>
                  <a:pt x="10928073" y="3070806"/>
                  <a:pt x="10925756" y="3076018"/>
                  <a:pt x="10929811" y="3079494"/>
                </a:cubicBezTo>
                <a:cubicBezTo>
                  <a:pt x="10933867" y="3082969"/>
                  <a:pt x="10939661" y="3084706"/>
                  <a:pt x="10944876" y="3081231"/>
                </a:cubicBezTo>
                <a:cubicBezTo>
                  <a:pt x="10948352" y="3079494"/>
                  <a:pt x="10951828" y="3076597"/>
                  <a:pt x="10955305" y="3074281"/>
                </a:cubicBezTo>
                <a:cubicBezTo>
                  <a:pt x="10958781" y="3071385"/>
                  <a:pt x="10962258" y="3069648"/>
                  <a:pt x="10965155" y="3073123"/>
                </a:cubicBezTo>
                <a:cubicBezTo>
                  <a:pt x="10968631" y="3077178"/>
                  <a:pt x="10966314" y="3080652"/>
                  <a:pt x="10963416" y="3083548"/>
                </a:cubicBezTo>
                <a:cubicBezTo>
                  <a:pt x="10961098" y="3086443"/>
                  <a:pt x="10957623" y="3088760"/>
                  <a:pt x="10955305" y="3091076"/>
                </a:cubicBezTo>
                <a:cubicBezTo>
                  <a:pt x="10950090" y="3096288"/>
                  <a:pt x="10947193" y="3103237"/>
                  <a:pt x="10952407" y="3109028"/>
                </a:cubicBezTo>
                <a:cubicBezTo>
                  <a:pt x="10957042" y="3113661"/>
                  <a:pt x="10963416" y="3109028"/>
                  <a:pt x="10968052" y="3105554"/>
                </a:cubicBezTo>
                <a:cubicBezTo>
                  <a:pt x="10972108" y="3102658"/>
                  <a:pt x="10975005" y="3097446"/>
                  <a:pt x="10980220" y="3095709"/>
                </a:cubicBezTo>
                <a:cubicBezTo>
                  <a:pt x="10987751" y="3092813"/>
                  <a:pt x="10992386" y="3093972"/>
                  <a:pt x="10991807" y="3103237"/>
                </a:cubicBezTo>
                <a:cubicBezTo>
                  <a:pt x="10991228" y="3115977"/>
                  <a:pt x="10986013" y="3126402"/>
                  <a:pt x="10979060" y="3136247"/>
                </a:cubicBezTo>
                <a:cubicBezTo>
                  <a:pt x="10970370" y="3148987"/>
                  <a:pt x="10969790" y="3155937"/>
                  <a:pt x="10979060" y="3168098"/>
                </a:cubicBezTo>
                <a:cubicBezTo>
                  <a:pt x="10981957" y="3172731"/>
                  <a:pt x="10986593" y="3176784"/>
                  <a:pt x="10990649" y="3180838"/>
                </a:cubicBezTo>
                <a:cubicBezTo>
                  <a:pt x="10992386" y="3182575"/>
                  <a:pt x="10995284" y="3184313"/>
                  <a:pt x="10994125" y="3187208"/>
                </a:cubicBezTo>
                <a:cubicBezTo>
                  <a:pt x="10992967" y="3190684"/>
                  <a:pt x="10990069" y="3191263"/>
                  <a:pt x="10987751" y="3190684"/>
                </a:cubicBezTo>
                <a:cubicBezTo>
                  <a:pt x="10977322" y="3188367"/>
                  <a:pt x="10975005" y="3193000"/>
                  <a:pt x="10975584" y="3202266"/>
                </a:cubicBezTo>
                <a:cubicBezTo>
                  <a:pt x="10976164" y="3213848"/>
                  <a:pt x="10968631" y="3221955"/>
                  <a:pt x="10960519" y="3228325"/>
                </a:cubicBezTo>
                <a:cubicBezTo>
                  <a:pt x="10954146" y="3233537"/>
                  <a:pt x="10953567" y="3237592"/>
                  <a:pt x="10959940" y="3242225"/>
                </a:cubicBezTo>
                <a:cubicBezTo>
                  <a:pt x="10963416" y="3244541"/>
                  <a:pt x="10965734" y="3246858"/>
                  <a:pt x="10964575" y="3251491"/>
                </a:cubicBezTo>
                <a:cubicBezTo>
                  <a:pt x="10963416" y="3257861"/>
                  <a:pt x="10958781" y="3256703"/>
                  <a:pt x="10954725" y="3257861"/>
                </a:cubicBezTo>
                <a:cubicBezTo>
                  <a:pt x="10952407" y="3258440"/>
                  <a:pt x="10949511" y="3258440"/>
                  <a:pt x="10946614" y="3259019"/>
                </a:cubicBezTo>
                <a:cubicBezTo>
                  <a:pt x="10930970" y="3260756"/>
                  <a:pt x="10927494" y="3269443"/>
                  <a:pt x="10936764" y="3282762"/>
                </a:cubicBezTo>
                <a:cubicBezTo>
                  <a:pt x="10937922" y="3284499"/>
                  <a:pt x="10939081" y="3285658"/>
                  <a:pt x="10939661" y="3287395"/>
                </a:cubicBezTo>
                <a:cubicBezTo>
                  <a:pt x="10941399" y="3290870"/>
                  <a:pt x="10942558" y="3295502"/>
                  <a:pt x="10939081" y="3297819"/>
                </a:cubicBezTo>
                <a:cubicBezTo>
                  <a:pt x="10936185" y="3300136"/>
                  <a:pt x="10932129" y="3297819"/>
                  <a:pt x="10929811" y="3295502"/>
                </a:cubicBezTo>
                <a:cubicBezTo>
                  <a:pt x="10927494" y="3293186"/>
                  <a:pt x="10925756" y="3290870"/>
                  <a:pt x="10924017" y="3287974"/>
                </a:cubicBezTo>
                <a:lnTo>
                  <a:pt x="10921662" y="3287622"/>
                </a:lnTo>
                <a:lnTo>
                  <a:pt x="10920938" y="3293407"/>
                </a:lnTo>
                <a:cubicBezTo>
                  <a:pt x="10918905" y="3301238"/>
                  <a:pt x="10909902" y="3298919"/>
                  <a:pt x="10906416" y="3304720"/>
                </a:cubicBezTo>
                <a:cubicBezTo>
                  <a:pt x="10905255" y="3306750"/>
                  <a:pt x="10899737" y="3305300"/>
                  <a:pt x="10897123" y="3305009"/>
                </a:cubicBezTo>
                <a:cubicBezTo>
                  <a:pt x="10891024" y="3304139"/>
                  <a:pt x="10883764" y="3307910"/>
                  <a:pt x="10878826" y="3300949"/>
                </a:cubicBezTo>
                <a:cubicBezTo>
                  <a:pt x="10877955" y="3299788"/>
                  <a:pt x="10876213" y="3298338"/>
                  <a:pt x="10873890" y="3298338"/>
                </a:cubicBezTo>
                <a:lnTo>
                  <a:pt x="10870995" y="3295903"/>
                </a:lnTo>
                <a:lnTo>
                  <a:pt x="10833051" y="3298399"/>
                </a:lnTo>
                <a:cubicBezTo>
                  <a:pt x="10827835" y="3299557"/>
                  <a:pt x="10824939" y="3296081"/>
                  <a:pt x="10822621" y="3293186"/>
                </a:cubicBezTo>
                <a:cubicBezTo>
                  <a:pt x="10814510" y="3283920"/>
                  <a:pt x="10806978" y="3274655"/>
                  <a:pt x="10792493" y="3279288"/>
                </a:cubicBezTo>
                <a:cubicBezTo>
                  <a:pt x="10789595" y="3279867"/>
                  <a:pt x="10787858" y="3277550"/>
                  <a:pt x="10786698" y="3275234"/>
                </a:cubicBezTo>
                <a:cubicBezTo>
                  <a:pt x="10780325" y="3263652"/>
                  <a:pt x="10769896" y="3254386"/>
                  <a:pt x="10761205" y="3244541"/>
                </a:cubicBezTo>
                <a:cubicBezTo>
                  <a:pt x="10747878" y="3229484"/>
                  <a:pt x="10740346" y="3212690"/>
                  <a:pt x="10745560" y="3192421"/>
                </a:cubicBezTo>
                <a:cubicBezTo>
                  <a:pt x="10747298" y="3184313"/>
                  <a:pt x="10742663" y="3179101"/>
                  <a:pt x="10738028" y="3174468"/>
                </a:cubicBezTo>
                <a:cubicBezTo>
                  <a:pt x="10727599" y="3163465"/>
                  <a:pt x="10728178" y="3157674"/>
                  <a:pt x="10739767" y="3148987"/>
                </a:cubicBezTo>
                <a:cubicBezTo>
                  <a:pt x="10752514" y="3140301"/>
                  <a:pt x="10752514" y="3140301"/>
                  <a:pt x="10742084" y="3127561"/>
                </a:cubicBezTo>
                <a:cubicBezTo>
                  <a:pt x="10739767" y="3124664"/>
                  <a:pt x="10738028" y="3122348"/>
                  <a:pt x="10741504" y="3118873"/>
                </a:cubicBezTo>
                <a:cubicBezTo>
                  <a:pt x="10753093" y="3105554"/>
                  <a:pt x="10763522" y="3092234"/>
                  <a:pt x="10775690" y="3079494"/>
                </a:cubicBezTo>
                <a:cubicBezTo>
                  <a:pt x="10784381" y="3069648"/>
                  <a:pt x="10795389" y="3063278"/>
                  <a:pt x="10808136" y="3060382"/>
                </a:cubicBezTo>
                <a:cubicBezTo>
                  <a:pt x="10816248" y="3058066"/>
                  <a:pt x="10831891" y="3037218"/>
                  <a:pt x="10832472" y="3028532"/>
                </a:cubicBezTo>
                <a:cubicBezTo>
                  <a:pt x="10832472" y="3025636"/>
                  <a:pt x="10832472" y="3023320"/>
                  <a:pt x="10828995" y="3022162"/>
                </a:cubicBezTo>
                <a:cubicBezTo>
                  <a:pt x="10811034" y="3014053"/>
                  <a:pt x="10802342" y="2998417"/>
                  <a:pt x="10794810" y="2981623"/>
                </a:cubicBezTo>
                <a:cubicBezTo>
                  <a:pt x="10793072" y="2978149"/>
                  <a:pt x="10791912" y="2975253"/>
                  <a:pt x="10790174" y="2972358"/>
                </a:cubicBezTo>
                <a:lnTo>
                  <a:pt x="10786142" y="2947170"/>
                </a:lnTo>
                <a:lnTo>
                  <a:pt x="10778024" y="2946500"/>
                </a:lnTo>
                <a:cubicBezTo>
                  <a:pt x="10768613" y="2948760"/>
                  <a:pt x="10760330" y="2957044"/>
                  <a:pt x="10754308" y="2970601"/>
                </a:cubicBezTo>
                <a:cubicBezTo>
                  <a:pt x="10748285" y="2985663"/>
                  <a:pt x="10745273" y="3000726"/>
                  <a:pt x="10739250" y="3015789"/>
                </a:cubicBezTo>
                <a:cubicBezTo>
                  <a:pt x="10724193" y="3063990"/>
                  <a:pt x="10688054" y="3100140"/>
                  <a:pt x="10651915" y="3133279"/>
                </a:cubicBezTo>
                <a:cubicBezTo>
                  <a:pt x="10648904" y="3139303"/>
                  <a:pt x="10636857" y="3142317"/>
                  <a:pt x="10630834" y="3139303"/>
                </a:cubicBezTo>
                <a:cubicBezTo>
                  <a:pt x="10591684" y="3136291"/>
                  <a:pt x="10549523" y="3154367"/>
                  <a:pt x="10510373" y="3139303"/>
                </a:cubicBezTo>
                <a:cubicBezTo>
                  <a:pt x="10504350" y="3178466"/>
                  <a:pt x="10540488" y="3199555"/>
                  <a:pt x="10534465" y="3238718"/>
                </a:cubicBezTo>
                <a:cubicBezTo>
                  <a:pt x="10507361" y="3217631"/>
                  <a:pt x="10486280" y="3202567"/>
                  <a:pt x="10465200" y="3184492"/>
                </a:cubicBezTo>
                <a:cubicBezTo>
                  <a:pt x="10456917" y="3177713"/>
                  <a:pt x="10448636" y="3171501"/>
                  <a:pt x="10440212" y="3166276"/>
                </a:cubicBezTo>
                <a:lnTo>
                  <a:pt x="10424646" y="3158873"/>
                </a:lnTo>
                <a:lnTo>
                  <a:pt x="10421730" y="3161648"/>
                </a:lnTo>
                <a:cubicBezTo>
                  <a:pt x="10421905" y="3165157"/>
                  <a:pt x="10419623" y="3167613"/>
                  <a:pt x="10417166" y="3169542"/>
                </a:cubicBezTo>
                <a:cubicBezTo>
                  <a:pt x="10415236" y="3171121"/>
                  <a:pt x="10415060" y="3172348"/>
                  <a:pt x="10416991" y="3173752"/>
                </a:cubicBezTo>
                <a:cubicBezTo>
                  <a:pt x="10418044" y="3174453"/>
                  <a:pt x="10418746" y="3175156"/>
                  <a:pt x="10418395" y="3176559"/>
                </a:cubicBezTo>
                <a:lnTo>
                  <a:pt x="10416044" y="3178079"/>
                </a:lnTo>
                <a:lnTo>
                  <a:pt x="10437227" y="3181770"/>
                </a:lnTo>
                <a:cubicBezTo>
                  <a:pt x="10443250" y="3178758"/>
                  <a:pt x="10446262" y="3181770"/>
                  <a:pt x="10449273" y="3187796"/>
                </a:cubicBezTo>
                <a:cubicBezTo>
                  <a:pt x="10437227" y="3202858"/>
                  <a:pt x="10416147" y="3199846"/>
                  <a:pt x="10404100" y="3211896"/>
                </a:cubicBezTo>
                <a:cubicBezTo>
                  <a:pt x="10404100" y="3214909"/>
                  <a:pt x="10404100" y="3217921"/>
                  <a:pt x="10404100" y="3223946"/>
                </a:cubicBezTo>
                <a:cubicBezTo>
                  <a:pt x="10407112" y="3287210"/>
                  <a:pt x="10419158" y="3353486"/>
                  <a:pt x="10383019" y="3416749"/>
                </a:cubicBezTo>
                <a:lnTo>
                  <a:pt x="10383620" y="3421256"/>
                </a:lnTo>
                <a:lnTo>
                  <a:pt x="10391556" y="3412172"/>
                </a:lnTo>
                <a:cubicBezTo>
                  <a:pt x="10416866" y="3378443"/>
                  <a:pt x="10442707" y="3339937"/>
                  <a:pt x="10471819" y="3295279"/>
                </a:cubicBezTo>
                <a:cubicBezTo>
                  <a:pt x="10470764" y="3318535"/>
                  <a:pt x="10453137" y="3346078"/>
                  <a:pt x="10439252" y="3374420"/>
                </a:cubicBezTo>
                <a:cubicBezTo>
                  <a:pt x="10426295" y="3389264"/>
                  <a:pt x="10411203" y="3409521"/>
                  <a:pt x="10396379" y="3430814"/>
                </a:cubicBezTo>
                <a:lnTo>
                  <a:pt x="10386826" y="3445309"/>
                </a:lnTo>
                <a:lnTo>
                  <a:pt x="10388956" y="3461293"/>
                </a:lnTo>
                <a:lnTo>
                  <a:pt x="10400968" y="3445980"/>
                </a:lnTo>
                <a:cubicBezTo>
                  <a:pt x="10415092" y="3427963"/>
                  <a:pt x="10429385" y="3411448"/>
                  <a:pt x="10445685" y="3399277"/>
                </a:cubicBezTo>
                <a:cubicBezTo>
                  <a:pt x="10458769" y="3374676"/>
                  <a:pt x="10477996" y="3339648"/>
                  <a:pt x="10488427" y="3345791"/>
                </a:cubicBezTo>
                <a:cubicBezTo>
                  <a:pt x="10474542" y="3374133"/>
                  <a:pt x="10466802" y="3392046"/>
                  <a:pt x="10444631" y="3422533"/>
                </a:cubicBezTo>
                <a:cubicBezTo>
                  <a:pt x="10444631" y="3422533"/>
                  <a:pt x="10440888" y="3421732"/>
                  <a:pt x="10442487" y="3414247"/>
                </a:cubicBezTo>
                <a:cubicBezTo>
                  <a:pt x="10442487" y="3414247"/>
                  <a:pt x="10424860" y="3441790"/>
                  <a:pt x="10427004" y="3450075"/>
                </a:cubicBezTo>
                <a:cubicBezTo>
                  <a:pt x="10417917" y="3455961"/>
                  <a:pt x="10413376" y="3458905"/>
                  <a:pt x="10410432" y="3454360"/>
                </a:cubicBezTo>
                <a:cubicBezTo>
                  <a:pt x="10407232" y="3469332"/>
                  <a:pt x="10373032" y="3501161"/>
                  <a:pt x="10360748" y="3522018"/>
                </a:cubicBezTo>
                <a:cubicBezTo>
                  <a:pt x="10355405" y="3528704"/>
                  <a:pt x="10354605" y="3532447"/>
                  <a:pt x="10349263" y="3539133"/>
                </a:cubicBezTo>
                <a:lnTo>
                  <a:pt x="10323511" y="3568962"/>
                </a:lnTo>
                <a:lnTo>
                  <a:pt x="10336491" y="3577178"/>
                </a:lnTo>
                <a:cubicBezTo>
                  <a:pt x="10339686" y="3579209"/>
                  <a:pt x="10341428" y="3584719"/>
                  <a:pt x="10342880" y="3589070"/>
                </a:cubicBezTo>
                <a:cubicBezTo>
                  <a:pt x="10343462" y="3590810"/>
                  <a:pt x="10343171" y="3592551"/>
                  <a:pt x="10344914" y="3594001"/>
                </a:cubicBezTo>
                <a:cubicBezTo>
                  <a:pt x="10346657" y="3595451"/>
                  <a:pt x="10346366" y="3597192"/>
                  <a:pt x="10345204" y="3598932"/>
                </a:cubicBezTo>
                <a:cubicBezTo>
                  <a:pt x="10344623" y="3600093"/>
                  <a:pt x="10343462" y="3601542"/>
                  <a:pt x="10344332" y="3602703"/>
                </a:cubicBezTo>
                <a:cubicBezTo>
                  <a:pt x="10347237" y="3606183"/>
                  <a:pt x="10347527" y="3608794"/>
                  <a:pt x="10342880" y="3610534"/>
                </a:cubicBezTo>
                <a:cubicBezTo>
                  <a:pt x="10341719" y="3610825"/>
                  <a:pt x="10341428" y="3612565"/>
                  <a:pt x="10342591" y="3613435"/>
                </a:cubicBezTo>
                <a:cubicBezTo>
                  <a:pt x="10346366" y="3616626"/>
                  <a:pt x="10342300" y="3618076"/>
                  <a:pt x="10341719" y="3620396"/>
                </a:cubicBezTo>
                <a:cubicBezTo>
                  <a:pt x="10339686" y="3628227"/>
                  <a:pt x="10330683" y="3625908"/>
                  <a:pt x="10327197" y="3631709"/>
                </a:cubicBezTo>
                <a:cubicBezTo>
                  <a:pt x="10326036" y="3633739"/>
                  <a:pt x="10320518" y="3632289"/>
                  <a:pt x="10317904" y="3631998"/>
                </a:cubicBezTo>
                <a:cubicBezTo>
                  <a:pt x="10311805" y="3631128"/>
                  <a:pt x="10304545" y="3634899"/>
                  <a:pt x="10299607" y="3627938"/>
                </a:cubicBezTo>
                <a:cubicBezTo>
                  <a:pt x="10298736" y="3626777"/>
                  <a:pt x="10296994" y="3625328"/>
                  <a:pt x="10294671" y="3625328"/>
                </a:cubicBezTo>
                <a:cubicBezTo>
                  <a:pt x="10291476" y="3625617"/>
                  <a:pt x="10289733" y="3623876"/>
                  <a:pt x="10289153" y="3620686"/>
                </a:cubicBezTo>
                <a:cubicBezTo>
                  <a:pt x="10288571" y="3618656"/>
                  <a:pt x="10287119" y="3617495"/>
                  <a:pt x="10285667" y="3616045"/>
                </a:cubicBezTo>
                <a:lnTo>
                  <a:pt x="10284912" y="3613674"/>
                </a:lnTo>
                <a:lnTo>
                  <a:pt x="10282942" y="3615955"/>
                </a:lnTo>
                <a:cubicBezTo>
                  <a:pt x="10259164" y="3640227"/>
                  <a:pt x="10234649" y="3663362"/>
                  <a:pt x="10212206" y="3685963"/>
                </a:cubicBezTo>
                <a:cubicBezTo>
                  <a:pt x="10196978" y="3702277"/>
                  <a:pt x="10174008" y="3736505"/>
                  <a:pt x="10168120" y="3727420"/>
                </a:cubicBezTo>
                <a:cubicBezTo>
                  <a:pt x="10157435" y="3740792"/>
                  <a:pt x="10147550" y="3750420"/>
                  <a:pt x="10145950" y="3757907"/>
                </a:cubicBezTo>
                <a:cubicBezTo>
                  <a:pt x="10132321" y="3766735"/>
                  <a:pt x="10133921" y="3759250"/>
                  <a:pt x="10134719" y="3755508"/>
                </a:cubicBezTo>
                <a:cubicBezTo>
                  <a:pt x="10162232" y="3718336"/>
                  <a:pt x="10205520" y="3680620"/>
                  <a:pt x="10230634" y="3654676"/>
                </a:cubicBezTo>
                <a:cubicBezTo>
                  <a:pt x="10235176" y="3651735"/>
                  <a:pt x="10235975" y="3647992"/>
                  <a:pt x="10232232" y="3647190"/>
                </a:cubicBezTo>
                <a:cubicBezTo>
                  <a:pt x="10231433" y="3650934"/>
                  <a:pt x="10231433" y="3650934"/>
                  <a:pt x="10226890" y="3653877"/>
                </a:cubicBezTo>
                <a:cubicBezTo>
                  <a:pt x="10226090" y="3657621"/>
                  <a:pt x="10221548" y="3660562"/>
                  <a:pt x="10217804" y="3659763"/>
                </a:cubicBezTo>
                <a:cubicBezTo>
                  <a:pt x="10217804" y="3659763"/>
                  <a:pt x="10218603" y="3656021"/>
                  <a:pt x="10223147" y="3653077"/>
                </a:cubicBezTo>
                <a:cubicBezTo>
                  <a:pt x="10223147" y="3653077"/>
                  <a:pt x="10223147" y="3653077"/>
                  <a:pt x="10223946" y="3649335"/>
                </a:cubicBezTo>
                <a:cubicBezTo>
                  <a:pt x="10186003" y="3680364"/>
                  <a:pt x="10151003" y="3715936"/>
                  <a:pt x="10111460" y="3754452"/>
                </a:cubicBezTo>
                <a:cubicBezTo>
                  <a:pt x="10076460" y="3790023"/>
                  <a:pt x="10037715" y="3824795"/>
                  <a:pt x="9995229" y="3858767"/>
                </a:cubicBezTo>
                <a:cubicBezTo>
                  <a:pt x="9989087" y="3869196"/>
                  <a:pt x="9983744" y="3875882"/>
                  <a:pt x="9974658" y="3881767"/>
                </a:cubicBezTo>
                <a:cubicBezTo>
                  <a:pt x="9936715" y="3912798"/>
                  <a:pt x="9916943" y="3932055"/>
                  <a:pt x="9880599" y="3955599"/>
                </a:cubicBezTo>
                <a:cubicBezTo>
                  <a:pt x="9879799" y="3959341"/>
                  <a:pt x="9881942" y="3967626"/>
                  <a:pt x="9884886" y="3972169"/>
                </a:cubicBezTo>
                <a:cubicBezTo>
                  <a:pt x="9875002" y="3981797"/>
                  <a:pt x="9869659" y="3988484"/>
                  <a:pt x="9868859" y="3992226"/>
                </a:cubicBezTo>
                <a:cubicBezTo>
                  <a:pt x="9868859" y="3992226"/>
                  <a:pt x="9873402" y="3989282"/>
                  <a:pt x="9873402" y="3989282"/>
                </a:cubicBezTo>
                <a:cubicBezTo>
                  <a:pt x="9877147" y="3990083"/>
                  <a:pt x="9877147" y="3990083"/>
                  <a:pt x="9877147" y="3990083"/>
                </a:cubicBezTo>
                <a:cubicBezTo>
                  <a:pt x="9876345" y="3993826"/>
                  <a:pt x="9871804" y="3996768"/>
                  <a:pt x="9868061" y="3995969"/>
                </a:cubicBezTo>
                <a:cubicBezTo>
                  <a:pt x="9868061" y="3995969"/>
                  <a:pt x="9867260" y="3999712"/>
                  <a:pt x="9863517" y="3998911"/>
                </a:cubicBezTo>
                <a:cubicBezTo>
                  <a:pt x="9869405" y="4007996"/>
                  <a:pt x="9854975" y="4020569"/>
                  <a:pt x="9832260" y="4035282"/>
                </a:cubicBezTo>
                <a:cubicBezTo>
                  <a:pt x="9809544" y="4049998"/>
                  <a:pt x="9782286" y="4067657"/>
                  <a:pt x="9759571" y="4082371"/>
                </a:cubicBezTo>
                <a:cubicBezTo>
                  <a:pt x="9747541" y="4083714"/>
                  <a:pt x="9773999" y="4069799"/>
                  <a:pt x="9770256" y="4069000"/>
                </a:cubicBezTo>
                <a:cubicBezTo>
                  <a:pt x="9770256" y="4069000"/>
                  <a:pt x="9765714" y="4071943"/>
                  <a:pt x="9765714" y="4071943"/>
                </a:cubicBezTo>
                <a:cubicBezTo>
                  <a:pt x="9761171" y="4074885"/>
                  <a:pt x="9760371" y="4078628"/>
                  <a:pt x="9757427" y="4074087"/>
                </a:cubicBezTo>
                <a:cubicBezTo>
                  <a:pt x="9757427" y="4074087"/>
                  <a:pt x="9757427" y="4074087"/>
                  <a:pt x="9761970" y="4071143"/>
                </a:cubicBezTo>
                <a:cubicBezTo>
                  <a:pt x="9761970" y="4071143"/>
                  <a:pt x="9761970" y="4071143"/>
                  <a:pt x="9762770" y="4067399"/>
                </a:cubicBezTo>
                <a:cubicBezTo>
                  <a:pt x="9749141" y="4076229"/>
                  <a:pt x="9735511" y="4085059"/>
                  <a:pt x="9732567" y="4080514"/>
                </a:cubicBezTo>
                <a:cubicBezTo>
                  <a:pt x="9738709" y="4070087"/>
                  <a:pt x="9761425" y="4055371"/>
                  <a:pt x="9766767" y="4048686"/>
                </a:cubicBezTo>
                <a:cubicBezTo>
                  <a:pt x="9766767" y="4048686"/>
                  <a:pt x="9766767" y="4048686"/>
                  <a:pt x="9762225" y="4051629"/>
                </a:cubicBezTo>
                <a:cubicBezTo>
                  <a:pt x="9757681" y="4054572"/>
                  <a:pt x="9757681" y="4054572"/>
                  <a:pt x="9753140" y="4057515"/>
                </a:cubicBezTo>
                <a:cubicBezTo>
                  <a:pt x="9753140" y="4057515"/>
                  <a:pt x="9753939" y="4053772"/>
                  <a:pt x="9753939" y="4053772"/>
                </a:cubicBezTo>
                <a:cubicBezTo>
                  <a:pt x="9757681" y="4054572"/>
                  <a:pt x="9758480" y="4050830"/>
                  <a:pt x="9758480" y="4050830"/>
                </a:cubicBezTo>
                <a:cubicBezTo>
                  <a:pt x="9753140" y="4057515"/>
                  <a:pt x="9741108" y="4058858"/>
                  <a:pt x="9732023" y="4064745"/>
                </a:cubicBezTo>
                <a:cubicBezTo>
                  <a:pt x="9691135" y="4091232"/>
                  <a:pt x="9648649" y="4125204"/>
                  <a:pt x="9604017" y="4150891"/>
                </a:cubicBezTo>
                <a:cubicBezTo>
                  <a:pt x="9590388" y="4159720"/>
                  <a:pt x="9582102" y="4161864"/>
                  <a:pt x="9564729" y="4169893"/>
                </a:cubicBezTo>
                <a:cubicBezTo>
                  <a:pt x="9524641" y="4192636"/>
                  <a:pt x="9476266" y="4217524"/>
                  <a:pt x="9436179" y="4240268"/>
                </a:cubicBezTo>
                <a:lnTo>
                  <a:pt x="9399372" y="4258036"/>
                </a:lnTo>
                <a:lnTo>
                  <a:pt x="9402658" y="4264152"/>
                </a:lnTo>
                <a:cubicBezTo>
                  <a:pt x="9403199" y="4265772"/>
                  <a:pt x="9402928" y="4267391"/>
                  <a:pt x="9404550" y="4268740"/>
                </a:cubicBezTo>
                <a:cubicBezTo>
                  <a:pt x="9406171" y="4270090"/>
                  <a:pt x="9405901" y="4271709"/>
                  <a:pt x="9404819" y="4273329"/>
                </a:cubicBezTo>
                <a:cubicBezTo>
                  <a:pt x="9404279" y="4274409"/>
                  <a:pt x="9403199" y="4275759"/>
                  <a:pt x="9404009" y="4276837"/>
                </a:cubicBezTo>
                <a:cubicBezTo>
                  <a:pt x="9406712" y="4280076"/>
                  <a:pt x="9406982" y="4282506"/>
                  <a:pt x="9402658" y="4284126"/>
                </a:cubicBezTo>
                <a:cubicBezTo>
                  <a:pt x="9401577" y="4284395"/>
                  <a:pt x="9401306" y="4286015"/>
                  <a:pt x="9402387" y="4286825"/>
                </a:cubicBezTo>
                <a:cubicBezTo>
                  <a:pt x="9405901" y="4289795"/>
                  <a:pt x="9402118" y="4291143"/>
                  <a:pt x="9401577" y="4293303"/>
                </a:cubicBezTo>
                <a:cubicBezTo>
                  <a:pt x="9399685" y="4300591"/>
                  <a:pt x="9391306" y="4298432"/>
                  <a:pt x="9388064" y="4303830"/>
                </a:cubicBezTo>
                <a:cubicBezTo>
                  <a:pt x="9386983" y="4305719"/>
                  <a:pt x="9381848" y="4304370"/>
                  <a:pt x="9379415" y="4304099"/>
                </a:cubicBezTo>
                <a:cubicBezTo>
                  <a:pt x="9373740" y="4303290"/>
                  <a:pt x="9366983" y="4306799"/>
                  <a:pt x="9362389" y="4300321"/>
                </a:cubicBezTo>
                <a:cubicBezTo>
                  <a:pt x="9361577" y="4299241"/>
                  <a:pt x="9359957" y="4297892"/>
                  <a:pt x="9357794" y="4297892"/>
                </a:cubicBezTo>
                <a:cubicBezTo>
                  <a:pt x="9354821" y="4298162"/>
                  <a:pt x="9353200" y="4296542"/>
                  <a:pt x="9352660" y="4293573"/>
                </a:cubicBezTo>
                <a:cubicBezTo>
                  <a:pt x="9352119" y="4291684"/>
                  <a:pt x="9350767" y="4290604"/>
                  <a:pt x="9349416" y="4289254"/>
                </a:cubicBezTo>
                <a:cubicBezTo>
                  <a:pt x="9345903" y="4286015"/>
                  <a:pt x="9344281" y="4282237"/>
                  <a:pt x="9345632" y="4277378"/>
                </a:cubicBezTo>
                <a:lnTo>
                  <a:pt x="9345187" y="4276178"/>
                </a:lnTo>
                <a:lnTo>
                  <a:pt x="9338086" y="4278014"/>
                </a:lnTo>
                <a:cubicBezTo>
                  <a:pt x="9338086" y="4278014"/>
                  <a:pt x="9338086" y="4278014"/>
                  <a:pt x="9342629" y="4275072"/>
                </a:cubicBezTo>
                <a:lnTo>
                  <a:pt x="9344361" y="4273950"/>
                </a:lnTo>
                <a:lnTo>
                  <a:pt x="9344108" y="4273268"/>
                </a:lnTo>
                <a:lnTo>
                  <a:pt x="9300397" y="4289530"/>
                </a:lnTo>
                <a:cubicBezTo>
                  <a:pt x="9297453" y="4284988"/>
                  <a:pt x="9280879" y="4289274"/>
                  <a:pt x="9282480" y="4281788"/>
                </a:cubicBezTo>
                <a:cubicBezTo>
                  <a:pt x="9200160" y="4318992"/>
                  <a:pt x="9136267" y="4324910"/>
                  <a:pt x="9081750" y="4360225"/>
                </a:cubicBezTo>
                <a:cubicBezTo>
                  <a:pt x="9028287" y="4372285"/>
                  <a:pt x="8994596" y="4365087"/>
                  <a:pt x="8939535" y="4384632"/>
                </a:cubicBezTo>
                <a:cubicBezTo>
                  <a:pt x="8935792" y="4383832"/>
                  <a:pt x="8923762" y="4385175"/>
                  <a:pt x="8919218" y="4388119"/>
                </a:cubicBezTo>
                <a:cubicBezTo>
                  <a:pt x="8894358" y="4394548"/>
                  <a:pt x="8861213" y="4403121"/>
                  <a:pt x="8832609" y="4408751"/>
                </a:cubicBezTo>
                <a:cubicBezTo>
                  <a:pt x="8804008" y="4414381"/>
                  <a:pt x="8772461" y="4415469"/>
                  <a:pt x="8757487" y="4412269"/>
                </a:cubicBezTo>
                <a:cubicBezTo>
                  <a:pt x="8762830" y="4405583"/>
                  <a:pt x="8779402" y="4401296"/>
                  <a:pt x="8799719" y="4397810"/>
                </a:cubicBezTo>
                <a:cubicBezTo>
                  <a:pt x="8819236" y="4398067"/>
                  <a:pt x="8839552" y="4394579"/>
                  <a:pt x="8848638" y="4388693"/>
                </a:cubicBezTo>
                <a:cubicBezTo>
                  <a:pt x="8860669" y="4387350"/>
                  <a:pt x="8868155" y="4388949"/>
                  <a:pt x="8879384" y="4391349"/>
                </a:cubicBezTo>
                <a:cubicBezTo>
                  <a:pt x="8916274" y="4383576"/>
                  <a:pt x="8929105" y="4378490"/>
                  <a:pt x="8958507" y="4369117"/>
                </a:cubicBezTo>
                <a:cubicBezTo>
                  <a:pt x="8953164" y="4375802"/>
                  <a:pt x="8974280" y="4368573"/>
                  <a:pt x="8986310" y="4367230"/>
                </a:cubicBezTo>
                <a:cubicBezTo>
                  <a:pt x="8990853" y="4364287"/>
                  <a:pt x="9004483" y="4355458"/>
                  <a:pt x="8987909" y="4359745"/>
                </a:cubicBezTo>
                <a:cubicBezTo>
                  <a:pt x="9017312" y="4350371"/>
                  <a:pt x="9055001" y="4338855"/>
                  <a:pt x="9096433" y="4328140"/>
                </a:cubicBezTo>
                <a:cubicBezTo>
                  <a:pt x="9133323" y="4320366"/>
                  <a:pt x="9175553" y="4305908"/>
                  <a:pt x="9213243" y="4294392"/>
                </a:cubicBezTo>
                <a:cubicBezTo>
                  <a:pt x="9213243" y="4294392"/>
                  <a:pt x="9221530" y="4292249"/>
                  <a:pt x="9219931" y="4299735"/>
                </a:cubicBezTo>
                <a:cubicBezTo>
                  <a:pt x="9266706" y="4282333"/>
                  <a:pt x="9291566" y="4275903"/>
                  <a:pt x="9311337" y="4256646"/>
                </a:cubicBezTo>
                <a:cubicBezTo>
                  <a:pt x="9336196" y="4250216"/>
                  <a:pt x="9349825" y="4241388"/>
                  <a:pt x="9366397" y="4237100"/>
                </a:cubicBezTo>
                <a:cubicBezTo>
                  <a:pt x="9375485" y="4231214"/>
                  <a:pt x="9362655" y="4236300"/>
                  <a:pt x="9363453" y="4232558"/>
                </a:cubicBezTo>
                <a:cubicBezTo>
                  <a:pt x="9380827" y="4224529"/>
                  <a:pt x="9398201" y="4216500"/>
                  <a:pt x="9415571" y="4208470"/>
                </a:cubicBezTo>
                <a:cubicBezTo>
                  <a:pt x="9413174" y="4219698"/>
                  <a:pt x="9426802" y="4210869"/>
                  <a:pt x="9435089" y="4208726"/>
                </a:cubicBezTo>
                <a:cubicBezTo>
                  <a:pt x="9441776" y="4214069"/>
                  <a:pt x="9427347" y="4226641"/>
                  <a:pt x="9416661" y="4240013"/>
                </a:cubicBezTo>
                <a:cubicBezTo>
                  <a:pt x="9436179" y="4240268"/>
                  <a:pt x="9487752" y="4200410"/>
                  <a:pt x="9509668" y="4189438"/>
                </a:cubicBezTo>
                <a:cubicBezTo>
                  <a:pt x="9505925" y="4188638"/>
                  <a:pt x="9505925" y="4188638"/>
                  <a:pt x="9505925" y="4188638"/>
                </a:cubicBezTo>
                <a:cubicBezTo>
                  <a:pt x="9501381" y="4191580"/>
                  <a:pt x="9497638" y="4190781"/>
                  <a:pt x="9497638" y="4190781"/>
                </a:cubicBezTo>
                <a:cubicBezTo>
                  <a:pt x="9502180" y="4187837"/>
                  <a:pt x="9502980" y="4184095"/>
                  <a:pt x="9506723" y="4184894"/>
                </a:cubicBezTo>
                <a:cubicBezTo>
                  <a:pt x="9503780" y="4180352"/>
                  <a:pt x="9534783" y="4163494"/>
                  <a:pt x="9533182" y="4170979"/>
                </a:cubicBezTo>
                <a:cubicBezTo>
                  <a:pt x="9533982" y="4167237"/>
                  <a:pt x="9533982" y="4167237"/>
                  <a:pt x="9538525" y="4164293"/>
                </a:cubicBezTo>
                <a:cubicBezTo>
                  <a:pt x="9538525" y="4164293"/>
                  <a:pt x="9538525" y="4164293"/>
                  <a:pt x="9542268" y="4165094"/>
                </a:cubicBezTo>
                <a:cubicBezTo>
                  <a:pt x="9542268" y="4165094"/>
                  <a:pt x="9546011" y="4165894"/>
                  <a:pt x="9546011" y="4165894"/>
                </a:cubicBezTo>
                <a:cubicBezTo>
                  <a:pt x="9546011" y="4165894"/>
                  <a:pt x="9546011" y="4165894"/>
                  <a:pt x="9541469" y="4168836"/>
                </a:cubicBezTo>
                <a:cubicBezTo>
                  <a:pt x="9572471" y="4151979"/>
                  <a:pt x="9546812" y="4162151"/>
                  <a:pt x="9543868" y="4157608"/>
                </a:cubicBezTo>
                <a:cubicBezTo>
                  <a:pt x="9540925" y="4153066"/>
                  <a:pt x="9550010" y="4147180"/>
                  <a:pt x="9550010" y="4147180"/>
                </a:cubicBezTo>
                <a:cubicBezTo>
                  <a:pt x="9547066" y="4142636"/>
                  <a:pt x="9520608" y="4156553"/>
                  <a:pt x="9530493" y="4146924"/>
                </a:cubicBezTo>
                <a:cubicBezTo>
                  <a:pt x="9540379" y="4137296"/>
                  <a:pt x="9550264" y="4127667"/>
                  <a:pt x="9563894" y="4118837"/>
                </a:cubicBezTo>
                <a:lnTo>
                  <a:pt x="9601347" y="4097588"/>
                </a:lnTo>
                <a:lnTo>
                  <a:pt x="9572913" y="4097588"/>
                </a:lnTo>
                <a:cubicBezTo>
                  <a:pt x="9569902" y="4076500"/>
                  <a:pt x="9569902" y="4055412"/>
                  <a:pt x="9572913" y="4031311"/>
                </a:cubicBezTo>
                <a:cubicBezTo>
                  <a:pt x="9572913" y="4013236"/>
                  <a:pt x="9575924" y="3995161"/>
                  <a:pt x="9569902" y="3980098"/>
                </a:cubicBezTo>
                <a:cubicBezTo>
                  <a:pt x="9557855" y="3916834"/>
                  <a:pt x="9521717" y="3901772"/>
                  <a:pt x="9464498" y="3928885"/>
                </a:cubicBezTo>
                <a:cubicBezTo>
                  <a:pt x="9425347" y="3952985"/>
                  <a:pt x="9416312" y="3949973"/>
                  <a:pt x="9389209" y="3919847"/>
                </a:cubicBezTo>
                <a:lnTo>
                  <a:pt x="9372019" y="3903341"/>
                </a:lnTo>
                <a:lnTo>
                  <a:pt x="9305076" y="3936473"/>
                </a:lnTo>
                <a:lnTo>
                  <a:pt x="9301874" y="3943947"/>
                </a:lnTo>
                <a:cubicBezTo>
                  <a:pt x="9286064" y="3977839"/>
                  <a:pt x="9263477" y="3986312"/>
                  <a:pt x="9236655" y="3974449"/>
                </a:cubicBezTo>
                <a:lnTo>
                  <a:pt x="9227233" y="3968271"/>
                </a:lnTo>
                <a:lnTo>
                  <a:pt x="9183136" y="3985775"/>
                </a:lnTo>
                <a:cubicBezTo>
                  <a:pt x="9145572" y="3999090"/>
                  <a:pt x="9109557" y="4010168"/>
                  <a:pt x="9079667" y="4017120"/>
                </a:cubicBezTo>
                <a:lnTo>
                  <a:pt x="9076550" y="4017647"/>
                </a:lnTo>
                <a:lnTo>
                  <a:pt x="9075734" y="4022047"/>
                </a:lnTo>
                <a:cubicBezTo>
                  <a:pt x="9074572" y="4022337"/>
                  <a:pt x="9074282" y="4024078"/>
                  <a:pt x="9075444" y="4024948"/>
                </a:cubicBezTo>
                <a:cubicBezTo>
                  <a:pt x="9079219" y="4028138"/>
                  <a:pt x="9075153" y="4029588"/>
                  <a:pt x="9074572" y="4031909"/>
                </a:cubicBezTo>
                <a:cubicBezTo>
                  <a:pt x="9072539" y="4039740"/>
                  <a:pt x="9063536" y="4037420"/>
                  <a:pt x="9060051" y="4043221"/>
                </a:cubicBezTo>
                <a:cubicBezTo>
                  <a:pt x="9058890" y="4045251"/>
                  <a:pt x="9053370" y="4043802"/>
                  <a:pt x="9050757" y="4043511"/>
                </a:cubicBezTo>
                <a:cubicBezTo>
                  <a:pt x="9044659" y="4042641"/>
                  <a:pt x="9037398" y="4046412"/>
                  <a:pt x="9032460" y="4039451"/>
                </a:cubicBezTo>
                <a:cubicBezTo>
                  <a:pt x="9031589" y="4038290"/>
                  <a:pt x="9029846" y="4036840"/>
                  <a:pt x="9027523" y="4036840"/>
                </a:cubicBezTo>
                <a:cubicBezTo>
                  <a:pt x="9024328" y="4037130"/>
                  <a:pt x="9022586" y="4035389"/>
                  <a:pt x="9022005" y="4032199"/>
                </a:cubicBezTo>
                <a:cubicBezTo>
                  <a:pt x="9021424" y="4030168"/>
                  <a:pt x="9019972" y="4029008"/>
                  <a:pt x="9018520" y="4027558"/>
                </a:cubicBezTo>
                <a:cubicBezTo>
                  <a:pt x="9014745" y="4024078"/>
                  <a:pt x="9013002" y="4020016"/>
                  <a:pt x="9014454" y="4014796"/>
                </a:cubicBezTo>
                <a:cubicBezTo>
                  <a:pt x="9015326" y="4011895"/>
                  <a:pt x="9014454" y="4008704"/>
                  <a:pt x="9011550" y="4006964"/>
                </a:cubicBezTo>
                <a:cubicBezTo>
                  <a:pt x="9011550" y="4005804"/>
                  <a:pt x="9011550" y="4004644"/>
                  <a:pt x="9011550" y="4003483"/>
                </a:cubicBezTo>
                <a:cubicBezTo>
                  <a:pt x="9014163" y="4002033"/>
                  <a:pt x="9015326" y="4000293"/>
                  <a:pt x="9015035" y="3996522"/>
                </a:cubicBezTo>
                <a:cubicBezTo>
                  <a:pt x="9014745" y="3991301"/>
                  <a:pt x="9017068" y="3987240"/>
                  <a:pt x="9022876" y="3986080"/>
                </a:cubicBezTo>
                <a:cubicBezTo>
                  <a:pt x="9025490" y="3985790"/>
                  <a:pt x="9024910" y="3983760"/>
                  <a:pt x="9024910" y="3982019"/>
                </a:cubicBezTo>
                <a:cubicBezTo>
                  <a:pt x="9024910" y="3979118"/>
                  <a:pt x="9026071" y="3978538"/>
                  <a:pt x="9028394" y="3980569"/>
                </a:cubicBezTo>
                <a:cubicBezTo>
                  <a:pt x="9031880" y="3983469"/>
                  <a:pt x="9034203" y="3983469"/>
                  <a:pt x="9035075" y="3978538"/>
                </a:cubicBezTo>
                <a:cubicBezTo>
                  <a:pt x="9035364" y="3977379"/>
                  <a:pt x="9036236" y="3975928"/>
                  <a:pt x="9037398" y="3977379"/>
                </a:cubicBezTo>
                <a:cubicBezTo>
                  <a:pt x="9041173" y="3981149"/>
                  <a:pt x="9043787" y="3978829"/>
                  <a:pt x="9046691" y="3976218"/>
                </a:cubicBezTo>
                <a:cubicBezTo>
                  <a:pt x="9046982" y="3975638"/>
                  <a:pt x="9048143" y="3975638"/>
                  <a:pt x="9048724" y="3975638"/>
                </a:cubicBezTo>
                <a:lnTo>
                  <a:pt x="9063925" y="3985260"/>
                </a:lnTo>
                <a:lnTo>
                  <a:pt x="9077724" y="3969275"/>
                </a:lnTo>
                <a:cubicBezTo>
                  <a:pt x="9029746" y="3967429"/>
                  <a:pt x="8990994" y="3987729"/>
                  <a:pt x="8952242" y="4002493"/>
                </a:cubicBezTo>
                <a:cubicBezTo>
                  <a:pt x="8944863" y="4006183"/>
                  <a:pt x="8941172" y="4011719"/>
                  <a:pt x="8946708" y="4019101"/>
                </a:cubicBezTo>
                <a:cubicBezTo>
                  <a:pt x="8968850" y="4050473"/>
                  <a:pt x="8944861" y="4057854"/>
                  <a:pt x="8922718" y="4063392"/>
                </a:cubicBezTo>
                <a:cubicBezTo>
                  <a:pt x="8869204" y="4077233"/>
                  <a:pt x="8815691" y="4090612"/>
                  <a:pt x="8761947" y="4103068"/>
                </a:cubicBezTo>
                <a:lnTo>
                  <a:pt x="8695488" y="4117061"/>
                </a:lnTo>
                <a:lnTo>
                  <a:pt x="8696771" y="4119450"/>
                </a:lnTo>
                <a:cubicBezTo>
                  <a:pt x="8697312" y="4121070"/>
                  <a:pt x="8697041" y="4122689"/>
                  <a:pt x="8698663" y="4124039"/>
                </a:cubicBezTo>
                <a:cubicBezTo>
                  <a:pt x="8700284" y="4125389"/>
                  <a:pt x="8700014" y="4127008"/>
                  <a:pt x="8698932" y="4128628"/>
                </a:cubicBezTo>
                <a:cubicBezTo>
                  <a:pt x="8698392" y="4129708"/>
                  <a:pt x="8697312" y="4131058"/>
                  <a:pt x="8698122" y="4132137"/>
                </a:cubicBezTo>
                <a:cubicBezTo>
                  <a:pt x="8700825" y="4135376"/>
                  <a:pt x="8701095" y="4137805"/>
                  <a:pt x="8696771" y="4139425"/>
                </a:cubicBezTo>
                <a:cubicBezTo>
                  <a:pt x="8695690" y="4139695"/>
                  <a:pt x="8695419" y="4141314"/>
                  <a:pt x="8696500" y="4142123"/>
                </a:cubicBezTo>
                <a:cubicBezTo>
                  <a:pt x="8700014" y="4145093"/>
                  <a:pt x="8696231" y="4146442"/>
                  <a:pt x="8695690" y="4148601"/>
                </a:cubicBezTo>
                <a:cubicBezTo>
                  <a:pt x="8693798" y="4155890"/>
                  <a:pt x="8685419" y="4153731"/>
                  <a:pt x="8682177" y="4159129"/>
                </a:cubicBezTo>
                <a:cubicBezTo>
                  <a:pt x="8681096" y="4161018"/>
                  <a:pt x="8675961" y="4159668"/>
                  <a:pt x="8673528" y="4159398"/>
                </a:cubicBezTo>
                <a:cubicBezTo>
                  <a:pt x="8667852" y="4158589"/>
                  <a:pt x="8661096" y="4162098"/>
                  <a:pt x="8656502" y="4155620"/>
                </a:cubicBezTo>
                <a:cubicBezTo>
                  <a:pt x="8655690" y="4154540"/>
                  <a:pt x="8654070" y="4153190"/>
                  <a:pt x="8651907" y="4153190"/>
                </a:cubicBezTo>
                <a:cubicBezTo>
                  <a:pt x="8648934" y="4153460"/>
                  <a:pt x="8647313" y="4151840"/>
                  <a:pt x="8646772" y="4148872"/>
                </a:cubicBezTo>
                <a:cubicBezTo>
                  <a:pt x="8646232" y="4146982"/>
                  <a:pt x="8644880" y="4145903"/>
                  <a:pt x="8643529" y="4144553"/>
                </a:cubicBezTo>
                <a:cubicBezTo>
                  <a:pt x="8640016" y="4141314"/>
                  <a:pt x="8638394" y="4137536"/>
                  <a:pt x="8639745" y="4132677"/>
                </a:cubicBezTo>
                <a:lnTo>
                  <a:pt x="8638410" y="4129078"/>
                </a:lnTo>
                <a:lnTo>
                  <a:pt x="8599791" y="4137209"/>
                </a:lnTo>
                <a:cubicBezTo>
                  <a:pt x="8553658" y="4146436"/>
                  <a:pt x="8507526" y="4152895"/>
                  <a:pt x="8461162" y="4156586"/>
                </a:cubicBezTo>
                <a:lnTo>
                  <a:pt x="8431247" y="4157178"/>
                </a:lnTo>
                <a:lnTo>
                  <a:pt x="8438056" y="4163428"/>
                </a:lnTo>
                <a:cubicBezTo>
                  <a:pt x="8441193" y="4165309"/>
                  <a:pt x="8448094" y="4164682"/>
                  <a:pt x="8446839" y="4170325"/>
                </a:cubicBezTo>
                <a:cubicBezTo>
                  <a:pt x="8446212" y="4175969"/>
                  <a:pt x="8440566" y="4177223"/>
                  <a:pt x="8434919" y="4177850"/>
                </a:cubicBezTo>
                <a:cubicBezTo>
                  <a:pt x="8434291" y="4177850"/>
                  <a:pt x="8433665" y="4177850"/>
                  <a:pt x="8433037" y="4177850"/>
                </a:cubicBezTo>
                <a:cubicBezTo>
                  <a:pt x="8417981" y="4180358"/>
                  <a:pt x="8413589" y="4187256"/>
                  <a:pt x="8421117" y="4199169"/>
                </a:cubicBezTo>
                <a:cubicBezTo>
                  <a:pt x="8428018" y="4210456"/>
                  <a:pt x="8426137" y="4219235"/>
                  <a:pt x="8419862" y="4228641"/>
                </a:cubicBezTo>
                <a:cubicBezTo>
                  <a:pt x="8411706" y="4241182"/>
                  <a:pt x="8405433" y="4254350"/>
                  <a:pt x="8409197" y="4270027"/>
                </a:cubicBezTo>
                <a:cubicBezTo>
                  <a:pt x="8411079" y="4276924"/>
                  <a:pt x="8404178" y="4280060"/>
                  <a:pt x="8399786" y="4281314"/>
                </a:cubicBezTo>
                <a:cubicBezTo>
                  <a:pt x="8383476" y="4286957"/>
                  <a:pt x="8375948" y="4297617"/>
                  <a:pt x="8374065" y="4313920"/>
                </a:cubicBezTo>
                <a:cubicBezTo>
                  <a:pt x="8372811" y="4323953"/>
                  <a:pt x="8369047" y="4325834"/>
                  <a:pt x="8359008" y="4319563"/>
                </a:cubicBezTo>
                <a:cubicBezTo>
                  <a:pt x="8337679" y="4306396"/>
                  <a:pt x="8306310" y="4315801"/>
                  <a:pt x="8296899" y="4337748"/>
                </a:cubicBezTo>
                <a:cubicBezTo>
                  <a:pt x="8295018" y="4342137"/>
                  <a:pt x="8292509" y="4347781"/>
                  <a:pt x="8296899" y="4351543"/>
                </a:cubicBezTo>
                <a:cubicBezTo>
                  <a:pt x="8301291" y="4355305"/>
                  <a:pt x="8307565" y="4357186"/>
                  <a:pt x="8313211" y="4353424"/>
                </a:cubicBezTo>
                <a:cubicBezTo>
                  <a:pt x="8316975" y="4351543"/>
                  <a:pt x="8320739" y="4348407"/>
                  <a:pt x="8324503" y="4345899"/>
                </a:cubicBezTo>
                <a:cubicBezTo>
                  <a:pt x="8328268" y="4342764"/>
                  <a:pt x="8332032" y="4340883"/>
                  <a:pt x="8335169" y="4344645"/>
                </a:cubicBezTo>
                <a:cubicBezTo>
                  <a:pt x="8338934" y="4349035"/>
                  <a:pt x="8336423" y="4352797"/>
                  <a:pt x="8333287" y="4355932"/>
                </a:cubicBezTo>
                <a:cubicBezTo>
                  <a:pt x="8330777" y="4359068"/>
                  <a:pt x="8327012" y="4361576"/>
                  <a:pt x="8324503" y="4364084"/>
                </a:cubicBezTo>
                <a:cubicBezTo>
                  <a:pt x="8318858" y="4369727"/>
                  <a:pt x="8315720" y="4377252"/>
                  <a:pt x="8321367" y="4383522"/>
                </a:cubicBezTo>
                <a:cubicBezTo>
                  <a:pt x="8326386" y="4388539"/>
                  <a:pt x="8333287" y="4383522"/>
                  <a:pt x="8338306" y="4379760"/>
                </a:cubicBezTo>
                <a:cubicBezTo>
                  <a:pt x="8342698" y="4376625"/>
                  <a:pt x="8345834" y="4370981"/>
                  <a:pt x="8351480" y="4369101"/>
                </a:cubicBezTo>
                <a:cubicBezTo>
                  <a:pt x="8359636" y="4365965"/>
                  <a:pt x="8364655" y="4367219"/>
                  <a:pt x="8364028" y="4377252"/>
                </a:cubicBezTo>
                <a:cubicBezTo>
                  <a:pt x="8363400" y="4391047"/>
                  <a:pt x="8357754" y="4402334"/>
                  <a:pt x="8350226" y="4412994"/>
                </a:cubicBezTo>
                <a:cubicBezTo>
                  <a:pt x="8340815" y="4426789"/>
                  <a:pt x="8340188" y="4434314"/>
                  <a:pt x="8350226" y="4447481"/>
                </a:cubicBezTo>
                <a:cubicBezTo>
                  <a:pt x="8353363" y="4452498"/>
                  <a:pt x="8358381" y="4456888"/>
                  <a:pt x="8362773" y="4461276"/>
                </a:cubicBezTo>
                <a:cubicBezTo>
                  <a:pt x="8364655" y="4463158"/>
                  <a:pt x="8367792" y="4465039"/>
                  <a:pt x="8366537" y="4468175"/>
                </a:cubicBezTo>
                <a:cubicBezTo>
                  <a:pt x="8365283" y="4471937"/>
                  <a:pt x="8362145" y="4472563"/>
                  <a:pt x="8359636" y="4471937"/>
                </a:cubicBezTo>
                <a:cubicBezTo>
                  <a:pt x="8348343" y="4469429"/>
                  <a:pt x="8345834" y="4474445"/>
                  <a:pt x="8346462" y="4484478"/>
                </a:cubicBezTo>
                <a:cubicBezTo>
                  <a:pt x="8347088" y="4497018"/>
                  <a:pt x="8338934" y="4505798"/>
                  <a:pt x="8330150" y="4512695"/>
                </a:cubicBezTo>
                <a:cubicBezTo>
                  <a:pt x="8323248" y="4518338"/>
                  <a:pt x="8322622" y="4522728"/>
                  <a:pt x="8329523" y="4527744"/>
                </a:cubicBezTo>
                <a:cubicBezTo>
                  <a:pt x="8333287" y="4530252"/>
                  <a:pt x="8335796" y="4532760"/>
                  <a:pt x="8334542" y="4537777"/>
                </a:cubicBezTo>
                <a:cubicBezTo>
                  <a:pt x="8333287" y="4544674"/>
                  <a:pt x="8328268" y="4543420"/>
                  <a:pt x="8323876" y="4544674"/>
                </a:cubicBezTo>
                <a:cubicBezTo>
                  <a:pt x="8321367" y="4545301"/>
                  <a:pt x="8318230" y="4545301"/>
                  <a:pt x="8315094" y="4545928"/>
                </a:cubicBezTo>
                <a:cubicBezTo>
                  <a:pt x="8298154" y="4547810"/>
                  <a:pt x="8294390" y="4557215"/>
                  <a:pt x="8304428" y="4571637"/>
                </a:cubicBezTo>
                <a:cubicBezTo>
                  <a:pt x="8305683" y="4573518"/>
                  <a:pt x="8306938" y="4574772"/>
                  <a:pt x="8307565" y="4576654"/>
                </a:cubicBezTo>
                <a:cubicBezTo>
                  <a:pt x="8309447" y="4580416"/>
                  <a:pt x="8310702" y="4585432"/>
                  <a:pt x="8306938" y="4587941"/>
                </a:cubicBezTo>
                <a:cubicBezTo>
                  <a:pt x="8303801" y="4590449"/>
                  <a:pt x="8299409" y="4587941"/>
                  <a:pt x="8296899" y="4585432"/>
                </a:cubicBezTo>
                <a:cubicBezTo>
                  <a:pt x="8294390" y="4582924"/>
                  <a:pt x="8292509" y="4580416"/>
                  <a:pt x="8290626" y="4577280"/>
                </a:cubicBezTo>
                <a:cubicBezTo>
                  <a:pt x="8286862" y="4572891"/>
                  <a:pt x="8283098" y="4571637"/>
                  <a:pt x="8278078" y="4575400"/>
                </a:cubicBezTo>
                <a:cubicBezTo>
                  <a:pt x="8266159" y="4583551"/>
                  <a:pt x="8252984" y="4584805"/>
                  <a:pt x="8239810" y="4585432"/>
                </a:cubicBezTo>
                <a:cubicBezTo>
                  <a:pt x="8224126" y="4586687"/>
                  <a:pt x="8207814" y="4584805"/>
                  <a:pt x="8192130" y="4588567"/>
                </a:cubicBezTo>
                <a:cubicBezTo>
                  <a:pt x="8186484" y="4589821"/>
                  <a:pt x="8183348" y="4586059"/>
                  <a:pt x="8180838" y="4582924"/>
                </a:cubicBezTo>
                <a:cubicBezTo>
                  <a:pt x="8172055" y="4572891"/>
                  <a:pt x="8163899" y="4562859"/>
                  <a:pt x="8148215" y="4567875"/>
                </a:cubicBezTo>
                <a:cubicBezTo>
                  <a:pt x="8145079" y="4568502"/>
                  <a:pt x="8143196" y="4565993"/>
                  <a:pt x="8141941" y="4563485"/>
                </a:cubicBezTo>
                <a:cubicBezTo>
                  <a:pt x="8135040" y="4550944"/>
                  <a:pt x="8123748" y="4540912"/>
                  <a:pt x="8114338" y="4530252"/>
                </a:cubicBezTo>
                <a:cubicBezTo>
                  <a:pt x="8099908" y="4513949"/>
                  <a:pt x="8091753" y="4495765"/>
                  <a:pt x="8097398" y="4473817"/>
                </a:cubicBezTo>
                <a:cubicBezTo>
                  <a:pt x="8099281" y="4465039"/>
                  <a:pt x="8094262" y="4459396"/>
                  <a:pt x="8089243" y="4454379"/>
                </a:cubicBezTo>
                <a:cubicBezTo>
                  <a:pt x="8077950" y="4442465"/>
                  <a:pt x="8078578" y="4436194"/>
                  <a:pt x="8091125" y="4426789"/>
                </a:cubicBezTo>
                <a:cubicBezTo>
                  <a:pt x="8104927" y="4417383"/>
                  <a:pt x="8104927" y="4417383"/>
                  <a:pt x="8093634" y="4403588"/>
                </a:cubicBezTo>
                <a:cubicBezTo>
                  <a:pt x="8091125" y="4400453"/>
                  <a:pt x="8089243" y="4397945"/>
                  <a:pt x="8093007" y="4394183"/>
                </a:cubicBezTo>
                <a:cubicBezTo>
                  <a:pt x="8105554" y="4379760"/>
                  <a:pt x="8116847" y="4365338"/>
                  <a:pt x="8130021" y="4351543"/>
                </a:cubicBezTo>
                <a:cubicBezTo>
                  <a:pt x="8139432" y="4340883"/>
                  <a:pt x="8151352" y="4333986"/>
                  <a:pt x="8165153" y="4330850"/>
                </a:cubicBezTo>
                <a:cubicBezTo>
                  <a:pt x="8173937" y="4328342"/>
                  <a:pt x="8190876" y="4305768"/>
                  <a:pt x="8191503" y="4296363"/>
                </a:cubicBezTo>
                <a:cubicBezTo>
                  <a:pt x="8191503" y="4293227"/>
                  <a:pt x="8191503" y="4290719"/>
                  <a:pt x="8187738" y="4289465"/>
                </a:cubicBezTo>
                <a:cubicBezTo>
                  <a:pt x="8168291" y="4280686"/>
                  <a:pt x="8158880" y="4263756"/>
                  <a:pt x="8150724" y="4245571"/>
                </a:cubicBezTo>
                <a:cubicBezTo>
                  <a:pt x="8148843" y="4241809"/>
                  <a:pt x="8147588" y="4238674"/>
                  <a:pt x="8145705" y="4235538"/>
                </a:cubicBezTo>
                <a:cubicBezTo>
                  <a:pt x="8139432" y="4225505"/>
                  <a:pt x="8136295" y="4216728"/>
                  <a:pt x="8140687" y="4204185"/>
                </a:cubicBezTo>
                <a:cubicBezTo>
                  <a:pt x="8145079" y="4191644"/>
                  <a:pt x="8138177" y="4179104"/>
                  <a:pt x="8131903" y="4167817"/>
                </a:cubicBezTo>
                <a:cubicBezTo>
                  <a:pt x="8129394" y="4162174"/>
                  <a:pt x="8128139" y="4158411"/>
                  <a:pt x="8132531" y="4152769"/>
                </a:cubicBezTo>
                <a:lnTo>
                  <a:pt x="8148086" y="4114924"/>
                </a:lnTo>
                <a:lnTo>
                  <a:pt x="8077340" y="4123830"/>
                </a:lnTo>
                <a:cubicBezTo>
                  <a:pt x="8000067" y="4129828"/>
                  <a:pt x="7922565" y="4131673"/>
                  <a:pt x="7845063" y="4127982"/>
                </a:cubicBezTo>
                <a:cubicBezTo>
                  <a:pt x="7651307" y="4120601"/>
                  <a:pt x="7468621" y="4065237"/>
                  <a:pt x="7285936" y="4002493"/>
                </a:cubicBezTo>
                <a:cubicBezTo>
                  <a:pt x="6972235" y="3893611"/>
                  <a:pt x="6675145" y="3753359"/>
                  <a:pt x="6413114" y="3546670"/>
                </a:cubicBezTo>
                <a:cubicBezTo>
                  <a:pt x="6337917" y="3486694"/>
                  <a:pt x="6266643" y="3423603"/>
                  <a:pt x="6199204" y="3357398"/>
                </a:cubicBezTo>
                <a:lnTo>
                  <a:pt x="6012078" y="3153551"/>
                </a:lnTo>
                <a:lnTo>
                  <a:pt x="5991808" y="3176704"/>
                </a:lnTo>
                <a:lnTo>
                  <a:pt x="5998429" y="3187792"/>
                </a:lnTo>
                <a:cubicBezTo>
                  <a:pt x="6002672" y="3188748"/>
                  <a:pt x="6008146" y="3186015"/>
                  <a:pt x="6014715" y="3180548"/>
                </a:cubicBezTo>
                <a:cubicBezTo>
                  <a:pt x="6023473" y="3172895"/>
                  <a:pt x="6027851" y="3175081"/>
                  <a:pt x="6027851" y="3186016"/>
                </a:cubicBezTo>
                <a:cubicBezTo>
                  <a:pt x="6027851" y="3192576"/>
                  <a:pt x="6025664" y="3200229"/>
                  <a:pt x="6035515" y="3201323"/>
                </a:cubicBezTo>
                <a:cubicBezTo>
                  <a:pt x="6057413" y="3205696"/>
                  <a:pt x="6066171" y="3221004"/>
                  <a:pt x="6065073" y="3240685"/>
                </a:cubicBezTo>
                <a:cubicBezTo>
                  <a:pt x="6063982" y="3254899"/>
                  <a:pt x="6068360" y="3261460"/>
                  <a:pt x="6078216" y="3266926"/>
                </a:cubicBezTo>
                <a:cubicBezTo>
                  <a:pt x="6078216" y="3271300"/>
                  <a:pt x="6078216" y="3275674"/>
                  <a:pt x="6078216" y="3280047"/>
                </a:cubicBezTo>
                <a:cubicBezTo>
                  <a:pt x="6067266" y="3286608"/>
                  <a:pt x="6063982" y="3298635"/>
                  <a:pt x="6067266" y="3309569"/>
                </a:cubicBezTo>
                <a:cubicBezTo>
                  <a:pt x="6072739" y="3329250"/>
                  <a:pt x="6066171" y="3344558"/>
                  <a:pt x="6051938" y="3357678"/>
                </a:cubicBezTo>
                <a:cubicBezTo>
                  <a:pt x="6046464" y="3363145"/>
                  <a:pt x="6040989" y="3367519"/>
                  <a:pt x="6038801" y="3375172"/>
                </a:cubicBezTo>
                <a:cubicBezTo>
                  <a:pt x="6036610" y="3387200"/>
                  <a:pt x="6030044" y="3393760"/>
                  <a:pt x="6017999" y="3392667"/>
                </a:cubicBezTo>
                <a:lnTo>
                  <a:pt x="6015165" y="3394166"/>
                </a:lnTo>
                <a:lnTo>
                  <a:pt x="6070094" y="3451871"/>
                </a:lnTo>
                <a:cubicBezTo>
                  <a:pt x="6093210" y="3473642"/>
                  <a:pt x="6116775" y="3495415"/>
                  <a:pt x="6136719" y="3519001"/>
                </a:cubicBezTo>
                <a:cubicBezTo>
                  <a:pt x="6147596" y="3533517"/>
                  <a:pt x="6147596" y="3522629"/>
                  <a:pt x="6158473" y="3529888"/>
                </a:cubicBezTo>
                <a:cubicBezTo>
                  <a:pt x="6176602" y="3548031"/>
                  <a:pt x="6183851" y="3558917"/>
                  <a:pt x="6191103" y="3569803"/>
                </a:cubicBezTo>
                <a:cubicBezTo>
                  <a:pt x="6205607" y="3584317"/>
                  <a:pt x="6212860" y="3580689"/>
                  <a:pt x="6227360" y="3591576"/>
                </a:cubicBezTo>
                <a:cubicBezTo>
                  <a:pt x="6238237" y="3606089"/>
                  <a:pt x="6249114" y="3620606"/>
                  <a:pt x="6259992" y="3635119"/>
                </a:cubicBezTo>
                <a:cubicBezTo>
                  <a:pt x="6259992" y="3635119"/>
                  <a:pt x="6259992" y="3635119"/>
                  <a:pt x="6252741" y="3642377"/>
                </a:cubicBezTo>
                <a:cubicBezTo>
                  <a:pt x="6259992" y="3649634"/>
                  <a:pt x="6270869" y="3660521"/>
                  <a:pt x="6281747" y="3667778"/>
                </a:cubicBezTo>
                <a:cubicBezTo>
                  <a:pt x="6281747" y="3667778"/>
                  <a:pt x="6281747" y="3667778"/>
                  <a:pt x="6281747" y="3664149"/>
                </a:cubicBezTo>
                <a:cubicBezTo>
                  <a:pt x="6278120" y="3664149"/>
                  <a:pt x="6274495" y="3660521"/>
                  <a:pt x="6278120" y="3660521"/>
                </a:cubicBezTo>
                <a:cubicBezTo>
                  <a:pt x="6278120" y="3660521"/>
                  <a:pt x="6281747" y="3660521"/>
                  <a:pt x="6281747" y="3660521"/>
                </a:cubicBezTo>
                <a:cubicBezTo>
                  <a:pt x="6281747" y="3656892"/>
                  <a:pt x="6270869" y="3649634"/>
                  <a:pt x="6278120" y="3649634"/>
                </a:cubicBezTo>
                <a:cubicBezTo>
                  <a:pt x="6292626" y="3656892"/>
                  <a:pt x="6288998" y="3660521"/>
                  <a:pt x="6299876" y="3667778"/>
                </a:cubicBezTo>
                <a:cubicBezTo>
                  <a:pt x="6299876" y="3667778"/>
                  <a:pt x="6299876" y="3667778"/>
                  <a:pt x="6303503" y="3667778"/>
                </a:cubicBezTo>
                <a:cubicBezTo>
                  <a:pt x="6303503" y="3667778"/>
                  <a:pt x="6303503" y="3667778"/>
                  <a:pt x="6303503" y="3671406"/>
                </a:cubicBezTo>
                <a:cubicBezTo>
                  <a:pt x="6307129" y="3671406"/>
                  <a:pt x="6310752" y="3675036"/>
                  <a:pt x="6310752" y="3675036"/>
                </a:cubicBezTo>
                <a:cubicBezTo>
                  <a:pt x="6310752" y="3678664"/>
                  <a:pt x="6310752" y="3678664"/>
                  <a:pt x="6310752" y="3678664"/>
                </a:cubicBezTo>
                <a:cubicBezTo>
                  <a:pt x="6321629" y="3682292"/>
                  <a:pt x="6339759" y="3693178"/>
                  <a:pt x="6354262" y="3704064"/>
                </a:cubicBezTo>
                <a:cubicBezTo>
                  <a:pt x="6368764" y="3718579"/>
                  <a:pt x="6379643" y="3729466"/>
                  <a:pt x="6379641" y="3736723"/>
                </a:cubicBezTo>
                <a:cubicBezTo>
                  <a:pt x="6383267" y="3736723"/>
                  <a:pt x="6383269" y="3740352"/>
                  <a:pt x="6383269" y="3740352"/>
                </a:cubicBezTo>
                <a:cubicBezTo>
                  <a:pt x="6386893" y="3740352"/>
                  <a:pt x="6390519" y="3743981"/>
                  <a:pt x="6390519" y="3747609"/>
                </a:cubicBezTo>
                <a:cubicBezTo>
                  <a:pt x="6390519" y="3747609"/>
                  <a:pt x="6390519" y="3747609"/>
                  <a:pt x="6386893" y="3747609"/>
                </a:cubicBezTo>
                <a:cubicBezTo>
                  <a:pt x="6383267" y="3743981"/>
                  <a:pt x="6383267" y="3743981"/>
                  <a:pt x="6383267" y="3743981"/>
                </a:cubicBezTo>
                <a:cubicBezTo>
                  <a:pt x="6383267" y="3743981"/>
                  <a:pt x="6383267" y="3743981"/>
                  <a:pt x="6379641" y="3743981"/>
                </a:cubicBezTo>
                <a:cubicBezTo>
                  <a:pt x="6394144" y="3754867"/>
                  <a:pt x="6394144" y="3751238"/>
                  <a:pt x="6405022" y="3758496"/>
                </a:cubicBezTo>
                <a:cubicBezTo>
                  <a:pt x="6405022" y="3758496"/>
                  <a:pt x="6401398" y="3754867"/>
                  <a:pt x="6401398" y="3754867"/>
                </a:cubicBezTo>
                <a:cubicBezTo>
                  <a:pt x="6401398" y="3754867"/>
                  <a:pt x="6401398" y="3754867"/>
                  <a:pt x="6405022" y="3754867"/>
                </a:cubicBezTo>
                <a:cubicBezTo>
                  <a:pt x="6405022" y="3754867"/>
                  <a:pt x="6405022" y="3754867"/>
                  <a:pt x="6408648" y="3754867"/>
                </a:cubicBezTo>
                <a:cubicBezTo>
                  <a:pt x="6408648" y="3754867"/>
                  <a:pt x="6401396" y="3751238"/>
                  <a:pt x="6405022" y="3747609"/>
                </a:cubicBezTo>
                <a:cubicBezTo>
                  <a:pt x="6415900" y="3754867"/>
                  <a:pt x="6426777" y="3762124"/>
                  <a:pt x="6423152" y="3765752"/>
                </a:cubicBezTo>
                <a:cubicBezTo>
                  <a:pt x="6423152" y="3765752"/>
                  <a:pt x="6426777" y="3765752"/>
                  <a:pt x="6426774" y="3769382"/>
                </a:cubicBezTo>
                <a:cubicBezTo>
                  <a:pt x="6426777" y="3773011"/>
                  <a:pt x="6430402" y="3773011"/>
                  <a:pt x="6430402" y="3773011"/>
                </a:cubicBezTo>
                <a:lnTo>
                  <a:pt x="6430842" y="3772568"/>
                </a:lnTo>
                <a:lnTo>
                  <a:pt x="6510168" y="3834698"/>
                </a:lnTo>
                <a:cubicBezTo>
                  <a:pt x="6510168" y="3834698"/>
                  <a:pt x="6513794" y="3834698"/>
                  <a:pt x="6513794" y="3838327"/>
                </a:cubicBezTo>
                <a:cubicBezTo>
                  <a:pt x="6517420" y="3838327"/>
                  <a:pt x="6521046" y="3841955"/>
                  <a:pt x="6521046" y="3841955"/>
                </a:cubicBezTo>
                <a:cubicBezTo>
                  <a:pt x="6521046" y="3841955"/>
                  <a:pt x="6521046" y="3841955"/>
                  <a:pt x="6517423" y="3841955"/>
                </a:cubicBezTo>
                <a:cubicBezTo>
                  <a:pt x="6528298" y="3845585"/>
                  <a:pt x="6546425" y="3852841"/>
                  <a:pt x="6553677" y="3852841"/>
                </a:cubicBezTo>
                <a:cubicBezTo>
                  <a:pt x="6550053" y="3852841"/>
                  <a:pt x="6550053" y="3852841"/>
                  <a:pt x="6546425" y="3849213"/>
                </a:cubicBezTo>
                <a:cubicBezTo>
                  <a:pt x="6546425" y="3849213"/>
                  <a:pt x="6546425" y="3845585"/>
                  <a:pt x="6546425" y="3845585"/>
                </a:cubicBezTo>
                <a:cubicBezTo>
                  <a:pt x="6550053" y="3845585"/>
                  <a:pt x="6550053" y="3845585"/>
                  <a:pt x="6553677" y="3849213"/>
                </a:cubicBezTo>
                <a:lnTo>
                  <a:pt x="6554995" y="3849213"/>
                </a:lnTo>
                <a:lnTo>
                  <a:pt x="6556849" y="3850574"/>
                </a:lnTo>
                <a:cubicBezTo>
                  <a:pt x="6558211" y="3851934"/>
                  <a:pt x="6559116" y="3852841"/>
                  <a:pt x="6560930" y="3852841"/>
                </a:cubicBezTo>
                <a:cubicBezTo>
                  <a:pt x="6557303" y="3852841"/>
                  <a:pt x="6557303" y="3849213"/>
                  <a:pt x="6557303" y="3849213"/>
                </a:cubicBezTo>
                <a:lnTo>
                  <a:pt x="6554995" y="3849213"/>
                </a:lnTo>
                <a:lnTo>
                  <a:pt x="6550053" y="3845585"/>
                </a:lnTo>
                <a:cubicBezTo>
                  <a:pt x="6597186" y="3860100"/>
                  <a:pt x="6647947" y="3900015"/>
                  <a:pt x="6695081" y="3918158"/>
                </a:cubicBezTo>
                <a:cubicBezTo>
                  <a:pt x="6695081" y="3921787"/>
                  <a:pt x="6709583" y="3929044"/>
                  <a:pt x="6713209" y="3932673"/>
                </a:cubicBezTo>
                <a:cubicBezTo>
                  <a:pt x="6713209" y="3929044"/>
                  <a:pt x="6713209" y="3929044"/>
                  <a:pt x="6720461" y="3929045"/>
                </a:cubicBezTo>
                <a:cubicBezTo>
                  <a:pt x="6720461" y="3929045"/>
                  <a:pt x="6720460" y="3932673"/>
                  <a:pt x="6724086" y="3932673"/>
                </a:cubicBezTo>
                <a:cubicBezTo>
                  <a:pt x="6727712" y="3932673"/>
                  <a:pt x="6727712" y="3936302"/>
                  <a:pt x="6731338" y="3936301"/>
                </a:cubicBezTo>
                <a:cubicBezTo>
                  <a:pt x="6767595" y="3950815"/>
                  <a:pt x="6774847" y="3961702"/>
                  <a:pt x="6792975" y="3972588"/>
                </a:cubicBezTo>
                <a:cubicBezTo>
                  <a:pt x="6792975" y="3972588"/>
                  <a:pt x="6789350" y="3972587"/>
                  <a:pt x="6789350" y="3968960"/>
                </a:cubicBezTo>
                <a:cubicBezTo>
                  <a:pt x="6789350" y="3968960"/>
                  <a:pt x="6789350" y="3965331"/>
                  <a:pt x="6792976" y="3965331"/>
                </a:cubicBezTo>
                <a:cubicBezTo>
                  <a:pt x="6792976" y="3965331"/>
                  <a:pt x="6796601" y="3968959"/>
                  <a:pt x="6796601" y="3968959"/>
                </a:cubicBezTo>
                <a:cubicBezTo>
                  <a:pt x="6800227" y="3968960"/>
                  <a:pt x="6800227" y="3968960"/>
                  <a:pt x="6800227" y="3968960"/>
                </a:cubicBezTo>
                <a:cubicBezTo>
                  <a:pt x="6809291" y="3968960"/>
                  <a:pt x="6824701" y="3974403"/>
                  <a:pt x="6837391" y="3981207"/>
                </a:cubicBezTo>
                <a:lnTo>
                  <a:pt x="6842932" y="3986632"/>
                </a:lnTo>
                <a:lnTo>
                  <a:pt x="6844143" y="3985569"/>
                </a:lnTo>
                <a:cubicBezTo>
                  <a:pt x="6845109" y="3984867"/>
                  <a:pt x="6846029" y="3984472"/>
                  <a:pt x="6846775" y="3984626"/>
                </a:cubicBezTo>
                <a:cubicBezTo>
                  <a:pt x="6847522" y="3984779"/>
                  <a:pt x="6848093" y="3985482"/>
                  <a:pt x="6848355" y="3986972"/>
                </a:cubicBezTo>
                <a:cubicBezTo>
                  <a:pt x="6848355" y="3987674"/>
                  <a:pt x="6848531" y="3988376"/>
                  <a:pt x="6848883" y="3989077"/>
                </a:cubicBezTo>
                <a:cubicBezTo>
                  <a:pt x="6849234" y="3989955"/>
                  <a:pt x="6849234" y="3991358"/>
                  <a:pt x="6850463" y="3991534"/>
                </a:cubicBezTo>
                <a:cubicBezTo>
                  <a:pt x="6851517" y="3991534"/>
                  <a:pt x="6852217" y="3990656"/>
                  <a:pt x="6852744" y="3989955"/>
                </a:cubicBezTo>
                <a:cubicBezTo>
                  <a:pt x="6855376" y="3986972"/>
                  <a:pt x="6856430" y="3987147"/>
                  <a:pt x="6858008" y="3990831"/>
                </a:cubicBezTo>
                <a:cubicBezTo>
                  <a:pt x="6858360" y="3991709"/>
                  <a:pt x="6858536" y="3992410"/>
                  <a:pt x="6859062" y="3993112"/>
                </a:cubicBezTo>
                <a:cubicBezTo>
                  <a:pt x="6859763" y="3994164"/>
                  <a:pt x="6860467" y="3995041"/>
                  <a:pt x="6862221" y="3994340"/>
                </a:cubicBezTo>
                <a:cubicBezTo>
                  <a:pt x="6863798" y="3993463"/>
                  <a:pt x="6863798" y="3992761"/>
                  <a:pt x="6863448" y="3991358"/>
                </a:cubicBezTo>
                <a:lnTo>
                  <a:pt x="6863154" y="3988704"/>
                </a:lnTo>
                <a:lnTo>
                  <a:pt x="6876870" y="4002347"/>
                </a:lnTo>
                <a:lnTo>
                  <a:pt x="6876084" y="4003461"/>
                </a:lnTo>
                <a:cubicBezTo>
                  <a:pt x="6875734" y="4005040"/>
                  <a:pt x="6876261" y="4006093"/>
                  <a:pt x="6877664" y="4006794"/>
                </a:cubicBezTo>
                <a:cubicBezTo>
                  <a:pt x="6878717" y="4007320"/>
                  <a:pt x="6879772" y="4007671"/>
                  <a:pt x="6880825" y="4008198"/>
                </a:cubicBezTo>
                <a:lnTo>
                  <a:pt x="6880983" y="4008516"/>
                </a:lnTo>
                <a:lnTo>
                  <a:pt x="6903108" y="4015226"/>
                </a:lnTo>
                <a:cubicBezTo>
                  <a:pt x="6918971" y="4020669"/>
                  <a:pt x="6934380" y="4027020"/>
                  <a:pt x="6945257" y="4034276"/>
                </a:cubicBezTo>
                <a:cubicBezTo>
                  <a:pt x="6936193" y="4032463"/>
                  <a:pt x="6924409" y="4030648"/>
                  <a:pt x="6911266" y="4027927"/>
                </a:cubicBezTo>
                <a:lnTo>
                  <a:pt x="6887411" y="4021252"/>
                </a:lnTo>
                <a:lnTo>
                  <a:pt x="6889774" y="4025915"/>
                </a:lnTo>
                <a:cubicBezTo>
                  <a:pt x="6890653" y="4026442"/>
                  <a:pt x="6892581" y="4026266"/>
                  <a:pt x="6892233" y="4027844"/>
                </a:cubicBezTo>
                <a:cubicBezTo>
                  <a:pt x="6892057" y="4029423"/>
                  <a:pt x="6890476" y="4029774"/>
                  <a:pt x="6888896" y="4029949"/>
                </a:cubicBezTo>
                <a:cubicBezTo>
                  <a:pt x="6888722" y="4029949"/>
                  <a:pt x="6888545" y="4029949"/>
                  <a:pt x="6888371" y="4029949"/>
                </a:cubicBezTo>
                <a:cubicBezTo>
                  <a:pt x="6884158" y="4030651"/>
                  <a:pt x="6882929" y="4032581"/>
                  <a:pt x="6885037" y="4035913"/>
                </a:cubicBezTo>
                <a:cubicBezTo>
                  <a:pt x="6886965" y="4039071"/>
                  <a:pt x="6886440" y="4041527"/>
                  <a:pt x="6884684" y="4044158"/>
                </a:cubicBezTo>
                <a:cubicBezTo>
                  <a:pt x="6882402" y="4047667"/>
                  <a:pt x="6880647" y="4051351"/>
                  <a:pt x="6881703" y="4055736"/>
                </a:cubicBezTo>
                <a:cubicBezTo>
                  <a:pt x="6882228" y="4057666"/>
                  <a:pt x="6880297" y="4058542"/>
                  <a:pt x="6879070" y="4058893"/>
                </a:cubicBezTo>
                <a:cubicBezTo>
                  <a:pt x="6874505" y="4060472"/>
                  <a:pt x="6872399" y="4063454"/>
                  <a:pt x="6871873" y="4068015"/>
                </a:cubicBezTo>
                <a:cubicBezTo>
                  <a:pt x="6871522" y="4070821"/>
                  <a:pt x="6870469" y="4071347"/>
                  <a:pt x="6867661" y="4069594"/>
                </a:cubicBezTo>
                <a:cubicBezTo>
                  <a:pt x="6861694" y="4065910"/>
                  <a:pt x="6852919" y="4068541"/>
                  <a:pt x="6850285" y="4074681"/>
                </a:cubicBezTo>
                <a:cubicBezTo>
                  <a:pt x="6849759" y="4075909"/>
                  <a:pt x="6849058" y="4077487"/>
                  <a:pt x="6850285" y="4078540"/>
                </a:cubicBezTo>
                <a:cubicBezTo>
                  <a:pt x="6851517" y="4079592"/>
                  <a:pt x="6853271" y="4080119"/>
                  <a:pt x="6854850" y="4079066"/>
                </a:cubicBezTo>
                <a:cubicBezTo>
                  <a:pt x="6855902" y="4078540"/>
                  <a:pt x="6856956" y="4077662"/>
                  <a:pt x="6858008" y="4076961"/>
                </a:cubicBezTo>
                <a:cubicBezTo>
                  <a:pt x="6859062" y="4076084"/>
                  <a:pt x="6860114" y="4075557"/>
                  <a:pt x="6860993" y="4076610"/>
                </a:cubicBezTo>
                <a:cubicBezTo>
                  <a:pt x="6862045" y="4077839"/>
                  <a:pt x="6861345" y="4078891"/>
                  <a:pt x="6860467" y="4079768"/>
                </a:cubicBezTo>
                <a:cubicBezTo>
                  <a:pt x="6859763" y="4080645"/>
                  <a:pt x="6858710" y="4081346"/>
                  <a:pt x="6858008" y="4082049"/>
                </a:cubicBezTo>
                <a:cubicBezTo>
                  <a:pt x="6856430" y="4083627"/>
                  <a:pt x="6855551" y="4085732"/>
                  <a:pt x="6857131" y="4087486"/>
                </a:cubicBezTo>
                <a:cubicBezTo>
                  <a:pt x="6858536" y="4088890"/>
                  <a:pt x="6860467" y="4087486"/>
                  <a:pt x="6861870" y="4086434"/>
                </a:cubicBezTo>
                <a:cubicBezTo>
                  <a:pt x="6863099" y="4085556"/>
                  <a:pt x="6863976" y="4083978"/>
                  <a:pt x="6865554" y="4083451"/>
                </a:cubicBezTo>
                <a:cubicBezTo>
                  <a:pt x="6867835" y="4082575"/>
                  <a:pt x="6869239" y="4082925"/>
                  <a:pt x="6869065" y="4085732"/>
                </a:cubicBezTo>
                <a:cubicBezTo>
                  <a:pt x="6868889" y="4089591"/>
                  <a:pt x="6867312" y="4092749"/>
                  <a:pt x="6865204" y="4095730"/>
                </a:cubicBezTo>
                <a:cubicBezTo>
                  <a:pt x="6862572" y="4099590"/>
                  <a:pt x="6862396" y="4101695"/>
                  <a:pt x="6865204" y="4105379"/>
                </a:cubicBezTo>
                <a:cubicBezTo>
                  <a:pt x="6866081" y="4106782"/>
                  <a:pt x="6867486" y="4108010"/>
                  <a:pt x="6868713" y="4109238"/>
                </a:cubicBezTo>
                <a:cubicBezTo>
                  <a:pt x="6869239" y="4109764"/>
                  <a:pt x="6870118" y="4110290"/>
                  <a:pt x="6869766" y="4111168"/>
                </a:cubicBezTo>
                <a:cubicBezTo>
                  <a:pt x="6869417" y="4112220"/>
                  <a:pt x="6868539" y="4112395"/>
                  <a:pt x="6867835" y="4112220"/>
                </a:cubicBezTo>
                <a:cubicBezTo>
                  <a:pt x="6864678" y="4111518"/>
                  <a:pt x="6863976" y="4112922"/>
                  <a:pt x="6864150" y="4115728"/>
                </a:cubicBezTo>
                <a:cubicBezTo>
                  <a:pt x="6864327" y="4119237"/>
                  <a:pt x="6862045" y="4121693"/>
                  <a:pt x="6859587" y="4123622"/>
                </a:cubicBezTo>
                <a:cubicBezTo>
                  <a:pt x="6857658" y="4125201"/>
                  <a:pt x="6857481" y="4126428"/>
                  <a:pt x="6859412" y="4127832"/>
                </a:cubicBezTo>
                <a:cubicBezTo>
                  <a:pt x="6860467" y="4128533"/>
                  <a:pt x="6861167" y="4129236"/>
                  <a:pt x="6860816" y="4130638"/>
                </a:cubicBezTo>
                <a:cubicBezTo>
                  <a:pt x="6860467" y="4132568"/>
                  <a:pt x="6859062" y="4132217"/>
                  <a:pt x="6857832" y="4132568"/>
                </a:cubicBezTo>
                <a:cubicBezTo>
                  <a:pt x="6857131" y="4132743"/>
                  <a:pt x="6856255" y="4132743"/>
                  <a:pt x="6855376" y="4132919"/>
                </a:cubicBezTo>
                <a:cubicBezTo>
                  <a:pt x="6850636" y="4133446"/>
                  <a:pt x="6849585" y="4136077"/>
                  <a:pt x="6852394" y="4140111"/>
                </a:cubicBezTo>
                <a:cubicBezTo>
                  <a:pt x="6852744" y="4140637"/>
                  <a:pt x="6853095" y="4140988"/>
                  <a:pt x="6853271" y="4141515"/>
                </a:cubicBezTo>
                <a:cubicBezTo>
                  <a:pt x="6853796" y="4142567"/>
                  <a:pt x="6854147" y="4143971"/>
                  <a:pt x="6853095" y="4144672"/>
                </a:cubicBezTo>
                <a:cubicBezTo>
                  <a:pt x="6852217" y="4145373"/>
                  <a:pt x="6850989" y="4144672"/>
                  <a:pt x="6850285" y="4143971"/>
                </a:cubicBezTo>
                <a:cubicBezTo>
                  <a:pt x="6849585" y="4143268"/>
                  <a:pt x="6849058" y="4142567"/>
                  <a:pt x="6848531" y="4141690"/>
                </a:cubicBezTo>
                <a:cubicBezTo>
                  <a:pt x="6847478" y="4140462"/>
                  <a:pt x="6846426" y="4140111"/>
                  <a:pt x="6845022" y="4141163"/>
                </a:cubicBezTo>
                <a:cubicBezTo>
                  <a:pt x="6841685" y="4143445"/>
                  <a:pt x="6837999" y="4143795"/>
                  <a:pt x="6834315" y="4143971"/>
                </a:cubicBezTo>
                <a:cubicBezTo>
                  <a:pt x="6829926" y="4144321"/>
                  <a:pt x="6825363" y="4143795"/>
                  <a:pt x="6820976" y="4144847"/>
                </a:cubicBezTo>
                <a:cubicBezTo>
                  <a:pt x="6819397" y="4145198"/>
                  <a:pt x="6818521" y="4144146"/>
                  <a:pt x="6817816" y="4143268"/>
                </a:cubicBezTo>
                <a:cubicBezTo>
                  <a:pt x="6815361" y="4140462"/>
                  <a:pt x="6813077" y="4137656"/>
                  <a:pt x="6808692" y="4139058"/>
                </a:cubicBezTo>
                <a:cubicBezTo>
                  <a:pt x="6807815" y="4139234"/>
                  <a:pt x="6807286" y="4138532"/>
                  <a:pt x="6806936" y="4137831"/>
                </a:cubicBezTo>
                <a:cubicBezTo>
                  <a:pt x="6805006" y="4134322"/>
                  <a:pt x="6801848" y="4131516"/>
                  <a:pt x="6799213" y="4128533"/>
                </a:cubicBezTo>
                <a:cubicBezTo>
                  <a:pt x="6795177" y="4123973"/>
                  <a:pt x="6792896" y="4118886"/>
                  <a:pt x="6794473" y="4112747"/>
                </a:cubicBezTo>
                <a:cubicBezTo>
                  <a:pt x="6795003" y="4110290"/>
                  <a:pt x="6793598" y="4108712"/>
                  <a:pt x="6792192" y="4107308"/>
                </a:cubicBezTo>
                <a:cubicBezTo>
                  <a:pt x="6789035" y="4103975"/>
                  <a:pt x="6789211" y="4102221"/>
                  <a:pt x="6792720" y="4099590"/>
                </a:cubicBezTo>
                <a:cubicBezTo>
                  <a:pt x="6796583" y="4096959"/>
                  <a:pt x="6796583" y="4096959"/>
                  <a:pt x="6793423" y="4093099"/>
                </a:cubicBezTo>
                <a:cubicBezTo>
                  <a:pt x="6792720" y="4092223"/>
                  <a:pt x="6792192" y="4091521"/>
                  <a:pt x="6793247" y="4090469"/>
                </a:cubicBezTo>
                <a:cubicBezTo>
                  <a:pt x="6796758" y="4086434"/>
                  <a:pt x="6799916" y="4082399"/>
                  <a:pt x="6803603" y="4078540"/>
                </a:cubicBezTo>
                <a:cubicBezTo>
                  <a:pt x="6806235" y="4075557"/>
                  <a:pt x="6809566" y="4073629"/>
                  <a:pt x="6813431" y="4072751"/>
                </a:cubicBezTo>
                <a:cubicBezTo>
                  <a:pt x="6815886" y="4072050"/>
                  <a:pt x="6820626" y="4065735"/>
                  <a:pt x="6820802" y="4063103"/>
                </a:cubicBezTo>
                <a:cubicBezTo>
                  <a:pt x="6820802" y="4062226"/>
                  <a:pt x="6820802" y="4061525"/>
                  <a:pt x="6819747" y="4061173"/>
                </a:cubicBezTo>
                <a:cubicBezTo>
                  <a:pt x="6814308" y="4058718"/>
                  <a:pt x="6811674" y="4053982"/>
                  <a:pt x="6809393" y="4048895"/>
                </a:cubicBezTo>
                <a:cubicBezTo>
                  <a:pt x="6808866" y="4047842"/>
                  <a:pt x="6808516" y="4046965"/>
                  <a:pt x="6807989" y="4046088"/>
                </a:cubicBezTo>
                <a:cubicBezTo>
                  <a:pt x="6806235" y="4043281"/>
                  <a:pt x="6805356" y="4040826"/>
                  <a:pt x="6806585" y="4037317"/>
                </a:cubicBezTo>
                <a:cubicBezTo>
                  <a:pt x="6807815" y="4033808"/>
                  <a:pt x="6805882" y="4030301"/>
                  <a:pt x="6804128" y="4027143"/>
                </a:cubicBezTo>
                <a:cubicBezTo>
                  <a:pt x="6803425" y="4025564"/>
                  <a:pt x="6803075" y="4024512"/>
                  <a:pt x="6804304" y="4022933"/>
                </a:cubicBezTo>
                <a:cubicBezTo>
                  <a:pt x="6809217" y="4016267"/>
                  <a:pt x="6812902" y="4008899"/>
                  <a:pt x="6813605" y="4000304"/>
                </a:cubicBezTo>
                <a:cubicBezTo>
                  <a:pt x="6813783" y="3999076"/>
                  <a:pt x="6814131" y="3998550"/>
                  <a:pt x="6815361" y="3998900"/>
                </a:cubicBezTo>
                <a:lnTo>
                  <a:pt x="6825971" y="3993859"/>
                </a:lnTo>
                <a:lnTo>
                  <a:pt x="6814730" y="3983475"/>
                </a:lnTo>
                <a:cubicBezTo>
                  <a:pt x="6814730" y="3987103"/>
                  <a:pt x="6814730" y="3987103"/>
                  <a:pt x="6811103" y="3987103"/>
                </a:cubicBezTo>
                <a:cubicBezTo>
                  <a:pt x="6807478" y="3983475"/>
                  <a:pt x="6800226" y="3983474"/>
                  <a:pt x="6800227" y="3979846"/>
                </a:cubicBezTo>
                <a:cubicBezTo>
                  <a:pt x="6800227" y="3979846"/>
                  <a:pt x="6796601" y="3979845"/>
                  <a:pt x="6796602" y="3976217"/>
                </a:cubicBezTo>
                <a:cubicBezTo>
                  <a:pt x="6796602" y="3976217"/>
                  <a:pt x="6796602" y="3976217"/>
                  <a:pt x="6796601" y="3979845"/>
                </a:cubicBezTo>
                <a:cubicBezTo>
                  <a:pt x="6789350" y="3987102"/>
                  <a:pt x="6767595" y="3972587"/>
                  <a:pt x="6742214" y="3958072"/>
                </a:cubicBezTo>
                <a:cubicBezTo>
                  <a:pt x="6742214" y="3958072"/>
                  <a:pt x="6742214" y="3958072"/>
                  <a:pt x="6738590" y="3958073"/>
                </a:cubicBezTo>
                <a:cubicBezTo>
                  <a:pt x="6738589" y="3961702"/>
                  <a:pt x="6738589" y="3961702"/>
                  <a:pt x="6734962" y="3958073"/>
                </a:cubicBezTo>
                <a:cubicBezTo>
                  <a:pt x="6734962" y="3958073"/>
                  <a:pt x="6731338" y="3958073"/>
                  <a:pt x="6731338" y="3958073"/>
                </a:cubicBezTo>
                <a:cubicBezTo>
                  <a:pt x="6731338" y="3954446"/>
                  <a:pt x="6731338" y="3954446"/>
                  <a:pt x="6731338" y="3954446"/>
                </a:cubicBezTo>
                <a:cubicBezTo>
                  <a:pt x="6731338" y="3954446"/>
                  <a:pt x="6731338" y="3954446"/>
                  <a:pt x="6727710" y="3958073"/>
                </a:cubicBezTo>
                <a:cubicBezTo>
                  <a:pt x="6720460" y="3954446"/>
                  <a:pt x="6716837" y="3958073"/>
                  <a:pt x="6698705" y="3950816"/>
                </a:cubicBezTo>
                <a:cubicBezTo>
                  <a:pt x="6698706" y="3958073"/>
                  <a:pt x="6720460" y="3965331"/>
                  <a:pt x="6709583" y="3968960"/>
                </a:cubicBezTo>
                <a:cubicBezTo>
                  <a:pt x="6705959" y="3967145"/>
                  <a:pt x="6704143" y="3967145"/>
                  <a:pt x="6702331" y="3967145"/>
                </a:cubicBezTo>
                <a:lnTo>
                  <a:pt x="6698706" y="3966238"/>
                </a:lnTo>
                <a:lnTo>
                  <a:pt x="6698705" y="3965331"/>
                </a:lnTo>
                <a:cubicBezTo>
                  <a:pt x="6695084" y="3965331"/>
                  <a:pt x="6695084" y="3965331"/>
                  <a:pt x="6695084" y="3965331"/>
                </a:cubicBezTo>
                <a:lnTo>
                  <a:pt x="6698706" y="3966238"/>
                </a:lnTo>
                <a:lnTo>
                  <a:pt x="6698706" y="3968960"/>
                </a:lnTo>
                <a:cubicBezTo>
                  <a:pt x="6698706" y="3968960"/>
                  <a:pt x="6695081" y="3968960"/>
                  <a:pt x="6695081" y="3968960"/>
                </a:cubicBezTo>
                <a:cubicBezTo>
                  <a:pt x="6691456" y="3968960"/>
                  <a:pt x="6691456" y="3968960"/>
                  <a:pt x="6691456" y="3968960"/>
                </a:cubicBezTo>
                <a:cubicBezTo>
                  <a:pt x="6687828" y="3965331"/>
                  <a:pt x="6680579" y="3961702"/>
                  <a:pt x="6673327" y="3958073"/>
                </a:cubicBezTo>
                <a:cubicBezTo>
                  <a:pt x="6673327" y="3958073"/>
                  <a:pt x="6669701" y="3954446"/>
                  <a:pt x="6669701" y="3954446"/>
                </a:cubicBezTo>
                <a:cubicBezTo>
                  <a:pt x="6669701" y="3954446"/>
                  <a:pt x="6666072" y="3954446"/>
                  <a:pt x="6662449" y="3950816"/>
                </a:cubicBezTo>
                <a:cubicBezTo>
                  <a:pt x="6662449" y="3950816"/>
                  <a:pt x="6658824" y="3950816"/>
                  <a:pt x="6658824" y="3947187"/>
                </a:cubicBezTo>
                <a:cubicBezTo>
                  <a:pt x="6662449" y="3947187"/>
                  <a:pt x="6662449" y="3947187"/>
                  <a:pt x="6666075" y="3950816"/>
                </a:cubicBezTo>
                <a:cubicBezTo>
                  <a:pt x="6666075" y="3950816"/>
                  <a:pt x="6669701" y="3950816"/>
                  <a:pt x="6673328" y="3954446"/>
                </a:cubicBezTo>
                <a:cubicBezTo>
                  <a:pt x="6666075" y="3947187"/>
                  <a:pt x="6658824" y="3943560"/>
                  <a:pt x="6655198" y="3936302"/>
                </a:cubicBezTo>
                <a:cubicBezTo>
                  <a:pt x="6658824" y="3932673"/>
                  <a:pt x="6669701" y="3936302"/>
                  <a:pt x="6666072" y="3925416"/>
                </a:cubicBezTo>
                <a:cubicBezTo>
                  <a:pt x="6611692" y="3900015"/>
                  <a:pt x="6568180" y="3881871"/>
                  <a:pt x="6517420" y="3845585"/>
                </a:cubicBezTo>
                <a:cubicBezTo>
                  <a:pt x="6513794" y="3845585"/>
                  <a:pt x="6513794" y="3845585"/>
                  <a:pt x="6510168" y="3841955"/>
                </a:cubicBezTo>
                <a:cubicBezTo>
                  <a:pt x="6506545" y="3841955"/>
                  <a:pt x="6506545" y="3838327"/>
                  <a:pt x="6506545" y="3838327"/>
                </a:cubicBezTo>
                <a:cubicBezTo>
                  <a:pt x="6488414" y="3831070"/>
                  <a:pt x="6466659" y="3816555"/>
                  <a:pt x="6448530" y="3802041"/>
                </a:cubicBezTo>
                <a:cubicBezTo>
                  <a:pt x="6430402" y="3794782"/>
                  <a:pt x="6401398" y="3780268"/>
                  <a:pt x="6376015" y="3758496"/>
                </a:cubicBezTo>
                <a:cubicBezTo>
                  <a:pt x="6347009" y="3740352"/>
                  <a:pt x="6321629" y="3718579"/>
                  <a:pt x="6307127" y="3704066"/>
                </a:cubicBezTo>
                <a:cubicBezTo>
                  <a:pt x="6274496" y="3678664"/>
                  <a:pt x="6238237" y="3649634"/>
                  <a:pt x="6205607" y="3624233"/>
                </a:cubicBezTo>
                <a:lnTo>
                  <a:pt x="6200469" y="3619267"/>
                </a:lnTo>
                <a:lnTo>
                  <a:pt x="6197095" y="3629861"/>
                </a:lnTo>
                <a:cubicBezTo>
                  <a:pt x="6195149" y="3631804"/>
                  <a:pt x="6193202" y="3633359"/>
                  <a:pt x="6192421" y="3636078"/>
                </a:cubicBezTo>
                <a:cubicBezTo>
                  <a:pt x="6191646" y="3640353"/>
                  <a:pt x="6189309" y="3642685"/>
                  <a:pt x="6185031" y="3642297"/>
                </a:cubicBezTo>
                <a:cubicBezTo>
                  <a:pt x="6181920" y="3642297"/>
                  <a:pt x="6179586" y="3644240"/>
                  <a:pt x="6178414" y="3645794"/>
                </a:cubicBezTo>
                <a:cubicBezTo>
                  <a:pt x="6171799" y="3655120"/>
                  <a:pt x="6162073" y="3650068"/>
                  <a:pt x="6153899" y="3651234"/>
                </a:cubicBezTo>
                <a:cubicBezTo>
                  <a:pt x="6150397" y="3651623"/>
                  <a:pt x="6143004" y="3653566"/>
                  <a:pt x="6141449" y="3650845"/>
                </a:cubicBezTo>
                <a:cubicBezTo>
                  <a:pt x="6136780" y="3643074"/>
                  <a:pt x="6124720" y="3646183"/>
                  <a:pt x="6121996" y="3635691"/>
                </a:cubicBezTo>
                <a:cubicBezTo>
                  <a:pt x="6121219" y="3632582"/>
                  <a:pt x="6115771" y="3630639"/>
                  <a:pt x="6120829" y="3626364"/>
                </a:cubicBezTo>
                <a:cubicBezTo>
                  <a:pt x="6122386" y="3625198"/>
                  <a:pt x="6121996" y="3622867"/>
                  <a:pt x="6120439" y="3622478"/>
                </a:cubicBezTo>
                <a:cubicBezTo>
                  <a:pt x="6114214" y="3620146"/>
                  <a:pt x="6114604" y="3616649"/>
                  <a:pt x="6118495" y="3611986"/>
                </a:cubicBezTo>
                <a:cubicBezTo>
                  <a:pt x="6119662" y="3610432"/>
                  <a:pt x="6118105" y="3608488"/>
                  <a:pt x="6117328" y="3606934"/>
                </a:cubicBezTo>
                <a:cubicBezTo>
                  <a:pt x="6115771" y="3604602"/>
                  <a:pt x="6115384" y="3602270"/>
                  <a:pt x="6117716" y="3600327"/>
                </a:cubicBezTo>
                <a:cubicBezTo>
                  <a:pt x="6120050" y="3598385"/>
                  <a:pt x="6119662" y="3596053"/>
                  <a:pt x="6120439" y="3593721"/>
                </a:cubicBezTo>
                <a:cubicBezTo>
                  <a:pt x="6122386" y="3587893"/>
                  <a:pt x="6124720" y="3580509"/>
                  <a:pt x="6129002" y="3577788"/>
                </a:cubicBezTo>
                <a:lnTo>
                  <a:pt x="6151057" y="3563828"/>
                </a:lnTo>
                <a:lnTo>
                  <a:pt x="6140343" y="3548031"/>
                </a:lnTo>
                <a:cubicBezTo>
                  <a:pt x="6143968" y="3551660"/>
                  <a:pt x="6147596" y="3555288"/>
                  <a:pt x="6151223" y="3558917"/>
                </a:cubicBezTo>
                <a:cubicBezTo>
                  <a:pt x="6151223" y="3558917"/>
                  <a:pt x="6151223" y="3558917"/>
                  <a:pt x="6147596" y="3551660"/>
                </a:cubicBezTo>
                <a:cubicBezTo>
                  <a:pt x="6143968" y="3551660"/>
                  <a:pt x="6143968" y="3548031"/>
                  <a:pt x="6143968" y="3548031"/>
                </a:cubicBezTo>
                <a:cubicBezTo>
                  <a:pt x="6147596" y="3548031"/>
                  <a:pt x="6147596" y="3548031"/>
                  <a:pt x="6151221" y="3551660"/>
                </a:cubicBezTo>
                <a:cubicBezTo>
                  <a:pt x="6151221" y="3551660"/>
                  <a:pt x="6151221" y="3551660"/>
                  <a:pt x="6154845" y="3551660"/>
                </a:cubicBezTo>
                <a:cubicBezTo>
                  <a:pt x="6129468" y="3526258"/>
                  <a:pt x="6100460" y="3497229"/>
                  <a:pt x="6071453" y="3475458"/>
                </a:cubicBezTo>
                <a:cubicBezTo>
                  <a:pt x="6066015" y="3462757"/>
                  <a:pt x="6055139" y="3448242"/>
                  <a:pt x="6042902" y="3432820"/>
                </a:cubicBezTo>
                <a:lnTo>
                  <a:pt x="6013901" y="3394835"/>
                </a:lnTo>
                <a:lnTo>
                  <a:pt x="5999388" y="3402507"/>
                </a:lnTo>
                <a:cubicBezTo>
                  <a:pt x="5980779" y="3428749"/>
                  <a:pt x="5953408" y="3414534"/>
                  <a:pt x="5930416" y="3417815"/>
                </a:cubicBezTo>
                <a:cubicBezTo>
                  <a:pt x="5920564" y="3418908"/>
                  <a:pt x="5899761" y="3424375"/>
                  <a:pt x="5895384" y="3416721"/>
                </a:cubicBezTo>
                <a:cubicBezTo>
                  <a:pt x="5882247" y="3394854"/>
                  <a:pt x="5848310" y="3403601"/>
                  <a:pt x="5840644" y="3374079"/>
                </a:cubicBezTo>
                <a:cubicBezTo>
                  <a:pt x="5838455" y="3365332"/>
                  <a:pt x="5823127" y="3359865"/>
                  <a:pt x="5837360" y="3347837"/>
                </a:cubicBezTo>
                <a:lnTo>
                  <a:pt x="5837100" y="3345246"/>
                </a:lnTo>
                <a:lnTo>
                  <a:pt x="5795949" y="3388667"/>
                </a:lnTo>
                <a:cubicBezTo>
                  <a:pt x="5750001" y="3435408"/>
                  <a:pt x="5701611" y="3479665"/>
                  <a:pt x="5646102" y="3516398"/>
                </a:cubicBezTo>
                <a:lnTo>
                  <a:pt x="5610135" y="3539437"/>
                </a:lnTo>
                <a:lnTo>
                  <a:pt x="5617017" y="3546281"/>
                </a:lnTo>
                <a:lnTo>
                  <a:pt x="5616095" y="3547588"/>
                </a:lnTo>
                <a:cubicBezTo>
                  <a:pt x="5615684" y="3549441"/>
                  <a:pt x="5616291" y="3550676"/>
                  <a:pt x="5617946" y="3551499"/>
                </a:cubicBezTo>
                <a:cubicBezTo>
                  <a:pt x="5619184" y="3552116"/>
                  <a:pt x="5620408" y="3552528"/>
                  <a:pt x="5621642" y="3553146"/>
                </a:cubicBezTo>
                <a:cubicBezTo>
                  <a:pt x="5623709" y="3554175"/>
                  <a:pt x="5624537" y="3555615"/>
                  <a:pt x="5624123" y="3558086"/>
                </a:cubicBezTo>
                <a:cubicBezTo>
                  <a:pt x="5622884" y="3565495"/>
                  <a:pt x="5625558" y="3570641"/>
                  <a:pt x="5632147" y="3573934"/>
                </a:cubicBezTo>
                <a:cubicBezTo>
                  <a:pt x="5633172" y="3574551"/>
                  <a:pt x="5635440" y="3574346"/>
                  <a:pt x="5635033" y="3576197"/>
                </a:cubicBezTo>
                <a:cubicBezTo>
                  <a:pt x="5634824" y="3578050"/>
                  <a:pt x="5632975" y="3578462"/>
                  <a:pt x="5631125" y="3578668"/>
                </a:cubicBezTo>
                <a:cubicBezTo>
                  <a:pt x="5630909" y="3578668"/>
                  <a:pt x="5630711" y="3578668"/>
                  <a:pt x="5630493" y="3578668"/>
                </a:cubicBezTo>
                <a:cubicBezTo>
                  <a:pt x="5625558" y="3579490"/>
                  <a:pt x="5624123" y="3581755"/>
                  <a:pt x="5626587" y="3585666"/>
                </a:cubicBezTo>
                <a:cubicBezTo>
                  <a:pt x="5628857" y="3589370"/>
                  <a:pt x="5628230" y="3592252"/>
                  <a:pt x="5626181" y="3595339"/>
                </a:cubicBezTo>
                <a:cubicBezTo>
                  <a:pt x="5623496" y="3599455"/>
                  <a:pt x="5621447" y="3603777"/>
                  <a:pt x="5622682" y="3608923"/>
                </a:cubicBezTo>
                <a:cubicBezTo>
                  <a:pt x="5623296" y="3611187"/>
                  <a:pt x="5621035" y="3612216"/>
                  <a:pt x="5619592" y="3612628"/>
                </a:cubicBezTo>
                <a:cubicBezTo>
                  <a:pt x="5614232" y="3614480"/>
                  <a:pt x="5611768" y="3617980"/>
                  <a:pt x="5611143" y="3623330"/>
                </a:cubicBezTo>
                <a:cubicBezTo>
                  <a:pt x="5610738" y="3626623"/>
                  <a:pt x="5609507" y="3627241"/>
                  <a:pt x="5606199" y="3625183"/>
                </a:cubicBezTo>
                <a:cubicBezTo>
                  <a:pt x="5599197" y="3620861"/>
                  <a:pt x="5588908" y="3623948"/>
                  <a:pt x="5585820" y="3631152"/>
                </a:cubicBezTo>
                <a:cubicBezTo>
                  <a:pt x="5585206" y="3632593"/>
                  <a:pt x="5584380" y="3634445"/>
                  <a:pt x="5585820" y="3635680"/>
                </a:cubicBezTo>
                <a:cubicBezTo>
                  <a:pt x="5587253" y="3636915"/>
                  <a:pt x="5589323" y="3637533"/>
                  <a:pt x="5591167" y="3636297"/>
                </a:cubicBezTo>
                <a:cubicBezTo>
                  <a:pt x="5592413" y="3635680"/>
                  <a:pt x="5593651" y="3634650"/>
                  <a:pt x="5594886" y="3633827"/>
                </a:cubicBezTo>
                <a:cubicBezTo>
                  <a:pt x="5596111" y="3632799"/>
                  <a:pt x="5597345" y="3632181"/>
                  <a:pt x="5598377" y="3633416"/>
                </a:cubicBezTo>
                <a:cubicBezTo>
                  <a:pt x="5599609" y="3634856"/>
                  <a:pt x="5598789" y="3636092"/>
                  <a:pt x="5597760" y="3637121"/>
                </a:cubicBezTo>
                <a:cubicBezTo>
                  <a:pt x="5596933" y="3638149"/>
                  <a:pt x="5595694" y="3638973"/>
                  <a:pt x="5594886" y="3639796"/>
                </a:cubicBezTo>
                <a:cubicBezTo>
                  <a:pt x="5593019" y="3641648"/>
                  <a:pt x="5591997" y="3644119"/>
                  <a:pt x="5593844" y="3646176"/>
                </a:cubicBezTo>
                <a:cubicBezTo>
                  <a:pt x="5595502" y="3647823"/>
                  <a:pt x="5597760" y="3646176"/>
                  <a:pt x="5599419" y="3644942"/>
                </a:cubicBezTo>
                <a:cubicBezTo>
                  <a:pt x="5600852" y="3643913"/>
                  <a:pt x="5601879" y="3642060"/>
                  <a:pt x="5603742" y="3641443"/>
                </a:cubicBezTo>
                <a:cubicBezTo>
                  <a:pt x="5606417" y="3640414"/>
                  <a:pt x="5608054" y="3640826"/>
                  <a:pt x="5607852" y="3644119"/>
                </a:cubicBezTo>
                <a:cubicBezTo>
                  <a:pt x="5607651" y="3648647"/>
                  <a:pt x="5605786" y="3652352"/>
                  <a:pt x="5603327" y="3655850"/>
                </a:cubicBezTo>
                <a:cubicBezTo>
                  <a:pt x="5600240" y="3660379"/>
                  <a:pt x="5600019" y="3662848"/>
                  <a:pt x="5603327" y="3667170"/>
                </a:cubicBezTo>
                <a:cubicBezTo>
                  <a:pt x="5604351" y="3668817"/>
                  <a:pt x="5606004" y="3670257"/>
                  <a:pt x="5607441" y="3671699"/>
                </a:cubicBezTo>
                <a:cubicBezTo>
                  <a:pt x="5608054" y="3672316"/>
                  <a:pt x="5609095" y="3672933"/>
                  <a:pt x="5608684" y="3673962"/>
                </a:cubicBezTo>
                <a:cubicBezTo>
                  <a:pt x="5608270" y="3675197"/>
                  <a:pt x="5607239" y="3675403"/>
                  <a:pt x="5606417" y="3675197"/>
                </a:cubicBezTo>
                <a:cubicBezTo>
                  <a:pt x="5602697" y="3674374"/>
                  <a:pt x="5601879" y="3676021"/>
                  <a:pt x="5602093" y="3679314"/>
                </a:cubicBezTo>
                <a:cubicBezTo>
                  <a:pt x="5602285" y="3683430"/>
                  <a:pt x="5599609" y="3686312"/>
                  <a:pt x="5596736" y="3688576"/>
                </a:cubicBezTo>
                <a:cubicBezTo>
                  <a:pt x="5594471" y="3690428"/>
                  <a:pt x="5594258" y="3691869"/>
                  <a:pt x="5596520" y="3693515"/>
                </a:cubicBezTo>
                <a:cubicBezTo>
                  <a:pt x="5597760" y="3694339"/>
                  <a:pt x="5598589" y="3695162"/>
                  <a:pt x="5598176" y="3696808"/>
                </a:cubicBezTo>
                <a:cubicBezTo>
                  <a:pt x="5597760" y="3699073"/>
                  <a:pt x="5596111" y="3698661"/>
                  <a:pt x="5594671" y="3699073"/>
                </a:cubicBezTo>
                <a:cubicBezTo>
                  <a:pt x="5593844" y="3699279"/>
                  <a:pt x="5592824" y="3699279"/>
                  <a:pt x="5591795" y="3699485"/>
                </a:cubicBezTo>
                <a:cubicBezTo>
                  <a:pt x="5586234" y="3700102"/>
                  <a:pt x="5584988" y="3703189"/>
                  <a:pt x="5588296" y="3707923"/>
                </a:cubicBezTo>
                <a:cubicBezTo>
                  <a:pt x="5588709" y="3708540"/>
                  <a:pt x="5589117" y="3708952"/>
                  <a:pt x="5589323" y="3709569"/>
                </a:cubicBezTo>
                <a:cubicBezTo>
                  <a:pt x="5589930" y="3710805"/>
                  <a:pt x="5590343" y="3712450"/>
                  <a:pt x="5589117" y="3713274"/>
                </a:cubicBezTo>
                <a:cubicBezTo>
                  <a:pt x="5588079" y="3714097"/>
                  <a:pt x="5586647" y="3713274"/>
                  <a:pt x="5585820" y="3712450"/>
                </a:cubicBezTo>
                <a:cubicBezTo>
                  <a:pt x="5584988" y="3711628"/>
                  <a:pt x="5584380" y="3710805"/>
                  <a:pt x="5583751" y="3709775"/>
                </a:cubicBezTo>
                <a:cubicBezTo>
                  <a:pt x="5582523" y="3708334"/>
                  <a:pt x="5581292" y="3707923"/>
                  <a:pt x="5579640" y="3709158"/>
                </a:cubicBezTo>
                <a:cubicBezTo>
                  <a:pt x="5575720" y="3711834"/>
                  <a:pt x="5571393" y="3712245"/>
                  <a:pt x="5567067" y="3712450"/>
                </a:cubicBezTo>
                <a:cubicBezTo>
                  <a:pt x="5561933" y="3712862"/>
                  <a:pt x="5556582" y="3712245"/>
                  <a:pt x="5551427" y="3713480"/>
                </a:cubicBezTo>
                <a:cubicBezTo>
                  <a:pt x="5549580" y="3713892"/>
                  <a:pt x="5548534" y="3712656"/>
                  <a:pt x="5547727" y="3711628"/>
                </a:cubicBezTo>
                <a:cubicBezTo>
                  <a:pt x="5544831" y="3708334"/>
                  <a:pt x="5542161" y="3705041"/>
                  <a:pt x="5537005" y="3706688"/>
                </a:cubicBezTo>
                <a:cubicBezTo>
                  <a:pt x="5535981" y="3706894"/>
                  <a:pt x="5535370" y="3706070"/>
                  <a:pt x="5534957" y="3705247"/>
                </a:cubicBezTo>
                <a:cubicBezTo>
                  <a:pt x="5532680" y="3701130"/>
                  <a:pt x="5528970" y="3697837"/>
                  <a:pt x="5525881" y="3694339"/>
                </a:cubicBezTo>
                <a:cubicBezTo>
                  <a:pt x="5521141" y="3688987"/>
                  <a:pt x="5518465" y="3683019"/>
                  <a:pt x="5520321" y="3675815"/>
                </a:cubicBezTo>
                <a:cubicBezTo>
                  <a:pt x="5520951" y="3672933"/>
                  <a:pt x="5519291" y="3671081"/>
                  <a:pt x="5517638" y="3669434"/>
                </a:cubicBezTo>
                <a:cubicBezTo>
                  <a:pt x="5513942" y="3665523"/>
                  <a:pt x="5514142" y="3663466"/>
                  <a:pt x="5518274" y="3660379"/>
                </a:cubicBezTo>
                <a:cubicBezTo>
                  <a:pt x="5522790" y="3657292"/>
                  <a:pt x="5522790" y="3657292"/>
                  <a:pt x="5519094" y="3652763"/>
                </a:cubicBezTo>
                <a:cubicBezTo>
                  <a:pt x="5518274" y="3651734"/>
                  <a:pt x="5517638" y="3650910"/>
                  <a:pt x="5518879" y="3649675"/>
                </a:cubicBezTo>
                <a:cubicBezTo>
                  <a:pt x="5523009" y="3644942"/>
                  <a:pt x="5526714" y="3640208"/>
                  <a:pt x="5531042" y="3635680"/>
                </a:cubicBezTo>
                <a:cubicBezTo>
                  <a:pt x="5534132" y="3632181"/>
                  <a:pt x="5538046" y="3629916"/>
                  <a:pt x="5542576" y="3628888"/>
                </a:cubicBezTo>
                <a:cubicBezTo>
                  <a:pt x="5545449" y="3628064"/>
                  <a:pt x="5551009" y="3620655"/>
                  <a:pt x="5551228" y="3617568"/>
                </a:cubicBezTo>
                <a:cubicBezTo>
                  <a:pt x="5551228" y="3616539"/>
                  <a:pt x="5551228" y="3615715"/>
                  <a:pt x="5549992" y="3615303"/>
                </a:cubicBezTo>
                <a:cubicBezTo>
                  <a:pt x="5543591" y="3612422"/>
                  <a:pt x="5540501" y="3606864"/>
                  <a:pt x="5537826" y="3600896"/>
                </a:cubicBezTo>
                <a:cubicBezTo>
                  <a:pt x="5537224" y="3599661"/>
                  <a:pt x="5536810" y="3598632"/>
                  <a:pt x="5536178" y="3597603"/>
                </a:cubicBezTo>
                <a:lnTo>
                  <a:pt x="5534623" y="3587803"/>
                </a:lnTo>
                <a:lnTo>
                  <a:pt x="5431648" y="3653757"/>
                </a:lnTo>
                <a:cubicBezTo>
                  <a:pt x="5215557" y="3788198"/>
                  <a:pt x="4993135" y="3911259"/>
                  <a:pt x="4751983" y="3999309"/>
                </a:cubicBezTo>
                <a:cubicBezTo>
                  <a:pt x="4667500" y="4030457"/>
                  <a:pt x="4581523" y="4055535"/>
                  <a:pt x="4494514" y="4076734"/>
                </a:cubicBezTo>
                <a:lnTo>
                  <a:pt x="4481141" y="4079480"/>
                </a:lnTo>
                <a:lnTo>
                  <a:pt x="4484052" y="4085188"/>
                </a:lnTo>
                <a:cubicBezTo>
                  <a:pt x="4485826" y="4087528"/>
                  <a:pt x="4487939" y="4089587"/>
                  <a:pt x="4489380" y="4089999"/>
                </a:cubicBezTo>
                <a:cubicBezTo>
                  <a:pt x="4493910" y="4091027"/>
                  <a:pt x="4497823" y="4093292"/>
                  <a:pt x="4500909" y="4096790"/>
                </a:cubicBezTo>
                <a:cubicBezTo>
                  <a:pt x="4505236" y="4101319"/>
                  <a:pt x="4508941" y="4106053"/>
                  <a:pt x="4513060" y="4110786"/>
                </a:cubicBezTo>
                <a:cubicBezTo>
                  <a:pt x="4514296" y="4112021"/>
                  <a:pt x="4513678" y="4112845"/>
                  <a:pt x="4512856" y="4113874"/>
                </a:cubicBezTo>
                <a:cubicBezTo>
                  <a:pt x="4509149" y="4118402"/>
                  <a:pt x="4509149" y="4118402"/>
                  <a:pt x="4513678" y="4121489"/>
                </a:cubicBezTo>
                <a:cubicBezTo>
                  <a:pt x="4517798" y="4124576"/>
                  <a:pt x="4518003" y="4126634"/>
                  <a:pt x="4514296" y="4130545"/>
                </a:cubicBezTo>
                <a:cubicBezTo>
                  <a:pt x="4512648" y="4132192"/>
                  <a:pt x="4511001" y="4134043"/>
                  <a:pt x="4511616" y="4136926"/>
                </a:cubicBezTo>
                <a:cubicBezTo>
                  <a:pt x="4513473" y="4144129"/>
                  <a:pt x="4510797" y="4150098"/>
                  <a:pt x="4506058" y="4155449"/>
                </a:cubicBezTo>
                <a:cubicBezTo>
                  <a:pt x="4502973" y="4158948"/>
                  <a:pt x="4499264" y="4162241"/>
                  <a:pt x="4496999" y="4166358"/>
                </a:cubicBezTo>
                <a:cubicBezTo>
                  <a:pt x="4496587" y="4167181"/>
                  <a:pt x="4495968" y="4168005"/>
                  <a:pt x="4494940" y="4167799"/>
                </a:cubicBezTo>
                <a:cubicBezTo>
                  <a:pt x="4489791" y="4166152"/>
                  <a:pt x="4487114" y="4169445"/>
                  <a:pt x="4484232" y="4172739"/>
                </a:cubicBezTo>
                <a:cubicBezTo>
                  <a:pt x="4483409" y="4173767"/>
                  <a:pt x="4482378" y="4175002"/>
                  <a:pt x="4480525" y="4174591"/>
                </a:cubicBezTo>
                <a:cubicBezTo>
                  <a:pt x="4475377" y="4173355"/>
                  <a:pt x="4470023" y="4173973"/>
                  <a:pt x="4464872" y="4173561"/>
                </a:cubicBezTo>
                <a:cubicBezTo>
                  <a:pt x="4460549" y="4173355"/>
                  <a:pt x="4456222" y="4172945"/>
                  <a:pt x="4452311" y="4170268"/>
                </a:cubicBezTo>
                <a:cubicBezTo>
                  <a:pt x="4450666" y="4169034"/>
                  <a:pt x="4449428" y="4169445"/>
                  <a:pt x="4448192" y="4170886"/>
                </a:cubicBezTo>
                <a:cubicBezTo>
                  <a:pt x="4447574" y="4171915"/>
                  <a:pt x="4446956" y="4172739"/>
                  <a:pt x="4446132" y="4173561"/>
                </a:cubicBezTo>
                <a:cubicBezTo>
                  <a:pt x="4445308" y="4174385"/>
                  <a:pt x="4443867" y="4175208"/>
                  <a:pt x="4442839" y="4174385"/>
                </a:cubicBezTo>
                <a:cubicBezTo>
                  <a:pt x="4441603" y="4173561"/>
                  <a:pt x="4442014" y="4171915"/>
                  <a:pt x="4442631" y="4170680"/>
                </a:cubicBezTo>
                <a:cubicBezTo>
                  <a:pt x="4442839" y="4170062"/>
                  <a:pt x="4443251" y="4169651"/>
                  <a:pt x="4443661" y="4169034"/>
                </a:cubicBezTo>
                <a:cubicBezTo>
                  <a:pt x="4446956" y="4164300"/>
                  <a:pt x="4445721" y="4161213"/>
                  <a:pt x="4440160" y="4160595"/>
                </a:cubicBezTo>
                <a:cubicBezTo>
                  <a:pt x="4439132" y="4160389"/>
                  <a:pt x="4438101" y="4160389"/>
                  <a:pt x="4437277" y="4160183"/>
                </a:cubicBezTo>
                <a:cubicBezTo>
                  <a:pt x="4435835" y="4159772"/>
                  <a:pt x="4434187" y="4160183"/>
                  <a:pt x="4433775" y="4157919"/>
                </a:cubicBezTo>
                <a:cubicBezTo>
                  <a:pt x="4433364" y="4156273"/>
                  <a:pt x="4434187" y="4155449"/>
                  <a:pt x="4435423" y="4154626"/>
                </a:cubicBezTo>
                <a:cubicBezTo>
                  <a:pt x="4437689" y="4152980"/>
                  <a:pt x="4437484" y="4151539"/>
                  <a:pt x="4435218" y="4149687"/>
                </a:cubicBezTo>
                <a:cubicBezTo>
                  <a:pt x="4432335" y="4147422"/>
                  <a:pt x="4429659" y="4144541"/>
                  <a:pt x="4429865" y="4140425"/>
                </a:cubicBezTo>
                <a:cubicBezTo>
                  <a:pt x="4430071" y="4137132"/>
                  <a:pt x="4429247" y="4135485"/>
                  <a:pt x="4425539" y="4136308"/>
                </a:cubicBezTo>
                <a:cubicBezTo>
                  <a:pt x="4424715" y="4136514"/>
                  <a:pt x="4423685" y="4136308"/>
                  <a:pt x="4423274" y="4135073"/>
                </a:cubicBezTo>
                <a:cubicBezTo>
                  <a:pt x="4422863" y="4134043"/>
                  <a:pt x="4423891" y="4133427"/>
                  <a:pt x="4424510" y="4132809"/>
                </a:cubicBezTo>
                <a:cubicBezTo>
                  <a:pt x="4425950" y="4131368"/>
                  <a:pt x="4427599" y="4129928"/>
                  <a:pt x="4428628" y="4128281"/>
                </a:cubicBezTo>
                <a:cubicBezTo>
                  <a:pt x="4431922" y="4123959"/>
                  <a:pt x="4431717" y="4121489"/>
                  <a:pt x="4428628" y="4116961"/>
                </a:cubicBezTo>
                <a:cubicBezTo>
                  <a:pt x="4426157" y="4113462"/>
                  <a:pt x="4424304" y="4109758"/>
                  <a:pt x="4424097" y="4105229"/>
                </a:cubicBezTo>
                <a:cubicBezTo>
                  <a:pt x="4423891" y="4101936"/>
                  <a:pt x="4425539" y="4101525"/>
                  <a:pt x="4428216" y="4102554"/>
                </a:cubicBezTo>
                <a:cubicBezTo>
                  <a:pt x="4430071" y="4103171"/>
                  <a:pt x="4431100" y="4105023"/>
                  <a:pt x="4432541" y="4106053"/>
                </a:cubicBezTo>
                <a:cubicBezTo>
                  <a:pt x="4434187" y="4107287"/>
                  <a:pt x="4436453" y="4108934"/>
                  <a:pt x="4438101" y="4107287"/>
                </a:cubicBezTo>
                <a:cubicBezTo>
                  <a:pt x="4439957" y="4105229"/>
                  <a:pt x="4438925" y="4102759"/>
                  <a:pt x="4437071" y="4100907"/>
                </a:cubicBezTo>
                <a:cubicBezTo>
                  <a:pt x="4436247" y="4100083"/>
                  <a:pt x="4435012" y="4099260"/>
                  <a:pt x="4434187" y="4098232"/>
                </a:cubicBezTo>
                <a:cubicBezTo>
                  <a:pt x="4433158" y="4097202"/>
                  <a:pt x="4432335" y="4095967"/>
                  <a:pt x="4433570" y="4094527"/>
                </a:cubicBezTo>
                <a:cubicBezTo>
                  <a:pt x="4434599" y="4093292"/>
                  <a:pt x="4435835" y="4093909"/>
                  <a:pt x="4437071" y="4094938"/>
                </a:cubicBezTo>
                <a:cubicBezTo>
                  <a:pt x="4438307" y="4095761"/>
                  <a:pt x="4439543" y="4096790"/>
                  <a:pt x="4440779" y="4097408"/>
                </a:cubicBezTo>
                <a:cubicBezTo>
                  <a:pt x="4442631" y="4098643"/>
                  <a:pt x="4444690" y="4098026"/>
                  <a:pt x="4446132" y="4096790"/>
                </a:cubicBezTo>
                <a:cubicBezTo>
                  <a:pt x="4447574" y="4095555"/>
                  <a:pt x="4446751" y="4093703"/>
                  <a:pt x="4446132" y="4092262"/>
                </a:cubicBezTo>
                <a:lnTo>
                  <a:pt x="4440769" y="4087770"/>
                </a:lnTo>
                <a:lnTo>
                  <a:pt x="4302416" y="4116182"/>
                </a:lnTo>
                <a:lnTo>
                  <a:pt x="4301511" y="4118618"/>
                </a:lnTo>
                <a:cubicBezTo>
                  <a:pt x="4303458" y="4125613"/>
                  <a:pt x="4301122" y="4131053"/>
                  <a:pt x="4296064" y="4135717"/>
                </a:cubicBezTo>
                <a:cubicBezTo>
                  <a:pt x="4294120" y="4137660"/>
                  <a:pt x="4292173" y="4139215"/>
                  <a:pt x="4291395" y="4141934"/>
                </a:cubicBezTo>
                <a:cubicBezTo>
                  <a:pt x="4290616" y="4146209"/>
                  <a:pt x="4288282" y="4148541"/>
                  <a:pt x="4284002" y="4148152"/>
                </a:cubicBezTo>
                <a:cubicBezTo>
                  <a:pt x="4280890" y="4148152"/>
                  <a:pt x="4278554" y="4150095"/>
                  <a:pt x="4277387" y="4151650"/>
                </a:cubicBezTo>
                <a:cubicBezTo>
                  <a:pt x="4270772" y="4160976"/>
                  <a:pt x="4261047" y="4155924"/>
                  <a:pt x="4252875" y="4157090"/>
                </a:cubicBezTo>
                <a:cubicBezTo>
                  <a:pt x="4249371" y="4157478"/>
                  <a:pt x="4241979" y="4159422"/>
                  <a:pt x="4240424" y="4156701"/>
                </a:cubicBezTo>
                <a:cubicBezTo>
                  <a:pt x="4235754" y="4148929"/>
                  <a:pt x="4223692" y="4152039"/>
                  <a:pt x="4220969" y="4141546"/>
                </a:cubicBezTo>
                <a:lnTo>
                  <a:pt x="4219840" y="4132522"/>
                </a:lnTo>
                <a:lnTo>
                  <a:pt x="4048689" y="4158129"/>
                </a:lnTo>
                <a:cubicBezTo>
                  <a:pt x="4036002" y="4159435"/>
                  <a:pt x="4022755" y="4160454"/>
                  <a:pt x="4009442" y="4160558"/>
                </a:cubicBezTo>
                <a:lnTo>
                  <a:pt x="3997263" y="4159615"/>
                </a:lnTo>
                <a:lnTo>
                  <a:pt x="3997248" y="4159700"/>
                </a:lnTo>
                <a:cubicBezTo>
                  <a:pt x="3996168" y="4159970"/>
                  <a:pt x="3995897" y="4161589"/>
                  <a:pt x="3996979" y="4162399"/>
                </a:cubicBezTo>
                <a:cubicBezTo>
                  <a:pt x="4000491" y="4165368"/>
                  <a:pt x="3996709" y="4166718"/>
                  <a:pt x="3996168" y="4168877"/>
                </a:cubicBezTo>
                <a:cubicBezTo>
                  <a:pt x="3994275" y="4176165"/>
                  <a:pt x="3985898" y="4174006"/>
                  <a:pt x="3982655" y="4179404"/>
                </a:cubicBezTo>
                <a:cubicBezTo>
                  <a:pt x="3981575" y="4181293"/>
                  <a:pt x="3976439" y="4179943"/>
                  <a:pt x="3974005" y="4179674"/>
                </a:cubicBezTo>
                <a:cubicBezTo>
                  <a:pt x="3971171" y="4179269"/>
                  <a:pt x="3968062" y="4179943"/>
                  <a:pt x="3965089" y="4179910"/>
                </a:cubicBezTo>
                <a:lnTo>
                  <a:pt x="3965087" y="4179910"/>
                </a:lnTo>
                <a:cubicBezTo>
                  <a:pt x="3962114" y="4179876"/>
                  <a:pt x="3959276" y="4179134"/>
                  <a:pt x="3956981" y="4175895"/>
                </a:cubicBezTo>
                <a:cubicBezTo>
                  <a:pt x="3956169" y="4174815"/>
                  <a:pt x="3954547" y="4173465"/>
                  <a:pt x="3952386" y="4173465"/>
                </a:cubicBezTo>
                <a:cubicBezTo>
                  <a:pt x="3949411" y="4173735"/>
                  <a:pt x="3947792" y="4172116"/>
                  <a:pt x="3947249" y="4169147"/>
                </a:cubicBezTo>
                <a:cubicBezTo>
                  <a:pt x="3946710" y="4167257"/>
                  <a:pt x="3945359" y="4166178"/>
                  <a:pt x="3944008" y="4164828"/>
                </a:cubicBezTo>
                <a:lnTo>
                  <a:pt x="3941336" y="4156440"/>
                </a:lnTo>
                <a:lnTo>
                  <a:pt x="3916031" y="4155508"/>
                </a:lnTo>
                <a:cubicBezTo>
                  <a:pt x="3898264" y="4157758"/>
                  <a:pt x="3880756" y="4162968"/>
                  <a:pt x="3863785" y="4171281"/>
                </a:cubicBezTo>
                <a:cubicBezTo>
                  <a:pt x="3844548" y="4181267"/>
                  <a:pt x="3827646" y="4181130"/>
                  <a:pt x="3812577" y="4163544"/>
                </a:cubicBezTo>
                <a:cubicBezTo>
                  <a:pt x="3794713" y="4143118"/>
                  <a:pt x="3772774" y="4138996"/>
                  <a:pt x="3747352" y="4147242"/>
                </a:cubicBezTo>
                <a:cubicBezTo>
                  <a:pt x="3708375" y="4159884"/>
                  <a:pt x="3668388" y="4157870"/>
                  <a:pt x="3628449" y="4150224"/>
                </a:cubicBezTo>
                <a:cubicBezTo>
                  <a:pt x="3593570" y="4143745"/>
                  <a:pt x="3558554" y="4136842"/>
                  <a:pt x="3523463" y="4130431"/>
                </a:cubicBezTo>
                <a:lnTo>
                  <a:pt x="3517940" y="4129549"/>
                </a:lnTo>
                <a:lnTo>
                  <a:pt x="3516629" y="4136611"/>
                </a:lnTo>
                <a:cubicBezTo>
                  <a:pt x="3515467" y="4136902"/>
                  <a:pt x="3515177" y="4138642"/>
                  <a:pt x="3516338" y="4139512"/>
                </a:cubicBezTo>
                <a:cubicBezTo>
                  <a:pt x="3520114" y="4142702"/>
                  <a:pt x="3516049" y="4144152"/>
                  <a:pt x="3515467" y="4146473"/>
                </a:cubicBezTo>
                <a:cubicBezTo>
                  <a:pt x="3513433" y="4154304"/>
                  <a:pt x="3504431" y="4151985"/>
                  <a:pt x="3500945" y="4157786"/>
                </a:cubicBezTo>
                <a:cubicBezTo>
                  <a:pt x="3499784" y="4159816"/>
                  <a:pt x="3494266" y="4158366"/>
                  <a:pt x="3491653" y="4158075"/>
                </a:cubicBezTo>
                <a:cubicBezTo>
                  <a:pt x="3485554" y="4157205"/>
                  <a:pt x="3478292" y="4160976"/>
                  <a:pt x="3473354" y="4154015"/>
                </a:cubicBezTo>
                <a:cubicBezTo>
                  <a:pt x="3472483" y="4152854"/>
                  <a:pt x="3470741" y="4151404"/>
                  <a:pt x="3468418" y="4151404"/>
                </a:cubicBezTo>
                <a:cubicBezTo>
                  <a:pt x="3465222" y="4151694"/>
                  <a:pt x="3463481" y="4149953"/>
                  <a:pt x="3462898" y="4146763"/>
                </a:cubicBezTo>
                <a:cubicBezTo>
                  <a:pt x="3462318" y="4144733"/>
                  <a:pt x="3460866" y="4143572"/>
                  <a:pt x="3459414" y="4142122"/>
                </a:cubicBezTo>
                <a:cubicBezTo>
                  <a:pt x="3455639" y="4138642"/>
                  <a:pt x="3453895" y="4134581"/>
                  <a:pt x="3455348" y="4129360"/>
                </a:cubicBezTo>
                <a:cubicBezTo>
                  <a:pt x="3456219" y="4126459"/>
                  <a:pt x="3455348" y="4123268"/>
                  <a:pt x="3452443" y="4121528"/>
                </a:cubicBezTo>
                <a:lnTo>
                  <a:pt x="3452443" y="4119089"/>
                </a:lnTo>
                <a:lnTo>
                  <a:pt x="3418030" y="4113593"/>
                </a:lnTo>
                <a:lnTo>
                  <a:pt x="3304131" y="4091986"/>
                </a:lnTo>
                <a:lnTo>
                  <a:pt x="3300938" y="4101391"/>
                </a:lnTo>
                <a:cubicBezTo>
                  <a:pt x="3294915" y="4128505"/>
                  <a:pt x="3303949" y="4152604"/>
                  <a:pt x="3312984" y="4176705"/>
                </a:cubicBezTo>
                <a:cubicBezTo>
                  <a:pt x="3320513" y="4194780"/>
                  <a:pt x="3324277" y="4212102"/>
                  <a:pt x="3323901" y="4229048"/>
                </a:cubicBezTo>
                <a:lnTo>
                  <a:pt x="3314959" y="4261201"/>
                </a:lnTo>
                <a:lnTo>
                  <a:pt x="3319063" y="4263798"/>
                </a:lnTo>
                <a:cubicBezTo>
                  <a:pt x="3322257" y="4265828"/>
                  <a:pt x="3324000" y="4271339"/>
                  <a:pt x="3325451" y="4275690"/>
                </a:cubicBezTo>
                <a:cubicBezTo>
                  <a:pt x="3326033" y="4277430"/>
                  <a:pt x="3325743" y="4279170"/>
                  <a:pt x="3327485" y="4280620"/>
                </a:cubicBezTo>
                <a:cubicBezTo>
                  <a:pt x="3329228" y="4282071"/>
                  <a:pt x="3328937" y="4283811"/>
                  <a:pt x="3327774" y="4285551"/>
                </a:cubicBezTo>
                <a:cubicBezTo>
                  <a:pt x="3327194" y="4286712"/>
                  <a:pt x="3326033" y="4288162"/>
                  <a:pt x="3326905" y="4289322"/>
                </a:cubicBezTo>
                <a:cubicBezTo>
                  <a:pt x="3329808" y="4292803"/>
                  <a:pt x="3330099" y="4295414"/>
                  <a:pt x="3325451" y="4297154"/>
                </a:cubicBezTo>
                <a:cubicBezTo>
                  <a:pt x="3324288" y="4297444"/>
                  <a:pt x="3324000" y="4299185"/>
                  <a:pt x="3325162" y="4300054"/>
                </a:cubicBezTo>
                <a:cubicBezTo>
                  <a:pt x="3328937" y="4303245"/>
                  <a:pt x="3324871" y="4304696"/>
                  <a:pt x="3324288" y="4307016"/>
                </a:cubicBezTo>
                <a:cubicBezTo>
                  <a:pt x="3322257" y="4314848"/>
                  <a:pt x="3313255" y="4312527"/>
                  <a:pt x="3309769" y="4318328"/>
                </a:cubicBezTo>
                <a:cubicBezTo>
                  <a:pt x="3308607" y="4320358"/>
                  <a:pt x="3303089" y="4318908"/>
                  <a:pt x="3300475" y="4318619"/>
                </a:cubicBezTo>
                <a:cubicBezTo>
                  <a:pt x="3294376" y="4317748"/>
                  <a:pt x="3287116" y="4321519"/>
                  <a:pt x="3282178" y="4314557"/>
                </a:cubicBezTo>
                <a:cubicBezTo>
                  <a:pt x="3281305" y="4313397"/>
                  <a:pt x="3279563" y="4311947"/>
                  <a:pt x="3277240" y="4311947"/>
                </a:cubicBezTo>
                <a:cubicBezTo>
                  <a:pt x="3274045" y="4312236"/>
                  <a:pt x="3272303" y="4310497"/>
                  <a:pt x="3271723" y="4307306"/>
                </a:cubicBezTo>
                <a:cubicBezTo>
                  <a:pt x="3271141" y="4305275"/>
                  <a:pt x="3269689" y="4304116"/>
                  <a:pt x="3268238" y="4302665"/>
                </a:cubicBezTo>
                <a:cubicBezTo>
                  <a:pt x="3264461" y="4299185"/>
                  <a:pt x="3262718" y="4295123"/>
                  <a:pt x="3264170" y="4289902"/>
                </a:cubicBezTo>
                <a:cubicBezTo>
                  <a:pt x="3265043" y="4287003"/>
                  <a:pt x="3264170" y="4283811"/>
                  <a:pt x="3261267" y="4282071"/>
                </a:cubicBezTo>
                <a:cubicBezTo>
                  <a:pt x="3261267" y="4280911"/>
                  <a:pt x="3261267" y="4279751"/>
                  <a:pt x="3261267" y="4278590"/>
                </a:cubicBezTo>
                <a:cubicBezTo>
                  <a:pt x="3263880" y="4277140"/>
                  <a:pt x="3265043" y="4275400"/>
                  <a:pt x="3264751" y="4271629"/>
                </a:cubicBezTo>
                <a:cubicBezTo>
                  <a:pt x="3264461" y="4266408"/>
                  <a:pt x="3266784" y="4262347"/>
                  <a:pt x="3272593" y="4261187"/>
                </a:cubicBezTo>
                <a:lnTo>
                  <a:pt x="3273835" y="4258708"/>
                </a:lnTo>
                <a:lnTo>
                  <a:pt x="3273835" y="4212855"/>
                </a:lnTo>
                <a:cubicBezTo>
                  <a:pt x="3273835" y="4194780"/>
                  <a:pt x="3276846" y="4176705"/>
                  <a:pt x="3270823" y="4161642"/>
                </a:cubicBezTo>
                <a:cubicBezTo>
                  <a:pt x="3264799" y="4130011"/>
                  <a:pt x="3252753" y="4110429"/>
                  <a:pt x="3235059" y="4102144"/>
                </a:cubicBezTo>
                <a:lnTo>
                  <a:pt x="3234683" y="4102095"/>
                </a:lnTo>
                <a:lnTo>
                  <a:pt x="3231521" y="4103660"/>
                </a:lnTo>
                <a:cubicBezTo>
                  <a:pt x="3227240" y="4103709"/>
                  <a:pt x="3222765" y="4102738"/>
                  <a:pt x="3218678" y="4103320"/>
                </a:cubicBezTo>
                <a:cubicBezTo>
                  <a:pt x="3215176" y="4103709"/>
                  <a:pt x="3207781" y="4105652"/>
                  <a:pt x="3206224" y="4102932"/>
                </a:cubicBezTo>
                <a:lnTo>
                  <a:pt x="3200465" y="4099322"/>
                </a:lnTo>
                <a:lnTo>
                  <a:pt x="3165418" y="4110429"/>
                </a:lnTo>
                <a:cubicBezTo>
                  <a:pt x="3126268" y="4134529"/>
                  <a:pt x="3117234" y="4131517"/>
                  <a:pt x="3090130" y="4101391"/>
                </a:cubicBezTo>
                <a:cubicBezTo>
                  <a:pt x="3060014" y="4065240"/>
                  <a:pt x="3038934" y="4065240"/>
                  <a:pt x="3011830" y="4104404"/>
                </a:cubicBezTo>
                <a:cubicBezTo>
                  <a:pt x="3008817" y="4110429"/>
                  <a:pt x="3005806" y="4119467"/>
                  <a:pt x="3002794" y="4125491"/>
                </a:cubicBezTo>
                <a:cubicBezTo>
                  <a:pt x="2981714" y="4170680"/>
                  <a:pt x="2948587" y="4170680"/>
                  <a:pt x="2909437" y="4137541"/>
                </a:cubicBezTo>
                <a:cubicBezTo>
                  <a:pt x="2900402" y="4125491"/>
                  <a:pt x="2891368" y="4113441"/>
                  <a:pt x="2882333" y="4098378"/>
                </a:cubicBezTo>
                <a:cubicBezTo>
                  <a:pt x="2846194" y="4050177"/>
                  <a:pt x="2816079" y="3998964"/>
                  <a:pt x="2794999" y="3941725"/>
                </a:cubicBezTo>
                <a:cubicBezTo>
                  <a:pt x="2791233" y="3931182"/>
                  <a:pt x="2786905" y="3922144"/>
                  <a:pt x="2781870" y="3914707"/>
                </a:cubicBezTo>
                <a:lnTo>
                  <a:pt x="2765940" y="3898729"/>
                </a:lnTo>
                <a:lnTo>
                  <a:pt x="2756419" y="3894678"/>
                </a:lnTo>
                <a:lnTo>
                  <a:pt x="2742060" y="3890041"/>
                </a:lnTo>
                <a:cubicBezTo>
                  <a:pt x="2733638" y="3889383"/>
                  <a:pt x="2724227" y="3890512"/>
                  <a:pt x="2713687" y="3893524"/>
                </a:cubicBezTo>
                <a:cubicBezTo>
                  <a:pt x="2707663" y="3893524"/>
                  <a:pt x="2701640" y="3893524"/>
                  <a:pt x="2695617" y="3893524"/>
                </a:cubicBezTo>
                <a:cubicBezTo>
                  <a:pt x="2679054" y="3890512"/>
                  <a:pt x="2667760" y="3885993"/>
                  <a:pt x="2662113" y="3878462"/>
                </a:cubicBezTo>
                <a:lnTo>
                  <a:pt x="2662384" y="3854675"/>
                </a:lnTo>
                <a:lnTo>
                  <a:pt x="2660170" y="3853734"/>
                </a:lnTo>
                <a:lnTo>
                  <a:pt x="2622347" y="3834244"/>
                </a:lnTo>
                <a:lnTo>
                  <a:pt x="2616483" y="3859493"/>
                </a:lnTo>
                <a:cubicBezTo>
                  <a:pt x="2615666" y="3879121"/>
                  <a:pt x="2610754" y="3898749"/>
                  <a:pt x="2605028" y="3918377"/>
                </a:cubicBezTo>
                <a:cubicBezTo>
                  <a:pt x="2601755" y="3927373"/>
                  <a:pt x="2596846" y="3933098"/>
                  <a:pt x="2587025" y="3935552"/>
                </a:cubicBezTo>
                <a:cubicBezTo>
                  <a:pt x="2553479" y="3945366"/>
                  <a:pt x="2519931" y="3947819"/>
                  <a:pt x="2488836" y="3926555"/>
                </a:cubicBezTo>
                <a:cubicBezTo>
                  <a:pt x="2477382" y="3918377"/>
                  <a:pt x="2470018" y="3909380"/>
                  <a:pt x="2471654" y="3893842"/>
                </a:cubicBezTo>
                <a:cubicBezTo>
                  <a:pt x="2474927" y="3870943"/>
                  <a:pt x="2463471" y="3850497"/>
                  <a:pt x="2452016" y="3830868"/>
                </a:cubicBezTo>
                <a:cubicBezTo>
                  <a:pt x="2449560" y="3825143"/>
                  <a:pt x="2444652" y="3824326"/>
                  <a:pt x="2438924" y="3823508"/>
                </a:cubicBezTo>
                <a:cubicBezTo>
                  <a:pt x="2419286" y="3821054"/>
                  <a:pt x="2399648" y="3819418"/>
                  <a:pt x="2380010" y="3820236"/>
                </a:cubicBezTo>
                <a:cubicBezTo>
                  <a:pt x="2367736" y="3820236"/>
                  <a:pt x="2359554" y="3816147"/>
                  <a:pt x="2352188" y="3807151"/>
                </a:cubicBezTo>
                <a:cubicBezTo>
                  <a:pt x="2344824" y="3798972"/>
                  <a:pt x="2338279" y="3789976"/>
                  <a:pt x="2327641" y="3785069"/>
                </a:cubicBezTo>
                <a:cubicBezTo>
                  <a:pt x="2316187" y="3780162"/>
                  <a:pt x="2306364" y="3778526"/>
                  <a:pt x="2294090" y="3786705"/>
                </a:cubicBezTo>
                <a:cubicBezTo>
                  <a:pt x="2279361" y="3797337"/>
                  <a:pt x="2266270" y="3792430"/>
                  <a:pt x="2260542" y="3774438"/>
                </a:cubicBezTo>
                <a:cubicBezTo>
                  <a:pt x="2249905" y="3743360"/>
                  <a:pt x="2235176" y="3740088"/>
                  <a:pt x="2209812" y="3762988"/>
                </a:cubicBezTo>
                <a:cubicBezTo>
                  <a:pt x="2195901" y="3774438"/>
                  <a:pt x="2186900" y="3789976"/>
                  <a:pt x="2174626" y="3803062"/>
                </a:cubicBezTo>
                <a:cubicBezTo>
                  <a:pt x="2164807" y="3812876"/>
                  <a:pt x="2154988" y="3821872"/>
                  <a:pt x="2136169" y="3824326"/>
                </a:cubicBezTo>
                <a:cubicBezTo>
                  <a:pt x="2151715" y="3798972"/>
                  <a:pt x="2163988" y="3776890"/>
                  <a:pt x="2178717" y="3753992"/>
                </a:cubicBezTo>
                <a:cubicBezTo>
                  <a:pt x="2193445" y="3730274"/>
                  <a:pt x="2173807" y="3682839"/>
                  <a:pt x="2145169" y="3685293"/>
                </a:cubicBezTo>
                <a:cubicBezTo>
                  <a:pt x="2111620" y="3687746"/>
                  <a:pt x="2100983" y="3669754"/>
                  <a:pt x="2094438" y="3642766"/>
                </a:cubicBezTo>
                <a:cubicBezTo>
                  <a:pt x="2092802" y="3638677"/>
                  <a:pt x="2091983" y="3634587"/>
                  <a:pt x="2090347" y="3630498"/>
                </a:cubicBezTo>
                <a:cubicBezTo>
                  <a:pt x="2085438" y="3612505"/>
                  <a:pt x="2083801" y="3611688"/>
                  <a:pt x="2067435" y="3620684"/>
                </a:cubicBezTo>
                <a:cubicBezTo>
                  <a:pt x="2053525" y="3628862"/>
                  <a:pt x="2042888" y="3640312"/>
                  <a:pt x="2033067" y="3653397"/>
                </a:cubicBezTo>
                <a:cubicBezTo>
                  <a:pt x="2027341" y="3661575"/>
                  <a:pt x="2022432" y="3664847"/>
                  <a:pt x="2011795" y="3660757"/>
                </a:cubicBezTo>
                <a:cubicBezTo>
                  <a:pt x="2002795" y="3657486"/>
                  <a:pt x="1992975" y="3656668"/>
                  <a:pt x="1983156" y="3655850"/>
                </a:cubicBezTo>
                <a:cubicBezTo>
                  <a:pt x="1976611" y="3655032"/>
                  <a:pt x="1970881" y="3658304"/>
                  <a:pt x="1969246" y="3664847"/>
                </a:cubicBezTo>
                <a:cubicBezTo>
                  <a:pt x="1967609" y="3672207"/>
                  <a:pt x="1970064" y="3677114"/>
                  <a:pt x="1976611" y="3680386"/>
                </a:cubicBezTo>
                <a:cubicBezTo>
                  <a:pt x="1981520" y="3682839"/>
                  <a:pt x="1986429" y="3684475"/>
                  <a:pt x="1991339" y="3686928"/>
                </a:cubicBezTo>
                <a:cubicBezTo>
                  <a:pt x="1999521" y="3691018"/>
                  <a:pt x="2002795" y="3696743"/>
                  <a:pt x="2001157" y="3706557"/>
                </a:cubicBezTo>
                <a:cubicBezTo>
                  <a:pt x="1996248" y="3735999"/>
                  <a:pt x="2006886" y="3756445"/>
                  <a:pt x="2033067" y="3769531"/>
                </a:cubicBezTo>
                <a:cubicBezTo>
                  <a:pt x="2037160" y="3771983"/>
                  <a:pt x="2046161" y="3771167"/>
                  <a:pt x="2044525" y="3778526"/>
                </a:cubicBezTo>
                <a:cubicBezTo>
                  <a:pt x="2043706" y="3785887"/>
                  <a:pt x="2036342" y="3787522"/>
                  <a:pt x="2028977" y="3788340"/>
                </a:cubicBezTo>
                <a:cubicBezTo>
                  <a:pt x="2028159" y="3788340"/>
                  <a:pt x="2027341" y="3788340"/>
                  <a:pt x="2026523" y="3788340"/>
                </a:cubicBezTo>
                <a:cubicBezTo>
                  <a:pt x="2006886" y="3791612"/>
                  <a:pt x="2001157" y="3800608"/>
                  <a:pt x="2010977" y="3816147"/>
                </a:cubicBezTo>
                <a:cubicBezTo>
                  <a:pt x="2019977" y="3830868"/>
                  <a:pt x="2017522" y="3842318"/>
                  <a:pt x="2009340" y="3854586"/>
                </a:cubicBezTo>
                <a:cubicBezTo>
                  <a:pt x="1998703" y="3870943"/>
                  <a:pt x="1990519" y="3888117"/>
                  <a:pt x="1995430" y="3908564"/>
                </a:cubicBezTo>
                <a:cubicBezTo>
                  <a:pt x="1997884" y="3917559"/>
                  <a:pt x="1988884" y="3921648"/>
                  <a:pt x="1983156" y="3923284"/>
                </a:cubicBezTo>
                <a:cubicBezTo>
                  <a:pt x="1961882" y="3930644"/>
                  <a:pt x="1952062" y="3944548"/>
                  <a:pt x="1949608" y="3965812"/>
                </a:cubicBezTo>
                <a:cubicBezTo>
                  <a:pt x="1947971" y="3978897"/>
                  <a:pt x="1943061" y="3981351"/>
                  <a:pt x="1929970" y="3973172"/>
                </a:cubicBezTo>
                <a:cubicBezTo>
                  <a:pt x="1902150" y="3955998"/>
                  <a:pt x="1861237" y="3968265"/>
                  <a:pt x="1848964" y="3996890"/>
                </a:cubicBezTo>
                <a:cubicBezTo>
                  <a:pt x="1846509" y="4002615"/>
                  <a:pt x="1843235" y="4009976"/>
                  <a:pt x="1848964" y="4014883"/>
                </a:cubicBezTo>
                <a:cubicBezTo>
                  <a:pt x="1854691" y="4019790"/>
                  <a:pt x="1862873" y="4022243"/>
                  <a:pt x="1870237" y="4017336"/>
                </a:cubicBezTo>
                <a:cubicBezTo>
                  <a:pt x="1875148" y="4014883"/>
                  <a:pt x="1880057" y="4010793"/>
                  <a:pt x="1884965" y="4007522"/>
                </a:cubicBezTo>
                <a:cubicBezTo>
                  <a:pt x="1889876" y="4003433"/>
                  <a:pt x="1894785" y="4000979"/>
                  <a:pt x="1898877" y="4005886"/>
                </a:cubicBezTo>
                <a:cubicBezTo>
                  <a:pt x="1903786" y="4011611"/>
                  <a:pt x="1900513" y="4016518"/>
                  <a:pt x="1896420" y="4020608"/>
                </a:cubicBezTo>
                <a:cubicBezTo>
                  <a:pt x="1893147" y="4024697"/>
                  <a:pt x="1888239" y="4027968"/>
                  <a:pt x="1884965" y="4031240"/>
                </a:cubicBezTo>
                <a:cubicBezTo>
                  <a:pt x="1877602" y="4038600"/>
                  <a:pt x="1873509" y="4048413"/>
                  <a:pt x="1880875" y="4056592"/>
                </a:cubicBezTo>
                <a:cubicBezTo>
                  <a:pt x="1887421" y="4063135"/>
                  <a:pt x="1896420" y="4056592"/>
                  <a:pt x="1902968" y="4051685"/>
                </a:cubicBezTo>
                <a:cubicBezTo>
                  <a:pt x="1908695" y="4047595"/>
                  <a:pt x="1912787" y="4040236"/>
                  <a:pt x="1920150" y="4037782"/>
                </a:cubicBezTo>
                <a:cubicBezTo>
                  <a:pt x="1930788" y="4033693"/>
                  <a:pt x="1937334" y="4035329"/>
                  <a:pt x="1936516" y="4048413"/>
                </a:cubicBezTo>
                <a:cubicBezTo>
                  <a:pt x="1935698" y="4066406"/>
                  <a:pt x="1928332" y="4081127"/>
                  <a:pt x="1918514" y="4095031"/>
                </a:cubicBezTo>
                <a:cubicBezTo>
                  <a:pt x="1906241" y="4113023"/>
                  <a:pt x="1905423" y="4122837"/>
                  <a:pt x="1918514" y="4140012"/>
                </a:cubicBezTo>
                <a:cubicBezTo>
                  <a:pt x="1922605" y="4146555"/>
                  <a:pt x="1929152" y="4152280"/>
                  <a:pt x="1934880" y="4158005"/>
                </a:cubicBezTo>
                <a:cubicBezTo>
                  <a:pt x="1937334" y="4160458"/>
                  <a:pt x="1941425" y="4162912"/>
                  <a:pt x="1939788" y="4167001"/>
                </a:cubicBezTo>
                <a:cubicBezTo>
                  <a:pt x="1938153" y="4171908"/>
                  <a:pt x="1934061" y="4172726"/>
                  <a:pt x="1930788" y="4171908"/>
                </a:cubicBezTo>
                <a:cubicBezTo>
                  <a:pt x="1916060" y="4168637"/>
                  <a:pt x="1912787" y="4175178"/>
                  <a:pt x="1913605" y="4188264"/>
                </a:cubicBezTo>
                <a:cubicBezTo>
                  <a:pt x="1914423" y="4204621"/>
                  <a:pt x="1903786" y="4216071"/>
                  <a:pt x="1892330" y="4225067"/>
                </a:cubicBezTo>
                <a:cubicBezTo>
                  <a:pt x="1883330" y="4232428"/>
                  <a:pt x="1882512" y="4238153"/>
                  <a:pt x="1891512" y="4244696"/>
                </a:cubicBezTo>
                <a:cubicBezTo>
                  <a:pt x="1896420" y="4247967"/>
                  <a:pt x="1899694" y="4251238"/>
                  <a:pt x="1898059" y="4257781"/>
                </a:cubicBezTo>
                <a:cubicBezTo>
                  <a:pt x="1896420" y="4266777"/>
                  <a:pt x="1889876" y="4265142"/>
                  <a:pt x="1884148" y="4266777"/>
                </a:cubicBezTo>
                <a:cubicBezTo>
                  <a:pt x="1880875" y="4267595"/>
                  <a:pt x="1876783" y="4267595"/>
                  <a:pt x="1872693" y="4268413"/>
                </a:cubicBezTo>
                <a:cubicBezTo>
                  <a:pt x="1850600" y="4270867"/>
                  <a:pt x="1845689" y="4283134"/>
                  <a:pt x="1858782" y="4301945"/>
                </a:cubicBezTo>
                <a:cubicBezTo>
                  <a:pt x="1860419" y="4304398"/>
                  <a:pt x="1862055" y="4306034"/>
                  <a:pt x="1862873" y="4308488"/>
                </a:cubicBezTo>
                <a:cubicBezTo>
                  <a:pt x="1865327" y="4313395"/>
                  <a:pt x="1866965" y="4319937"/>
                  <a:pt x="1862055" y="4323209"/>
                </a:cubicBezTo>
                <a:cubicBezTo>
                  <a:pt x="1857964" y="4326479"/>
                  <a:pt x="1852237" y="4323209"/>
                  <a:pt x="1848964" y="4319937"/>
                </a:cubicBezTo>
                <a:cubicBezTo>
                  <a:pt x="1845689" y="4316666"/>
                  <a:pt x="1843235" y="4313395"/>
                  <a:pt x="1840781" y="4309305"/>
                </a:cubicBezTo>
                <a:cubicBezTo>
                  <a:pt x="1835871" y="4303580"/>
                  <a:pt x="1830962" y="4301945"/>
                  <a:pt x="1824416" y="4306852"/>
                </a:cubicBezTo>
                <a:cubicBezTo>
                  <a:pt x="1808869" y="4317484"/>
                  <a:pt x="1791685" y="4319120"/>
                  <a:pt x="1774503" y="4319937"/>
                </a:cubicBezTo>
                <a:cubicBezTo>
                  <a:pt x="1754047" y="4321573"/>
                  <a:pt x="1732772" y="4319120"/>
                  <a:pt x="1712316" y="4324027"/>
                </a:cubicBezTo>
                <a:cubicBezTo>
                  <a:pt x="1704952" y="4325661"/>
                  <a:pt x="1700860" y="4320755"/>
                  <a:pt x="1697587" y="4316666"/>
                </a:cubicBezTo>
                <a:cubicBezTo>
                  <a:pt x="1686131" y="4303580"/>
                  <a:pt x="1675495" y="4290495"/>
                  <a:pt x="1655038" y="4297038"/>
                </a:cubicBezTo>
                <a:cubicBezTo>
                  <a:pt x="1650946" y="4297856"/>
                  <a:pt x="1648493" y="4294584"/>
                  <a:pt x="1646856" y="4291313"/>
                </a:cubicBezTo>
                <a:cubicBezTo>
                  <a:pt x="1637855" y="4274956"/>
                  <a:pt x="1623127" y="4261870"/>
                  <a:pt x="1610854" y="4247967"/>
                </a:cubicBezTo>
                <a:cubicBezTo>
                  <a:pt x="1592034" y="4226703"/>
                  <a:pt x="1581396" y="4202985"/>
                  <a:pt x="1588760" y="4174362"/>
                </a:cubicBezTo>
                <a:cubicBezTo>
                  <a:pt x="1591215" y="4162912"/>
                  <a:pt x="1584670" y="4155551"/>
                  <a:pt x="1578123" y="4149008"/>
                </a:cubicBezTo>
                <a:cubicBezTo>
                  <a:pt x="1563395" y="4133469"/>
                  <a:pt x="1564213" y="4125291"/>
                  <a:pt x="1580577" y="4113023"/>
                </a:cubicBezTo>
                <a:cubicBezTo>
                  <a:pt x="1598579" y="4100755"/>
                  <a:pt x="1598579" y="4100755"/>
                  <a:pt x="1583851" y="4082763"/>
                </a:cubicBezTo>
                <a:cubicBezTo>
                  <a:pt x="1580577" y="4078674"/>
                  <a:pt x="1578123" y="4075402"/>
                  <a:pt x="1583032" y="4070495"/>
                </a:cubicBezTo>
                <a:cubicBezTo>
                  <a:pt x="1599398" y="4051685"/>
                  <a:pt x="1614125" y="4032875"/>
                  <a:pt x="1631308" y="4014883"/>
                </a:cubicBezTo>
                <a:cubicBezTo>
                  <a:pt x="1643583" y="4000979"/>
                  <a:pt x="1659130" y="3991983"/>
                  <a:pt x="1677131" y="3987894"/>
                </a:cubicBezTo>
                <a:cubicBezTo>
                  <a:pt x="1688586" y="3984622"/>
                  <a:pt x="1710679" y="3955180"/>
                  <a:pt x="1711497" y="3942912"/>
                </a:cubicBezTo>
                <a:cubicBezTo>
                  <a:pt x="1711497" y="3938823"/>
                  <a:pt x="1711497" y="3935552"/>
                  <a:pt x="1706588" y="3933916"/>
                </a:cubicBezTo>
                <a:cubicBezTo>
                  <a:pt x="1681222" y="3922466"/>
                  <a:pt x="1668949" y="3900385"/>
                  <a:pt x="1658311" y="3876668"/>
                </a:cubicBezTo>
                <a:cubicBezTo>
                  <a:pt x="1655856" y="3871761"/>
                  <a:pt x="1654220" y="3867671"/>
                  <a:pt x="1651765" y="3863582"/>
                </a:cubicBezTo>
                <a:cubicBezTo>
                  <a:pt x="1643583" y="3850497"/>
                  <a:pt x="1639490" y="3839047"/>
                  <a:pt x="1645220" y="3822690"/>
                </a:cubicBezTo>
                <a:lnTo>
                  <a:pt x="1635104" y="3780804"/>
                </a:lnTo>
                <a:lnTo>
                  <a:pt x="1625858" y="3780516"/>
                </a:lnTo>
                <a:cubicBezTo>
                  <a:pt x="1621190" y="3772744"/>
                  <a:pt x="1609128" y="3775853"/>
                  <a:pt x="1606405" y="3765361"/>
                </a:cubicBezTo>
                <a:cubicBezTo>
                  <a:pt x="1605626" y="3762252"/>
                  <a:pt x="1600179" y="3760309"/>
                  <a:pt x="1605238" y="3756034"/>
                </a:cubicBezTo>
                <a:cubicBezTo>
                  <a:pt x="1606793" y="3754868"/>
                  <a:pt x="1606405" y="3752537"/>
                  <a:pt x="1604848" y="3752149"/>
                </a:cubicBezTo>
                <a:cubicBezTo>
                  <a:pt x="1598622" y="3749817"/>
                  <a:pt x="1599012" y="3746319"/>
                  <a:pt x="1602902" y="3741657"/>
                </a:cubicBezTo>
                <a:cubicBezTo>
                  <a:pt x="1604071" y="3740102"/>
                  <a:pt x="1602514" y="3738159"/>
                  <a:pt x="1601735" y="3736604"/>
                </a:cubicBezTo>
                <a:cubicBezTo>
                  <a:pt x="1600179" y="3734272"/>
                  <a:pt x="1599790" y="3731941"/>
                  <a:pt x="1602124" y="3729997"/>
                </a:cubicBezTo>
                <a:cubicBezTo>
                  <a:pt x="1604459" y="3728055"/>
                  <a:pt x="1604071" y="3725724"/>
                  <a:pt x="1604848" y="3723392"/>
                </a:cubicBezTo>
                <a:cubicBezTo>
                  <a:pt x="1606793" y="3717563"/>
                  <a:pt x="1609128" y="3710179"/>
                  <a:pt x="1613408" y="3707459"/>
                </a:cubicBezTo>
                <a:cubicBezTo>
                  <a:pt x="1622745" y="3701630"/>
                  <a:pt x="1631696" y="3695412"/>
                  <a:pt x="1641034" y="3689972"/>
                </a:cubicBezTo>
                <a:cubicBezTo>
                  <a:pt x="1641811" y="3689972"/>
                  <a:pt x="1643368" y="3689972"/>
                  <a:pt x="1643758" y="3690750"/>
                </a:cubicBezTo>
                <a:cubicBezTo>
                  <a:pt x="1647648" y="3694247"/>
                  <a:pt x="1651149" y="3697355"/>
                  <a:pt x="1656207" y="3692304"/>
                </a:cubicBezTo>
                <a:cubicBezTo>
                  <a:pt x="1657764" y="3690361"/>
                  <a:pt x="1658931" y="3692304"/>
                  <a:pt x="1659321" y="3693859"/>
                </a:cubicBezTo>
                <a:cubicBezTo>
                  <a:pt x="1659905" y="3697162"/>
                  <a:pt x="1660975" y="3698813"/>
                  <a:pt x="1662483" y="3699153"/>
                </a:cubicBezTo>
                <a:lnTo>
                  <a:pt x="1665820" y="3697669"/>
                </a:lnTo>
                <a:lnTo>
                  <a:pt x="1677949" y="3650125"/>
                </a:lnTo>
                <a:cubicBezTo>
                  <a:pt x="1678768" y="3644400"/>
                  <a:pt x="1680404" y="3641948"/>
                  <a:pt x="1686131" y="3643584"/>
                </a:cubicBezTo>
                <a:cubicBezTo>
                  <a:pt x="1709042" y="3648490"/>
                  <a:pt x="1723772" y="3636223"/>
                  <a:pt x="1736045" y="3619866"/>
                </a:cubicBezTo>
                <a:cubicBezTo>
                  <a:pt x="1741772" y="3612505"/>
                  <a:pt x="1746683" y="3608416"/>
                  <a:pt x="1757320" y="3613323"/>
                </a:cubicBezTo>
                <a:cubicBezTo>
                  <a:pt x="1770412" y="3620684"/>
                  <a:pt x="1782685" y="3614141"/>
                  <a:pt x="1793322" y="3605145"/>
                </a:cubicBezTo>
                <a:cubicBezTo>
                  <a:pt x="1802323" y="3597784"/>
                  <a:pt x="1811324" y="3588788"/>
                  <a:pt x="1820324" y="3581427"/>
                </a:cubicBezTo>
                <a:cubicBezTo>
                  <a:pt x="1829325" y="3574885"/>
                  <a:pt x="1837508" y="3574067"/>
                  <a:pt x="1839962" y="3587970"/>
                </a:cubicBezTo>
                <a:cubicBezTo>
                  <a:pt x="1839962" y="3591241"/>
                  <a:pt x="1840781" y="3594513"/>
                  <a:pt x="1842416" y="3597784"/>
                </a:cubicBezTo>
                <a:cubicBezTo>
                  <a:pt x="1844054" y="3601873"/>
                  <a:pt x="1844054" y="3608416"/>
                  <a:pt x="1849782" y="3609234"/>
                </a:cubicBezTo>
                <a:cubicBezTo>
                  <a:pt x="1854691" y="3609234"/>
                  <a:pt x="1857964" y="3605145"/>
                  <a:pt x="1860419" y="3601873"/>
                </a:cubicBezTo>
                <a:cubicBezTo>
                  <a:pt x="1872693" y="3587970"/>
                  <a:pt x="1877602" y="3588788"/>
                  <a:pt x="1884965" y="3605963"/>
                </a:cubicBezTo>
                <a:cubicBezTo>
                  <a:pt x="1886603" y="3610052"/>
                  <a:pt x="1887421" y="3613323"/>
                  <a:pt x="1889876" y="3616595"/>
                </a:cubicBezTo>
                <a:cubicBezTo>
                  <a:pt x="1893147" y="3621502"/>
                  <a:pt x="1896420" y="3625591"/>
                  <a:pt x="1904602" y="3622320"/>
                </a:cubicBezTo>
                <a:cubicBezTo>
                  <a:pt x="1911968" y="3618230"/>
                  <a:pt x="1911968" y="3614959"/>
                  <a:pt x="1910332" y="3608416"/>
                </a:cubicBezTo>
                <a:cubicBezTo>
                  <a:pt x="1902150" y="3571613"/>
                  <a:pt x="1911150" y="3539717"/>
                  <a:pt x="1933243" y="3509458"/>
                </a:cubicBezTo>
                <a:cubicBezTo>
                  <a:pt x="1946335" y="3491465"/>
                  <a:pt x="1963518" y="3480015"/>
                  <a:pt x="1985611" y="3476744"/>
                </a:cubicBezTo>
                <a:cubicBezTo>
                  <a:pt x="1995430" y="3475108"/>
                  <a:pt x="1997066" y="3471837"/>
                  <a:pt x="1993792" y="3462841"/>
                </a:cubicBezTo>
                <a:cubicBezTo>
                  <a:pt x="1989702" y="3452209"/>
                  <a:pt x="1986429" y="3439941"/>
                  <a:pt x="1979063" y="3430945"/>
                </a:cubicBezTo>
                <a:lnTo>
                  <a:pt x="1980129" y="3426421"/>
                </a:lnTo>
                <a:lnTo>
                  <a:pt x="1820470" y="3475697"/>
                </a:lnTo>
                <a:cubicBezTo>
                  <a:pt x="1771264" y="3489422"/>
                  <a:pt x="1721611" y="3497154"/>
                  <a:pt x="1670509" y="3498965"/>
                </a:cubicBezTo>
                <a:cubicBezTo>
                  <a:pt x="1666437" y="3498265"/>
                  <a:pt x="1662441" y="3498564"/>
                  <a:pt x="1658446" y="3498863"/>
                </a:cubicBezTo>
                <a:cubicBezTo>
                  <a:pt x="1652376" y="3498311"/>
                  <a:pt x="1647306" y="3497686"/>
                  <a:pt x="1645785" y="3490767"/>
                </a:cubicBezTo>
                <a:cubicBezTo>
                  <a:pt x="1644187" y="3482849"/>
                  <a:pt x="1650032" y="3480402"/>
                  <a:pt x="1655952" y="3478954"/>
                </a:cubicBezTo>
                <a:cubicBezTo>
                  <a:pt x="1669789" y="3475910"/>
                  <a:pt x="1683701" y="3473866"/>
                  <a:pt x="1697538" y="3470822"/>
                </a:cubicBezTo>
                <a:cubicBezTo>
                  <a:pt x="1702458" y="3469449"/>
                  <a:pt x="1707306" y="3467077"/>
                  <a:pt x="1712076" y="3463706"/>
                </a:cubicBezTo>
                <a:cubicBezTo>
                  <a:pt x="1694570" y="3457982"/>
                  <a:pt x="1677661" y="3460251"/>
                  <a:pt x="1660901" y="3464519"/>
                </a:cubicBezTo>
                <a:cubicBezTo>
                  <a:pt x="1579025" y="3484706"/>
                  <a:pt x="1495701" y="3498973"/>
                  <a:pt x="1411482" y="3501251"/>
                </a:cubicBezTo>
                <a:cubicBezTo>
                  <a:pt x="1306283" y="3505098"/>
                  <a:pt x="1205135" y="3482518"/>
                  <a:pt x="1103690" y="3455943"/>
                </a:cubicBezTo>
                <a:lnTo>
                  <a:pt x="966894" y="3412894"/>
                </a:lnTo>
                <a:lnTo>
                  <a:pt x="970467" y="3417767"/>
                </a:lnTo>
                <a:cubicBezTo>
                  <a:pt x="974487" y="3419285"/>
                  <a:pt x="975568" y="3422402"/>
                  <a:pt x="974404" y="3426588"/>
                </a:cubicBezTo>
                <a:cubicBezTo>
                  <a:pt x="973917" y="3429374"/>
                  <a:pt x="974988" y="3431622"/>
                  <a:pt x="975891" y="3434219"/>
                </a:cubicBezTo>
                <a:cubicBezTo>
                  <a:pt x="978407" y="3440623"/>
                  <a:pt x="978133" y="3446537"/>
                  <a:pt x="973329" y="3451981"/>
                </a:cubicBezTo>
                <a:cubicBezTo>
                  <a:pt x="970583" y="3454967"/>
                  <a:pt x="969767" y="3459323"/>
                  <a:pt x="972249" y="3463119"/>
                </a:cubicBezTo>
                <a:cubicBezTo>
                  <a:pt x="971572" y="3464518"/>
                  <a:pt x="970894" y="3465916"/>
                  <a:pt x="970215" y="3467314"/>
                </a:cubicBezTo>
                <a:cubicBezTo>
                  <a:pt x="966215" y="3467534"/>
                  <a:pt x="963798" y="3468952"/>
                  <a:pt x="961943" y="3473668"/>
                </a:cubicBezTo>
                <a:cubicBezTo>
                  <a:pt x="959239" y="3480130"/>
                  <a:pt x="954066" y="3483667"/>
                  <a:pt x="946384" y="3481668"/>
                </a:cubicBezTo>
                <a:cubicBezTo>
                  <a:pt x="943065" y="3480490"/>
                  <a:pt x="942577" y="3483277"/>
                  <a:pt x="941559" y="3485375"/>
                </a:cubicBezTo>
                <a:cubicBezTo>
                  <a:pt x="939863" y="3488871"/>
                  <a:pt x="938124" y="3488891"/>
                  <a:pt x="936510" y="3485085"/>
                </a:cubicBezTo>
                <a:cubicBezTo>
                  <a:pt x="934006" y="3479551"/>
                  <a:pt x="931204" y="3478193"/>
                  <a:pt x="927272" y="3483626"/>
                </a:cubicBezTo>
                <a:cubicBezTo>
                  <a:pt x="926244" y="3484854"/>
                  <a:pt x="924345" y="3486094"/>
                  <a:pt x="923793" y="3483667"/>
                </a:cubicBezTo>
                <a:cubicBezTo>
                  <a:pt x="921446" y="3476913"/>
                  <a:pt x="916939" y="3478182"/>
                  <a:pt x="911912" y="3479630"/>
                </a:cubicBezTo>
                <a:cubicBezTo>
                  <a:pt x="911223" y="3480159"/>
                  <a:pt x="909822" y="3479480"/>
                  <a:pt x="909122" y="3479141"/>
                </a:cubicBezTo>
                <a:cubicBezTo>
                  <a:pt x="903095" y="3470170"/>
                  <a:pt x="897757" y="3460670"/>
                  <a:pt x="891899" y="3451349"/>
                </a:cubicBezTo>
                <a:cubicBezTo>
                  <a:pt x="889236" y="3447033"/>
                  <a:pt x="890358" y="3439372"/>
                  <a:pt x="891152" y="3433278"/>
                </a:cubicBezTo>
                <a:cubicBezTo>
                  <a:pt x="891470" y="3430841"/>
                  <a:pt x="892837" y="3428913"/>
                  <a:pt x="891585" y="3426145"/>
                </a:cubicBezTo>
                <a:cubicBezTo>
                  <a:pt x="890332" y="3423378"/>
                  <a:pt x="891700" y="3421451"/>
                  <a:pt x="894119" y="3420031"/>
                </a:cubicBezTo>
                <a:cubicBezTo>
                  <a:pt x="895496" y="3418973"/>
                  <a:pt x="897745" y="3417904"/>
                  <a:pt x="897373" y="3415996"/>
                </a:cubicBezTo>
                <a:cubicBezTo>
                  <a:pt x="895908" y="3410102"/>
                  <a:pt x="897085" y="3406786"/>
                  <a:pt x="903704" y="3407406"/>
                </a:cubicBezTo>
                <a:cubicBezTo>
                  <a:pt x="905274" y="3407735"/>
                  <a:pt x="906641" y="3405807"/>
                  <a:pt x="905749" y="3404079"/>
                </a:cubicBezTo>
                <a:cubicBezTo>
                  <a:pt x="903065" y="3398025"/>
                  <a:pt x="908814" y="3398654"/>
                  <a:pt x="910871" y="3396197"/>
                </a:cubicBezTo>
                <a:lnTo>
                  <a:pt x="912338" y="3395726"/>
                </a:lnTo>
                <a:lnTo>
                  <a:pt x="911372" y="3395422"/>
                </a:lnTo>
                <a:cubicBezTo>
                  <a:pt x="848651" y="3372070"/>
                  <a:pt x="787471" y="3345197"/>
                  <a:pt x="728281" y="3313758"/>
                </a:cubicBezTo>
                <a:lnTo>
                  <a:pt x="707353" y="3301217"/>
                </a:lnTo>
                <a:lnTo>
                  <a:pt x="698606" y="3307542"/>
                </a:lnTo>
                <a:cubicBezTo>
                  <a:pt x="691002" y="3308355"/>
                  <a:pt x="683525" y="3309527"/>
                  <a:pt x="676039" y="3310096"/>
                </a:cubicBezTo>
                <a:lnTo>
                  <a:pt x="676037" y="3310096"/>
                </a:lnTo>
                <a:cubicBezTo>
                  <a:pt x="675552" y="3309860"/>
                  <a:pt x="674579" y="3309388"/>
                  <a:pt x="674572" y="3308784"/>
                </a:cubicBezTo>
                <a:cubicBezTo>
                  <a:pt x="673201" y="3305419"/>
                  <a:pt x="671954" y="3302414"/>
                  <a:pt x="667261" y="3304038"/>
                </a:cubicBezTo>
                <a:cubicBezTo>
                  <a:pt x="665700" y="3304780"/>
                  <a:pt x="665559" y="3303212"/>
                  <a:pt x="665788" y="3302122"/>
                </a:cubicBezTo>
                <a:cubicBezTo>
                  <a:pt x="667060" y="3297640"/>
                  <a:pt x="665116" y="3296697"/>
                  <a:pt x="661020" y="3297710"/>
                </a:cubicBezTo>
                <a:cubicBezTo>
                  <a:pt x="658250" y="3298466"/>
                  <a:pt x="657512" y="3297508"/>
                  <a:pt x="658692" y="3295080"/>
                </a:cubicBezTo>
                <a:cubicBezTo>
                  <a:pt x="659398" y="3293623"/>
                  <a:pt x="660709" y="3292159"/>
                  <a:pt x="658639" y="3290854"/>
                </a:cubicBezTo>
                <a:cubicBezTo>
                  <a:pt x="654245" y="3287524"/>
                  <a:pt x="653951" y="3283180"/>
                  <a:pt x="656315" y="3278926"/>
                </a:cubicBezTo>
                <a:cubicBezTo>
                  <a:pt x="658089" y="3275888"/>
                  <a:pt x="657823" y="3273959"/>
                  <a:pt x="656224" y="3271683"/>
                </a:cubicBezTo>
                <a:lnTo>
                  <a:pt x="656638" y="3270828"/>
                </a:lnTo>
                <a:lnTo>
                  <a:pt x="612684" y="3244489"/>
                </a:lnTo>
                <a:cubicBezTo>
                  <a:pt x="440128" y="3126778"/>
                  <a:pt x="299520" y="2979551"/>
                  <a:pt x="187871" y="2803031"/>
                </a:cubicBezTo>
                <a:cubicBezTo>
                  <a:pt x="149046" y="2740627"/>
                  <a:pt x="103452" y="2681744"/>
                  <a:pt x="78094" y="2611300"/>
                </a:cubicBezTo>
                <a:lnTo>
                  <a:pt x="0" y="2370531"/>
                </a:lnTo>
                <a:lnTo>
                  <a:pt x="0" y="2147377"/>
                </a:lnTo>
                <a:lnTo>
                  <a:pt x="16858" y="2259125"/>
                </a:lnTo>
                <a:cubicBezTo>
                  <a:pt x="61024" y="2461495"/>
                  <a:pt x="144838" y="2643967"/>
                  <a:pt x="260542" y="2799858"/>
                </a:cubicBezTo>
                <a:cubicBezTo>
                  <a:pt x="456377" y="3064694"/>
                  <a:pt x="739189" y="3254973"/>
                  <a:pt x="1057371" y="3335761"/>
                </a:cubicBezTo>
                <a:lnTo>
                  <a:pt x="1071121" y="3338404"/>
                </a:lnTo>
                <a:lnTo>
                  <a:pt x="1071489" y="3332591"/>
                </a:lnTo>
                <a:cubicBezTo>
                  <a:pt x="1071258" y="3328563"/>
                  <a:pt x="1071381" y="3324707"/>
                  <a:pt x="1070978" y="3321031"/>
                </a:cubicBezTo>
                <a:lnTo>
                  <a:pt x="1067471" y="3310990"/>
                </a:lnTo>
                <a:lnTo>
                  <a:pt x="930221" y="3268970"/>
                </a:lnTo>
                <a:cubicBezTo>
                  <a:pt x="804028" y="3221240"/>
                  <a:pt x="686131" y="3155853"/>
                  <a:pt x="579593" y="3075598"/>
                </a:cubicBezTo>
                <a:lnTo>
                  <a:pt x="533313" y="3037218"/>
                </a:lnTo>
                <a:lnTo>
                  <a:pt x="526907" y="3044648"/>
                </a:lnTo>
                <a:cubicBezTo>
                  <a:pt x="521528" y="3049391"/>
                  <a:pt x="515137" y="3052417"/>
                  <a:pt x="507664" y="3048792"/>
                </a:cubicBezTo>
                <a:cubicBezTo>
                  <a:pt x="506667" y="3048308"/>
                  <a:pt x="505927" y="3048563"/>
                  <a:pt x="505205" y="3050050"/>
                </a:cubicBezTo>
                <a:cubicBezTo>
                  <a:pt x="501717" y="3048358"/>
                  <a:pt x="498729" y="3046908"/>
                  <a:pt x="495240" y="3045216"/>
                </a:cubicBezTo>
                <a:cubicBezTo>
                  <a:pt x="494436" y="3040536"/>
                  <a:pt x="489213" y="3038614"/>
                  <a:pt x="486927" y="3034443"/>
                </a:cubicBezTo>
                <a:cubicBezTo>
                  <a:pt x="484644" y="3030271"/>
                  <a:pt x="482616" y="3026836"/>
                  <a:pt x="483785" y="3021890"/>
                </a:cubicBezTo>
                <a:cubicBezTo>
                  <a:pt x="485693" y="3016688"/>
                  <a:pt x="485368" y="3011016"/>
                  <a:pt x="484801" y="3005839"/>
                </a:cubicBezTo>
                <a:lnTo>
                  <a:pt x="484396" y="2996656"/>
                </a:lnTo>
                <a:lnTo>
                  <a:pt x="476958" y="2990488"/>
                </a:lnTo>
                <a:cubicBezTo>
                  <a:pt x="345460" y="2870676"/>
                  <a:pt x="235970" y="2726079"/>
                  <a:pt x="155747" y="2563301"/>
                </a:cubicBezTo>
                <a:cubicBezTo>
                  <a:pt x="155747" y="2563301"/>
                  <a:pt x="155747" y="2563301"/>
                  <a:pt x="155565" y="2560895"/>
                </a:cubicBezTo>
                <a:cubicBezTo>
                  <a:pt x="155565" y="2560895"/>
                  <a:pt x="155387" y="2558488"/>
                  <a:pt x="155387" y="2558488"/>
                </a:cubicBezTo>
                <a:cubicBezTo>
                  <a:pt x="158152" y="2563121"/>
                  <a:pt x="160377" y="2560535"/>
                  <a:pt x="157613" y="2555902"/>
                </a:cubicBezTo>
                <a:cubicBezTo>
                  <a:pt x="160377" y="2560535"/>
                  <a:pt x="160377" y="2560535"/>
                  <a:pt x="160377" y="2560535"/>
                </a:cubicBezTo>
                <a:cubicBezTo>
                  <a:pt x="162966" y="2562762"/>
                  <a:pt x="162966" y="2562762"/>
                  <a:pt x="165192" y="2560175"/>
                </a:cubicBezTo>
                <a:cubicBezTo>
                  <a:pt x="165192" y="2560175"/>
                  <a:pt x="165010" y="2557769"/>
                  <a:pt x="162425" y="2555543"/>
                </a:cubicBezTo>
                <a:cubicBezTo>
                  <a:pt x="159839" y="2553317"/>
                  <a:pt x="159839" y="2553317"/>
                  <a:pt x="159839" y="2553317"/>
                </a:cubicBezTo>
                <a:cubicBezTo>
                  <a:pt x="159660" y="2550910"/>
                  <a:pt x="159660" y="2550910"/>
                  <a:pt x="159660" y="2550910"/>
                </a:cubicBezTo>
                <a:cubicBezTo>
                  <a:pt x="164472" y="2550550"/>
                  <a:pt x="164292" y="2548144"/>
                  <a:pt x="161525" y="2543511"/>
                </a:cubicBezTo>
                <a:cubicBezTo>
                  <a:pt x="156353" y="2539058"/>
                  <a:pt x="159119" y="2543691"/>
                  <a:pt x="154126" y="2541645"/>
                </a:cubicBezTo>
                <a:cubicBezTo>
                  <a:pt x="156892" y="2546277"/>
                  <a:pt x="156892" y="2546277"/>
                  <a:pt x="156892" y="2546277"/>
                </a:cubicBezTo>
                <a:cubicBezTo>
                  <a:pt x="154307" y="2544051"/>
                  <a:pt x="154126" y="2541645"/>
                  <a:pt x="151901" y="2544231"/>
                </a:cubicBezTo>
                <a:cubicBezTo>
                  <a:pt x="152081" y="2546637"/>
                  <a:pt x="152259" y="2549044"/>
                  <a:pt x="154846" y="2551269"/>
                </a:cubicBezTo>
                <a:cubicBezTo>
                  <a:pt x="157432" y="2553497"/>
                  <a:pt x="157432" y="2553497"/>
                  <a:pt x="157432" y="2553497"/>
                </a:cubicBezTo>
                <a:cubicBezTo>
                  <a:pt x="155027" y="2553676"/>
                  <a:pt x="154846" y="2551269"/>
                  <a:pt x="152441" y="2551450"/>
                </a:cubicBezTo>
                <a:cubicBezTo>
                  <a:pt x="152259" y="2549044"/>
                  <a:pt x="152259" y="2549044"/>
                  <a:pt x="152259" y="2549044"/>
                </a:cubicBezTo>
                <a:cubicBezTo>
                  <a:pt x="149673" y="2546817"/>
                  <a:pt x="149673" y="2546817"/>
                  <a:pt x="149673" y="2546817"/>
                </a:cubicBezTo>
                <a:cubicBezTo>
                  <a:pt x="147268" y="2546997"/>
                  <a:pt x="147268" y="2546997"/>
                  <a:pt x="147268" y="2546997"/>
                </a:cubicBezTo>
                <a:cubicBezTo>
                  <a:pt x="130132" y="2511983"/>
                  <a:pt x="115223" y="2474382"/>
                  <a:pt x="100313" y="2436780"/>
                </a:cubicBezTo>
                <a:cubicBezTo>
                  <a:pt x="102718" y="2436600"/>
                  <a:pt x="104945" y="2434014"/>
                  <a:pt x="102179" y="2429381"/>
                </a:cubicBezTo>
                <a:cubicBezTo>
                  <a:pt x="99772" y="2429562"/>
                  <a:pt x="99772" y="2429562"/>
                  <a:pt x="99772" y="2429562"/>
                </a:cubicBezTo>
                <a:cubicBezTo>
                  <a:pt x="54504" y="2309540"/>
                  <a:pt x="25360" y="2178639"/>
                  <a:pt x="15286" y="2043886"/>
                </a:cubicBezTo>
                <a:cubicBezTo>
                  <a:pt x="-2526" y="1805666"/>
                  <a:pt x="38877" y="1576629"/>
                  <a:pt x="128297" y="1370884"/>
                </a:cubicBezTo>
                <a:lnTo>
                  <a:pt x="166274" y="1299476"/>
                </a:lnTo>
                <a:lnTo>
                  <a:pt x="163422" y="1298063"/>
                </a:lnTo>
                <a:lnTo>
                  <a:pt x="158317" y="1295537"/>
                </a:lnTo>
                <a:cubicBezTo>
                  <a:pt x="157507" y="1294457"/>
                  <a:pt x="155884" y="1293107"/>
                  <a:pt x="153723" y="1293107"/>
                </a:cubicBezTo>
                <a:lnTo>
                  <a:pt x="149480" y="1289538"/>
                </a:lnTo>
                <a:lnTo>
                  <a:pt x="63212" y="1485658"/>
                </a:lnTo>
                <a:cubicBezTo>
                  <a:pt x="38476" y="1556436"/>
                  <a:pt x="19221" y="1629404"/>
                  <a:pt x="5846" y="1703940"/>
                </a:cubicBezTo>
                <a:lnTo>
                  <a:pt x="0" y="1755496"/>
                </a:lnTo>
                <a:lnTo>
                  <a:pt x="0" y="1426424"/>
                </a:lnTo>
                <a:lnTo>
                  <a:pt x="414" y="1424518"/>
                </a:lnTo>
                <a:cubicBezTo>
                  <a:pt x="16783" y="1388129"/>
                  <a:pt x="34151" y="1351665"/>
                  <a:pt x="48443" y="1314427"/>
                </a:cubicBezTo>
                <a:cubicBezTo>
                  <a:pt x="89554" y="1205859"/>
                  <a:pt x="159057" y="1114257"/>
                  <a:pt x="226490" y="1021806"/>
                </a:cubicBezTo>
                <a:cubicBezTo>
                  <a:pt x="269337" y="963342"/>
                  <a:pt x="311184" y="904954"/>
                  <a:pt x="362548" y="852888"/>
                </a:cubicBezTo>
                <a:cubicBezTo>
                  <a:pt x="366320" y="849592"/>
                  <a:pt x="370017" y="845296"/>
                  <a:pt x="373789" y="842000"/>
                </a:cubicBezTo>
                <a:cubicBezTo>
                  <a:pt x="380335" y="835483"/>
                  <a:pt x="387552" y="837958"/>
                  <a:pt x="392995" y="843578"/>
                </a:cubicBezTo>
                <a:cubicBezTo>
                  <a:pt x="398513" y="850199"/>
                  <a:pt x="392743" y="853644"/>
                  <a:pt x="388047" y="858015"/>
                </a:cubicBezTo>
                <a:cubicBezTo>
                  <a:pt x="360867" y="884162"/>
                  <a:pt x="334836" y="912228"/>
                  <a:pt x="313100" y="943995"/>
                </a:cubicBezTo>
                <a:cubicBezTo>
                  <a:pt x="309476" y="949290"/>
                  <a:pt x="304855" y="954659"/>
                  <a:pt x="304377" y="961728"/>
                </a:cubicBezTo>
                <a:cubicBezTo>
                  <a:pt x="304453" y="962727"/>
                  <a:pt x="303679" y="965798"/>
                  <a:pt x="304677" y="965723"/>
                </a:cubicBezTo>
                <a:cubicBezTo>
                  <a:pt x="306824" y="967573"/>
                  <a:pt x="307674" y="965500"/>
                  <a:pt x="307526" y="963501"/>
                </a:cubicBezTo>
                <a:cubicBezTo>
                  <a:pt x="356964" y="912584"/>
                  <a:pt x="403181" y="858892"/>
                  <a:pt x="453770" y="809898"/>
                </a:cubicBezTo>
                <a:cubicBezTo>
                  <a:pt x="469708" y="794641"/>
                  <a:pt x="485720" y="780382"/>
                  <a:pt x="501584" y="764126"/>
                </a:cubicBezTo>
                <a:cubicBezTo>
                  <a:pt x="505356" y="760828"/>
                  <a:pt x="511200" y="758383"/>
                  <a:pt x="510453" y="748392"/>
                </a:cubicBezTo>
                <a:cubicBezTo>
                  <a:pt x="478830" y="768841"/>
                  <a:pt x="458317" y="803531"/>
                  <a:pt x="415983" y="801672"/>
                </a:cubicBezTo>
                <a:cubicBezTo>
                  <a:pt x="443051" y="774027"/>
                  <a:pt x="471047" y="747884"/>
                  <a:pt x="500016" y="723207"/>
                </a:cubicBezTo>
                <a:lnTo>
                  <a:pt x="588533" y="654585"/>
                </a:lnTo>
                <a:lnTo>
                  <a:pt x="587579" y="654080"/>
                </a:lnTo>
                <a:cubicBezTo>
                  <a:pt x="584606" y="654350"/>
                  <a:pt x="582984" y="652731"/>
                  <a:pt x="582444" y="649762"/>
                </a:cubicBezTo>
                <a:cubicBezTo>
                  <a:pt x="581903" y="647872"/>
                  <a:pt x="580551" y="646792"/>
                  <a:pt x="579199" y="645443"/>
                </a:cubicBezTo>
                <a:cubicBezTo>
                  <a:pt x="575687" y="642204"/>
                  <a:pt x="574066" y="638425"/>
                  <a:pt x="575417" y="633567"/>
                </a:cubicBezTo>
                <a:cubicBezTo>
                  <a:pt x="576228" y="630867"/>
                  <a:pt x="575417" y="627898"/>
                  <a:pt x="572715" y="626278"/>
                </a:cubicBezTo>
                <a:cubicBezTo>
                  <a:pt x="572715" y="625198"/>
                  <a:pt x="572715" y="624119"/>
                  <a:pt x="572715" y="623039"/>
                </a:cubicBezTo>
                <a:cubicBezTo>
                  <a:pt x="575147" y="621689"/>
                  <a:pt x="576228" y="620070"/>
                  <a:pt x="575957" y="616561"/>
                </a:cubicBezTo>
                <a:cubicBezTo>
                  <a:pt x="575687" y="611703"/>
                  <a:pt x="577848" y="607924"/>
                  <a:pt x="583254" y="606844"/>
                </a:cubicBezTo>
                <a:cubicBezTo>
                  <a:pt x="585687" y="606574"/>
                  <a:pt x="585147" y="604685"/>
                  <a:pt x="585147" y="603066"/>
                </a:cubicBezTo>
                <a:cubicBezTo>
                  <a:pt x="585147" y="600366"/>
                  <a:pt x="586228" y="599827"/>
                  <a:pt x="588389" y="601716"/>
                </a:cubicBezTo>
                <a:cubicBezTo>
                  <a:pt x="591632" y="604415"/>
                  <a:pt x="593795" y="604415"/>
                  <a:pt x="594605" y="599827"/>
                </a:cubicBezTo>
                <a:cubicBezTo>
                  <a:pt x="594876" y="598747"/>
                  <a:pt x="595687" y="597397"/>
                  <a:pt x="596767" y="598747"/>
                </a:cubicBezTo>
                <a:lnTo>
                  <a:pt x="596768" y="598747"/>
                </a:lnTo>
                <a:lnTo>
                  <a:pt x="601395" y="600433"/>
                </a:lnTo>
                <a:lnTo>
                  <a:pt x="605416" y="597667"/>
                </a:lnTo>
                <a:cubicBezTo>
                  <a:pt x="605686" y="597127"/>
                  <a:pt x="606767" y="597127"/>
                  <a:pt x="607308" y="597127"/>
                </a:cubicBezTo>
                <a:lnTo>
                  <a:pt x="607309" y="597127"/>
                </a:lnTo>
                <a:cubicBezTo>
                  <a:pt x="613795" y="600907"/>
                  <a:pt x="620011" y="605225"/>
                  <a:pt x="626498" y="609274"/>
                </a:cubicBezTo>
                <a:cubicBezTo>
                  <a:pt x="629470" y="611163"/>
                  <a:pt x="631092" y="616292"/>
                  <a:pt x="632444" y="620341"/>
                </a:cubicBezTo>
                <a:cubicBezTo>
                  <a:pt x="632983" y="621960"/>
                  <a:pt x="632714" y="623580"/>
                  <a:pt x="634335" y="624930"/>
                </a:cubicBezTo>
                <a:lnTo>
                  <a:pt x="634353" y="625236"/>
                </a:lnTo>
                <a:lnTo>
                  <a:pt x="685862" y="592451"/>
                </a:lnTo>
                <a:cubicBezTo>
                  <a:pt x="718901" y="573497"/>
                  <a:pt x="753000" y="555940"/>
                  <a:pt x="788209" y="539744"/>
                </a:cubicBezTo>
                <a:cubicBezTo>
                  <a:pt x="786257" y="553955"/>
                  <a:pt x="774494" y="557850"/>
                  <a:pt x="764876" y="563592"/>
                </a:cubicBezTo>
                <a:cubicBezTo>
                  <a:pt x="754260" y="569408"/>
                  <a:pt x="744643" y="575151"/>
                  <a:pt x="736248" y="583817"/>
                </a:cubicBezTo>
                <a:cubicBezTo>
                  <a:pt x="708174" y="597973"/>
                  <a:pt x="681246" y="614052"/>
                  <a:pt x="658612" y="633830"/>
                </a:cubicBezTo>
                <a:cubicBezTo>
                  <a:pt x="659761" y="635752"/>
                  <a:pt x="660910" y="637676"/>
                  <a:pt x="662058" y="639600"/>
                </a:cubicBezTo>
                <a:cubicBezTo>
                  <a:pt x="687912" y="622597"/>
                  <a:pt x="713766" y="605594"/>
                  <a:pt x="739546" y="587590"/>
                </a:cubicBezTo>
                <a:cubicBezTo>
                  <a:pt x="792887" y="562000"/>
                  <a:pt x="846229" y="536411"/>
                  <a:pt x="900488" y="513013"/>
                </a:cubicBezTo>
                <a:lnTo>
                  <a:pt x="1002173" y="475489"/>
                </a:lnTo>
                <a:lnTo>
                  <a:pt x="1015161" y="460920"/>
                </a:lnTo>
                <a:cubicBezTo>
                  <a:pt x="1036243" y="439833"/>
                  <a:pt x="1060335" y="421757"/>
                  <a:pt x="1039254" y="385606"/>
                </a:cubicBezTo>
                <a:cubicBezTo>
                  <a:pt x="1036243" y="382594"/>
                  <a:pt x="1036243" y="376569"/>
                  <a:pt x="1039254" y="373556"/>
                </a:cubicBezTo>
                <a:cubicBezTo>
                  <a:pt x="1063346" y="349456"/>
                  <a:pt x="1045277" y="328368"/>
                  <a:pt x="1033232" y="310293"/>
                </a:cubicBezTo>
                <a:cubicBezTo>
                  <a:pt x="1028715" y="301255"/>
                  <a:pt x="1027209" y="293724"/>
                  <a:pt x="1027962" y="286569"/>
                </a:cubicBezTo>
                <a:lnTo>
                  <a:pt x="1035710" y="266485"/>
                </a:lnTo>
                <a:lnTo>
                  <a:pt x="1029282" y="270517"/>
                </a:lnTo>
                <a:cubicBezTo>
                  <a:pt x="1028199" y="272406"/>
                  <a:pt x="1023065" y="271056"/>
                  <a:pt x="1020633" y="270787"/>
                </a:cubicBezTo>
                <a:cubicBezTo>
                  <a:pt x="1014957" y="269977"/>
                  <a:pt x="1008201" y="273486"/>
                  <a:pt x="1003606" y="267008"/>
                </a:cubicBezTo>
                <a:cubicBezTo>
                  <a:pt x="1002795" y="265928"/>
                  <a:pt x="1001172" y="264578"/>
                  <a:pt x="999012" y="264578"/>
                </a:cubicBezTo>
                <a:cubicBezTo>
                  <a:pt x="996038" y="264848"/>
                  <a:pt x="994418" y="263228"/>
                  <a:pt x="993877" y="260260"/>
                </a:cubicBezTo>
                <a:cubicBezTo>
                  <a:pt x="993337" y="258370"/>
                  <a:pt x="991985" y="257291"/>
                  <a:pt x="990634" y="255941"/>
                </a:cubicBezTo>
                <a:cubicBezTo>
                  <a:pt x="987121" y="252702"/>
                  <a:pt x="985499" y="248923"/>
                  <a:pt x="986849" y="244064"/>
                </a:cubicBezTo>
                <a:cubicBezTo>
                  <a:pt x="987660" y="241366"/>
                  <a:pt x="986849" y="238396"/>
                  <a:pt x="984147" y="236777"/>
                </a:cubicBezTo>
                <a:cubicBezTo>
                  <a:pt x="984147" y="235697"/>
                  <a:pt x="984147" y="234618"/>
                  <a:pt x="984147" y="233538"/>
                </a:cubicBezTo>
                <a:cubicBezTo>
                  <a:pt x="986580" y="232188"/>
                  <a:pt x="987660" y="230569"/>
                  <a:pt x="987389" y="227060"/>
                </a:cubicBezTo>
                <a:cubicBezTo>
                  <a:pt x="987121" y="222201"/>
                  <a:pt x="989282" y="218423"/>
                  <a:pt x="994688" y="217343"/>
                </a:cubicBezTo>
                <a:cubicBezTo>
                  <a:pt x="997120" y="217073"/>
                  <a:pt x="996579" y="215183"/>
                  <a:pt x="996579" y="213564"/>
                </a:cubicBezTo>
                <a:cubicBezTo>
                  <a:pt x="996579" y="210865"/>
                  <a:pt x="997660" y="210324"/>
                  <a:pt x="999821" y="212215"/>
                </a:cubicBezTo>
                <a:cubicBezTo>
                  <a:pt x="1003066" y="214913"/>
                  <a:pt x="1005228" y="214913"/>
                  <a:pt x="1006037" y="210324"/>
                </a:cubicBezTo>
                <a:cubicBezTo>
                  <a:pt x="1006309" y="209245"/>
                  <a:pt x="1007120" y="207896"/>
                  <a:pt x="1008201" y="209245"/>
                </a:cubicBezTo>
                <a:cubicBezTo>
                  <a:pt x="1011713" y="212754"/>
                  <a:pt x="1014146" y="210595"/>
                  <a:pt x="1016849" y="208165"/>
                </a:cubicBezTo>
                <a:cubicBezTo>
                  <a:pt x="1017118" y="207626"/>
                  <a:pt x="1018201" y="207626"/>
                  <a:pt x="1018741" y="207626"/>
                </a:cubicBezTo>
                <a:cubicBezTo>
                  <a:pt x="1025227" y="211404"/>
                  <a:pt x="1031443" y="215723"/>
                  <a:pt x="1037930" y="219772"/>
                </a:cubicBezTo>
                <a:cubicBezTo>
                  <a:pt x="1040902" y="221662"/>
                  <a:pt x="1042524" y="226790"/>
                  <a:pt x="1043875" y="230838"/>
                </a:cubicBezTo>
                <a:cubicBezTo>
                  <a:pt x="1044415" y="232458"/>
                  <a:pt x="1044146" y="234077"/>
                  <a:pt x="1045768" y="235427"/>
                </a:cubicBezTo>
                <a:cubicBezTo>
                  <a:pt x="1047389" y="236777"/>
                  <a:pt x="1047118" y="238396"/>
                  <a:pt x="1046037" y="240016"/>
                </a:cubicBezTo>
                <a:cubicBezTo>
                  <a:pt x="1045497" y="241096"/>
                  <a:pt x="1044415" y="242445"/>
                  <a:pt x="1045227" y="243525"/>
                </a:cubicBezTo>
                <a:cubicBezTo>
                  <a:pt x="1047930" y="246764"/>
                  <a:pt x="1048199" y="249193"/>
                  <a:pt x="1043875" y="250813"/>
                </a:cubicBezTo>
                <a:lnTo>
                  <a:pt x="1043716" y="252395"/>
                </a:lnTo>
                <a:lnTo>
                  <a:pt x="1066359" y="213890"/>
                </a:lnTo>
                <a:cubicBezTo>
                  <a:pt x="1072382" y="201840"/>
                  <a:pt x="1081416" y="189790"/>
                  <a:pt x="1072382" y="180753"/>
                </a:cubicBezTo>
                <a:cubicBezTo>
                  <a:pt x="1051301" y="150627"/>
                  <a:pt x="1075393" y="126526"/>
                  <a:pt x="1081416" y="102426"/>
                </a:cubicBezTo>
                <a:cubicBezTo>
                  <a:pt x="1093462" y="63263"/>
                  <a:pt x="1126590" y="60251"/>
                  <a:pt x="1159716" y="84351"/>
                </a:cubicBezTo>
                <a:cubicBezTo>
                  <a:pt x="1165740" y="87363"/>
                  <a:pt x="1168751" y="93389"/>
                  <a:pt x="1174774" y="90376"/>
                </a:cubicBezTo>
                <a:cubicBezTo>
                  <a:pt x="1195855" y="72301"/>
                  <a:pt x="1219947" y="75313"/>
                  <a:pt x="1244039" y="75313"/>
                </a:cubicBezTo>
                <a:cubicBezTo>
                  <a:pt x="1271143" y="39162"/>
                  <a:pt x="1304271" y="57238"/>
                  <a:pt x="1334386" y="69288"/>
                </a:cubicBezTo>
                <a:cubicBezTo>
                  <a:pt x="1382571" y="93389"/>
                  <a:pt x="1424733" y="87363"/>
                  <a:pt x="1466894" y="63263"/>
                </a:cubicBezTo>
                <a:cubicBezTo>
                  <a:pt x="1490987" y="48200"/>
                  <a:pt x="1509055" y="48200"/>
                  <a:pt x="1530137" y="63263"/>
                </a:cubicBezTo>
                <a:cubicBezTo>
                  <a:pt x="1530137" y="66275"/>
                  <a:pt x="1533148" y="66275"/>
                  <a:pt x="1533148" y="66275"/>
                </a:cubicBezTo>
                <a:cubicBezTo>
                  <a:pt x="1572298" y="90376"/>
                  <a:pt x="1575310" y="87363"/>
                  <a:pt x="1602413" y="51213"/>
                </a:cubicBezTo>
                <a:cubicBezTo>
                  <a:pt x="1614460" y="39162"/>
                  <a:pt x="1626506" y="27112"/>
                  <a:pt x="1644576" y="15062"/>
                </a:cubicBezTo>
                <a:cubicBezTo>
                  <a:pt x="1662645" y="6025"/>
                  <a:pt x="1677702" y="6025"/>
                  <a:pt x="1698783" y="18074"/>
                </a:cubicBezTo>
                <a:cubicBezTo>
                  <a:pt x="1722876" y="36150"/>
                  <a:pt x="1736427" y="45188"/>
                  <a:pt x="1749980" y="45188"/>
                </a:cubicBezTo>
                <a:lnTo>
                  <a:pt x="1753520" y="44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9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6" r:id="rId2"/>
    <p:sldLayoutId id="2147483654" r:id="rId3"/>
    <p:sldLayoutId id="2147483690" r:id="rId4"/>
    <p:sldLayoutId id="2147483689" r:id="rId5"/>
    <p:sldLayoutId id="2147483688" r:id="rId6"/>
    <p:sldLayoutId id="2147483710" r:id="rId7"/>
    <p:sldLayoutId id="2147483697" r:id="rId8"/>
    <p:sldLayoutId id="2147483698" r:id="rId9"/>
    <p:sldLayoutId id="2147483699" r:id="rId10"/>
    <p:sldLayoutId id="2147483700" r:id="rId11"/>
    <p:sldLayoutId id="2147483704" r:id="rId12"/>
    <p:sldLayoutId id="2147483709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100" dirty="0"/>
              <a:t>Green Scenery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F69A3-1929-4ACB-8BF5-B2CF53CB4D14}"/>
              </a:ext>
            </a:extLst>
          </p:cNvPr>
          <p:cNvSpPr txBox="1">
            <a:spLocks/>
          </p:cNvSpPr>
          <p:nvPr/>
        </p:nvSpPr>
        <p:spPr>
          <a:xfrm>
            <a:off x="0" y="4697498"/>
            <a:ext cx="9144000" cy="324036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en-US" altLang="ko-KR" sz="1200" dirty="0">
                <a:hlinkClick r:id="rId2"/>
              </a:rPr>
              <a:t>Brought to you by https://GoogleSlidesThemes.com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57575"/>
            <a:ext cx="9144000" cy="543185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559926D7-8726-4B80-BAD1-5157D86DE18A}"/>
              </a:ext>
            </a:extLst>
          </p:cNvPr>
          <p:cNvSpPr txBox="1"/>
          <p:nvPr/>
        </p:nvSpPr>
        <p:spPr>
          <a:xfrm>
            <a:off x="7867794" y="3460893"/>
            <a:ext cx="649979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3008505-2009-42A9-B3BD-16700F5E7C56}"/>
              </a:ext>
            </a:extLst>
          </p:cNvPr>
          <p:cNvSpPr txBox="1"/>
          <p:nvPr/>
        </p:nvSpPr>
        <p:spPr>
          <a:xfrm>
            <a:off x="568795" y="3460893"/>
            <a:ext cx="649979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4" name="Group 297">
            <a:extLst>
              <a:ext uri="{FF2B5EF4-FFF2-40B4-BE49-F238E27FC236}">
                <a16:creationId xmlns:a16="http://schemas.microsoft.com/office/drawing/2014/main" id="{950FB439-A9BB-4BEA-A4E4-0569BD118D0C}"/>
              </a:ext>
            </a:extLst>
          </p:cNvPr>
          <p:cNvGrpSpPr/>
          <p:nvPr/>
        </p:nvGrpSpPr>
        <p:grpSpPr>
          <a:xfrm>
            <a:off x="539000" y="3756876"/>
            <a:ext cx="1836000" cy="974850"/>
            <a:chOff x="4473971" y="3861048"/>
            <a:chExt cx="1366328" cy="1299800"/>
          </a:xfrm>
        </p:grpSpPr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192E4485-0C62-4D37-AEEC-622BA9C085B6}"/>
                </a:ext>
              </a:extLst>
            </p:cNvPr>
            <p:cNvSpPr txBox="1"/>
            <p:nvPr/>
          </p:nvSpPr>
          <p:spPr>
            <a:xfrm>
              <a:off x="4473971" y="4114408"/>
              <a:ext cx="136632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FBBC5A2D-D98C-4A18-ADC4-ADCBCA56F919}"/>
                </a:ext>
              </a:extLst>
            </p:cNvPr>
            <p:cNvSpPr txBox="1"/>
            <p:nvPr/>
          </p:nvSpPr>
          <p:spPr>
            <a:xfrm>
              <a:off x="4473971" y="3861048"/>
              <a:ext cx="136632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7" name="Group 300">
            <a:extLst>
              <a:ext uri="{FF2B5EF4-FFF2-40B4-BE49-F238E27FC236}">
                <a16:creationId xmlns:a16="http://schemas.microsoft.com/office/drawing/2014/main" id="{242E3C5F-00CA-42E9-93CA-83CC34073F28}"/>
              </a:ext>
            </a:extLst>
          </p:cNvPr>
          <p:cNvGrpSpPr/>
          <p:nvPr/>
        </p:nvGrpSpPr>
        <p:grpSpPr>
          <a:xfrm>
            <a:off x="6752720" y="3756876"/>
            <a:ext cx="1836002" cy="974850"/>
            <a:chOff x="4473970" y="3861048"/>
            <a:chExt cx="1405234" cy="1299800"/>
          </a:xfrm>
        </p:grpSpPr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AFBEAB0B-F2DC-4F4D-A356-51A6D7E927FB}"/>
                </a:ext>
              </a:extLst>
            </p:cNvPr>
            <p:cNvSpPr txBox="1"/>
            <p:nvPr/>
          </p:nvSpPr>
          <p:spPr>
            <a:xfrm>
              <a:off x="4473970" y="4114408"/>
              <a:ext cx="140523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E044B88-DA7C-4AD0-A255-94BD3969EA16}"/>
                </a:ext>
              </a:extLst>
            </p:cNvPr>
            <p:cNvSpPr txBox="1"/>
            <p:nvPr/>
          </p:nvSpPr>
          <p:spPr>
            <a:xfrm>
              <a:off x="4473971" y="3861048"/>
              <a:ext cx="140523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0" name="Oval 303">
            <a:extLst>
              <a:ext uri="{FF2B5EF4-FFF2-40B4-BE49-F238E27FC236}">
                <a16:creationId xmlns:a16="http://schemas.microsoft.com/office/drawing/2014/main" id="{E3DF24FD-1748-4295-AF42-FEF06AB3A723}"/>
              </a:ext>
            </a:extLst>
          </p:cNvPr>
          <p:cNvSpPr/>
          <p:nvPr/>
        </p:nvSpPr>
        <p:spPr>
          <a:xfrm>
            <a:off x="614328" y="2780683"/>
            <a:ext cx="571946" cy="571946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61" name="Oval 304">
            <a:extLst>
              <a:ext uri="{FF2B5EF4-FFF2-40B4-BE49-F238E27FC236}">
                <a16:creationId xmlns:a16="http://schemas.microsoft.com/office/drawing/2014/main" id="{DAFEAE99-1F98-47E9-A37E-92554D5F24CA}"/>
              </a:ext>
            </a:extLst>
          </p:cNvPr>
          <p:cNvSpPr/>
          <p:nvPr/>
        </p:nvSpPr>
        <p:spPr>
          <a:xfrm>
            <a:off x="7906812" y="2780683"/>
            <a:ext cx="571946" cy="571946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62" name="Rounded Rectangle 27">
            <a:extLst>
              <a:ext uri="{FF2B5EF4-FFF2-40B4-BE49-F238E27FC236}">
                <a16:creationId xmlns:a16="http://schemas.microsoft.com/office/drawing/2014/main" id="{C61E3CA5-217B-485F-8783-CA8BA044B696}"/>
              </a:ext>
            </a:extLst>
          </p:cNvPr>
          <p:cNvSpPr/>
          <p:nvPr/>
        </p:nvSpPr>
        <p:spPr>
          <a:xfrm>
            <a:off x="758936" y="2951800"/>
            <a:ext cx="259797" cy="1995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3" name="Rounded Rectangle 7">
            <a:extLst>
              <a:ext uri="{FF2B5EF4-FFF2-40B4-BE49-F238E27FC236}">
                <a16:creationId xmlns:a16="http://schemas.microsoft.com/office/drawing/2014/main" id="{842E4D91-9185-401E-9B67-FA719F11FC7A}"/>
              </a:ext>
            </a:extLst>
          </p:cNvPr>
          <p:cNvSpPr/>
          <p:nvPr/>
        </p:nvSpPr>
        <p:spPr>
          <a:xfrm>
            <a:off x="8080591" y="2951942"/>
            <a:ext cx="264132" cy="22794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1771740" y="1543738"/>
            <a:ext cx="5190530" cy="3015680"/>
            <a:chOff x="637381" y="1143000"/>
            <a:chExt cx="7869238" cy="4572000"/>
          </a:xfrm>
          <a:solidFill>
            <a:schemeClr val="bg1">
              <a:alpha val="81000"/>
            </a:schemeClr>
          </a:solidFill>
        </p:grpSpPr>
        <p:sp>
          <p:nvSpPr>
            <p:cNvPr id="365" name="Freeform 364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365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366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367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368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41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20980C0-DC29-44B4-9D52-A6C006DC2AD4}"/>
              </a:ext>
            </a:extLst>
          </p:cNvPr>
          <p:cNvGrpSpPr/>
          <p:nvPr/>
        </p:nvGrpSpPr>
        <p:grpSpPr>
          <a:xfrm>
            <a:off x="3167842" y="1422239"/>
            <a:ext cx="2773560" cy="762169"/>
            <a:chOff x="4223789" y="1896316"/>
            <a:chExt cx="3698080" cy="10162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4ADEFC-EB8E-4A3C-93E4-1DDA663BD2D8}"/>
                </a:ext>
              </a:extLst>
            </p:cNvPr>
            <p:cNvSpPr txBox="1"/>
            <p:nvPr/>
          </p:nvSpPr>
          <p:spPr>
            <a:xfrm>
              <a:off x="4223789" y="1896316"/>
              <a:ext cx="2232252" cy="348813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DC2E5-F66C-4A20-989B-1AF30D1CB343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DB65BD-E44A-4B41-AD7B-EEDED7B3E0D0}"/>
              </a:ext>
            </a:extLst>
          </p:cNvPr>
          <p:cNvGrpSpPr/>
          <p:nvPr/>
        </p:nvGrpSpPr>
        <p:grpSpPr>
          <a:xfrm>
            <a:off x="3167842" y="2256862"/>
            <a:ext cx="2773560" cy="762169"/>
            <a:chOff x="4223789" y="3009147"/>
            <a:chExt cx="3698080" cy="10162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8F7A0A-48C6-428F-8AD5-F99BF9D53183}"/>
                </a:ext>
              </a:extLst>
            </p:cNvPr>
            <p:cNvSpPr txBox="1"/>
            <p:nvPr/>
          </p:nvSpPr>
          <p:spPr>
            <a:xfrm>
              <a:off x="4223789" y="3009147"/>
              <a:ext cx="2232252" cy="348813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009068-D623-4E7A-BDA1-610F9DFE26B2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EB7DC41-CAC3-439E-A708-C7FF2ED28073}"/>
              </a:ext>
            </a:extLst>
          </p:cNvPr>
          <p:cNvGrpSpPr/>
          <p:nvPr/>
        </p:nvGrpSpPr>
        <p:grpSpPr>
          <a:xfrm>
            <a:off x="3167842" y="3091486"/>
            <a:ext cx="2773560" cy="762169"/>
            <a:chOff x="4223789" y="4121978"/>
            <a:chExt cx="3698080" cy="10162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83BFD-D79A-46C4-B999-9BC3E5AA4EA1}"/>
                </a:ext>
              </a:extLst>
            </p:cNvPr>
            <p:cNvSpPr txBox="1"/>
            <p:nvPr/>
          </p:nvSpPr>
          <p:spPr>
            <a:xfrm>
              <a:off x="4223789" y="4121978"/>
              <a:ext cx="2232252" cy="348813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2A1FBD-90A7-4EA4-B010-F32CB92FDFDD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245100-B449-41F8-A60A-3D8CE4157CEF}"/>
              </a:ext>
            </a:extLst>
          </p:cNvPr>
          <p:cNvGrpSpPr/>
          <p:nvPr/>
        </p:nvGrpSpPr>
        <p:grpSpPr>
          <a:xfrm>
            <a:off x="3167842" y="3926110"/>
            <a:ext cx="2773560" cy="762169"/>
            <a:chOff x="4223789" y="5234808"/>
            <a:chExt cx="3698080" cy="10162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AB1BAF-4F1E-4383-BCD9-271CFF40CF90}"/>
                </a:ext>
              </a:extLst>
            </p:cNvPr>
            <p:cNvSpPr txBox="1"/>
            <p:nvPr/>
          </p:nvSpPr>
          <p:spPr>
            <a:xfrm>
              <a:off x="4223789" y="5234808"/>
              <a:ext cx="2232252" cy="34881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B94E4-547F-4F28-B370-F298BE629D57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689A69B-22C1-4B89-8748-B22F2FB42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5191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FB565A-7DA2-433A-BA5B-6BD5EDD8D71D}"/>
              </a:ext>
            </a:extLst>
          </p:cNvPr>
          <p:cNvSpPr txBox="1"/>
          <p:nvPr/>
        </p:nvSpPr>
        <p:spPr>
          <a:xfrm>
            <a:off x="0" y="1"/>
            <a:ext cx="893169" cy="7617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45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45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983B95C-7A3B-4153-83AE-FEAC82BC6CC3}"/>
              </a:ext>
            </a:extLst>
          </p:cNvPr>
          <p:cNvSpPr/>
          <p:nvPr/>
        </p:nvSpPr>
        <p:spPr>
          <a:xfrm>
            <a:off x="3506762" y="311866"/>
            <a:ext cx="213047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Infographic Style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392C748-2FD1-4B54-A3AC-0CEF469DA2F6}"/>
              </a:ext>
            </a:extLst>
          </p:cNvPr>
          <p:cNvSpPr/>
          <p:nvPr/>
        </p:nvSpPr>
        <p:spPr>
          <a:xfrm>
            <a:off x="3242164" y="1653436"/>
            <a:ext cx="265967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3026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1" name="Rectangle 45">
            <a:extLst>
              <a:ext uri="{FF2B5EF4-FFF2-40B4-BE49-F238E27FC236}">
                <a16:creationId xmlns:a16="http://schemas.microsoft.com/office/drawing/2014/main" id="{49EDA790-877E-4C15-AFF3-81B8318C94CA}"/>
              </a:ext>
            </a:extLst>
          </p:cNvPr>
          <p:cNvSpPr/>
          <p:nvPr/>
        </p:nvSpPr>
        <p:spPr>
          <a:xfrm rot="18905317">
            <a:off x="3316500" y="1888308"/>
            <a:ext cx="2511000" cy="251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02" name="Rectangle 46">
            <a:extLst>
              <a:ext uri="{FF2B5EF4-FFF2-40B4-BE49-F238E27FC236}">
                <a16:creationId xmlns:a16="http://schemas.microsoft.com/office/drawing/2014/main" id="{8B626032-570D-46B3-AD66-1E106FCB097C}"/>
              </a:ext>
            </a:extLst>
          </p:cNvPr>
          <p:cNvSpPr/>
          <p:nvPr/>
        </p:nvSpPr>
        <p:spPr>
          <a:xfrm>
            <a:off x="3022527" y="1588369"/>
            <a:ext cx="3105000" cy="3105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grpSp>
        <p:nvGrpSpPr>
          <p:cNvPr id="103" name="Group 47">
            <a:extLst>
              <a:ext uri="{FF2B5EF4-FFF2-40B4-BE49-F238E27FC236}">
                <a16:creationId xmlns:a16="http://schemas.microsoft.com/office/drawing/2014/main" id="{8DEF8B16-7139-4E6F-BCE9-D10B5A2896C1}"/>
              </a:ext>
            </a:extLst>
          </p:cNvPr>
          <p:cNvGrpSpPr/>
          <p:nvPr/>
        </p:nvGrpSpPr>
        <p:grpSpPr>
          <a:xfrm>
            <a:off x="2556309" y="1126738"/>
            <a:ext cx="4031386" cy="4031386"/>
            <a:chOff x="1884410" y="1107619"/>
            <a:chExt cx="5375181" cy="5375181"/>
          </a:xfrm>
        </p:grpSpPr>
        <p:grpSp>
          <p:nvGrpSpPr>
            <p:cNvPr id="104" name="Group 48">
              <a:extLst>
                <a:ext uri="{FF2B5EF4-FFF2-40B4-BE49-F238E27FC236}">
                  <a16:creationId xmlns:a16="http://schemas.microsoft.com/office/drawing/2014/main" id="{474990F8-E6C6-4C60-8401-0A131B80E9B9}"/>
                </a:ext>
              </a:extLst>
            </p:cNvPr>
            <p:cNvGrpSpPr/>
            <p:nvPr/>
          </p:nvGrpSpPr>
          <p:grpSpPr>
            <a:xfrm rot="18900000">
              <a:off x="1884410" y="1107619"/>
              <a:ext cx="5375181" cy="5375181"/>
              <a:chOff x="2124490" y="1700807"/>
              <a:chExt cx="4642791" cy="4642791"/>
            </a:xfrm>
          </p:grpSpPr>
          <p:sp>
            <p:nvSpPr>
              <p:cNvPr id="107" name="Regular Pentagon 24">
                <a:extLst>
                  <a:ext uri="{FF2B5EF4-FFF2-40B4-BE49-F238E27FC236}">
                    <a16:creationId xmlns:a16="http://schemas.microsoft.com/office/drawing/2014/main" id="{9CC5225B-90F3-473E-96D7-61B6FBDCCEF1}"/>
                  </a:ext>
                </a:extLst>
              </p:cNvPr>
              <p:cNvSpPr/>
              <p:nvPr/>
            </p:nvSpPr>
            <p:spPr>
              <a:xfrm>
                <a:off x="3563888" y="1700807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Regular Pentagon 24">
                <a:extLst>
                  <a:ext uri="{FF2B5EF4-FFF2-40B4-BE49-F238E27FC236}">
                    <a16:creationId xmlns:a16="http://schemas.microsoft.com/office/drawing/2014/main" id="{CB591A44-8F84-4BF3-B3C9-A46DFC0033CB}"/>
                  </a:ext>
                </a:extLst>
              </p:cNvPr>
              <p:cNvSpPr/>
              <p:nvPr/>
            </p:nvSpPr>
            <p:spPr>
              <a:xfrm rot="5400000">
                <a:off x="4733355" y="2870276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9" name="Regular Pentagon 24">
                <a:extLst>
                  <a:ext uri="{FF2B5EF4-FFF2-40B4-BE49-F238E27FC236}">
                    <a16:creationId xmlns:a16="http://schemas.microsoft.com/office/drawing/2014/main" id="{07866904-5A84-47BA-A374-5E319145EBAE}"/>
                  </a:ext>
                </a:extLst>
              </p:cNvPr>
              <p:cNvSpPr/>
              <p:nvPr/>
            </p:nvSpPr>
            <p:spPr>
              <a:xfrm rot="10800000">
                <a:off x="3563889" y="4039742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0" name="Regular Pentagon 24">
                <a:extLst>
                  <a:ext uri="{FF2B5EF4-FFF2-40B4-BE49-F238E27FC236}">
                    <a16:creationId xmlns:a16="http://schemas.microsoft.com/office/drawing/2014/main" id="{3304122D-7292-430C-B951-C899295022B9}"/>
                  </a:ext>
                </a:extLst>
              </p:cNvPr>
              <p:cNvSpPr/>
              <p:nvPr/>
            </p:nvSpPr>
            <p:spPr>
              <a:xfrm rot="16200000">
                <a:off x="2394420" y="2870274"/>
                <a:ext cx="1763996" cy="2303856"/>
              </a:xfrm>
              <a:custGeom>
                <a:avLst/>
                <a:gdLst/>
                <a:ahLst/>
                <a:cxnLst/>
                <a:rect l="l" t="t" r="r" b="b"/>
                <a:pathLst>
                  <a:path w="1763996" h="2303856">
                    <a:moveTo>
                      <a:pt x="881998" y="0"/>
                    </a:moveTo>
                    <a:lnTo>
                      <a:pt x="1763996" y="673786"/>
                    </a:lnTo>
                    <a:lnTo>
                      <a:pt x="1430015" y="1754572"/>
                    </a:lnTo>
                    <a:lnTo>
                      <a:pt x="1431280" y="1754572"/>
                    </a:lnTo>
                    <a:lnTo>
                      <a:pt x="1429450" y="1756403"/>
                    </a:lnTo>
                    <a:lnTo>
                      <a:pt x="1427103" y="1763996"/>
                    </a:lnTo>
                    <a:lnTo>
                      <a:pt x="1421856" y="1763996"/>
                    </a:lnTo>
                    <a:lnTo>
                      <a:pt x="881997" y="2303856"/>
                    </a:lnTo>
                    <a:lnTo>
                      <a:pt x="342138" y="1763996"/>
                    </a:lnTo>
                    <a:lnTo>
                      <a:pt x="336893" y="1763996"/>
                    </a:lnTo>
                    <a:lnTo>
                      <a:pt x="334548" y="1756406"/>
                    </a:lnTo>
                    <a:lnTo>
                      <a:pt x="332714" y="1754572"/>
                    </a:lnTo>
                    <a:lnTo>
                      <a:pt x="333981" y="1754572"/>
                    </a:lnTo>
                    <a:lnTo>
                      <a:pt x="0" y="6737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5" name="Rectangle 49">
              <a:extLst>
                <a:ext uri="{FF2B5EF4-FFF2-40B4-BE49-F238E27FC236}">
                  <a16:creationId xmlns:a16="http://schemas.microsoft.com/office/drawing/2014/main" id="{850ED41C-F911-45D6-BD47-D364CC106656}"/>
                </a:ext>
              </a:extLst>
            </p:cNvPr>
            <p:cNvSpPr/>
            <p:nvPr/>
          </p:nvSpPr>
          <p:spPr>
            <a:xfrm rot="18900000">
              <a:off x="3969958" y="3186998"/>
              <a:ext cx="1197569" cy="1197569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6" name="Rectangle 50">
              <a:extLst>
                <a:ext uri="{FF2B5EF4-FFF2-40B4-BE49-F238E27FC236}">
                  <a16:creationId xmlns:a16="http://schemas.microsoft.com/office/drawing/2014/main" id="{BA60A202-94F3-488C-8EB8-5CC7C241FF81}"/>
                </a:ext>
              </a:extLst>
            </p:cNvPr>
            <p:cNvSpPr/>
            <p:nvPr/>
          </p:nvSpPr>
          <p:spPr>
            <a:xfrm>
              <a:off x="3969958" y="3186998"/>
              <a:ext cx="1197569" cy="119756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0E62CDF-FA74-4BCB-A3BA-527757F29E00}"/>
              </a:ext>
            </a:extLst>
          </p:cNvPr>
          <p:cNvSpPr txBox="1"/>
          <p:nvPr/>
        </p:nvSpPr>
        <p:spPr>
          <a:xfrm>
            <a:off x="4138682" y="2642881"/>
            <a:ext cx="47459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ko-KR" altLang="en-US" sz="3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0D5FFE8-71B7-46CB-A0DC-0A42B4FEE1CD}"/>
              </a:ext>
            </a:extLst>
          </p:cNvPr>
          <p:cNvSpPr txBox="1"/>
          <p:nvPr/>
        </p:nvSpPr>
        <p:spPr>
          <a:xfrm>
            <a:off x="4537326" y="2642881"/>
            <a:ext cx="47459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ko-KR" altLang="en-US" sz="3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EB3FEEE-F1ED-4CD2-9D54-379EBA1BE416}"/>
              </a:ext>
            </a:extLst>
          </p:cNvPr>
          <p:cNvSpPr txBox="1"/>
          <p:nvPr/>
        </p:nvSpPr>
        <p:spPr>
          <a:xfrm>
            <a:off x="4138682" y="3064825"/>
            <a:ext cx="47459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ko-KR" altLang="en-US" sz="3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9843574-75EE-4FB6-8728-852CBAEFABD1}"/>
              </a:ext>
            </a:extLst>
          </p:cNvPr>
          <p:cNvSpPr txBox="1"/>
          <p:nvPr/>
        </p:nvSpPr>
        <p:spPr>
          <a:xfrm>
            <a:off x="4537326" y="3064825"/>
            <a:ext cx="47459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ko-KR" altLang="en-US" sz="3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15" name="Group 59">
            <a:extLst>
              <a:ext uri="{FF2B5EF4-FFF2-40B4-BE49-F238E27FC236}">
                <a16:creationId xmlns:a16="http://schemas.microsoft.com/office/drawing/2014/main" id="{4AD1034A-4236-48A0-AF0A-9B8794F285A0}"/>
              </a:ext>
            </a:extLst>
          </p:cNvPr>
          <p:cNvGrpSpPr/>
          <p:nvPr/>
        </p:nvGrpSpPr>
        <p:grpSpPr>
          <a:xfrm>
            <a:off x="3098219" y="2149164"/>
            <a:ext cx="1295301" cy="532070"/>
            <a:chOff x="3233964" y="1954419"/>
            <a:chExt cx="1410044" cy="709426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8DB8616-BC13-443A-AC09-5D29653EA6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F3D9A72-CFEE-4AB1-9AFF-89E2748398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F7A358B-416E-45CD-835A-2FB61FB0B2E7}"/>
              </a:ext>
            </a:extLst>
          </p:cNvPr>
          <p:cNvSpPr txBox="1"/>
          <p:nvPr/>
        </p:nvSpPr>
        <p:spPr>
          <a:xfrm>
            <a:off x="3149009" y="1799941"/>
            <a:ext cx="108384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Add Text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C41095-E7A6-42D9-BC8F-FD900E34A865}"/>
              </a:ext>
            </a:extLst>
          </p:cNvPr>
          <p:cNvSpPr txBox="1"/>
          <p:nvPr/>
        </p:nvSpPr>
        <p:spPr>
          <a:xfrm>
            <a:off x="4964916" y="1799941"/>
            <a:ext cx="102543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Add Text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F073B46-B666-498E-B436-347A8DC3BEEC}"/>
              </a:ext>
            </a:extLst>
          </p:cNvPr>
          <p:cNvSpPr txBox="1"/>
          <p:nvPr/>
        </p:nvSpPr>
        <p:spPr>
          <a:xfrm>
            <a:off x="3015933" y="4274591"/>
            <a:ext cx="13500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Add Text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A13464-74B6-454A-AB48-151E521F852C}"/>
              </a:ext>
            </a:extLst>
          </p:cNvPr>
          <p:cNvSpPr txBox="1"/>
          <p:nvPr/>
        </p:nvSpPr>
        <p:spPr>
          <a:xfrm>
            <a:off x="5055088" y="4274591"/>
            <a:ext cx="84508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Add Text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grpSp>
        <p:nvGrpSpPr>
          <p:cNvPr id="122" name="Group 66">
            <a:extLst>
              <a:ext uri="{FF2B5EF4-FFF2-40B4-BE49-F238E27FC236}">
                <a16:creationId xmlns:a16="http://schemas.microsoft.com/office/drawing/2014/main" id="{3E476BC3-32BC-47DC-8088-A7461082FC67}"/>
              </a:ext>
            </a:extLst>
          </p:cNvPr>
          <p:cNvGrpSpPr/>
          <p:nvPr/>
        </p:nvGrpSpPr>
        <p:grpSpPr>
          <a:xfrm>
            <a:off x="4739610" y="2149164"/>
            <a:ext cx="1295301" cy="532070"/>
            <a:chOff x="3233964" y="1954419"/>
            <a:chExt cx="1410044" cy="709426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974D07C-F4FF-439C-9827-265EC3F7FA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701CD40-C9C5-4492-BAA9-6C221DE206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69">
            <a:extLst>
              <a:ext uri="{FF2B5EF4-FFF2-40B4-BE49-F238E27FC236}">
                <a16:creationId xmlns:a16="http://schemas.microsoft.com/office/drawing/2014/main" id="{A3F0D80B-8D4F-46E8-8630-D08C9B5DCACB}"/>
              </a:ext>
            </a:extLst>
          </p:cNvPr>
          <p:cNvGrpSpPr/>
          <p:nvPr/>
        </p:nvGrpSpPr>
        <p:grpSpPr>
          <a:xfrm>
            <a:off x="3095183" y="3591776"/>
            <a:ext cx="1295301" cy="532070"/>
            <a:chOff x="3233964" y="1954419"/>
            <a:chExt cx="1410044" cy="709426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9B4C1FA-4BB0-4721-B1DE-851E0F9DFB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4740319-0476-47C9-A5B1-175548A9F74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72">
            <a:extLst>
              <a:ext uri="{FF2B5EF4-FFF2-40B4-BE49-F238E27FC236}">
                <a16:creationId xmlns:a16="http://schemas.microsoft.com/office/drawing/2014/main" id="{97577F17-2A8F-4D94-B11B-FA2B5D774F18}"/>
              </a:ext>
            </a:extLst>
          </p:cNvPr>
          <p:cNvGrpSpPr/>
          <p:nvPr/>
        </p:nvGrpSpPr>
        <p:grpSpPr>
          <a:xfrm>
            <a:off x="4736574" y="3591776"/>
            <a:ext cx="1295301" cy="532070"/>
            <a:chOff x="3233964" y="1954419"/>
            <a:chExt cx="1410044" cy="709426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49B8D23-A3B9-48EF-91C4-EC7F3BF6DBC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2C0243F-78C0-45D2-AB89-09C3292EDAB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Simple PowerPoint Presentation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75">
            <a:extLst>
              <a:ext uri="{FF2B5EF4-FFF2-40B4-BE49-F238E27FC236}">
                <a16:creationId xmlns:a16="http://schemas.microsoft.com/office/drawing/2014/main" id="{1F22F4FF-6B5D-40B3-8FD6-D9B277211E6D}"/>
              </a:ext>
            </a:extLst>
          </p:cNvPr>
          <p:cNvGrpSpPr/>
          <p:nvPr/>
        </p:nvGrpSpPr>
        <p:grpSpPr>
          <a:xfrm>
            <a:off x="654261" y="3823076"/>
            <a:ext cx="2062714" cy="836204"/>
            <a:chOff x="1834074" y="4307149"/>
            <a:chExt cx="3054597" cy="1114938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23C3F8A-AC5B-4D7F-9E02-0184753D0B50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FD5C69-6123-46A9-91E8-119800B6BBE2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78">
            <a:extLst>
              <a:ext uri="{FF2B5EF4-FFF2-40B4-BE49-F238E27FC236}">
                <a16:creationId xmlns:a16="http://schemas.microsoft.com/office/drawing/2014/main" id="{B1E78233-E219-4C1B-BA15-FC0111581DA4}"/>
              </a:ext>
            </a:extLst>
          </p:cNvPr>
          <p:cNvGrpSpPr/>
          <p:nvPr/>
        </p:nvGrpSpPr>
        <p:grpSpPr>
          <a:xfrm>
            <a:off x="654261" y="1633196"/>
            <a:ext cx="2062714" cy="836204"/>
            <a:chOff x="1834074" y="4307149"/>
            <a:chExt cx="3054597" cy="1114938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E061CB9-E8D8-4AA7-A19E-3847340E161B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9C40D73-9221-4E55-A6A9-A698B3533AD7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81">
            <a:extLst>
              <a:ext uri="{FF2B5EF4-FFF2-40B4-BE49-F238E27FC236}">
                <a16:creationId xmlns:a16="http://schemas.microsoft.com/office/drawing/2014/main" id="{EE50CDF4-4849-4947-B08B-1D1C53FEE117}"/>
              </a:ext>
            </a:extLst>
          </p:cNvPr>
          <p:cNvGrpSpPr/>
          <p:nvPr/>
        </p:nvGrpSpPr>
        <p:grpSpPr>
          <a:xfrm>
            <a:off x="6450438" y="3823076"/>
            <a:ext cx="2062714" cy="836204"/>
            <a:chOff x="1834074" y="4307149"/>
            <a:chExt cx="3054597" cy="1114938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8BCF5A8-1CC8-4709-8787-20087FA59AD5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3C8B3F5-CE8B-45BD-85F7-15BC5E529241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84">
            <a:extLst>
              <a:ext uri="{FF2B5EF4-FFF2-40B4-BE49-F238E27FC236}">
                <a16:creationId xmlns:a16="http://schemas.microsoft.com/office/drawing/2014/main" id="{D301DE93-D9B7-4AB2-94D1-132DD80C0F01}"/>
              </a:ext>
            </a:extLst>
          </p:cNvPr>
          <p:cNvGrpSpPr/>
          <p:nvPr/>
        </p:nvGrpSpPr>
        <p:grpSpPr>
          <a:xfrm>
            <a:off x="6450438" y="1633196"/>
            <a:ext cx="2062714" cy="836204"/>
            <a:chOff x="1834074" y="4307149"/>
            <a:chExt cx="3054597" cy="1114938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F8717B9-634A-43AA-8C35-43A056E40D84}"/>
                </a:ext>
              </a:extLst>
            </p:cNvPr>
            <p:cNvSpPr txBox="1"/>
            <p:nvPr/>
          </p:nvSpPr>
          <p:spPr>
            <a:xfrm>
              <a:off x="1855087" y="4560313"/>
              <a:ext cx="30106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C779DF-EDFC-4D80-A7D5-2E35E4813737}"/>
                </a:ext>
              </a:extLst>
            </p:cNvPr>
            <p:cNvSpPr txBox="1"/>
            <p:nvPr/>
          </p:nvSpPr>
          <p:spPr>
            <a:xfrm>
              <a:off x="1834074" y="4307149"/>
              <a:ext cx="305459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3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9394" y="3264954"/>
            <a:ext cx="1647000" cy="1472478"/>
            <a:chOff x="302738" y="4453158"/>
            <a:chExt cx="2024774" cy="1963303"/>
          </a:xfrm>
        </p:grpSpPr>
        <p:sp>
          <p:nvSpPr>
            <p:cNvPr id="36" name="TextBox 35"/>
            <p:cNvSpPr txBox="1"/>
            <p:nvPr/>
          </p:nvSpPr>
          <p:spPr>
            <a:xfrm>
              <a:off x="302738" y="4453158"/>
              <a:ext cx="2024774" cy="34881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2738" y="4816023"/>
              <a:ext cx="2024774" cy="160043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9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76645" y="3264954"/>
            <a:ext cx="1647000" cy="1472478"/>
            <a:chOff x="302738" y="4453158"/>
            <a:chExt cx="2024774" cy="1963303"/>
          </a:xfrm>
        </p:grpSpPr>
        <p:sp>
          <p:nvSpPr>
            <p:cNvPr id="39" name="TextBox 38"/>
            <p:cNvSpPr txBox="1"/>
            <p:nvPr/>
          </p:nvSpPr>
          <p:spPr>
            <a:xfrm>
              <a:off x="302738" y="4453158"/>
              <a:ext cx="2024774" cy="34881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2738" y="4816023"/>
              <a:ext cx="2024774" cy="160043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9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13896" y="3264954"/>
            <a:ext cx="1647000" cy="1472478"/>
            <a:chOff x="302738" y="4453158"/>
            <a:chExt cx="2024774" cy="1963303"/>
          </a:xfrm>
        </p:grpSpPr>
        <p:sp>
          <p:nvSpPr>
            <p:cNvPr id="42" name="TextBox 41"/>
            <p:cNvSpPr txBox="1"/>
            <p:nvPr/>
          </p:nvSpPr>
          <p:spPr>
            <a:xfrm>
              <a:off x="302738" y="4453158"/>
              <a:ext cx="2024774" cy="34881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2738" y="4816023"/>
              <a:ext cx="2024774" cy="160043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9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51147" y="3264954"/>
            <a:ext cx="1647000" cy="1472478"/>
            <a:chOff x="302738" y="4453158"/>
            <a:chExt cx="2024774" cy="1963303"/>
          </a:xfrm>
        </p:grpSpPr>
        <p:sp>
          <p:nvSpPr>
            <p:cNvPr id="45" name="TextBox 44"/>
            <p:cNvSpPr txBox="1"/>
            <p:nvPr/>
          </p:nvSpPr>
          <p:spPr>
            <a:xfrm>
              <a:off x="302738" y="4453158"/>
              <a:ext cx="2024774" cy="34881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2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2738" y="4816023"/>
              <a:ext cx="2024774" cy="160043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900" dirty="0">
                <a:solidFill>
                  <a:schemeClr val="tx2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2"/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9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FDD0443-0306-47FF-8891-7BACAA8DC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88518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B2BFB-8505-4F09-9467-CCD239ADF200}"/>
              </a:ext>
            </a:extLst>
          </p:cNvPr>
          <p:cNvSpPr txBox="1"/>
          <p:nvPr/>
        </p:nvSpPr>
        <p:spPr>
          <a:xfrm>
            <a:off x="2788239" y="1398148"/>
            <a:ext cx="534747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A740-DABC-4A5E-B739-2455C78CE2F0}"/>
              </a:ext>
            </a:extLst>
          </p:cNvPr>
          <p:cNvSpPr txBox="1"/>
          <p:nvPr/>
        </p:nvSpPr>
        <p:spPr>
          <a:xfrm>
            <a:off x="992210" y="1389279"/>
            <a:ext cx="152261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45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3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3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3076F-326E-48AB-BC84-467FB40122C6}"/>
              </a:ext>
            </a:extLst>
          </p:cNvPr>
          <p:cNvSpPr txBox="1"/>
          <p:nvPr/>
        </p:nvSpPr>
        <p:spPr>
          <a:xfrm>
            <a:off x="165733" y="2106236"/>
            <a:ext cx="2161316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9A44D36-85B4-48AD-AD48-F164BA38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53116"/>
              </p:ext>
            </p:extLst>
          </p:nvPr>
        </p:nvGraphicFramePr>
        <p:xfrm>
          <a:off x="4039116" y="3499033"/>
          <a:ext cx="3727768" cy="121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CBA0A9-F0AD-48AB-86B2-97634E77EACF}"/>
              </a:ext>
            </a:extLst>
          </p:cNvPr>
          <p:cNvSpPr txBox="1"/>
          <p:nvPr/>
        </p:nvSpPr>
        <p:spPr>
          <a:xfrm>
            <a:off x="7070924" y="3632539"/>
            <a:ext cx="54006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88C3D-EB62-4F53-AE0F-3368C10C53BE}"/>
              </a:ext>
            </a:extLst>
          </p:cNvPr>
          <p:cNvSpPr txBox="1"/>
          <p:nvPr/>
        </p:nvSpPr>
        <p:spPr>
          <a:xfrm>
            <a:off x="6484256" y="3968633"/>
            <a:ext cx="54006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00B56-AB2A-4919-8A33-BC562E88D9AB}"/>
              </a:ext>
            </a:extLst>
          </p:cNvPr>
          <p:cNvSpPr txBox="1"/>
          <p:nvPr/>
        </p:nvSpPr>
        <p:spPr>
          <a:xfrm>
            <a:off x="6121787" y="4304728"/>
            <a:ext cx="54006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5E971-CA91-421E-B96F-D3B770EC4AAF}"/>
              </a:ext>
            </a:extLst>
          </p:cNvPr>
          <p:cNvSpPr txBox="1"/>
          <p:nvPr/>
        </p:nvSpPr>
        <p:spPr>
          <a:xfrm>
            <a:off x="3060040" y="3570906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8A506-C7D1-4AAC-821A-1414BE4C10F7}"/>
              </a:ext>
            </a:extLst>
          </p:cNvPr>
          <p:cNvSpPr txBox="1"/>
          <p:nvPr/>
        </p:nvSpPr>
        <p:spPr>
          <a:xfrm>
            <a:off x="3060040" y="3902286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F0ED5545-54F9-4EE4-9B58-F3B820151F9A}"/>
              </a:ext>
            </a:extLst>
          </p:cNvPr>
          <p:cNvSpPr/>
          <p:nvPr/>
        </p:nvSpPr>
        <p:spPr>
          <a:xfrm>
            <a:off x="2802789" y="3291285"/>
            <a:ext cx="264762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C33EF-B2E7-4B5B-AA77-5075CD27AD3D}"/>
              </a:ext>
            </a:extLst>
          </p:cNvPr>
          <p:cNvSpPr txBox="1"/>
          <p:nvPr/>
        </p:nvSpPr>
        <p:spPr>
          <a:xfrm>
            <a:off x="3060040" y="4233664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DFE45-A47F-4955-A0A3-AB2F62545172}"/>
              </a:ext>
            </a:extLst>
          </p:cNvPr>
          <p:cNvSpPr txBox="1"/>
          <p:nvPr/>
        </p:nvSpPr>
        <p:spPr>
          <a:xfrm>
            <a:off x="3060040" y="2183565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67941-DF7D-46FC-8145-C45498523B80}"/>
              </a:ext>
            </a:extLst>
          </p:cNvPr>
          <p:cNvSpPr txBox="1"/>
          <p:nvPr/>
        </p:nvSpPr>
        <p:spPr>
          <a:xfrm>
            <a:off x="3060040" y="2523651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E43457A-58AA-4D85-964C-87D7161C850A}"/>
              </a:ext>
            </a:extLst>
          </p:cNvPr>
          <p:cNvSpPr/>
          <p:nvPr/>
        </p:nvSpPr>
        <p:spPr>
          <a:xfrm>
            <a:off x="2802789" y="1913802"/>
            <a:ext cx="264762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20BC0-630F-4FAA-9274-A247413B4AD6}"/>
              </a:ext>
            </a:extLst>
          </p:cNvPr>
          <p:cNvSpPr txBox="1"/>
          <p:nvPr/>
        </p:nvSpPr>
        <p:spPr>
          <a:xfrm>
            <a:off x="3060040" y="2863737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939638CA-4FBF-42E5-87BA-20CB14790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723784"/>
              </p:ext>
            </p:extLst>
          </p:nvPr>
        </p:nvGraphicFramePr>
        <p:xfrm>
          <a:off x="4039115" y="2115006"/>
          <a:ext cx="3780366" cy="121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BAD9F682-3E7C-483B-8037-696D934C3A2F}"/>
              </a:ext>
            </a:extLst>
          </p:cNvPr>
          <p:cNvSpPr txBox="1"/>
          <p:nvPr/>
        </p:nvSpPr>
        <p:spPr>
          <a:xfrm>
            <a:off x="7405957" y="2245666"/>
            <a:ext cx="54007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08D3EB12-9AE8-48F4-A23F-7DDDFCF4D221}"/>
              </a:ext>
            </a:extLst>
          </p:cNvPr>
          <p:cNvSpPr txBox="1"/>
          <p:nvPr/>
        </p:nvSpPr>
        <p:spPr>
          <a:xfrm>
            <a:off x="5796401" y="2582456"/>
            <a:ext cx="54004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E7B457-0738-435C-96A8-69F3B87B3071}"/>
              </a:ext>
            </a:extLst>
          </p:cNvPr>
          <p:cNvSpPr txBox="1"/>
          <p:nvPr/>
        </p:nvSpPr>
        <p:spPr>
          <a:xfrm>
            <a:off x="5249629" y="2919244"/>
            <a:ext cx="54004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대각선 방향 모서리 18">
            <a:extLst>
              <a:ext uri="{FF2B5EF4-FFF2-40B4-BE49-F238E27FC236}">
                <a16:creationId xmlns:a16="http://schemas.microsoft.com/office/drawing/2014/main" id="{7B63AA21-1237-4069-AA5E-C48AFB1538BB}"/>
              </a:ext>
            </a:extLst>
          </p:cNvPr>
          <p:cNvSpPr/>
          <p:nvPr/>
        </p:nvSpPr>
        <p:spPr>
          <a:xfrm>
            <a:off x="709906" y="1519770"/>
            <a:ext cx="1755000" cy="312018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대각선 방향 모서리 19">
            <a:extLst>
              <a:ext uri="{FF2B5EF4-FFF2-40B4-BE49-F238E27FC236}">
                <a16:creationId xmlns:a16="http://schemas.microsoft.com/office/drawing/2014/main" id="{582C4008-14F5-431C-B35E-3876E20F75EA}"/>
              </a:ext>
            </a:extLst>
          </p:cNvPr>
          <p:cNvSpPr/>
          <p:nvPr/>
        </p:nvSpPr>
        <p:spPr>
          <a:xfrm>
            <a:off x="2696966" y="1519770"/>
            <a:ext cx="1755000" cy="312018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대각선 방향 모서리 20">
            <a:extLst>
              <a:ext uri="{FF2B5EF4-FFF2-40B4-BE49-F238E27FC236}">
                <a16:creationId xmlns:a16="http://schemas.microsoft.com/office/drawing/2014/main" id="{934FD88E-2D77-465E-9D8E-BCD1E1CC3B08}"/>
              </a:ext>
            </a:extLst>
          </p:cNvPr>
          <p:cNvSpPr/>
          <p:nvPr/>
        </p:nvSpPr>
        <p:spPr>
          <a:xfrm>
            <a:off x="4684025" y="1519770"/>
            <a:ext cx="1755000" cy="312018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대각선 방향 모서리 21">
            <a:extLst>
              <a:ext uri="{FF2B5EF4-FFF2-40B4-BE49-F238E27FC236}">
                <a16:creationId xmlns:a16="http://schemas.microsoft.com/office/drawing/2014/main" id="{9EF640BB-C7D0-4221-8FD7-069F8782ACBA}"/>
              </a:ext>
            </a:extLst>
          </p:cNvPr>
          <p:cNvSpPr/>
          <p:nvPr/>
        </p:nvSpPr>
        <p:spPr>
          <a:xfrm>
            <a:off x="6671085" y="1519770"/>
            <a:ext cx="1755000" cy="3120181"/>
          </a:xfrm>
          <a:prstGeom prst="round2DiagRect">
            <a:avLst>
              <a:gd name="adj1" fmla="val 14644"/>
              <a:gd name="adj2" fmla="val 1004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E02DE44-F48D-4035-B74E-68A39DC0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65566"/>
              </p:ext>
            </p:extLst>
          </p:nvPr>
        </p:nvGraphicFramePr>
        <p:xfrm>
          <a:off x="716437" y="1540857"/>
          <a:ext cx="1755000" cy="307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81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2"/>
                          </a:solidFill>
                        </a:rPr>
                        <a:t>$250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B00BE0F-C3F9-4F5D-9CAA-BCFB125A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17819"/>
              </p:ext>
            </p:extLst>
          </p:nvPr>
        </p:nvGraphicFramePr>
        <p:xfrm>
          <a:off x="2703497" y="1540857"/>
          <a:ext cx="1755000" cy="307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81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2"/>
                          </a:solidFill>
                        </a:rPr>
                        <a:t>$370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3891AAA7-8B00-4A56-A540-A8B54BCBA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77913"/>
              </p:ext>
            </p:extLst>
          </p:nvPr>
        </p:nvGraphicFramePr>
        <p:xfrm>
          <a:off x="4690556" y="1540857"/>
          <a:ext cx="1755000" cy="307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81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2"/>
                          </a:solidFill>
                        </a:rPr>
                        <a:t>$120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6214B535-EA55-44F8-A12B-BE6CC6129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354732"/>
              </p:ext>
            </p:extLst>
          </p:nvPr>
        </p:nvGraphicFramePr>
        <p:xfrm>
          <a:off x="6677616" y="1540857"/>
          <a:ext cx="1755000" cy="307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755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81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="1" dirty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51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2"/>
                          </a:solidFill>
                        </a:rPr>
                        <a:t>$70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2"/>
                          </a:solidFill>
                        </a:rPr>
                        <a:t>Text Here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9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C4489AD3-478D-4ABB-B247-9CF0DCD11D68}"/>
              </a:ext>
            </a:extLst>
          </p:cNvPr>
          <p:cNvGrpSpPr/>
          <p:nvPr/>
        </p:nvGrpSpPr>
        <p:grpSpPr>
          <a:xfrm>
            <a:off x="7875764" y="2177728"/>
            <a:ext cx="641219" cy="641219"/>
            <a:chOff x="418206" y="2933841"/>
            <a:chExt cx="1069264" cy="1069264"/>
          </a:xfrm>
        </p:grpSpPr>
        <p:sp>
          <p:nvSpPr>
            <p:cNvPr id="39" name="Teardrop 35">
              <a:extLst>
                <a:ext uri="{FF2B5EF4-FFF2-40B4-BE49-F238E27FC236}">
                  <a16:creationId xmlns:a16="http://schemas.microsoft.com/office/drawing/2014/main" id="{BF0E8FFC-F0B4-4544-BBB8-E65115387229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0" name="Teardrop 35">
              <a:extLst>
                <a:ext uri="{FF2B5EF4-FFF2-40B4-BE49-F238E27FC236}">
                  <a16:creationId xmlns:a16="http://schemas.microsoft.com/office/drawing/2014/main" id="{40C98246-730C-4229-ABF7-B07E341354F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C5D8608-07E9-481A-8C17-0478B20B4AFE}"/>
              </a:ext>
            </a:extLst>
          </p:cNvPr>
          <p:cNvGrpSpPr/>
          <p:nvPr/>
        </p:nvGrpSpPr>
        <p:grpSpPr>
          <a:xfrm>
            <a:off x="476668" y="2177728"/>
            <a:ext cx="641219" cy="641219"/>
            <a:chOff x="418206" y="2933841"/>
            <a:chExt cx="1069264" cy="1069264"/>
          </a:xfrm>
        </p:grpSpPr>
        <p:sp>
          <p:nvSpPr>
            <p:cNvPr id="17" name="Teardrop 35">
              <a:extLst>
                <a:ext uri="{FF2B5EF4-FFF2-40B4-BE49-F238E27FC236}">
                  <a16:creationId xmlns:a16="http://schemas.microsoft.com/office/drawing/2014/main" id="{BA911879-E513-4286-A4B5-3E4A3268F7B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ardrop 35">
              <a:extLst>
                <a:ext uri="{FF2B5EF4-FFF2-40B4-BE49-F238E27FC236}">
                  <a16:creationId xmlns:a16="http://schemas.microsoft.com/office/drawing/2014/main" id="{797A79D8-E8C2-4080-B3A4-2ED43047CB7A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A08D925-AC7C-4108-ADB7-254539BC2021}"/>
              </a:ext>
            </a:extLst>
          </p:cNvPr>
          <p:cNvSpPr txBox="1"/>
          <p:nvPr/>
        </p:nvSpPr>
        <p:spPr>
          <a:xfrm>
            <a:off x="500542" y="2302129"/>
            <a:ext cx="592931" cy="392415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21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DC26A-20C0-424D-8533-A11C047D74B2}"/>
              </a:ext>
            </a:extLst>
          </p:cNvPr>
          <p:cNvSpPr txBox="1"/>
          <p:nvPr/>
        </p:nvSpPr>
        <p:spPr>
          <a:xfrm>
            <a:off x="1230629" y="2186713"/>
            <a:ext cx="2266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287968-AA3A-4231-B9CB-7C8007F21753}"/>
              </a:ext>
            </a:extLst>
          </p:cNvPr>
          <p:cNvSpPr txBox="1"/>
          <p:nvPr/>
        </p:nvSpPr>
        <p:spPr>
          <a:xfrm>
            <a:off x="7899908" y="2302129"/>
            <a:ext cx="592931" cy="392415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21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1B2EB-4387-4D93-A8E3-A4B3550F07D3}"/>
              </a:ext>
            </a:extLst>
          </p:cNvPr>
          <p:cNvSpPr txBox="1"/>
          <p:nvPr/>
        </p:nvSpPr>
        <p:spPr>
          <a:xfrm>
            <a:off x="5506193" y="2186713"/>
            <a:ext cx="2266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C3F753-8242-4F8B-B59A-037A73938991}"/>
              </a:ext>
            </a:extLst>
          </p:cNvPr>
          <p:cNvGrpSpPr/>
          <p:nvPr/>
        </p:nvGrpSpPr>
        <p:grpSpPr>
          <a:xfrm>
            <a:off x="479111" y="3041626"/>
            <a:ext cx="641219" cy="641219"/>
            <a:chOff x="418206" y="2933841"/>
            <a:chExt cx="1069264" cy="1069264"/>
          </a:xfrm>
        </p:grpSpPr>
        <p:sp>
          <p:nvSpPr>
            <p:cNvPr id="33" name="Teardrop 35">
              <a:extLst>
                <a:ext uri="{FF2B5EF4-FFF2-40B4-BE49-F238E27FC236}">
                  <a16:creationId xmlns:a16="http://schemas.microsoft.com/office/drawing/2014/main" id="{F30C621B-61E1-4FB1-BFCE-A091A1FCA934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4" name="Teardrop 35">
              <a:extLst>
                <a:ext uri="{FF2B5EF4-FFF2-40B4-BE49-F238E27FC236}">
                  <a16:creationId xmlns:a16="http://schemas.microsoft.com/office/drawing/2014/main" id="{E469FB1D-3D44-4FDD-AB41-F0EC1415CC2B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862F1BA-918F-4C7F-9A24-4D9D98148113}"/>
              </a:ext>
            </a:extLst>
          </p:cNvPr>
          <p:cNvGrpSpPr/>
          <p:nvPr/>
        </p:nvGrpSpPr>
        <p:grpSpPr>
          <a:xfrm>
            <a:off x="7875764" y="3041626"/>
            <a:ext cx="641219" cy="641219"/>
            <a:chOff x="418206" y="2933841"/>
            <a:chExt cx="1069264" cy="1069264"/>
          </a:xfrm>
        </p:grpSpPr>
        <p:sp>
          <p:nvSpPr>
            <p:cNvPr id="42" name="Teardrop 35">
              <a:extLst>
                <a:ext uri="{FF2B5EF4-FFF2-40B4-BE49-F238E27FC236}">
                  <a16:creationId xmlns:a16="http://schemas.microsoft.com/office/drawing/2014/main" id="{D8C4BDBF-0761-4AC3-80D3-C9D981722706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3" name="Teardrop 35">
              <a:extLst>
                <a:ext uri="{FF2B5EF4-FFF2-40B4-BE49-F238E27FC236}">
                  <a16:creationId xmlns:a16="http://schemas.microsoft.com/office/drawing/2014/main" id="{C9D068CA-D598-48A3-A3A2-FA6C2742CD6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20AA94C-ECE1-427A-95A8-43B2D75F4C1D}"/>
              </a:ext>
            </a:extLst>
          </p:cNvPr>
          <p:cNvSpPr txBox="1"/>
          <p:nvPr/>
        </p:nvSpPr>
        <p:spPr>
          <a:xfrm>
            <a:off x="500542" y="3166028"/>
            <a:ext cx="592931" cy="392415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21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2D9A4-2F02-423A-86C4-725F6AF6339E}"/>
              </a:ext>
            </a:extLst>
          </p:cNvPr>
          <p:cNvSpPr txBox="1"/>
          <p:nvPr/>
        </p:nvSpPr>
        <p:spPr>
          <a:xfrm>
            <a:off x="1230629" y="3050612"/>
            <a:ext cx="2266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B8CBC-9564-4950-9858-1CEE9848C53F}"/>
              </a:ext>
            </a:extLst>
          </p:cNvPr>
          <p:cNvSpPr txBox="1"/>
          <p:nvPr/>
        </p:nvSpPr>
        <p:spPr>
          <a:xfrm>
            <a:off x="7899908" y="3166028"/>
            <a:ext cx="592931" cy="392415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2"/>
                </a:solidFill>
                <a:cs typeface="Arial" pitchFamily="34" charset="0"/>
              </a:rPr>
              <a:t>05</a:t>
            </a:r>
            <a:endParaRPr lang="ko-KR" altLang="en-US" sz="21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A10CEC-9A68-4545-979D-DB46E0F0BDC5}"/>
              </a:ext>
            </a:extLst>
          </p:cNvPr>
          <p:cNvSpPr txBox="1"/>
          <p:nvPr/>
        </p:nvSpPr>
        <p:spPr>
          <a:xfrm>
            <a:off x="5506193" y="3050612"/>
            <a:ext cx="2266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AD80CDF-E5B2-4E4B-8028-E7DE755DB05E}"/>
              </a:ext>
            </a:extLst>
          </p:cNvPr>
          <p:cNvGrpSpPr/>
          <p:nvPr/>
        </p:nvGrpSpPr>
        <p:grpSpPr>
          <a:xfrm>
            <a:off x="481554" y="3905524"/>
            <a:ext cx="641219" cy="641219"/>
            <a:chOff x="418206" y="2933841"/>
            <a:chExt cx="1069264" cy="1069264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05FAEE56-BB8F-4FC8-AD5F-481149C0A6B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7" name="Teardrop 35">
              <a:extLst>
                <a:ext uri="{FF2B5EF4-FFF2-40B4-BE49-F238E27FC236}">
                  <a16:creationId xmlns:a16="http://schemas.microsoft.com/office/drawing/2014/main" id="{4770909E-4F87-4F3D-A617-F74F2EAC6688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68BE6F17-DF00-4595-942D-76356F362C10}"/>
              </a:ext>
            </a:extLst>
          </p:cNvPr>
          <p:cNvGrpSpPr/>
          <p:nvPr/>
        </p:nvGrpSpPr>
        <p:grpSpPr>
          <a:xfrm>
            <a:off x="7875764" y="3905524"/>
            <a:ext cx="641219" cy="641219"/>
            <a:chOff x="418206" y="2933841"/>
            <a:chExt cx="1069264" cy="1069264"/>
          </a:xfrm>
        </p:grpSpPr>
        <p:sp>
          <p:nvSpPr>
            <p:cNvPr id="45" name="Teardrop 35">
              <a:extLst>
                <a:ext uri="{FF2B5EF4-FFF2-40B4-BE49-F238E27FC236}">
                  <a16:creationId xmlns:a16="http://schemas.microsoft.com/office/drawing/2014/main" id="{5277AA5E-AF5E-4634-B1F4-3E25798A00A8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Teardrop 35">
              <a:extLst>
                <a:ext uri="{FF2B5EF4-FFF2-40B4-BE49-F238E27FC236}">
                  <a16:creationId xmlns:a16="http://schemas.microsoft.com/office/drawing/2014/main" id="{360FF10F-21E6-440C-A562-04C30FE3B69A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07BAB43-63C8-4B16-AB22-6C9B17B3881F}"/>
              </a:ext>
            </a:extLst>
          </p:cNvPr>
          <p:cNvSpPr txBox="1"/>
          <p:nvPr/>
        </p:nvSpPr>
        <p:spPr>
          <a:xfrm>
            <a:off x="500542" y="4029926"/>
            <a:ext cx="592931" cy="392415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21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48E875-784A-4070-BEED-275D6998BDBC}"/>
              </a:ext>
            </a:extLst>
          </p:cNvPr>
          <p:cNvSpPr txBox="1"/>
          <p:nvPr/>
        </p:nvSpPr>
        <p:spPr>
          <a:xfrm>
            <a:off x="1230629" y="3914510"/>
            <a:ext cx="2266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4433F-FA95-4597-B7CF-4EF020A21ECC}"/>
              </a:ext>
            </a:extLst>
          </p:cNvPr>
          <p:cNvSpPr txBox="1"/>
          <p:nvPr/>
        </p:nvSpPr>
        <p:spPr>
          <a:xfrm>
            <a:off x="7899908" y="4029926"/>
            <a:ext cx="592931" cy="392415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2100" b="1" dirty="0">
                <a:solidFill>
                  <a:schemeClr val="tx2"/>
                </a:solidFill>
                <a:cs typeface="Arial" pitchFamily="34" charset="0"/>
              </a:rPr>
              <a:t>06</a:t>
            </a:r>
            <a:endParaRPr lang="ko-KR" altLang="en-US" sz="21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ED840-A578-45B5-A8EA-6C65D0A9B01D}"/>
              </a:ext>
            </a:extLst>
          </p:cNvPr>
          <p:cNvSpPr txBox="1"/>
          <p:nvPr/>
        </p:nvSpPr>
        <p:spPr>
          <a:xfrm>
            <a:off x="5506193" y="3914510"/>
            <a:ext cx="2266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3962CD-A691-484A-9431-09ED53204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7812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1" name="Oval 20">
            <a:extLst>
              <a:ext uri="{FF2B5EF4-FFF2-40B4-BE49-F238E27FC236}">
                <a16:creationId xmlns:a16="http://schemas.microsoft.com/office/drawing/2014/main" id="{D7CC8CF4-193F-49BA-B4EA-F58FF21BBB4B}"/>
              </a:ext>
            </a:extLst>
          </p:cNvPr>
          <p:cNvSpPr/>
          <p:nvPr/>
        </p:nvSpPr>
        <p:spPr>
          <a:xfrm>
            <a:off x="1273428" y="2030654"/>
            <a:ext cx="649784" cy="6497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60">
            <a:extLst>
              <a:ext uri="{FF2B5EF4-FFF2-40B4-BE49-F238E27FC236}">
                <a16:creationId xmlns:a16="http://schemas.microsoft.com/office/drawing/2014/main" id="{A6123096-DB0E-4DE2-A33D-97F7FA2589D3}"/>
              </a:ext>
            </a:extLst>
          </p:cNvPr>
          <p:cNvSpPr/>
          <p:nvPr/>
        </p:nvSpPr>
        <p:spPr>
          <a:xfrm>
            <a:off x="2747998" y="2030654"/>
            <a:ext cx="649784" cy="6497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Oval 61">
            <a:extLst>
              <a:ext uri="{FF2B5EF4-FFF2-40B4-BE49-F238E27FC236}">
                <a16:creationId xmlns:a16="http://schemas.microsoft.com/office/drawing/2014/main" id="{1C7297AD-C503-4F41-B66A-BB816FB3B2A2}"/>
              </a:ext>
            </a:extLst>
          </p:cNvPr>
          <p:cNvSpPr/>
          <p:nvPr/>
        </p:nvSpPr>
        <p:spPr>
          <a:xfrm>
            <a:off x="4222569" y="2030654"/>
            <a:ext cx="649784" cy="6497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Oval 62">
            <a:extLst>
              <a:ext uri="{FF2B5EF4-FFF2-40B4-BE49-F238E27FC236}">
                <a16:creationId xmlns:a16="http://schemas.microsoft.com/office/drawing/2014/main" id="{004DCD19-B871-4CFF-9FF0-63919E8D7BDE}"/>
              </a:ext>
            </a:extLst>
          </p:cNvPr>
          <p:cNvSpPr/>
          <p:nvPr/>
        </p:nvSpPr>
        <p:spPr>
          <a:xfrm>
            <a:off x="5697139" y="2030654"/>
            <a:ext cx="649784" cy="649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5" name="Group 63">
            <a:extLst>
              <a:ext uri="{FF2B5EF4-FFF2-40B4-BE49-F238E27FC236}">
                <a16:creationId xmlns:a16="http://schemas.microsoft.com/office/drawing/2014/main" id="{EAA5562A-FAF8-4ABE-9BFE-9E4500FA6800}"/>
              </a:ext>
            </a:extLst>
          </p:cNvPr>
          <p:cNvGrpSpPr/>
          <p:nvPr/>
        </p:nvGrpSpPr>
        <p:grpSpPr>
          <a:xfrm>
            <a:off x="1010027" y="3436523"/>
            <a:ext cx="1219450" cy="1279153"/>
            <a:chOff x="575693" y="4105536"/>
            <a:chExt cx="1625933" cy="17055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B31222-C327-472B-870F-0248B9D8FDDA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471C4AD-476C-4D55-B3A1-B1AAABF02B4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66">
            <a:extLst>
              <a:ext uri="{FF2B5EF4-FFF2-40B4-BE49-F238E27FC236}">
                <a16:creationId xmlns:a16="http://schemas.microsoft.com/office/drawing/2014/main" id="{9BD7D34E-7033-4D90-9C66-CFA397780D26}"/>
              </a:ext>
            </a:extLst>
          </p:cNvPr>
          <p:cNvGrpSpPr/>
          <p:nvPr/>
        </p:nvGrpSpPr>
        <p:grpSpPr>
          <a:xfrm>
            <a:off x="2487200" y="3436523"/>
            <a:ext cx="1219450" cy="1279153"/>
            <a:chOff x="575693" y="4105536"/>
            <a:chExt cx="1625933" cy="170553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699A97-A3F7-402C-9C31-CD9CA184C615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96A866-57B7-4711-A942-681F47ACD7E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9">
            <a:extLst>
              <a:ext uri="{FF2B5EF4-FFF2-40B4-BE49-F238E27FC236}">
                <a16:creationId xmlns:a16="http://schemas.microsoft.com/office/drawing/2014/main" id="{9C278093-A91C-4F2B-B579-24DFB06BF0BD}"/>
              </a:ext>
            </a:extLst>
          </p:cNvPr>
          <p:cNvGrpSpPr/>
          <p:nvPr/>
        </p:nvGrpSpPr>
        <p:grpSpPr>
          <a:xfrm>
            <a:off x="3964373" y="3436523"/>
            <a:ext cx="1219450" cy="1279153"/>
            <a:chOff x="575693" y="4105536"/>
            <a:chExt cx="1625933" cy="170553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BF61215-6DA9-4CAE-9000-A04091A02770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5579CF-E6C7-40F9-8F7E-7FCF6C56631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2">
            <a:extLst>
              <a:ext uri="{FF2B5EF4-FFF2-40B4-BE49-F238E27FC236}">
                <a16:creationId xmlns:a16="http://schemas.microsoft.com/office/drawing/2014/main" id="{F25CFFC8-67AE-4580-B48A-A73786D44CD1}"/>
              </a:ext>
            </a:extLst>
          </p:cNvPr>
          <p:cNvGrpSpPr/>
          <p:nvPr/>
        </p:nvGrpSpPr>
        <p:grpSpPr>
          <a:xfrm>
            <a:off x="5441546" y="3436523"/>
            <a:ext cx="1219450" cy="1279153"/>
            <a:chOff x="575693" y="4105536"/>
            <a:chExt cx="1625933" cy="170553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F79199-9DAC-4E7F-A314-F631F103ED53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3CCBA5-9259-43CC-8E30-94D983FF460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막힌 원호 66">
            <a:extLst>
              <a:ext uri="{FF2B5EF4-FFF2-40B4-BE49-F238E27FC236}">
                <a16:creationId xmlns:a16="http://schemas.microsoft.com/office/drawing/2014/main" id="{0201EED2-9999-4852-8315-0A92D3DE91E8}"/>
              </a:ext>
            </a:extLst>
          </p:cNvPr>
          <p:cNvSpPr/>
          <p:nvPr/>
        </p:nvSpPr>
        <p:spPr>
          <a:xfrm>
            <a:off x="860683" y="1598488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막힌 원호 67">
            <a:extLst>
              <a:ext uri="{FF2B5EF4-FFF2-40B4-BE49-F238E27FC236}">
                <a16:creationId xmlns:a16="http://schemas.microsoft.com/office/drawing/2014/main" id="{099C5208-9CDD-4EE9-9E3E-3834CE1B8F7E}"/>
              </a:ext>
            </a:extLst>
          </p:cNvPr>
          <p:cNvSpPr/>
          <p:nvPr/>
        </p:nvSpPr>
        <p:spPr>
          <a:xfrm rot="10800000">
            <a:off x="2334578" y="1598488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막힌 원호 68">
            <a:extLst>
              <a:ext uri="{FF2B5EF4-FFF2-40B4-BE49-F238E27FC236}">
                <a16:creationId xmlns:a16="http://schemas.microsoft.com/office/drawing/2014/main" id="{8E893955-77E8-4B9C-9459-7886E5F683D1}"/>
              </a:ext>
            </a:extLst>
          </p:cNvPr>
          <p:cNvSpPr/>
          <p:nvPr/>
        </p:nvSpPr>
        <p:spPr>
          <a:xfrm>
            <a:off x="3808472" y="1598488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막힌 원호 69">
            <a:extLst>
              <a:ext uri="{FF2B5EF4-FFF2-40B4-BE49-F238E27FC236}">
                <a16:creationId xmlns:a16="http://schemas.microsoft.com/office/drawing/2014/main" id="{4B5E2F00-5C8D-4925-B98B-A8A5EE8EE139}"/>
              </a:ext>
            </a:extLst>
          </p:cNvPr>
          <p:cNvSpPr/>
          <p:nvPr/>
        </p:nvSpPr>
        <p:spPr>
          <a:xfrm rot="10800000">
            <a:off x="5282366" y="1598488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1" name="Group 57">
            <a:extLst>
              <a:ext uri="{FF2B5EF4-FFF2-40B4-BE49-F238E27FC236}">
                <a16:creationId xmlns:a16="http://schemas.microsoft.com/office/drawing/2014/main" id="{33F17D0E-1AFC-4DAD-A40D-8E23BA1C29E3}"/>
              </a:ext>
            </a:extLst>
          </p:cNvPr>
          <p:cNvGrpSpPr/>
          <p:nvPr/>
        </p:nvGrpSpPr>
        <p:grpSpPr>
          <a:xfrm>
            <a:off x="5947375" y="2974406"/>
            <a:ext cx="216024" cy="216024"/>
            <a:chOff x="1475656" y="1654935"/>
            <a:chExt cx="288032" cy="288032"/>
          </a:xfrm>
        </p:grpSpPr>
        <p:sp>
          <p:nvSpPr>
            <p:cNvPr id="72" name="Oval 58">
              <a:extLst>
                <a:ext uri="{FF2B5EF4-FFF2-40B4-BE49-F238E27FC236}">
                  <a16:creationId xmlns:a16="http://schemas.microsoft.com/office/drawing/2014/main" id="{23074E07-E6C9-4A40-8767-E67AA81BC727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Extract 59">
              <a:extLst>
                <a:ext uri="{FF2B5EF4-FFF2-40B4-BE49-F238E27FC236}">
                  <a16:creationId xmlns:a16="http://schemas.microsoft.com/office/drawing/2014/main" id="{B7624C63-7E41-4BB7-B028-C7472138B75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E4A5BD7C-E175-4C82-8D87-272E8827A1E3}"/>
              </a:ext>
            </a:extLst>
          </p:cNvPr>
          <p:cNvGrpSpPr/>
          <p:nvPr/>
        </p:nvGrpSpPr>
        <p:grpSpPr>
          <a:xfrm>
            <a:off x="1490308" y="1511907"/>
            <a:ext cx="216024" cy="216024"/>
            <a:chOff x="1475656" y="1654935"/>
            <a:chExt cx="288032" cy="288032"/>
          </a:xfrm>
        </p:grpSpPr>
        <p:sp>
          <p:nvSpPr>
            <p:cNvPr id="75" name="Oval 17">
              <a:extLst>
                <a:ext uri="{FF2B5EF4-FFF2-40B4-BE49-F238E27FC236}">
                  <a16:creationId xmlns:a16="http://schemas.microsoft.com/office/drawing/2014/main" id="{34081F90-8EA2-4655-B091-98D234D70C9B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Extract 18">
              <a:extLst>
                <a:ext uri="{FF2B5EF4-FFF2-40B4-BE49-F238E27FC236}">
                  <a16:creationId xmlns:a16="http://schemas.microsoft.com/office/drawing/2014/main" id="{EC19F823-EDBA-45CC-8E7F-E5F91158EAD1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51">
            <a:extLst>
              <a:ext uri="{FF2B5EF4-FFF2-40B4-BE49-F238E27FC236}">
                <a16:creationId xmlns:a16="http://schemas.microsoft.com/office/drawing/2014/main" id="{705C0B4C-DA3C-461D-B9CC-B6E1D9535174}"/>
              </a:ext>
            </a:extLst>
          </p:cNvPr>
          <p:cNvGrpSpPr/>
          <p:nvPr/>
        </p:nvGrpSpPr>
        <p:grpSpPr>
          <a:xfrm>
            <a:off x="2991332" y="2968576"/>
            <a:ext cx="216024" cy="216024"/>
            <a:chOff x="1475656" y="1654935"/>
            <a:chExt cx="288032" cy="288032"/>
          </a:xfrm>
        </p:grpSpPr>
        <p:sp>
          <p:nvSpPr>
            <p:cNvPr id="78" name="Oval 52">
              <a:extLst>
                <a:ext uri="{FF2B5EF4-FFF2-40B4-BE49-F238E27FC236}">
                  <a16:creationId xmlns:a16="http://schemas.microsoft.com/office/drawing/2014/main" id="{1BFEAA57-DB0A-4FA6-8AB7-D087754336E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Flowchart: Extract 53">
              <a:extLst>
                <a:ext uri="{FF2B5EF4-FFF2-40B4-BE49-F238E27FC236}">
                  <a16:creationId xmlns:a16="http://schemas.microsoft.com/office/drawing/2014/main" id="{DAE7C4BF-D6EE-4EB0-B0D7-20D4672FF34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id="{67A60ACD-B68C-49A6-8E94-69C9D7E34FEE}"/>
              </a:ext>
            </a:extLst>
          </p:cNvPr>
          <p:cNvGrpSpPr/>
          <p:nvPr/>
        </p:nvGrpSpPr>
        <p:grpSpPr>
          <a:xfrm>
            <a:off x="4446350" y="1519051"/>
            <a:ext cx="216024" cy="216024"/>
            <a:chOff x="1475656" y="1654935"/>
            <a:chExt cx="288032" cy="288032"/>
          </a:xfrm>
        </p:grpSpPr>
        <p:sp>
          <p:nvSpPr>
            <p:cNvPr id="81" name="Oval 55">
              <a:extLst>
                <a:ext uri="{FF2B5EF4-FFF2-40B4-BE49-F238E27FC236}">
                  <a16:creationId xmlns:a16="http://schemas.microsoft.com/office/drawing/2014/main" id="{28C588B6-54B8-4770-BF42-A1C3C7F17876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lowchart: Extract 56">
              <a:extLst>
                <a:ext uri="{FF2B5EF4-FFF2-40B4-BE49-F238E27FC236}">
                  <a16:creationId xmlns:a16="http://schemas.microsoft.com/office/drawing/2014/main" id="{63F3AF32-C21B-45EC-AD41-D8A885402F5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3" name="Oval 61">
            <a:extLst>
              <a:ext uri="{FF2B5EF4-FFF2-40B4-BE49-F238E27FC236}">
                <a16:creationId xmlns:a16="http://schemas.microsoft.com/office/drawing/2014/main" id="{C4A5F1B8-5E58-4E51-8C78-20451B40279D}"/>
              </a:ext>
            </a:extLst>
          </p:cNvPr>
          <p:cNvSpPr/>
          <p:nvPr/>
        </p:nvSpPr>
        <p:spPr>
          <a:xfrm>
            <a:off x="7162893" y="2030654"/>
            <a:ext cx="649784" cy="649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4" name="Group 69">
            <a:extLst>
              <a:ext uri="{FF2B5EF4-FFF2-40B4-BE49-F238E27FC236}">
                <a16:creationId xmlns:a16="http://schemas.microsoft.com/office/drawing/2014/main" id="{C11A526C-B63A-4952-B819-A0E79D5BE273}"/>
              </a:ext>
            </a:extLst>
          </p:cNvPr>
          <p:cNvGrpSpPr/>
          <p:nvPr/>
        </p:nvGrpSpPr>
        <p:grpSpPr>
          <a:xfrm>
            <a:off x="6918719" y="3436523"/>
            <a:ext cx="1219450" cy="1279153"/>
            <a:chOff x="575693" y="4105536"/>
            <a:chExt cx="1625933" cy="170553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0211B2-4244-4492-8342-AA1A5FE7221A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3EC816B-5BA6-4444-A2BB-32EA620EB06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막힌 원호 86">
            <a:extLst>
              <a:ext uri="{FF2B5EF4-FFF2-40B4-BE49-F238E27FC236}">
                <a16:creationId xmlns:a16="http://schemas.microsoft.com/office/drawing/2014/main" id="{6E310C91-B356-49F4-BF27-3F9FA67EA1FF}"/>
              </a:ext>
            </a:extLst>
          </p:cNvPr>
          <p:cNvSpPr/>
          <p:nvPr/>
        </p:nvSpPr>
        <p:spPr>
          <a:xfrm>
            <a:off x="6755328" y="1598488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8" name="Group 54">
            <a:extLst>
              <a:ext uri="{FF2B5EF4-FFF2-40B4-BE49-F238E27FC236}">
                <a16:creationId xmlns:a16="http://schemas.microsoft.com/office/drawing/2014/main" id="{3054C376-21B3-4D8C-8778-CA1302881ABE}"/>
              </a:ext>
            </a:extLst>
          </p:cNvPr>
          <p:cNvGrpSpPr/>
          <p:nvPr/>
        </p:nvGrpSpPr>
        <p:grpSpPr>
          <a:xfrm>
            <a:off x="7393205" y="1519051"/>
            <a:ext cx="216024" cy="216024"/>
            <a:chOff x="1475656" y="1654935"/>
            <a:chExt cx="288032" cy="288032"/>
          </a:xfrm>
        </p:grpSpPr>
        <p:sp>
          <p:nvSpPr>
            <p:cNvPr id="89" name="Oval 55">
              <a:extLst>
                <a:ext uri="{FF2B5EF4-FFF2-40B4-BE49-F238E27FC236}">
                  <a16:creationId xmlns:a16="http://schemas.microsoft.com/office/drawing/2014/main" id="{E4AA19B2-BB35-4618-9371-7ECFF7B4A82A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Flowchart: Extract 56">
              <a:extLst>
                <a:ext uri="{FF2B5EF4-FFF2-40B4-BE49-F238E27FC236}">
                  <a16:creationId xmlns:a16="http://schemas.microsoft.com/office/drawing/2014/main" id="{E5884DD1-8A4B-4BE1-A44D-A07E99685976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Isosceles Triangle 51">
            <a:extLst>
              <a:ext uri="{FF2B5EF4-FFF2-40B4-BE49-F238E27FC236}">
                <a16:creationId xmlns:a16="http://schemas.microsoft.com/office/drawing/2014/main" id="{DF06887B-7716-497C-960C-707C0C7077AB}"/>
              </a:ext>
            </a:extLst>
          </p:cNvPr>
          <p:cNvSpPr/>
          <p:nvPr/>
        </p:nvSpPr>
        <p:spPr>
          <a:xfrm>
            <a:off x="1485023" y="2255610"/>
            <a:ext cx="249782" cy="18316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D1DE43F9-5DF6-45FD-B561-20C679026468}"/>
              </a:ext>
            </a:extLst>
          </p:cNvPr>
          <p:cNvSpPr/>
          <p:nvPr/>
        </p:nvSpPr>
        <p:spPr>
          <a:xfrm>
            <a:off x="2954334" y="2233496"/>
            <a:ext cx="259499" cy="26382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06CE9AC4-5EC7-46C6-B6A6-D80E5853EF35}"/>
              </a:ext>
            </a:extLst>
          </p:cNvPr>
          <p:cNvSpPr/>
          <p:nvPr/>
        </p:nvSpPr>
        <p:spPr>
          <a:xfrm rot="18805991">
            <a:off x="4406374" y="2214487"/>
            <a:ext cx="282647" cy="27969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C130BE81-BBED-4899-A446-B7D78F264352}"/>
              </a:ext>
            </a:extLst>
          </p:cNvPr>
          <p:cNvSpPr/>
          <p:nvPr/>
        </p:nvSpPr>
        <p:spPr>
          <a:xfrm flipV="1">
            <a:off x="859667" y="1598488"/>
            <a:ext cx="7402347" cy="1516543"/>
          </a:xfrm>
          <a:custGeom>
            <a:avLst/>
            <a:gdLst>
              <a:gd name="connsiteX0" fmla="*/ 7853796 w 9869796"/>
              <a:gd name="connsiteY0" fmla="*/ 1008000 h 2022057"/>
              <a:gd name="connsiteX1" fmla="*/ 7907744 w 9869796"/>
              <a:gd name="connsiteY1" fmla="*/ 1008000 h 2022057"/>
              <a:gd name="connsiteX2" fmla="*/ 8861796 w 9869796"/>
              <a:gd name="connsiteY2" fmla="*/ 53948 h 2022057"/>
              <a:gd name="connsiteX3" fmla="*/ 9815848 w 9869796"/>
              <a:gd name="connsiteY3" fmla="*/ 1008000 h 2022057"/>
              <a:gd name="connsiteX4" fmla="*/ 9869796 w 9869796"/>
              <a:gd name="connsiteY4" fmla="*/ 1008000 h 2022057"/>
              <a:gd name="connsiteX5" fmla="*/ 8861796 w 9869796"/>
              <a:gd name="connsiteY5" fmla="*/ 0 h 2022057"/>
              <a:gd name="connsiteX6" fmla="*/ 7853796 w 9869796"/>
              <a:gd name="connsiteY6" fmla="*/ 1008000 h 2022057"/>
              <a:gd name="connsiteX7" fmla="*/ 2971236 w 9869796"/>
              <a:gd name="connsiteY7" fmla="*/ 2022057 h 2022057"/>
              <a:gd name="connsiteX8" fmla="*/ 3979348 w 9869796"/>
              <a:gd name="connsiteY8" fmla="*/ 1013945 h 2022057"/>
              <a:gd name="connsiteX9" fmla="*/ 3979077 w 9869796"/>
              <a:gd name="connsiteY9" fmla="*/ 1013945 h 2022057"/>
              <a:gd name="connsiteX10" fmla="*/ 4932643 w 9869796"/>
              <a:gd name="connsiteY10" fmla="*/ 67333 h 2022057"/>
              <a:gd name="connsiteX11" fmla="*/ 5886579 w 9869796"/>
              <a:gd name="connsiteY11" fmla="*/ 1021269 h 2022057"/>
              <a:gd name="connsiteX12" fmla="*/ 5888025 w 9869796"/>
              <a:gd name="connsiteY12" fmla="*/ 1021269 h 2022057"/>
              <a:gd name="connsiteX13" fmla="*/ 6895767 w 9869796"/>
              <a:gd name="connsiteY13" fmla="*/ 2022057 h 2022057"/>
              <a:gd name="connsiteX14" fmla="*/ 7903879 w 9869796"/>
              <a:gd name="connsiteY14" fmla="*/ 1013945 h 2022057"/>
              <a:gd name="connsiteX15" fmla="*/ 7849703 w 9869796"/>
              <a:gd name="connsiteY15" fmla="*/ 1013945 h 2022057"/>
              <a:gd name="connsiteX16" fmla="*/ 6895767 w 9869796"/>
              <a:gd name="connsiteY16" fmla="*/ 1967881 h 2022057"/>
              <a:gd name="connsiteX17" fmla="*/ 5941831 w 9869796"/>
              <a:gd name="connsiteY17" fmla="*/ 1013945 h 2022057"/>
              <a:gd name="connsiteX18" fmla="*/ 5940385 w 9869796"/>
              <a:gd name="connsiteY18" fmla="*/ 1013945 h 2022057"/>
              <a:gd name="connsiteX19" fmla="*/ 4932643 w 9869796"/>
              <a:gd name="connsiteY19" fmla="*/ 13157 h 2022057"/>
              <a:gd name="connsiteX20" fmla="*/ 3924531 w 9869796"/>
              <a:gd name="connsiteY20" fmla="*/ 1021269 h 2022057"/>
              <a:gd name="connsiteX21" fmla="*/ 3924802 w 9869796"/>
              <a:gd name="connsiteY21" fmla="*/ 1021269 h 2022057"/>
              <a:gd name="connsiteX22" fmla="*/ 2971236 w 9869796"/>
              <a:gd name="connsiteY22" fmla="*/ 1967881 h 2022057"/>
              <a:gd name="connsiteX23" fmla="*/ 2017300 w 9869796"/>
              <a:gd name="connsiteY23" fmla="*/ 1013945 h 2022057"/>
              <a:gd name="connsiteX24" fmla="*/ 2015854 w 9869796"/>
              <a:gd name="connsiteY24" fmla="*/ 1013945 h 2022057"/>
              <a:gd name="connsiteX25" fmla="*/ 1008112 w 9869796"/>
              <a:gd name="connsiteY25" fmla="*/ 13157 h 2022057"/>
              <a:gd name="connsiteX26" fmla="*/ 0 w 9869796"/>
              <a:gd name="connsiteY26" fmla="*/ 1021269 h 2022057"/>
              <a:gd name="connsiteX27" fmla="*/ 54176 w 9869796"/>
              <a:gd name="connsiteY27" fmla="*/ 1021269 h 2022057"/>
              <a:gd name="connsiteX28" fmla="*/ 1008112 w 9869796"/>
              <a:gd name="connsiteY28" fmla="*/ 67333 h 2022057"/>
              <a:gd name="connsiteX29" fmla="*/ 1962048 w 9869796"/>
              <a:gd name="connsiteY29" fmla="*/ 1021269 h 2022057"/>
              <a:gd name="connsiteX30" fmla="*/ 1963494 w 9869796"/>
              <a:gd name="connsiteY30" fmla="*/ 1021269 h 2022057"/>
              <a:gd name="connsiteX31" fmla="*/ 2971236 w 9869796"/>
              <a:gd name="connsiteY31" fmla="*/ 2022057 h 20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69796" h="2022057">
                <a:moveTo>
                  <a:pt x="7853796" y="1008000"/>
                </a:moveTo>
                <a:lnTo>
                  <a:pt x="7907744" y="1008000"/>
                </a:lnTo>
                <a:cubicBezTo>
                  <a:pt x="7907744" y="481092"/>
                  <a:pt x="8334888" y="53948"/>
                  <a:pt x="8861796" y="53948"/>
                </a:cubicBezTo>
                <a:cubicBezTo>
                  <a:pt x="9388704" y="53948"/>
                  <a:pt x="9815848" y="481092"/>
                  <a:pt x="9815848" y="1008000"/>
                </a:cubicBezTo>
                <a:lnTo>
                  <a:pt x="9869796" y="1008000"/>
                </a:lnTo>
                <a:cubicBezTo>
                  <a:pt x="9869796" y="451297"/>
                  <a:pt x="9418499" y="0"/>
                  <a:pt x="8861796" y="0"/>
                </a:cubicBezTo>
                <a:cubicBezTo>
                  <a:pt x="8305093" y="0"/>
                  <a:pt x="7853796" y="451297"/>
                  <a:pt x="7853796" y="1008000"/>
                </a:cubicBezTo>
                <a:close/>
                <a:moveTo>
                  <a:pt x="2971236" y="2022057"/>
                </a:moveTo>
                <a:cubicBezTo>
                  <a:pt x="3528001" y="2022057"/>
                  <a:pt x="3979348" y="1570710"/>
                  <a:pt x="3979348" y="1013945"/>
                </a:cubicBezTo>
                <a:lnTo>
                  <a:pt x="3979077" y="1013945"/>
                </a:lnTo>
                <a:cubicBezTo>
                  <a:pt x="3982672" y="490471"/>
                  <a:pt x="4408244" y="67333"/>
                  <a:pt x="4932643" y="67333"/>
                </a:cubicBezTo>
                <a:cubicBezTo>
                  <a:pt x="5459487" y="67333"/>
                  <a:pt x="5886579" y="494425"/>
                  <a:pt x="5886579" y="1021269"/>
                </a:cubicBezTo>
                <a:lnTo>
                  <a:pt x="5888025" y="1021269"/>
                </a:lnTo>
                <a:cubicBezTo>
                  <a:pt x="5891620" y="1574664"/>
                  <a:pt x="6341446" y="2022057"/>
                  <a:pt x="6895767" y="2022057"/>
                </a:cubicBezTo>
                <a:cubicBezTo>
                  <a:pt x="7452532" y="2022057"/>
                  <a:pt x="7903879" y="1570710"/>
                  <a:pt x="7903879" y="1013945"/>
                </a:cubicBezTo>
                <a:lnTo>
                  <a:pt x="7849703" y="1013945"/>
                </a:lnTo>
                <a:cubicBezTo>
                  <a:pt x="7849703" y="1540789"/>
                  <a:pt x="7422611" y="1967881"/>
                  <a:pt x="6895767" y="1967881"/>
                </a:cubicBezTo>
                <a:cubicBezTo>
                  <a:pt x="6368923" y="1967881"/>
                  <a:pt x="5941831" y="1540789"/>
                  <a:pt x="5941831" y="1013945"/>
                </a:cubicBezTo>
                <a:lnTo>
                  <a:pt x="5940385" y="1013945"/>
                </a:lnTo>
                <a:cubicBezTo>
                  <a:pt x="5936790" y="460550"/>
                  <a:pt x="5486964" y="13157"/>
                  <a:pt x="4932643" y="13157"/>
                </a:cubicBezTo>
                <a:cubicBezTo>
                  <a:pt x="4375878" y="13157"/>
                  <a:pt x="3924531" y="464504"/>
                  <a:pt x="3924531" y="1021269"/>
                </a:cubicBezTo>
                <a:lnTo>
                  <a:pt x="3924802" y="1021269"/>
                </a:lnTo>
                <a:cubicBezTo>
                  <a:pt x="3921207" y="1544743"/>
                  <a:pt x="3495636" y="1967881"/>
                  <a:pt x="2971236" y="1967881"/>
                </a:cubicBezTo>
                <a:cubicBezTo>
                  <a:pt x="2444392" y="1967881"/>
                  <a:pt x="2017300" y="1540789"/>
                  <a:pt x="2017300" y="1013945"/>
                </a:cubicBezTo>
                <a:lnTo>
                  <a:pt x="2015854" y="1013945"/>
                </a:lnTo>
                <a:cubicBezTo>
                  <a:pt x="2012259" y="460550"/>
                  <a:pt x="1562433" y="13157"/>
                  <a:pt x="1008112" y="13157"/>
                </a:cubicBezTo>
                <a:cubicBezTo>
                  <a:pt x="451347" y="13157"/>
                  <a:pt x="0" y="464504"/>
                  <a:pt x="0" y="1021269"/>
                </a:cubicBezTo>
                <a:lnTo>
                  <a:pt x="54176" y="1021269"/>
                </a:lnTo>
                <a:cubicBezTo>
                  <a:pt x="54176" y="494425"/>
                  <a:pt x="481268" y="67333"/>
                  <a:pt x="1008112" y="67333"/>
                </a:cubicBezTo>
                <a:cubicBezTo>
                  <a:pt x="1534956" y="67333"/>
                  <a:pt x="1962048" y="494425"/>
                  <a:pt x="1962048" y="1021269"/>
                </a:cubicBezTo>
                <a:lnTo>
                  <a:pt x="1963494" y="1021269"/>
                </a:lnTo>
                <a:cubicBezTo>
                  <a:pt x="1967089" y="1574664"/>
                  <a:pt x="2416915" y="2022057"/>
                  <a:pt x="2971236" y="202205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306799" y="2161144"/>
            <a:ext cx="388835" cy="39122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920295" y="217113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5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7DC502-B10A-4468-B0FF-D800EB365178}"/>
              </a:ext>
            </a:extLst>
          </p:cNvPr>
          <p:cNvSpPr/>
          <p:nvPr/>
        </p:nvSpPr>
        <p:spPr>
          <a:xfrm>
            <a:off x="762138" y="1363165"/>
            <a:ext cx="7702580" cy="3145943"/>
          </a:xfrm>
          <a:prstGeom prst="round2DiagRect">
            <a:avLst>
              <a:gd name="adj1" fmla="val 0"/>
              <a:gd name="adj2" fmla="val 19481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D6EAFF2-CE7E-424C-AFB2-4913833AA027}"/>
              </a:ext>
            </a:extLst>
          </p:cNvPr>
          <p:cNvGrpSpPr/>
          <p:nvPr/>
        </p:nvGrpSpPr>
        <p:grpSpPr>
          <a:xfrm flipH="1">
            <a:off x="675558" y="1466200"/>
            <a:ext cx="3129130" cy="356895"/>
            <a:chOff x="2419532" y="2017033"/>
            <a:chExt cx="2020328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CC2C2306-6010-4B9C-895C-5C040BEC0781}"/>
                </a:ext>
              </a:extLst>
            </p:cNvPr>
            <p:cNvSpPr/>
            <p:nvPr/>
          </p:nvSpPr>
          <p:spPr>
            <a:xfrm>
              <a:off x="4383959" y="2027138"/>
              <a:ext cx="50937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FB3F0AA-8356-4B48-A78F-BD49ADD47F0C}"/>
                </a:ext>
              </a:extLst>
            </p:cNvPr>
            <p:cNvSpPr/>
            <p:nvPr/>
          </p:nvSpPr>
          <p:spPr>
            <a:xfrm flipH="1">
              <a:off x="2419532" y="2017033"/>
              <a:ext cx="2020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5006852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918592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918592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5A9961-9473-4916-8622-7610E47414E9}"/>
              </a:ext>
            </a:extLst>
          </p:cNvPr>
          <p:cNvSpPr txBox="1"/>
          <p:nvPr/>
        </p:nvSpPr>
        <p:spPr>
          <a:xfrm>
            <a:off x="1021663" y="1485793"/>
            <a:ext cx="1200698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100" dirty="0">
                <a:solidFill>
                  <a:schemeClr val="tx2"/>
                </a:solidFill>
              </a:rPr>
              <a:t>Your Text Here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2779E-CCB5-44FB-B9F9-42250A8238B8}"/>
              </a:ext>
            </a:extLst>
          </p:cNvPr>
          <p:cNvSpPr txBox="1"/>
          <p:nvPr/>
        </p:nvSpPr>
        <p:spPr>
          <a:xfrm>
            <a:off x="1021663" y="1932471"/>
            <a:ext cx="7214468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900" dirty="0">
              <a:solidFill>
                <a:schemeClr val="tx2"/>
              </a:solidFill>
            </a:endParaRPr>
          </a:p>
          <a:p>
            <a:r>
              <a:rPr lang="en-US" altLang="ko-KR" sz="9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9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schemeClr val="tx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900" dirty="0">
              <a:solidFill>
                <a:schemeClr val="tx2"/>
              </a:solidFill>
            </a:endParaRPr>
          </a:p>
          <a:p>
            <a:r>
              <a:rPr lang="en-US" altLang="ko-KR" sz="900" dirty="0">
                <a:solidFill>
                  <a:schemeClr val="tx2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900" dirty="0">
                <a:solidFill>
                  <a:schemeClr val="tx2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900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</a:t>
            </a:r>
            <a:r>
              <a:rPr lang="en-US" altLang="ko-KR" sz="900" dirty="0">
                <a:solidFill>
                  <a:schemeClr val="tx2"/>
                </a:solidFill>
                <a:cs typeface="Arial" pitchFamily="34" charset="0"/>
              </a:rPr>
              <a:t>I hope and I believe that this Template will your Time, Money and Reputation. Easy to change colors, photos and Text.</a:t>
            </a:r>
            <a:r>
              <a:rPr lang="en-US" altLang="ko-KR" sz="900" dirty="0">
                <a:solidFill>
                  <a:schemeClr val="tx2"/>
                </a:solidFill>
              </a:rPr>
              <a:t>  </a:t>
            </a:r>
            <a:r>
              <a:rPr lang="en-US" altLang="ko-KR" sz="900" dirty="0">
                <a:solidFill>
                  <a:schemeClr val="tx2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  <a:endParaRPr lang="en-US" altLang="ko-KR" sz="900" dirty="0">
              <a:solidFill>
                <a:schemeClr val="tx2"/>
              </a:solidFill>
            </a:endParaRPr>
          </a:p>
          <a:p>
            <a:endParaRPr lang="en-US" altLang="ko-KR" sz="900" dirty="0">
              <a:solidFill>
                <a:schemeClr val="tx2"/>
              </a:solidFill>
            </a:endParaRPr>
          </a:p>
          <a:p>
            <a:r>
              <a:rPr lang="en-US" altLang="ko-KR" sz="900" dirty="0">
                <a:solidFill>
                  <a:schemeClr val="tx2"/>
                </a:solidFill>
              </a:rPr>
              <a:t>Get a modern PowerPoint  Presentation that is beautifully designed. I hope and I believe that this Template will your Time, Money and Reputation</a:t>
            </a:r>
            <a:endParaRPr lang="ko-KR" alt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4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889" y="1982106"/>
            <a:ext cx="2734070" cy="133113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41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84710" y="464670"/>
            <a:ext cx="5522780" cy="923331"/>
            <a:chOff x="4171067" y="1864826"/>
            <a:chExt cx="7363707" cy="1231107"/>
          </a:xfrm>
        </p:grpSpPr>
        <p:grpSp>
          <p:nvGrpSpPr>
            <p:cNvPr id="12" name="Group 11"/>
            <p:cNvGrpSpPr/>
            <p:nvPr/>
          </p:nvGrpSpPr>
          <p:grpSpPr>
            <a:xfrm>
              <a:off x="4171067" y="1864826"/>
              <a:ext cx="1048252" cy="1231107"/>
              <a:chOff x="4171067" y="1837902"/>
              <a:chExt cx="1048252" cy="1231107"/>
            </a:xfrm>
          </p:grpSpPr>
          <p:sp>
            <p:nvSpPr>
              <p:cNvPr id="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30542" y="1837902"/>
                <a:ext cx="736736" cy="123110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tx2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43851" y="2039902"/>
              <a:ext cx="6090923" cy="954108"/>
              <a:chOff x="6557474" y="1411926"/>
              <a:chExt cx="6090923" cy="95410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57474" y="1750481"/>
                <a:ext cx="609092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57474" y="1411926"/>
                <a:ext cx="6090923" cy="43088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5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15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278695" y="1601654"/>
            <a:ext cx="5522780" cy="923331"/>
            <a:chOff x="4171067" y="1864826"/>
            <a:chExt cx="7363707" cy="1231107"/>
          </a:xfrm>
        </p:grpSpPr>
        <p:grpSp>
          <p:nvGrpSpPr>
            <p:cNvPr id="15" name="Group 14"/>
            <p:cNvGrpSpPr/>
            <p:nvPr/>
          </p:nvGrpSpPr>
          <p:grpSpPr>
            <a:xfrm>
              <a:off x="4171067" y="1864826"/>
              <a:ext cx="1048252" cy="1231107"/>
              <a:chOff x="4171067" y="1837902"/>
              <a:chExt cx="1048252" cy="1231107"/>
            </a:xfrm>
          </p:grpSpPr>
          <p:sp>
            <p:nvSpPr>
              <p:cNvPr id="19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30542" y="1837902"/>
                <a:ext cx="736736" cy="123110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tx2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43851" y="2039902"/>
              <a:ext cx="6090923" cy="954108"/>
              <a:chOff x="6557474" y="1411926"/>
              <a:chExt cx="6090923" cy="95410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557474" y="1750481"/>
                <a:ext cx="609092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57474" y="1411926"/>
                <a:ext cx="6090923" cy="43088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5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15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272680" y="2738638"/>
            <a:ext cx="5522780" cy="923331"/>
            <a:chOff x="4171067" y="1864826"/>
            <a:chExt cx="7363707" cy="1231107"/>
          </a:xfrm>
        </p:grpSpPr>
        <p:grpSp>
          <p:nvGrpSpPr>
            <p:cNvPr id="22" name="Group 21"/>
            <p:cNvGrpSpPr/>
            <p:nvPr/>
          </p:nvGrpSpPr>
          <p:grpSpPr>
            <a:xfrm>
              <a:off x="4171067" y="1864826"/>
              <a:ext cx="1048252" cy="1231107"/>
              <a:chOff x="4171067" y="1837902"/>
              <a:chExt cx="1048252" cy="1231107"/>
            </a:xfrm>
          </p:grpSpPr>
          <p:sp>
            <p:nvSpPr>
              <p:cNvPr id="26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30542" y="1837902"/>
                <a:ext cx="736736" cy="123110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tx2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43851" y="2039902"/>
              <a:ext cx="6090923" cy="954108"/>
              <a:chOff x="6557474" y="1411926"/>
              <a:chExt cx="6090923" cy="95410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1"/>
                <a:ext cx="609092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6090923" cy="43088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5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15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266665" y="3875622"/>
            <a:ext cx="5522780" cy="923331"/>
            <a:chOff x="4171067" y="1864826"/>
            <a:chExt cx="7363707" cy="1231107"/>
          </a:xfrm>
        </p:grpSpPr>
        <p:grpSp>
          <p:nvGrpSpPr>
            <p:cNvPr id="29" name="Group 28"/>
            <p:cNvGrpSpPr/>
            <p:nvPr/>
          </p:nvGrpSpPr>
          <p:grpSpPr>
            <a:xfrm>
              <a:off x="4171067" y="1864826"/>
              <a:ext cx="1048252" cy="1231107"/>
              <a:chOff x="4171067" y="1837902"/>
              <a:chExt cx="1048252" cy="1231107"/>
            </a:xfrm>
          </p:grpSpPr>
          <p:sp>
            <p:nvSpPr>
              <p:cNvPr id="33" name="Teardrop 2"/>
              <p:cNvSpPr/>
              <p:nvPr/>
            </p:nvSpPr>
            <p:spPr>
              <a:xfrm rot="18900000">
                <a:off x="4171067" y="1888055"/>
                <a:ext cx="1048252" cy="1048252"/>
              </a:xfrm>
              <a:custGeom>
                <a:avLst/>
                <a:gdLst>
                  <a:gd name="connsiteX0" fmla="*/ 0 w 701583"/>
                  <a:gd name="connsiteY0" fmla="*/ 350792 h 701583"/>
                  <a:gd name="connsiteX1" fmla="*/ 350792 w 701583"/>
                  <a:gd name="connsiteY1" fmla="*/ 0 h 701583"/>
                  <a:gd name="connsiteX2" fmla="*/ 701583 w 701583"/>
                  <a:gd name="connsiteY2" fmla="*/ 0 h 701583"/>
                  <a:gd name="connsiteX3" fmla="*/ 701583 w 701583"/>
                  <a:gd name="connsiteY3" fmla="*/ 350792 h 701583"/>
                  <a:gd name="connsiteX4" fmla="*/ 350791 w 701583"/>
                  <a:gd name="connsiteY4" fmla="*/ 701584 h 701583"/>
                  <a:gd name="connsiteX5" fmla="*/ -1 w 701583"/>
                  <a:gd name="connsiteY5" fmla="*/ 350792 h 701583"/>
                  <a:gd name="connsiteX6" fmla="*/ 0 w 701583"/>
                  <a:gd name="connsiteY6" fmla="*/ 350792 h 701583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  <a:gd name="connsiteX0" fmla="*/ 1 w 817390"/>
                  <a:gd name="connsiteY0" fmla="*/ 466598 h 817390"/>
                  <a:gd name="connsiteX1" fmla="*/ 350793 w 817390"/>
                  <a:gd name="connsiteY1" fmla="*/ 115806 h 817390"/>
                  <a:gd name="connsiteX2" fmla="*/ 817390 w 817390"/>
                  <a:gd name="connsiteY2" fmla="*/ 0 h 817390"/>
                  <a:gd name="connsiteX3" fmla="*/ 701584 w 817390"/>
                  <a:gd name="connsiteY3" fmla="*/ 466598 h 817390"/>
                  <a:gd name="connsiteX4" fmla="*/ 350792 w 817390"/>
                  <a:gd name="connsiteY4" fmla="*/ 817390 h 817390"/>
                  <a:gd name="connsiteX5" fmla="*/ 0 w 817390"/>
                  <a:gd name="connsiteY5" fmla="*/ 466598 h 817390"/>
                  <a:gd name="connsiteX6" fmla="*/ 1 w 817390"/>
                  <a:gd name="connsiteY6" fmla="*/ 466598 h 81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7390" h="817390">
                    <a:moveTo>
                      <a:pt x="1" y="466598"/>
                    </a:moveTo>
                    <a:cubicBezTo>
                      <a:pt x="1" y="272861"/>
                      <a:pt x="141413" y="173165"/>
                      <a:pt x="350793" y="115806"/>
                    </a:cubicBezTo>
                    <a:lnTo>
                      <a:pt x="817390" y="0"/>
                    </a:lnTo>
                    <a:cubicBezTo>
                      <a:pt x="786104" y="179504"/>
                      <a:pt x="743299" y="349668"/>
                      <a:pt x="701584" y="466598"/>
                    </a:cubicBezTo>
                    <a:cubicBezTo>
                      <a:pt x="654655" y="634263"/>
                      <a:pt x="544529" y="817390"/>
                      <a:pt x="350792" y="817390"/>
                    </a:cubicBezTo>
                    <a:cubicBezTo>
                      <a:pt x="157055" y="817390"/>
                      <a:pt x="0" y="660335"/>
                      <a:pt x="0" y="466598"/>
                    </a:cubicBezTo>
                    <a:lnTo>
                      <a:pt x="1" y="4665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30542" y="1837902"/>
                <a:ext cx="736736" cy="123110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tx2"/>
                    </a:solidFill>
                    <a:cs typeface="Arial" pitchFamily="34" charset="0"/>
                  </a:rPr>
                  <a:t>04</a:t>
                </a:r>
                <a:endParaRPr lang="ko-KR" altLang="en-US" sz="27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443851" y="2039902"/>
              <a:ext cx="6090923" cy="954108"/>
              <a:chOff x="6557474" y="1411926"/>
              <a:chExt cx="6090923" cy="95410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557474" y="1750481"/>
                <a:ext cx="609092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57474" y="1411926"/>
                <a:ext cx="6090923" cy="43088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5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15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sp>
        <p:nvSpPr>
          <p:cNvPr id="5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09413" y="933333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880348" y="986233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510978" y="3204373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114662" y="2555138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875630" y="3295650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734418" y="2546098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223136" y="2514643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138479" y="953256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728624" y="953255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032806" y="3278456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04205" y="1710043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319380" y="917178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3981774" y="882445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04670" y="3264938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39233" y="3916107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328008" y="2473067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08658" y="1722168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150567" y="2504675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95528" y="924864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326012" y="1701209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560057" y="2531810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918523" y="1717901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819022" y="1709847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619425" y="1739600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291234" y="1728235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365320" y="3965722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33890" y="1667946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528513" y="2539874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816526" y="3928676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638142" y="3998338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545827" y="3998338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277107" y="4000642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184793" y="3995786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8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3911467" y="4000642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919634" y="2454331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26241" y="2473154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159632" y="3921580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07537" y="3274281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02176" y="1729798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520380" y="968729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124976" y="968779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3947966" y="3247739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291684" y="3247739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04247" y="3247739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260528" y="3247739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600162" y="3275398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5878609" y="2543496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793854" y="3317314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6482683" y="3349404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7179463" y="3381468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6461932" y="2630736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7142423" y="2630736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7822914" y="2630736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8503405" y="2630736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7040929" y="1726194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7804354" y="1725799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4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8433104" y="949537"/>
            <a:ext cx="408206" cy="408206"/>
          </a:xfrm>
          <a:prstGeom prst="hear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790874" y="4122705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8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7081508" y="4105074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9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7813832" y="4057753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0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6512865" y="4091877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1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8462150" y="4054837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5950924" y="905439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3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6579980" y="903147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4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7110271" y="972674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7825710" y="944125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8468343" y="1771155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7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6493045" y="1770313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5926602" y="1669130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3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927231" y="3352796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57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74497" y="96255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1209854" y="99576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2497926" y="984642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1838342" y="99345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3131919" y="1760987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3671958" y="98774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4959424" y="1059467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3178459" y="97881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4346578" y="97957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5636753" y="1019096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3781972" y="1726456"/>
            <a:ext cx="244301" cy="397359"/>
            <a:chOff x="2071598" y="2060848"/>
            <a:chExt cx="1917605" cy="3137144"/>
          </a:xfrm>
          <a:solidFill>
            <a:schemeClr val="tx2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4465363" y="172645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848827" y="171717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2476833" y="172643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1220337" y="1717177"/>
            <a:ext cx="376393" cy="415916"/>
            <a:chOff x="4835382" y="73243"/>
            <a:chExt cx="2920830" cy="3227535"/>
          </a:xfrm>
          <a:solidFill>
            <a:schemeClr val="tx2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604641" y="173974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4952086" y="172645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633559" y="258288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5544833" y="172645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1232623" y="258288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3136260" y="2596001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2487888" y="2624277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1850395" y="259657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3730646" y="259701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976064" y="3371120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5618641" y="258288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4330393" y="258288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4959694" y="258288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1225303" y="341085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3784083" y="339911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2484803" y="3503262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5547597" y="342969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4333404" y="412579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3172664" y="345811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4330393" y="3508464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4973969" y="341085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609357" y="341085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1213809" y="413069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78552" y="413069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2479791" y="413069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1842298" y="413069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3128830" y="412278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3720929" y="415015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5568087" y="412278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5020748" y="412358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207091" y="3349093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6914218" y="2538309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459142" y="3392567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569640" y="2563314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129100" y="4071477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110141" y="1812512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971001" y="4072541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537119" y="983138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281037" y="2562352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117778" y="993458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6823660" y="968657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223917" y="935964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173707" y="2599700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606907" y="4095711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8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292125" y="4095493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9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188691" y="1784493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478641" y="1781709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1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099813" y="3391228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787411" y="1802071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3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6861368" y="3342448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84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B8A69DF-E62C-48F6-B43E-397AA3375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pic>
        <p:nvPicPr>
          <p:cNvPr id="9" name="그림 5">
            <a:extLst>
              <a:ext uri="{FF2B5EF4-FFF2-40B4-BE49-F238E27FC236}">
                <a16:creationId xmlns:a16="http://schemas.microsoft.com/office/drawing/2014/main" id="{5A253BAD-BC4A-4BB4-A2CA-85E8685AE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0" y="1210831"/>
            <a:ext cx="1987175" cy="3484898"/>
          </a:xfrm>
          <a:prstGeom prst="rect">
            <a:avLst/>
          </a:prstGeom>
        </p:spPr>
      </p:pic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E956B63A-B3BA-4480-B4B7-8138E0C324FB}"/>
              </a:ext>
            </a:extLst>
          </p:cNvPr>
          <p:cNvSpPr txBox="1">
            <a:spLocks/>
          </p:cNvSpPr>
          <p:nvPr/>
        </p:nvSpPr>
        <p:spPr>
          <a:xfrm>
            <a:off x="6768651" y="1775171"/>
            <a:ext cx="1407890" cy="21075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/>
              <a:t>Place Your Picture Here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0640" y="1335501"/>
            <a:ext cx="5190530" cy="3015680"/>
            <a:chOff x="637381" y="1143000"/>
            <a:chExt cx="7869238" cy="4572000"/>
          </a:xfrm>
          <a:solidFill>
            <a:schemeClr val="tx2">
              <a:alpha val="81000"/>
            </a:schemeClr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12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B392B4A1-2958-4043-A3CB-7D1364D50D63}"/>
              </a:ext>
            </a:extLst>
          </p:cNvPr>
          <p:cNvCxnSpPr>
            <a:cxnSpLocks/>
          </p:cNvCxnSpPr>
          <p:nvPr/>
        </p:nvCxnSpPr>
        <p:spPr>
          <a:xfrm>
            <a:off x="652829" y="3100925"/>
            <a:ext cx="7893295" cy="0"/>
          </a:xfrm>
          <a:prstGeom prst="line">
            <a:avLst/>
          </a:prstGeom>
          <a:ln w="50800">
            <a:solidFill>
              <a:schemeClr val="accent6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32">
            <a:extLst>
              <a:ext uri="{FF2B5EF4-FFF2-40B4-BE49-F238E27FC236}">
                <a16:creationId xmlns:a16="http://schemas.microsoft.com/office/drawing/2014/main" id="{F39B82DD-E58C-4D15-A377-AE12972AAA26}"/>
              </a:ext>
            </a:extLst>
          </p:cNvPr>
          <p:cNvSpPr/>
          <p:nvPr/>
        </p:nvSpPr>
        <p:spPr>
          <a:xfrm rot="8100000">
            <a:off x="977687" y="2699951"/>
            <a:ext cx="801948" cy="801948"/>
          </a:xfrm>
          <a:prstGeom prst="teardrop">
            <a:avLst/>
          </a:prstGeom>
          <a:solidFill>
            <a:schemeClr val="accent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7" name="Teardrop 33">
            <a:extLst>
              <a:ext uri="{FF2B5EF4-FFF2-40B4-BE49-F238E27FC236}">
                <a16:creationId xmlns:a16="http://schemas.microsoft.com/office/drawing/2014/main" id="{8BEEA6EA-8A6B-4790-9B24-1DA2198793E4}"/>
              </a:ext>
            </a:extLst>
          </p:cNvPr>
          <p:cNvSpPr/>
          <p:nvPr/>
        </p:nvSpPr>
        <p:spPr>
          <a:xfrm rot="8100000">
            <a:off x="4168178" y="2699951"/>
            <a:ext cx="801948" cy="801948"/>
          </a:xfrm>
          <a:prstGeom prst="teardrop">
            <a:avLst/>
          </a:prstGeom>
          <a:solidFill>
            <a:schemeClr val="accent3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ardrop 34">
            <a:extLst>
              <a:ext uri="{FF2B5EF4-FFF2-40B4-BE49-F238E27FC236}">
                <a16:creationId xmlns:a16="http://schemas.microsoft.com/office/drawing/2014/main" id="{013FFBD2-D32F-4055-B7B0-AF50F802174F}"/>
              </a:ext>
            </a:extLst>
          </p:cNvPr>
          <p:cNvSpPr/>
          <p:nvPr/>
        </p:nvSpPr>
        <p:spPr>
          <a:xfrm rot="8100000">
            <a:off x="7358669" y="2699951"/>
            <a:ext cx="801948" cy="801948"/>
          </a:xfrm>
          <a:prstGeom prst="teardrop">
            <a:avLst/>
          </a:prstGeom>
          <a:solidFill>
            <a:schemeClr val="accent5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ardrop 35">
            <a:extLst>
              <a:ext uri="{FF2B5EF4-FFF2-40B4-BE49-F238E27FC236}">
                <a16:creationId xmlns:a16="http://schemas.microsoft.com/office/drawing/2014/main" id="{AE4A1805-6127-46E2-A3FE-FC4647E3411F}"/>
              </a:ext>
            </a:extLst>
          </p:cNvPr>
          <p:cNvSpPr/>
          <p:nvPr/>
        </p:nvSpPr>
        <p:spPr>
          <a:xfrm rot="18900000">
            <a:off x="2572932" y="2699951"/>
            <a:ext cx="801948" cy="801948"/>
          </a:xfrm>
          <a:prstGeom prst="teardrop">
            <a:avLst/>
          </a:prstGeom>
          <a:solidFill>
            <a:schemeClr val="accent2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ardrop 36">
            <a:extLst>
              <a:ext uri="{FF2B5EF4-FFF2-40B4-BE49-F238E27FC236}">
                <a16:creationId xmlns:a16="http://schemas.microsoft.com/office/drawing/2014/main" id="{4D069722-BF92-42B3-A810-DB8FBC7F3F18}"/>
              </a:ext>
            </a:extLst>
          </p:cNvPr>
          <p:cNvSpPr/>
          <p:nvPr/>
        </p:nvSpPr>
        <p:spPr>
          <a:xfrm rot="18900000">
            <a:off x="5763423" y="2699951"/>
            <a:ext cx="801948" cy="801948"/>
          </a:xfrm>
          <a:prstGeom prst="teardrop">
            <a:avLst/>
          </a:prstGeom>
          <a:solidFill>
            <a:schemeClr val="accent4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5A682098-3E87-4EA2-BC11-D745FE887F8B}"/>
              </a:ext>
            </a:extLst>
          </p:cNvPr>
          <p:cNvGrpSpPr/>
          <p:nvPr/>
        </p:nvGrpSpPr>
        <p:grpSpPr>
          <a:xfrm>
            <a:off x="736774" y="3863325"/>
            <a:ext cx="1290603" cy="1145692"/>
            <a:chOff x="618948" y="4921993"/>
            <a:chExt cx="1720804" cy="15275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AEC364-022F-44AF-8711-D99F4E060BDE}"/>
                </a:ext>
              </a:extLst>
            </p:cNvPr>
            <p:cNvSpPr txBox="1"/>
            <p:nvPr/>
          </p:nvSpPr>
          <p:spPr>
            <a:xfrm>
              <a:off x="618948" y="4921993"/>
              <a:ext cx="1720804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3DE05-0E77-45C7-B43A-AE024E0245A6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">
            <a:extLst>
              <a:ext uri="{FF2B5EF4-FFF2-40B4-BE49-F238E27FC236}">
                <a16:creationId xmlns:a16="http://schemas.microsoft.com/office/drawing/2014/main" id="{9FCC2FCC-FE9B-44DA-A3DC-22ED9223723C}"/>
              </a:ext>
            </a:extLst>
          </p:cNvPr>
          <p:cNvGrpSpPr/>
          <p:nvPr/>
        </p:nvGrpSpPr>
        <p:grpSpPr>
          <a:xfrm>
            <a:off x="3926764" y="3876524"/>
            <a:ext cx="1290603" cy="1134874"/>
            <a:chOff x="3764440" y="4939591"/>
            <a:chExt cx="1720804" cy="15131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95591F-7170-4FD7-A466-0EDD68DA5B33}"/>
                </a:ext>
              </a:extLst>
            </p:cNvPr>
            <p:cNvSpPr txBox="1"/>
            <p:nvPr/>
          </p:nvSpPr>
          <p:spPr>
            <a:xfrm>
              <a:off x="3764440" y="4939591"/>
              <a:ext cx="1720804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99798A-A0CB-44E6-AEE4-63D04EA0CF66}"/>
                </a:ext>
              </a:extLst>
            </p:cNvPr>
            <p:cNvSpPr txBox="1"/>
            <p:nvPr/>
          </p:nvSpPr>
          <p:spPr>
            <a:xfrm>
              <a:off x="3764441" y="5221650"/>
              <a:ext cx="172080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1A4179DA-8566-4A0A-938F-A53EBED8C3C6}"/>
              </a:ext>
            </a:extLst>
          </p:cNvPr>
          <p:cNvGrpSpPr/>
          <p:nvPr/>
        </p:nvGrpSpPr>
        <p:grpSpPr>
          <a:xfrm>
            <a:off x="7116755" y="3862370"/>
            <a:ext cx="1290603" cy="1145692"/>
            <a:chOff x="6909932" y="4920719"/>
            <a:chExt cx="1720804" cy="15275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D0714B-0A48-4454-BD40-7C8F2F04838D}"/>
                </a:ext>
              </a:extLst>
            </p:cNvPr>
            <p:cNvSpPr txBox="1"/>
            <p:nvPr/>
          </p:nvSpPr>
          <p:spPr>
            <a:xfrm>
              <a:off x="6909932" y="4920719"/>
              <a:ext cx="1720804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A8944F-3DDE-469B-AC4B-06C10DFCA7FC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7996CD46-B9F8-466A-82B9-50262418FFDF}"/>
              </a:ext>
            </a:extLst>
          </p:cNvPr>
          <p:cNvGrpSpPr/>
          <p:nvPr/>
        </p:nvGrpSpPr>
        <p:grpSpPr>
          <a:xfrm>
            <a:off x="2331769" y="1381379"/>
            <a:ext cx="1290603" cy="1145692"/>
            <a:chOff x="2188416" y="1612730"/>
            <a:chExt cx="1720804" cy="15275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9B05CF-4095-44D7-8D47-C290CD3E2D6E}"/>
                </a:ext>
              </a:extLst>
            </p:cNvPr>
            <p:cNvSpPr txBox="1"/>
            <p:nvPr/>
          </p:nvSpPr>
          <p:spPr>
            <a:xfrm>
              <a:off x="2188416" y="1612730"/>
              <a:ext cx="1720804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8465DD-3B3B-4BB8-9045-B243CC6CC9BF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CA016A17-5D18-49CC-BE36-F33732DE416B}"/>
              </a:ext>
            </a:extLst>
          </p:cNvPr>
          <p:cNvGrpSpPr/>
          <p:nvPr/>
        </p:nvGrpSpPr>
        <p:grpSpPr>
          <a:xfrm>
            <a:off x="5521760" y="1378044"/>
            <a:ext cx="1290603" cy="1145692"/>
            <a:chOff x="5333908" y="1608283"/>
            <a:chExt cx="1720804" cy="15275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BCEE93-6B31-45E3-9BDE-C80379B86D89}"/>
                </a:ext>
              </a:extLst>
            </p:cNvPr>
            <p:cNvSpPr txBox="1"/>
            <p:nvPr/>
          </p:nvSpPr>
          <p:spPr>
            <a:xfrm>
              <a:off x="5333908" y="1608283"/>
              <a:ext cx="1720804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931F04-8C50-4604-AA11-23FC8117C30C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ardrop 32">
            <a:extLst>
              <a:ext uri="{FF2B5EF4-FFF2-40B4-BE49-F238E27FC236}">
                <a16:creationId xmlns:a16="http://schemas.microsoft.com/office/drawing/2014/main" id="{C0848DF9-94BC-4DA3-8CC1-ED7A640FF51D}"/>
              </a:ext>
            </a:extLst>
          </p:cNvPr>
          <p:cNvSpPr/>
          <p:nvPr/>
        </p:nvSpPr>
        <p:spPr>
          <a:xfrm rot="8100000">
            <a:off x="1048772" y="2777555"/>
            <a:ext cx="656363" cy="656363"/>
          </a:xfrm>
          <a:prstGeom prst="teardrop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2" name="Teardrop 33">
            <a:extLst>
              <a:ext uri="{FF2B5EF4-FFF2-40B4-BE49-F238E27FC236}">
                <a16:creationId xmlns:a16="http://schemas.microsoft.com/office/drawing/2014/main" id="{D515D349-33CF-4A1C-8CE5-2833CCB96551}"/>
              </a:ext>
            </a:extLst>
          </p:cNvPr>
          <p:cNvSpPr/>
          <p:nvPr/>
        </p:nvSpPr>
        <p:spPr>
          <a:xfrm rot="8100000">
            <a:off x="4239263" y="2777555"/>
            <a:ext cx="656363" cy="656363"/>
          </a:xfrm>
          <a:prstGeom prst="teardrop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3" name="Teardrop 34">
            <a:extLst>
              <a:ext uri="{FF2B5EF4-FFF2-40B4-BE49-F238E27FC236}">
                <a16:creationId xmlns:a16="http://schemas.microsoft.com/office/drawing/2014/main" id="{7D438923-1737-4347-A08B-B618061D9192}"/>
              </a:ext>
            </a:extLst>
          </p:cNvPr>
          <p:cNvSpPr/>
          <p:nvPr/>
        </p:nvSpPr>
        <p:spPr>
          <a:xfrm rot="8100000">
            <a:off x="7429755" y="2777555"/>
            <a:ext cx="656363" cy="656363"/>
          </a:xfrm>
          <a:prstGeom prst="teardrop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4" name="Teardrop 35">
            <a:extLst>
              <a:ext uri="{FF2B5EF4-FFF2-40B4-BE49-F238E27FC236}">
                <a16:creationId xmlns:a16="http://schemas.microsoft.com/office/drawing/2014/main" id="{3EB4B881-6EB4-4D1A-812D-A1A2EBCD0D43}"/>
              </a:ext>
            </a:extLst>
          </p:cNvPr>
          <p:cNvSpPr/>
          <p:nvPr/>
        </p:nvSpPr>
        <p:spPr>
          <a:xfrm rot="18900000">
            <a:off x="2644018" y="2777555"/>
            <a:ext cx="656363" cy="656363"/>
          </a:xfrm>
          <a:prstGeom prst="teardrop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35" name="Teardrop 36">
            <a:extLst>
              <a:ext uri="{FF2B5EF4-FFF2-40B4-BE49-F238E27FC236}">
                <a16:creationId xmlns:a16="http://schemas.microsoft.com/office/drawing/2014/main" id="{D34B58DD-D38F-45F1-9752-CF431005FCCB}"/>
              </a:ext>
            </a:extLst>
          </p:cNvPr>
          <p:cNvSpPr/>
          <p:nvPr/>
        </p:nvSpPr>
        <p:spPr>
          <a:xfrm rot="18900000">
            <a:off x="5834509" y="2777555"/>
            <a:ext cx="656363" cy="656363"/>
          </a:xfrm>
          <a:prstGeom prst="teardrop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E8DD0-C246-481F-AADC-4CFDBDE65EEA}"/>
              </a:ext>
            </a:extLst>
          </p:cNvPr>
          <p:cNvSpPr txBox="1"/>
          <p:nvPr/>
        </p:nvSpPr>
        <p:spPr>
          <a:xfrm>
            <a:off x="7457668" y="2959492"/>
            <a:ext cx="612908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4A45D-3D12-42E7-AB8D-7C42B46DAEA7}"/>
              </a:ext>
            </a:extLst>
          </p:cNvPr>
          <p:cNvSpPr txBox="1"/>
          <p:nvPr/>
        </p:nvSpPr>
        <p:spPr>
          <a:xfrm>
            <a:off x="5861419" y="2959492"/>
            <a:ext cx="612908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BE9D0-3214-4790-9BED-5F98708528C2}"/>
              </a:ext>
            </a:extLst>
          </p:cNvPr>
          <p:cNvSpPr txBox="1"/>
          <p:nvPr/>
        </p:nvSpPr>
        <p:spPr>
          <a:xfrm>
            <a:off x="4265170" y="2959492"/>
            <a:ext cx="612908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DE7AC-4933-47E2-8F3E-460C0274F823}"/>
              </a:ext>
            </a:extLst>
          </p:cNvPr>
          <p:cNvSpPr txBox="1"/>
          <p:nvPr/>
        </p:nvSpPr>
        <p:spPr>
          <a:xfrm>
            <a:off x="2668921" y="2959492"/>
            <a:ext cx="612908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8E961-186A-4FB1-90A5-33C7403A596C}"/>
              </a:ext>
            </a:extLst>
          </p:cNvPr>
          <p:cNvSpPr txBox="1"/>
          <p:nvPr/>
        </p:nvSpPr>
        <p:spPr>
          <a:xfrm>
            <a:off x="1072673" y="2959492"/>
            <a:ext cx="612908" cy="28469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460D0325-909C-4EB8-B03D-56EBF876E4CC}"/>
              </a:ext>
            </a:extLst>
          </p:cNvPr>
          <p:cNvSpPr/>
          <p:nvPr/>
        </p:nvSpPr>
        <p:spPr>
          <a:xfrm>
            <a:off x="757152" y="3599507"/>
            <a:ext cx="2130476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Portfolio </a:t>
            </a:r>
            <a:r>
              <a:rPr lang="en-US" altLang="ko-KR" sz="2400" b="1" dirty="0">
                <a:solidFill>
                  <a:schemeClr val="accent4"/>
                </a:solidFill>
              </a:rPr>
              <a:t>Presentation</a:t>
            </a:r>
            <a:r>
              <a:rPr lang="en-US" altLang="ko-KR" sz="2400" b="1" dirty="0"/>
              <a:t> </a:t>
            </a:r>
            <a:r>
              <a:rPr lang="en-US" altLang="ko-KR" sz="2400" b="1" dirty="0">
                <a:solidFill>
                  <a:schemeClr val="accent3"/>
                </a:solidFill>
              </a:rPr>
              <a:t>Designed</a:t>
            </a: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id="{2040B607-C430-4A20-BAC6-17FD67FD6597}"/>
              </a:ext>
            </a:extLst>
          </p:cNvPr>
          <p:cNvGrpSpPr/>
          <p:nvPr/>
        </p:nvGrpSpPr>
        <p:grpSpPr>
          <a:xfrm>
            <a:off x="4016967" y="4074976"/>
            <a:ext cx="1896314" cy="724858"/>
            <a:chOff x="803640" y="3362835"/>
            <a:chExt cx="2059657" cy="7248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2901C8-1883-49D9-9121-8F2E8028E3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DD0E2E-EFEF-4BEC-87DD-852A7F401B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FBECC7EB-20E2-4EB9-87EB-6C76229C0582}"/>
              </a:ext>
            </a:extLst>
          </p:cNvPr>
          <p:cNvGrpSpPr/>
          <p:nvPr/>
        </p:nvGrpSpPr>
        <p:grpSpPr>
          <a:xfrm>
            <a:off x="6269192" y="4074976"/>
            <a:ext cx="1896314" cy="724858"/>
            <a:chOff x="803640" y="3362835"/>
            <a:chExt cx="2059657" cy="7248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3FDD4-0324-4647-9703-582A3F305FD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30A53C-CABD-487A-A50C-134760C2EC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5E629283-288F-4FF7-82FD-2E18B6AC13E9}"/>
              </a:ext>
            </a:extLst>
          </p:cNvPr>
          <p:cNvSpPr/>
          <p:nvPr/>
        </p:nvSpPr>
        <p:spPr>
          <a:xfrm rot="2700000">
            <a:off x="4204358" y="3672814"/>
            <a:ext cx="180256" cy="3231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566A9A79-A5AE-4017-8B6F-3F32259547F1}"/>
              </a:ext>
            </a:extLst>
          </p:cNvPr>
          <p:cNvSpPr/>
          <p:nvPr/>
        </p:nvSpPr>
        <p:spPr>
          <a:xfrm flipH="1">
            <a:off x="6351125" y="3733791"/>
            <a:ext cx="291573" cy="2405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31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3AE7758-688D-4531-B096-54EF5003329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89585" y="1287602"/>
            <a:ext cx="1817176" cy="1674000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Meet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Team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E94082F-E03C-47EB-A7D2-63D1A30ABDFC}"/>
              </a:ext>
            </a:extLst>
          </p:cNvPr>
          <p:cNvSpPr/>
          <p:nvPr/>
        </p:nvSpPr>
        <p:spPr>
          <a:xfrm>
            <a:off x="2814398" y="3720053"/>
            <a:ext cx="1917000" cy="97195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7214B079-A77B-4148-BD79-F87E481AA755}"/>
              </a:ext>
            </a:extLst>
          </p:cNvPr>
          <p:cNvSpPr/>
          <p:nvPr/>
        </p:nvSpPr>
        <p:spPr>
          <a:xfrm>
            <a:off x="4778060" y="3720053"/>
            <a:ext cx="1917000" cy="97195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16D024A4-7B3F-40AF-88C7-8E6F4FD1D867}"/>
              </a:ext>
            </a:extLst>
          </p:cNvPr>
          <p:cNvSpPr/>
          <p:nvPr/>
        </p:nvSpPr>
        <p:spPr>
          <a:xfrm>
            <a:off x="6747195" y="3720053"/>
            <a:ext cx="1917000" cy="97195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61D445C9-0F8D-46F0-ACA4-072A76405960}"/>
              </a:ext>
            </a:extLst>
          </p:cNvPr>
          <p:cNvGrpSpPr/>
          <p:nvPr/>
        </p:nvGrpSpPr>
        <p:grpSpPr>
          <a:xfrm>
            <a:off x="3114940" y="3810062"/>
            <a:ext cx="1296144" cy="403219"/>
            <a:chOff x="3116982" y="2780928"/>
            <a:chExt cx="1728192" cy="537625"/>
          </a:xfrm>
        </p:grpSpPr>
        <p:sp>
          <p:nvSpPr>
            <p:cNvPr id="53" name="Text Placeholder 22">
              <a:extLst>
                <a:ext uri="{FF2B5EF4-FFF2-40B4-BE49-F238E27FC236}">
                  <a16:creationId xmlns:a16="http://schemas.microsoft.com/office/drawing/2014/main" id="{51CEFC2D-86E8-409E-BFB3-C483F07013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9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Member Name</a:t>
              </a:r>
            </a:p>
          </p:txBody>
        </p:sp>
        <p:sp>
          <p:nvSpPr>
            <p:cNvPr id="54" name="Text Placeholder 23">
              <a:extLst>
                <a:ext uri="{FF2B5EF4-FFF2-40B4-BE49-F238E27FC236}">
                  <a16:creationId xmlns:a16="http://schemas.microsoft.com/office/drawing/2014/main" id="{53346BDE-8626-4186-B5AC-29A34E157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9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60" name="Group 29">
            <a:extLst>
              <a:ext uri="{FF2B5EF4-FFF2-40B4-BE49-F238E27FC236}">
                <a16:creationId xmlns:a16="http://schemas.microsoft.com/office/drawing/2014/main" id="{3D2D2A1C-7E3E-4BCC-9CFC-9B32BA7A142A}"/>
              </a:ext>
            </a:extLst>
          </p:cNvPr>
          <p:cNvGrpSpPr/>
          <p:nvPr/>
        </p:nvGrpSpPr>
        <p:grpSpPr>
          <a:xfrm>
            <a:off x="5078602" y="3810062"/>
            <a:ext cx="1296144" cy="403219"/>
            <a:chOff x="3116982" y="2780928"/>
            <a:chExt cx="1728192" cy="537625"/>
          </a:xfrm>
        </p:grpSpPr>
        <p:sp>
          <p:nvSpPr>
            <p:cNvPr id="61" name="Text Placeholder 22">
              <a:extLst>
                <a:ext uri="{FF2B5EF4-FFF2-40B4-BE49-F238E27FC236}">
                  <a16:creationId xmlns:a16="http://schemas.microsoft.com/office/drawing/2014/main" id="{C0FB3B3D-C2ED-40B8-9123-C5477BBC4E3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9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Member Name</a:t>
              </a:r>
            </a:p>
          </p:txBody>
        </p:sp>
        <p:sp>
          <p:nvSpPr>
            <p:cNvPr id="62" name="Text Placeholder 23">
              <a:extLst>
                <a:ext uri="{FF2B5EF4-FFF2-40B4-BE49-F238E27FC236}">
                  <a16:creationId xmlns:a16="http://schemas.microsoft.com/office/drawing/2014/main" id="{22281927-EC7D-4EF9-A6C0-2A5B724A1B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9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63" name="Group 32">
            <a:extLst>
              <a:ext uri="{FF2B5EF4-FFF2-40B4-BE49-F238E27FC236}">
                <a16:creationId xmlns:a16="http://schemas.microsoft.com/office/drawing/2014/main" id="{E5ECC194-EB6B-49B8-AB57-5CAC2AB0FBFD}"/>
              </a:ext>
            </a:extLst>
          </p:cNvPr>
          <p:cNvGrpSpPr/>
          <p:nvPr/>
        </p:nvGrpSpPr>
        <p:grpSpPr>
          <a:xfrm>
            <a:off x="7293500" y="4335708"/>
            <a:ext cx="805725" cy="231844"/>
            <a:chOff x="3130166" y="5667342"/>
            <a:chExt cx="1254837" cy="361074"/>
          </a:xfrm>
          <a:solidFill>
            <a:schemeClr val="tx2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338E5A15-07D2-4B6D-964E-F078B3354AC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id="{1D8B937F-E97A-4D86-B0EF-3339EF88059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05CFA801-6C6A-4CB4-8C82-AA4AC27551D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36">
            <a:extLst>
              <a:ext uri="{FF2B5EF4-FFF2-40B4-BE49-F238E27FC236}">
                <a16:creationId xmlns:a16="http://schemas.microsoft.com/office/drawing/2014/main" id="{A3E9E642-DA82-44D8-B1D0-B50DD57D267A}"/>
              </a:ext>
            </a:extLst>
          </p:cNvPr>
          <p:cNvGrpSpPr/>
          <p:nvPr/>
        </p:nvGrpSpPr>
        <p:grpSpPr>
          <a:xfrm>
            <a:off x="7048290" y="3810062"/>
            <a:ext cx="1296144" cy="403219"/>
            <a:chOff x="3116982" y="2780928"/>
            <a:chExt cx="1728192" cy="537625"/>
          </a:xfrm>
        </p:grpSpPr>
        <p:sp>
          <p:nvSpPr>
            <p:cNvPr id="68" name="Text Placeholder 22">
              <a:extLst>
                <a:ext uri="{FF2B5EF4-FFF2-40B4-BE49-F238E27FC236}">
                  <a16:creationId xmlns:a16="http://schemas.microsoft.com/office/drawing/2014/main" id="{6B08C809-613E-4D39-A8D2-A39C43AEF0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9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Member Name</a:t>
              </a:r>
            </a:p>
          </p:txBody>
        </p:sp>
        <p:sp>
          <p:nvSpPr>
            <p:cNvPr id="69" name="Text Placeholder 23">
              <a:extLst>
                <a:ext uri="{FF2B5EF4-FFF2-40B4-BE49-F238E27FC236}">
                  <a16:creationId xmlns:a16="http://schemas.microsoft.com/office/drawing/2014/main" id="{FCB7E31D-145C-4204-A2AB-3B1E9AB44B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9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60149" y="4335708"/>
            <a:ext cx="805725" cy="231844"/>
            <a:chOff x="3360149" y="4335708"/>
            <a:chExt cx="805725" cy="231844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E00B4EE3-38DD-480B-A30C-6094C0E7EDC7}"/>
                </a:ext>
              </a:extLst>
            </p:cNvPr>
            <p:cNvSpPr/>
            <p:nvPr/>
          </p:nvSpPr>
          <p:spPr>
            <a:xfrm>
              <a:off x="3934030" y="4335708"/>
              <a:ext cx="231844" cy="23184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Rounded Rectangle 39">
              <a:extLst>
                <a:ext uri="{FF2B5EF4-FFF2-40B4-BE49-F238E27FC236}">
                  <a16:creationId xmlns:a16="http://schemas.microsoft.com/office/drawing/2014/main" id="{6DA47D70-B292-404A-B7D9-B031EF338BD1}"/>
                </a:ext>
              </a:extLst>
            </p:cNvPr>
            <p:cNvSpPr/>
            <p:nvPr/>
          </p:nvSpPr>
          <p:spPr>
            <a:xfrm>
              <a:off x="3360149" y="4335708"/>
              <a:ext cx="231844" cy="23184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0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3642687" y="4335709"/>
              <a:ext cx="231844" cy="231843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23811" y="4335708"/>
            <a:ext cx="793724" cy="233269"/>
            <a:chOff x="5323811" y="4335708"/>
            <a:chExt cx="793724" cy="233269"/>
          </a:xfrm>
        </p:grpSpPr>
        <p:sp>
          <p:nvSpPr>
            <p:cNvPr id="58" name="Rounded Rectangle 39">
              <a:extLst>
                <a:ext uri="{FF2B5EF4-FFF2-40B4-BE49-F238E27FC236}">
                  <a16:creationId xmlns:a16="http://schemas.microsoft.com/office/drawing/2014/main" id="{17F5D89D-D3A1-49F8-AD68-05A43B8AE2B1}"/>
                </a:ext>
              </a:extLst>
            </p:cNvPr>
            <p:cNvSpPr/>
            <p:nvPr/>
          </p:nvSpPr>
          <p:spPr>
            <a:xfrm>
              <a:off x="5323811" y="4335708"/>
              <a:ext cx="231844" cy="23184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E61D8E09-FD9D-4C85-A6CA-93FA3707FE45}"/>
                </a:ext>
              </a:extLst>
            </p:cNvPr>
            <p:cNvSpPr/>
            <p:nvPr/>
          </p:nvSpPr>
          <p:spPr>
            <a:xfrm>
              <a:off x="5610751" y="4335708"/>
              <a:ext cx="231844" cy="23184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9030" y="4336658"/>
              <a:ext cx="228505" cy="232319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3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CACB92E-0BB3-4BAE-A783-060B69379EE2}"/>
              </a:ext>
            </a:extLst>
          </p:cNvPr>
          <p:cNvGrpSpPr/>
          <p:nvPr/>
        </p:nvGrpSpPr>
        <p:grpSpPr>
          <a:xfrm>
            <a:off x="5895811" y="2761057"/>
            <a:ext cx="2315498" cy="2097644"/>
            <a:chOff x="7861080" y="3681409"/>
            <a:chExt cx="3087331" cy="2796858"/>
          </a:xfrm>
        </p:grpSpPr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B623D9F8-8587-49AF-BF37-4A18366F2768}"/>
                </a:ext>
              </a:extLst>
            </p:cNvPr>
            <p:cNvSpPr/>
            <p:nvPr/>
          </p:nvSpPr>
          <p:spPr>
            <a:xfrm rot="18789969">
              <a:off x="9141198" y="4482844"/>
              <a:ext cx="789306" cy="78930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39">
              <a:extLst>
                <a:ext uri="{FF2B5EF4-FFF2-40B4-BE49-F238E27FC236}">
                  <a16:creationId xmlns:a16="http://schemas.microsoft.com/office/drawing/2014/main" id="{8E18844D-5D76-404F-823C-1BF840BA872E}"/>
                </a:ext>
              </a:extLst>
            </p:cNvPr>
            <p:cNvSpPr/>
            <p:nvPr/>
          </p:nvSpPr>
          <p:spPr>
            <a:xfrm rot="18789969">
              <a:off x="7992211" y="5281101"/>
              <a:ext cx="663683" cy="66368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42">
              <a:extLst>
                <a:ext uri="{FF2B5EF4-FFF2-40B4-BE49-F238E27FC236}">
                  <a16:creationId xmlns:a16="http://schemas.microsoft.com/office/drawing/2014/main" id="{08813F5E-513F-45F5-96D2-F6BD9E05DC58}"/>
                </a:ext>
              </a:extLst>
            </p:cNvPr>
            <p:cNvSpPr/>
            <p:nvPr/>
          </p:nvSpPr>
          <p:spPr>
            <a:xfrm rot="18789969">
              <a:off x="7861080" y="3817273"/>
              <a:ext cx="675321" cy="675321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6EBCD0B8-928F-4398-980F-F622C7D2FCC5}"/>
                </a:ext>
              </a:extLst>
            </p:cNvPr>
            <p:cNvSpPr/>
            <p:nvPr/>
          </p:nvSpPr>
          <p:spPr>
            <a:xfrm rot="18789969">
              <a:off x="10316966" y="4381683"/>
              <a:ext cx="631445" cy="63144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44">
              <a:extLst>
                <a:ext uri="{FF2B5EF4-FFF2-40B4-BE49-F238E27FC236}">
                  <a16:creationId xmlns:a16="http://schemas.microsoft.com/office/drawing/2014/main" id="{4158A580-84D7-476A-9B2A-A42ADC752D8F}"/>
                </a:ext>
              </a:extLst>
            </p:cNvPr>
            <p:cNvSpPr/>
            <p:nvPr/>
          </p:nvSpPr>
          <p:spPr>
            <a:xfrm rot="18789969">
              <a:off x="9859768" y="5622513"/>
              <a:ext cx="463485" cy="46348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45">
              <a:extLst>
                <a:ext uri="{FF2B5EF4-FFF2-40B4-BE49-F238E27FC236}">
                  <a16:creationId xmlns:a16="http://schemas.microsoft.com/office/drawing/2014/main" id="{AF18EF88-D7E5-46C1-9C8C-6CC8D398DD2D}"/>
                </a:ext>
              </a:extLst>
            </p:cNvPr>
            <p:cNvSpPr/>
            <p:nvPr/>
          </p:nvSpPr>
          <p:spPr>
            <a:xfrm rot="18789969">
              <a:off x="9470050" y="3917761"/>
              <a:ext cx="389718" cy="38971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Oval 46">
              <a:extLst>
                <a:ext uri="{FF2B5EF4-FFF2-40B4-BE49-F238E27FC236}">
                  <a16:creationId xmlns:a16="http://schemas.microsoft.com/office/drawing/2014/main" id="{EE20DECF-B4C8-488D-A382-9E1BD1E39807}"/>
                </a:ext>
              </a:extLst>
            </p:cNvPr>
            <p:cNvSpPr/>
            <p:nvPr/>
          </p:nvSpPr>
          <p:spPr>
            <a:xfrm rot="18789969">
              <a:off x="8951830" y="5375548"/>
              <a:ext cx="396553" cy="39655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54">
              <a:extLst>
                <a:ext uri="{FF2B5EF4-FFF2-40B4-BE49-F238E27FC236}">
                  <a16:creationId xmlns:a16="http://schemas.microsoft.com/office/drawing/2014/main" id="{AD33DA39-FCD7-4BF7-B00C-E344995478F7}"/>
                </a:ext>
              </a:extLst>
            </p:cNvPr>
            <p:cNvSpPr/>
            <p:nvPr/>
          </p:nvSpPr>
          <p:spPr>
            <a:xfrm rot="18789969">
              <a:off x="7861712" y="4872149"/>
              <a:ext cx="370788" cy="37078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55">
              <a:extLst>
                <a:ext uri="{FF2B5EF4-FFF2-40B4-BE49-F238E27FC236}">
                  <a16:creationId xmlns:a16="http://schemas.microsoft.com/office/drawing/2014/main" id="{DFE6D969-F73C-471C-A8BB-B08047D2570B}"/>
                </a:ext>
              </a:extLst>
            </p:cNvPr>
            <p:cNvSpPr/>
            <p:nvPr/>
          </p:nvSpPr>
          <p:spPr>
            <a:xfrm rot="18789969">
              <a:off x="8794335" y="5914572"/>
              <a:ext cx="295663" cy="295663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56">
              <a:extLst>
                <a:ext uri="{FF2B5EF4-FFF2-40B4-BE49-F238E27FC236}">
                  <a16:creationId xmlns:a16="http://schemas.microsoft.com/office/drawing/2014/main" id="{AEF284A9-CA43-4B75-B7AB-80E5050A961C}"/>
                </a:ext>
              </a:extLst>
            </p:cNvPr>
            <p:cNvSpPr/>
            <p:nvPr/>
          </p:nvSpPr>
          <p:spPr>
            <a:xfrm rot="18789969">
              <a:off x="10192663" y="5071234"/>
              <a:ext cx="248606" cy="24860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57">
              <a:extLst>
                <a:ext uri="{FF2B5EF4-FFF2-40B4-BE49-F238E27FC236}">
                  <a16:creationId xmlns:a16="http://schemas.microsoft.com/office/drawing/2014/main" id="{0502B850-01AE-46A2-9FB1-4F93139C8060}"/>
                </a:ext>
              </a:extLst>
            </p:cNvPr>
            <p:cNvSpPr/>
            <p:nvPr/>
          </p:nvSpPr>
          <p:spPr>
            <a:xfrm rot="18789969">
              <a:off x="8977151" y="3681409"/>
              <a:ext cx="252965" cy="252965"/>
            </a:xfrm>
            <a:prstGeom prst="teardrop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59">
              <a:extLst>
                <a:ext uri="{FF2B5EF4-FFF2-40B4-BE49-F238E27FC236}">
                  <a16:creationId xmlns:a16="http://schemas.microsoft.com/office/drawing/2014/main" id="{9B3487D7-E456-4FFA-973E-166A86C9873C}"/>
                </a:ext>
              </a:extLst>
            </p:cNvPr>
            <p:cNvSpPr/>
            <p:nvPr/>
          </p:nvSpPr>
          <p:spPr>
            <a:xfrm rot="18789969">
              <a:off x="8705637" y="4381683"/>
              <a:ext cx="236530" cy="2365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85413A54-73E4-4752-BFE0-F41B37F2144B}"/>
                </a:ext>
              </a:extLst>
            </p:cNvPr>
            <p:cNvSpPr/>
            <p:nvPr/>
          </p:nvSpPr>
          <p:spPr>
            <a:xfrm rot="18789969">
              <a:off x="9490382" y="6182604"/>
              <a:ext cx="295663" cy="295663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id="{84F8C8B3-C827-4A4B-BF83-1BABBACAAB44}"/>
                </a:ext>
              </a:extLst>
            </p:cNvPr>
            <p:cNvSpPr/>
            <p:nvPr/>
          </p:nvSpPr>
          <p:spPr>
            <a:xfrm rot="18789969">
              <a:off x="8608857" y="4922547"/>
              <a:ext cx="248606" cy="248606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8" name="Oval 74">
              <a:extLst>
                <a:ext uri="{FF2B5EF4-FFF2-40B4-BE49-F238E27FC236}">
                  <a16:creationId xmlns:a16="http://schemas.microsoft.com/office/drawing/2014/main" id="{2540B7D0-D8AE-49C2-B5A4-493827617FF2}"/>
                </a:ext>
              </a:extLst>
            </p:cNvPr>
            <p:cNvSpPr/>
            <p:nvPr/>
          </p:nvSpPr>
          <p:spPr>
            <a:xfrm rot="18789969">
              <a:off x="10175490" y="3787295"/>
              <a:ext cx="236530" cy="236530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Oval 59">
              <a:extLst>
                <a:ext uri="{FF2B5EF4-FFF2-40B4-BE49-F238E27FC236}">
                  <a16:creationId xmlns:a16="http://schemas.microsoft.com/office/drawing/2014/main" id="{3C56BCFC-1DBF-4C29-A624-650AE5A508AC}"/>
                </a:ext>
              </a:extLst>
            </p:cNvPr>
            <p:cNvSpPr/>
            <p:nvPr/>
          </p:nvSpPr>
          <p:spPr>
            <a:xfrm rot="18789969">
              <a:off x="9578268" y="5570275"/>
              <a:ext cx="236530" cy="23653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89C95A78-E535-4D40-BFBC-0FCBB44E271B}"/>
              </a:ext>
            </a:extLst>
          </p:cNvPr>
          <p:cNvSpPr/>
          <p:nvPr/>
        </p:nvSpPr>
        <p:spPr>
          <a:xfrm>
            <a:off x="5729438" y="1362265"/>
            <a:ext cx="2711180" cy="1339858"/>
          </a:xfrm>
          <a:custGeom>
            <a:avLst/>
            <a:gdLst/>
            <a:ahLst/>
            <a:cxnLst/>
            <a:rect l="l" t="t" r="r" b="b"/>
            <a:pathLst>
              <a:path w="3805573" h="1672550">
                <a:moveTo>
                  <a:pt x="0" y="1159261"/>
                </a:moveTo>
                <a:lnTo>
                  <a:pt x="0" y="1159262"/>
                </a:lnTo>
                <a:close/>
                <a:moveTo>
                  <a:pt x="1476164" y="0"/>
                </a:moveTo>
                <a:cubicBezTo>
                  <a:pt x="1745753" y="0"/>
                  <a:pt x="1985254" y="128825"/>
                  <a:pt x="2133993" y="330146"/>
                </a:cubicBezTo>
                <a:cubicBezTo>
                  <a:pt x="2244951" y="257416"/>
                  <a:pt x="2377782" y="216024"/>
                  <a:pt x="2520280" y="216024"/>
                </a:cubicBezTo>
                <a:cubicBezTo>
                  <a:pt x="2771115" y="216024"/>
                  <a:pt x="2991995" y="344279"/>
                  <a:pt x="3120428" y="539113"/>
                </a:cubicBezTo>
                <a:cubicBezTo>
                  <a:pt x="3158996" y="530168"/>
                  <a:pt x="3199163" y="525760"/>
                  <a:pt x="3240360" y="525760"/>
                </a:cubicBezTo>
                <a:cubicBezTo>
                  <a:pt x="3552518" y="525760"/>
                  <a:pt x="3805572" y="778814"/>
                  <a:pt x="3805572" y="1090972"/>
                </a:cubicBezTo>
                <a:lnTo>
                  <a:pt x="3802131" y="1125112"/>
                </a:lnTo>
                <a:cubicBezTo>
                  <a:pt x="3805193" y="1136297"/>
                  <a:pt x="3805573" y="1147735"/>
                  <a:pt x="3805573" y="1159262"/>
                </a:cubicBezTo>
                <a:lnTo>
                  <a:pt x="3805572" y="1159262"/>
                </a:lnTo>
                <a:cubicBezTo>
                  <a:pt x="3805572" y="1442743"/>
                  <a:pt x="3575765" y="1672550"/>
                  <a:pt x="3292284" y="1672550"/>
                </a:cubicBezTo>
                <a:lnTo>
                  <a:pt x="513288" y="1672549"/>
                </a:lnTo>
                <a:cubicBezTo>
                  <a:pt x="229807" y="1672549"/>
                  <a:pt x="0" y="1442742"/>
                  <a:pt x="0" y="1159262"/>
                </a:cubicBezTo>
                <a:lnTo>
                  <a:pt x="3442" y="1125117"/>
                </a:lnTo>
                <a:cubicBezTo>
                  <a:pt x="344" y="1113919"/>
                  <a:pt x="0" y="1102486"/>
                  <a:pt x="0" y="1090972"/>
                </a:cubicBezTo>
                <a:cubicBezTo>
                  <a:pt x="0" y="778814"/>
                  <a:pt x="253054" y="525760"/>
                  <a:pt x="565212" y="525760"/>
                </a:cubicBezTo>
                <a:cubicBezTo>
                  <a:pt x="611567" y="525760"/>
                  <a:pt x="656619" y="531340"/>
                  <a:pt x="699329" y="543516"/>
                </a:cubicBezTo>
                <a:cubicBezTo>
                  <a:pt x="814543" y="226195"/>
                  <a:pt x="1118938" y="0"/>
                  <a:pt x="1476164" y="0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A8E3F2-4EBD-4A02-AA07-4D12D08DCEF3}"/>
              </a:ext>
            </a:extLst>
          </p:cNvPr>
          <p:cNvSpPr txBox="1"/>
          <p:nvPr/>
        </p:nvSpPr>
        <p:spPr>
          <a:xfrm>
            <a:off x="6163378" y="1863991"/>
            <a:ext cx="1843301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41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41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91">
            <a:extLst>
              <a:ext uri="{FF2B5EF4-FFF2-40B4-BE49-F238E27FC236}">
                <a16:creationId xmlns:a16="http://schemas.microsoft.com/office/drawing/2014/main" id="{3E98E73A-329F-4DFA-88A6-827D521FEFF7}"/>
              </a:ext>
            </a:extLst>
          </p:cNvPr>
          <p:cNvGrpSpPr/>
          <p:nvPr/>
        </p:nvGrpSpPr>
        <p:grpSpPr>
          <a:xfrm>
            <a:off x="1291361" y="1570856"/>
            <a:ext cx="3900110" cy="686174"/>
            <a:chOff x="270024" y="1671303"/>
            <a:chExt cx="3812301" cy="92404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4E97F2-967B-4487-A7D4-34CEE9A70F24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8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9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F1AAAE-5CEE-43B4-B88F-1D11F5678366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95">
            <a:extLst>
              <a:ext uri="{FF2B5EF4-FFF2-40B4-BE49-F238E27FC236}">
                <a16:creationId xmlns:a16="http://schemas.microsoft.com/office/drawing/2014/main" id="{188607A9-037D-4882-B8EE-1453EF07186D}"/>
              </a:ext>
            </a:extLst>
          </p:cNvPr>
          <p:cNvGrpSpPr/>
          <p:nvPr/>
        </p:nvGrpSpPr>
        <p:grpSpPr>
          <a:xfrm>
            <a:off x="1291361" y="2430477"/>
            <a:ext cx="3900110" cy="686174"/>
            <a:chOff x="270024" y="1671303"/>
            <a:chExt cx="3812301" cy="9240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1798D4-297F-48E9-B488-0A68CFD2554D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8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1DA7EE-1AAB-45F3-8DA7-BD2FA6E02DD9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99">
            <a:extLst>
              <a:ext uri="{FF2B5EF4-FFF2-40B4-BE49-F238E27FC236}">
                <a16:creationId xmlns:a16="http://schemas.microsoft.com/office/drawing/2014/main" id="{88456DAE-113E-4823-9CF0-7A971FBA926F}"/>
              </a:ext>
            </a:extLst>
          </p:cNvPr>
          <p:cNvGrpSpPr/>
          <p:nvPr/>
        </p:nvGrpSpPr>
        <p:grpSpPr>
          <a:xfrm>
            <a:off x="1291361" y="3281540"/>
            <a:ext cx="3900110" cy="686174"/>
            <a:chOff x="270024" y="1671303"/>
            <a:chExt cx="3812301" cy="92404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AADC767-B72B-4BEC-A2DE-A58CB269B86D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8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04BEAA-33EB-4EDF-A8DE-F0F096671B3C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982F7C1F-8068-4528-97A5-6633E9EECDD1}"/>
              </a:ext>
            </a:extLst>
          </p:cNvPr>
          <p:cNvGrpSpPr/>
          <p:nvPr/>
        </p:nvGrpSpPr>
        <p:grpSpPr>
          <a:xfrm>
            <a:off x="1291361" y="4138383"/>
            <a:ext cx="3900110" cy="686174"/>
            <a:chOff x="270024" y="1671303"/>
            <a:chExt cx="3812301" cy="9240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31951F-A423-45B8-A688-9038D7ED43B4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8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9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229169-75A7-47B6-84B1-FD3F1BA5284E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4" name="Rounded Rectangle 32">
            <a:extLst>
              <a:ext uri="{FF2B5EF4-FFF2-40B4-BE49-F238E27FC236}">
                <a16:creationId xmlns:a16="http://schemas.microsoft.com/office/drawing/2014/main" id="{9D7D88E0-7322-49E2-ABA5-BAC4045A72E3}"/>
              </a:ext>
            </a:extLst>
          </p:cNvPr>
          <p:cNvSpPr/>
          <p:nvPr/>
        </p:nvSpPr>
        <p:spPr>
          <a:xfrm>
            <a:off x="6049543" y="3014317"/>
            <a:ext cx="218701" cy="2187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8E6F7E5A-357D-4B15-9CCC-673C7272A214}"/>
              </a:ext>
            </a:extLst>
          </p:cNvPr>
          <p:cNvSpPr/>
          <p:nvPr/>
        </p:nvSpPr>
        <p:spPr>
          <a:xfrm rot="2700000">
            <a:off x="6159209" y="4041295"/>
            <a:ext cx="180256" cy="3231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9">
            <a:extLst>
              <a:ext uri="{FF2B5EF4-FFF2-40B4-BE49-F238E27FC236}">
                <a16:creationId xmlns:a16="http://schemas.microsoft.com/office/drawing/2014/main" id="{404DFD9B-6948-47F8-9AB6-2473C79824CC}"/>
              </a:ext>
            </a:extLst>
          </p:cNvPr>
          <p:cNvSpPr/>
          <p:nvPr/>
        </p:nvSpPr>
        <p:spPr>
          <a:xfrm>
            <a:off x="7166569" y="3006375"/>
            <a:ext cx="160502" cy="1502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74B874F5-0525-465E-9FAA-7E3C91434A13}"/>
              </a:ext>
            </a:extLst>
          </p:cNvPr>
          <p:cNvSpPr/>
          <p:nvPr/>
        </p:nvSpPr>
        <p:spPr>
          <a:xfrm flipH="1">
            <a:off x="7011287" y="3542473"/>
            <a:ext cx="291573" cy="2405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25">
            <a:extLst>
              <a:ext uri="{FF2B5EF4-FFF2-40B4-BE49-F238E27FC236}">
                <a16:creationId xmlns:a16="http://schemas.microsoft.com/office/drawing/2014/main" id="{FFF2239E-5B36-42C7-8E73-E948BA54AD40}"/>
              </a:ext>
            </a:extLst>
          </p:cNvPr>
          <p:cNvSpPr/>
          <p:nvPr/>
        </p:nvSpPr>
        <p:spPr>
          <a:xfrm>
            <a:off x="7455182" y="4318389"/>
            <a:ext cx="216561" cy="15870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ounded Rectangle 27">
            <a:extLst>
              <a:ext uri="{FF2B5EF4-FFF2-40B4-BE49-F238E27FC236}">
                <a16:creationId xmlns:a16="http://schemas.microsoft.com/office/drawing/2014/main" id="{BF3C1679-26A7-47FA-9591-D15A1658F36A}"/>
              </a:ext>
            </a:extLst>
          </p:cNvPr>
          <p:cNvSpPr/>
          <p:nvPr/>
        </p:nvSpPr>
        <p:spPr>
          <a:xfrm>
            <a:off x="7857113" y="3422948"/>
            <a:ext cx="234806" cy="18036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id="{7B8CFD1C-043B-45AE-A4E7-D9BFE2789693}"/>
              </a:ext>
            </a:extLst>
          </p:cNvPr>
          <p:cNvSpPr>
            <a:spLocks noChangeAspect="1"/>
          </p:cNvSpPr>
          <p:nvPr/>
        </p:nvSpPr>
        <p:spPr>
          <a:xfrm>
            <a:off x="6775730" y="4096868"/>
            <a:ext cx="160338" cy="16167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Block Arc 10">
            <a:extLst>
              <a:ext uri="{FF2B5EF4-FFF2-40B4-BE49-F238E27FC236}">
                <a16:creationId xmlns:a16="http://schemas.microsoft.com/office/drawing/2014/main" id="{320B542C-DEBF-424A-9F59-9CEA1A884F0F}"/>
              </a:ext>
            </a:extLst>
          </p:cNvPr>
          <p:cNvSpPr/>
          <p:nvPr/>
        </p:nvSpPr>
        <p:spPr>
          <a:xfrm>
            <a:off x="5953798" y="3740912"/>
            <a:ext cx="165113" cy="11183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6F406B7D-7354-482B-A66B-4553C831136E}"/>
              </a:ext>
            </a:extLst>
          </p:cNvPr>
          <p:cNvGrpSpPr/>
          <p:nvPr/>
        </p:nvGrpSpPr>
        <p:grpSpPr>
          <a:xfrm>
            <a:off x="649412" y="1647612"/>
            <a:ext cx="509578" cy="509578"/>
            <a:chOff x="418206" y="2933841"/>
            <a:chExt cx="1069264" cy="1069264"/>
          </a:xfrm>
        </p:grpSpPr>
        <p:sp>
          <p:nvSpPr>
            <p:cNvPr id="93" name="Teardrop 35">
              <a:extLst>
                <a:ext uri="{FF2B5EF4-FFF2-40B4-BE49-F238E27FC236}">
                  <a16:creationId xmlns:a16="http://schemas.microsoft.com/office/drawing/2014/main" id="{2B55CD03-B8D7-42E1-9D9F-059385299885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  <p:sp>
          <p:nvSpPr>
            <p:cNvPr id="94" name="Teardrop 35">
              <a:extLst>
                <a:ext uri="{FF2B5EF4-FFF2-40B4-BE49-F238E27FC236}">
                  <a16:creationId xmlns:a16="http://schemas.microsoft.com/office/drawing/2014/main" id="{02F118C3-9633-401D-8E45-54212DFD4BDF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F26A8543-5E72-492A-BBE5-F2A6A0E0A4A0}"/>
              </a:ext>
            </a:extLst>
          </p:cNvPr>
          <p:cNvGrpSpPr/>
          <p:nvPr/>
        </p:nvGrpSpPr>
        <p:grpSpPr>
          <a:xfrm>
            <a:off x="649412" y="2507233"/>
            <a:ext cx="509578" cy="509578"/>
            <a:chOff x="418206" y="2933841"/>
            <a:chExt cx="1069264" cy="1069264"/>
          </a:xfrm>
        </p:grpSpPr>
        <p:sp>
          <p:nvSpPr>
            <p:cNvPr id="97" name="Teardrop 35">
              <a:extLst>
                <a:ext uri="{FF2B5EF4-FFF2-40B4-BE49-F238E27FC236}">
                  <a16:creationId xmlns:a16="http://schemas.microsoft.com/office/drawing/2014/main" id="{8FB8C4F6-0136-4384-9AA9-AED1BD2D3238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  <p:sp>
          <p:nvSpPr>
            <p:cNvPr id="98" name="Teardrop 35">
              <a:extLst>
                <a:ext uri="{FF2B5EF4-FFF2-40B4-BE49-F238E27FC236}">
                  <a16:creationId xmlns:a16="http://schemas.microsoft.com/office/drawing/2014/main" id="{31D4FE48-E3FC-4109-9C92-4F84A476988D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ABE0E715-36A2-4BD0-A5D5-EF1FFEDF5895}"/>
              </a:ext>
            </a:extLst>
          </p:cNvPr>
          <p:cNvGrpSpPr/>
          <p:nvPr/>
        </p:nvGrpSpPr>
        <p:grpSpPr>
          <a:xfrm>
            <a:off x="649412" y="3358296"/>
            <a:ext cx="509578" cy="509578"/>
            <a:chOff x="418206" y="2933841"/>
            <a:chExt cx="1069264" cy="1069264"/>
          </a:xfrm>
        </p:grpSpPr>
        <p:sp>
          <p:nvSpPr>
            <p:cNvPr id="143" name="Teardrop 35">
              <a:extLst>
                <a:ext uri="{FF2B5EF4-FFF2-40B4-BE49-F238E27FC236}">
                  <a16:creationId xmlns:a16="http://schemas.microsoft.com/office/drawing/2014/main" id="{996AAD84-7115-4CBE-9B07-3E3B41B15D67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  <p:sp>
          <p:nvSpPr>
            <p:cNvPr id="144" name="Teardrop 35">
              <a:extLst>
                <a:ext uri="{FF2B5EF4-FFF2-40B4-BE49-F238E27FC236}">
                  <a16:creationId xmlns:a16="http://schemas.microsoft.com/office/drawing/2014/main" id="{4A238B9F-F9B8-47C6-8F97-4E11C4850C55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38855B10-21F7-4D97-9333-AE294E058C4C}"/>
              </a:ext>
            </a:extLst>
          </p:cNvPr>
          <p:cNvGrpSpPr/>
          <p:nvPr/>
        </p:nvGrpSpPr>
        <p:grpSpPr>
          <a:xfrm>
            <a:off x="649412" y="4215139"/>
            <a:ext cx="509578" cy="509578"/>
            <a:chOff x="418206" y="2933841"/>
            <a:chExt cx="1069264" cy="1069264"/>
          </a:xfrm>
        </p:grpSpPr>
        <p:sp>
          <p:nvSpPr>
            <p:cNvPr id="147" name="Teardrop 35">
              <a:extLst>
                <a:ext uri="{FF2B5EF4-FFF2-40B4-BE49-F238E27FC236}">
                  <a16:creationId xmlns:a16="http://schemas.microsoft.com/office/drawing/2014/main" id="{3638186D-B9DB-4476-89E8-A51BF2907B77}"/>
                </a:ext>
              </a:extLst>
            </p:cNvPr>
            <p:cNvSpPr/>
            <p:nvPr/>
          </p:nvSpPr>
          <p:spPr>
            <a:xfrm rot="18900000">
              <a:off x="418206" y="2933841"/>
              <a:ext cx="1069264" cy="1069264"/>
            </a:xfrm>
            <a:prstGeom prst="teardrop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  <p:sp>
          <p:nvSpPr>
            <p:cNvPr id="148" name="Teardrop 35">
              <a:extLst>
                <a:ext uri="{FF2B5EF4-FFF2-40B4-BE49-F238E27FC236}">
                  <a16:creationId xmlns:a16="http://schemas.microsoft.com/office/drawing/2014/main" id="{3C942191-29A9-4368-94B0-6F93699F865E}"/>
                </a:ext>
              </a:extLst>
            </p:cNvPr>
            <p:cNvSpPr/>
            <p:nvPr/>
          </p:nvSpPr>
          <p:spPr>
            <a:xfrm rot="18900000">
              <a:off x="512986" y="3037312"/>
              <a:ext cx="875151" cy="875151"/>
            </a:xfrm>
            <a:prstGeom prst="teardrop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dirty="0">
                <a:cs typeface="Arial" pitchFamily="34" charset="0"/>
              </a:endParaRPr>
            </a:p>
          </p:txBody>
        </p:sp>
      </p:grp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74B874F5-0525-465E-9FAA-7E3C91434A13}"/>
              </a:ext>
            </a:extLst>
          </p:cNvPr>
          <p:cNvSpPr/>
          <p:nvPr/>
        </p:nvSpPr>
        <p:spPr>
          <a:xfrm flipH="1">
            <a:off x="757329" y="1782136"/>
            <a:ext cx="291573" cy="24053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BF3C1679-26A7-47FA-9591-D15A1658F36A}"/>
              </a:ext>
            </a:extLst>
          </p:cNvPr>
          <p:cNvSpPr/>
          <p:nvPr/>
        </p:nvSpPr>
        <p:spPr>
          <a:xfrm>
            <a:off x="757328" y="2650188"/>
            <a:ext cx="291573" cy="2181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ed Rectangle 25">
            <a:extLst>
              <a:ext uri="{FF2B5EF4-FFF2-40B4-BE49-F238E27FC236}">
                <a16:creationId xmlns:a16="http://schemas.microsoft.com/office/drawing/2014/main" id="{FFF2239E-5B36-42C7-8E73-E948BA54AD40}"/>
              </a:ext>
            </a:extLst>
          </p:cNvPr>
          <p:cNvSpPr/>
          <p:nvPr/>
        </p:nvSpPr>
        <p:spPr>
          <a:xfrm>
            <a:off x="757329" y="3517265"/>
            <a:ext cx="291572" cy="22364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8E6F7E5A-357D-4B15-9CCC-673C7272A214}"/>
              </a:ext>
            </a:extLst>
          </p:cNvPr>
          <p:cNvSpPr/>
          <p:nvPr/>
        </p:nvSpPr>
        <p:spPr>
          <a:xfrm rot="2700000">
            <a:off x="814073" y="4296798"/>
            <a:ext cx="180256" cy="3231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05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ardrop 2">
            <a:extLst>
              <a:ext uri="{FF2B5EF4-FFF2-40B4-BE49-F238E27FC236}">
                <a16:creationId xmlns:a16="http://schemas.microsoft.com/office/drawing/2014/main" id="{A0C501DC-72C1-4F22-903D-B195DBFC8EF8}"/>
              </a:ext>
            </a:extLst>
          </p:cNvPr>
          <p:cNvSpPr/>
          <p:nvPr/>
        </p:nvSpPr>
        <p:spPr>
          <a:xfrm rot="8100000">
            <a:off x="1636874" y="2461602"/>
            <a:ext cx="1232315" cy="1232315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1" name="Teardrop 3">
            <a:extLst>
              <a:ext uri="{FF2B5EF4-FFF2-40B4-BE49-F238E27FC236}">
                <a16:creationId xmlns:a16="http://schemas.microsoft.com/office/drawing/2014/main" id="{E0C26108-C7AA-41BD-BC2D-6B47590E7587}"/>
              </a:ext>
            </a:extLst>
          </p:cNvPr>
          <p:cNvSpPr/>
          <p:nvPr/>
        </p:nvSpPr>
        <p:spPr>
          <a:xfrm rot="18900000">
            <a:off x="2693015" y="2493174"/>
            <a:ext cx="1422616" cy="142261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2" name="Teardrop 4">
            <a:extLst>
              <a:ext uri="{FF2B5EF4-FFF2-40B4-BE49-F238E27FC236}">
                <a16:creationId xmlns:a16="http://schemas.microsoft.com/office/drawing/2014/main" id="{EDC0E2E1-9483-44EE-80C0-D774B9F1A66A}"/>
              </a:ext>
            </a:extLst>
          </p:cNvPr>
          <p:cNvSpPr/>
          <p:nvPr/>
        </p:nvSpPr>
        <p:spPr>
          <a:xfrm rot="8100000">
            <a:off x="3939457" y="2461602"/>
            <a:ext cx="1232315" cy="1232315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3" name="Teardrop 5">
            <a:extLst>
              <a:ext uri="{FF2B5EF4-FFF2-40B4-BE49-F238E27FC236}">
                <a16:creationId xmlns:a16="http://schemas.microsoft.com/office/drawing/2014/main" id="{95335FF0-4D4E-4507-ACE8-6E5A0B961C67}"/>
              </a:ext>
            </a:extLst>
          </p:cNvPr>
          <p:cNvSpPr/>
          <p:nvPr/>
        </p:nvSpPr>
        <p:spPr>
          <a:xfrm rot="18900000">
            <a:off x="4995597" y="2493174"/>
            <a:ext cx="1422616" cy="1422616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4" name="Teardrop 6">
            <a:extLst>
              <a:ext uri="{FF2B5EF4-FFF2-40B4-BE49-F238E27FC236}">
                <a16:creationId xmlns:a16="http://schemas.microsoft.com/office/drawing/2014/main" id="{5A25758E-8F00-47B0-BBCD-EFCF465C2455}"/>
              </a:ext>
            </a:extLst>
          </p:cNvPr>
          <p:cNvSpPr/>
          <p:nvPr/>
        </p:nvSpPr>
        <p:spPr>
          <a:xfrm rot="8100000">
            <a:off x="6242039" y="2461602"/>
            <a:ext cx="1232315" cy="1232315"/>
          </a:xfrm>
          <a:prstGeom prst="teardrop">
            <a:avLst/>
          </a:prstGeom>
          <a:solidFill>
            <a:schemeClr val="bg1">
              <a:alpha val="7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6" name="Teardrop 2">
            <a:extLst>
              <a:ext uri="{FF2B5EF4-FFF2-40B4-BE49-F238E27FC236}">
                <a16:creationId xmlns:a16="http://schemas.microsoft.com/office/drawing/2014/main" id="{36D54F5D-CD20-4344-B471-0BBF417F119A}"/>
              </a:ext>
            </a:extLst>
          </p:cNvPr>
          <p:cNvSpPr/>
          <p:nvPr/>
        </p:nvSpPr>
        <p:spPr>
          <a:xfrm rot="8100000">
            <a:off x="1725010" y="2549740"/>
            <a:ext cx="1056042" cy="1056041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7" name="Teardrop 3">
            <a:extLst>
              <a:ext uri="{FF2B5EF4-FFF2-40B4-BE49-F238E27FC236}">
                <a16:creationId xmlns:a16="http://schemas.microsoft.com/office/drawing/2014/main" id="{80CF4F0A-5389-4185-B786-06712F256725}"/>
              </a:ext>
            </a:extLst>
          </p:cNvPr>
          <p:cNvSpPr/>
          <p:nvPr/>
        </p:nvSpPr>
        <p:spPr>
          <a:xfrm rot="18900000">
            <a:off x="2794761" y="2594921"/>
            <a:ext cx="1219122" cy="1219121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8" name="Teardrop 4">
            <a:extLst>
              <a:ext uri="{FF2B5EF4-FFF2-40B4-BE49-F238E27FC236}">
                <a16:creationId xmlns:a16="http://schemas.microsoft.com/office/drawing/2014/main" id="{B0B372DE-B622-4CF9-9C22-E2B68F72CA2A}"/>
              </a:ext>
            </a:extLst>
          </p:cNvPr>
          <p:cNvSpPr/>
          <p:nvPr/>
        </p:nvSpPr>
        <p:spPr>
          <a:xfrm rot="8100000">
            <a:off x="4027592" y="2549740"/>
            <a:ext cx="1056042" cy="1056041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9" name="Teardrop 5">
            <a:extLst>
              <a:ext uri="{FF2B5EF4-FFF2-40B4-BE49-F238E27FC236}">
                <a16:creationId xmlns:a16="http://schemas.microsoft.com/office/drawing/2014/main" id="{BFBBE04E-7352-4D35-8910-4E0711ABAA04}"/>
              </a:ext>
            </a:extLst>
          </p:cNvPr>
          <p:cNvSpPr/>
          <p:nvPr/>
        </p:nvSpPr>
        <p:spPr>
          <a:xfrm rot="18900000">
            <a:off x="5097344" y="2594921"/>
            <a:ext cx="1219122" cy="1219121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D600D672-10D5-437F-85E7-28BC456CF52D}"/>
              </a:ext>
            </a:extLst>
          </p:cNvPr>
          <p:cNvSpPr/>
          <p:nvPr/>
        </p:nvSpPr>
        <p:spPr>
          <a:xfrm rot="8100000">
            <a:off x="6330175" y="2553356"/>
            <a:ext cx="1056042" cy="1056041"/>
          </a:xfrm>
          <a:prstGeom prst="teardrop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00483111-9FE5-4CAD-BC1E-61F83F349465}"/>
              </a:ext>
            </a:extLst>
          </p:cNvPr>
          <p:cNvGrpSpPr/>
          <p:nvPr/>
        </p:nvGrpSpPr>
        <p:grpSpPr>
          <a:xfrm>
            <a:off x="5927378" y="4030284"/>
            <a:ext cx="1861635" cy="720011"/>
            <a:chOff x="4945814" y="4621200"/>
            <a:chExt cx="1801954" cy="8071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A18E6D-BA79-4147-8163-5FD1BD63B596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F0F7135-03BD-4095-9ED2-F44D63397F62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6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0D3618CB-963E-4779-841F-DE7FFD3ECE3C}"/>
              </a:ext>
            </a:extLst>
          </p:cNvPr>
          <p:cNvGrpSpPr/>
          <p:nvPr/>
        </p:nvGrpSpPr>
        <p:grpSpPr>
          <a:xfrm>
            <a:off x="3593913" y="4014973"/>
            <a:ext cx="1951463" cy="720012"/>
            <a:chOff x="2612859" y="4623869"/>
            <a:chExt cx="1795548" cy="80715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67CBE8-3154-4A50-B187-D8820A051E58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1158AF-A8E5-4F47-AEE2-B421A755D6AE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69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3">
            <a:extLst>
              <a:ext uri="{FF2B5EF4-FFF2-40B4-BE49-F238E27FC236}">
                <a16:creationId xmlns:a16="http://schemas.microsoft.com/office/drawing/2014/main" id="{B95402CF-86A5-484F-AA8C-BF001C38833A}"/>
              </a:ext>
            </a:extLst>
          </p:cNvPr>
          <p:cNvGrpSpPr/>
          <p:nvPr/>
        </p:nvGrpSpPr>
        <p:grpSpPr>
          <a:xfrm>
            <a:off x="4765769" y="1461883"/>
            <a:ext cx="1882435" cy="715580"/>
            <a:chOff x="4945814" y="4621200"/>
            <a:chExt cx="1786425" cy="95410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557B19-273B-4397-A430-1E217F710BE9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0A424E-FA76-4F5E-A919-FC004B87D618}"/>
                </a:ext>
              </a:extLst>
            </p:cNvPr>
            <p:cNvSpPr txBox="1"/>
            <p:nvPr/>
          </p:nvSpPr>
          <p:spPr>
            <a:xfrm>
              <a:off x="4945814" y="4898198"/>
              <a:ext cx="17864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2674D80A-BE20-4BAA-B24A-102251EB0137}"/>
              </a:ext>
            </a:extLst>
          </p:cNvPr>
          <p:cNvGrpSpPr/>
          <p:nvPr/>
        </p:nvGrpSpPr>
        <p:grpSpPr>
          <a:xfrm>
            <a:off x="2463104" y="1461883"/>
            <a:ext cx="1882435" cy="703642"/>
            <a:chOff x="2612859" y="4623869"/>
            <a:chExt cx="1786425" cy="93818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93E23B3-24D4-46D2-93CA-9BDB191C6FE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C5A148-518F-4B39-BA7F-E4F494355DED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19">
            <a:extLst>
              <a:ext uri="{FF2B5EF4-FFF2-40B4-BE49-F238E27FC236}">
                <a16:creationId xmlns:a16="http://schemas.microsoft.com/office/drawing/2014/main" id="{9300E40C-2B2F-4802-89D6-69B3C203E70B}"/>
              </a:ext>
            </a:extLst>
          </p:cNvPr>
          <p:cNvGrpSpPr/>
          <p:nvPr/>
        </p:nvGrpSpPr>
        <p:grpSpPr>
          <a:xfrm>
            <a:off x="1278465" y="4062794"/>
            <a:ext cx="1949131" cy="720011"/>
            <a:chOff x="2612859" y="4623869"/>
            <a:chExt cx="1793402" cy="8071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2A3CE2-CE99-44F3-ADC7-B7F552A592B7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0A3487-3A47-4A46-9FE3-605A4B33078F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6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1A8AC61-80A1-43F8-BAAA-8ABBC0EFDD15}"/>
              </a:ext>
            </a:extLst>
          </p:cNvPr>
          <p:cNvSpPr txBox="1"/>
          <p:nvPr/>
        </p:nvSpPr>
        <p:spPr>
          <a:xfrm>
            <a:off x="3077185" y="2778130"/>
            <a:ext cx="649349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504C70-6930-4750-B0BF-92D9A1576BC7}"/>
              </a:ext>
            </a:extLst>
          </p:cNvPr>
          <p:cNvSpPr txBox="1"/>
          <p:nvPr/>
        </p:nvSpPr>
        <p:spPr>
          <a:xfrm>
            <a:off x="5382230" y="2778130"/>
            <a:ext cx="649349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2" name="Rounded Rectangle 25">
            <a:extLst>
              <a:ext uri="{FF2B5EF4-FFF2-40B4-BE49-F238E27FC236}">
                <a16:creationId xmlns:a16="http://schemas.microsoft.com/office/drawing/2014/main" id="{C773B496-F1C3-4516-8B46-905763F8C5F9}"/>
              </a:ext>
            </a:extLst>
          </p:cNvPr>
          <p:cNvSpPr/>
          <p:nvPr/>
        </p:nvSpPr>
        <p:spPr>
          <a:xfrm>
            <a:off x="2070754" y="2951605"/>
            <a:ext cx="364554" cy="26716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rapezoid 22">
            <a:extLst>
              <a:ext uri="{FF2B5EF4-FFF2-40B4-BE49-F238E27FC236}">
                <a16:creationId xmlns:a16="http://schemas.microsoft.com/office/drawing/2014/main" id="{73B56A29-FC92-4186-8C03-D6D31C242E72}"/>
              </a:ext>
            </a:extLst>
          </p:cNvPr>
          <p:cNvSpPr>
            <a:spLocks noChangeAspect="1"/>
          </p:cNvSpPr>
          <p:nvPr/>
        </p:nvSpPr>
        <p:spPr>
          <a:xfrm>
            <a:off x="6648204" y="3003713"/>
            <a:ext cx="419984" cy="21365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eeform 53">
            <a:extLst>
              <a:ext uri="{FF2B5EF4-FFF2-40B4-BE49-F238E27FC236}">
                <a16:creationId xmlns:a16="http://schemas.microsoft.com/office/drawing/2014/main" id="{876C533C-D7F3-49F8-A960-AE424454E124}"/>
              </a:ext>
            </a:extLst>
          </p:cNvPr>
          <p:cNvSpPr/>
          <p:nvPr/>
        </p:nvSpPr>
        <p:spPr>
          <a:xfrm>
            <a:off x="4400935" y="2972785"/>
            <a:ext cx="322008" cy="33014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23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EB016B1A-2098-48A3-B1EB-269EC07E29DE}"/>
              </a:ext>
            </a:extLst>
          </p:cNvPr>
          <p:cNvGrpSpPr/>
          <p:nvPr/>
        </p:nvGrpSpPr>
        <p:grpSpPr>
          <a:xfrm>
            <a:off x="1177092" y="4037358"/>
            <a:ext cx="6789817" cy="785465"/>
            <a:chOff x="671199" y="5261221"/>
            <a:chExt cx="9053089" cy="10472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FF0341-DFF8-49EF-9B39-3B62CAA621BE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2CB24F0D-0024-4C2D-89D0-DE3A6C0F4182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1" name="Block Arc 28">
                <a:extLst>
                  <a:ext uri="{FF2B5EF4-FFF2-40B4-BE49-F238E27FC236}">
                    <a16:creationId xmlns:a16="http://schemas.microsoft.com/office/drawing/2014/main" id="{ECCF69B4-7D31-4C95-9D90-9F5DCDF718BE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28">
                <a:extLst>
                  <a:ext uri="{FF2B5EF4-FFF2-40B4-BE49-F238E27FC236}">
                    <a16:creationId xmlns:a16="http://schemas.microsoft.com/office/drawing/2014/main" id="{3F3A21ED-802E-403C-8C67-559C8A0C3AF5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id="{A07DE210-750C-4696-9B24-7BA910B9140B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DFDCC498-9324-4792-BB5C-0BE7ECE3FA3B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8">
                <a:extLst>
                  <a:ext uri="{FF2B5EF4-FFF2-40B4-BE49-F238E27FC236}">
                    <a16:creationId xmlns:a16="http://schemas.microsoft.com/office/drawing/2014/main" id="{F84C48E9-CE97-4DE8-9AB5-C9C00BF4998E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9F60C8A-3D2B-4B47-9EA5-5C463B51344E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2DF7820-9616-4AAA-9E58-5FCC7C48E67E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C66B0CBF-BD98-4F75-AB0D-4E1581508D64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3F4E9A-1005-454E-B04B-7DED80E5A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427786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NATURE">
      <a:dk1>
        <a:sysClr val="windowText" lastClr="000000"/>
      </a:dk1>
      <a:lt1>
        <a:sysClr val="window" lastClr="FFFFFF"/>
      </a:lt1>
      <a:dk2>
        <a:srgbClr val="42682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natu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FFFFFF"/>
      </a:accent2>
      <a:accent3>
        <a:srgbClr val="375623"/>
      </a:accent3>
      <a:accent4>
        <a:srgbClr val="FFFFFF"/>
      </a:accent4>
      <a:accent5>
        <a:srgbClr val="37562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1877</Words>
  <Application>Microsoft Office PowerPoint</Application>
  <PresentationFormat>On-screen Show (16:9)</PresentationFormat>
  <Paragraphs>224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 J</cp:lastModifiedBy>
  <cp:revision>118</cp:revision>
  <dcterms:created xsi:type="dcterms:W3CDTF">2018-04-24T17:14:44Z</dcterms:created>
  <dcterms:modified xsi:type="dcterms:W3CDTF">2020-03-09T10:47:35Z</dcterms:modified>
</cp:coreProperties>
</file>