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58" r:id="rId5"/>
    <p:sldId id="259" r:id="rId6"/>
    <p:sldId id="261" r:id="rId7"/>
    <p:sldId id="262" r:id="rId8"/>
    <p:sldId id="263" r:id="rId9"/>
    <p:sldId id="265" r:id="rId10"/>
    <p:sldId id="264" r:id="rId11"/>
  </p:sldIdLst>
  <p:sldSz cx="12192000" cy="6858000"/>
  <p:notesSz cx="6858000" cy="9144000"/>
  <p:defaultText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FAADC"/>
    <a:srgbClr val="00B050"/>
    <a:srgbClr val="33CCCC"/>
    <a:srgbClr val="0070C0"/>
    <a:srgbClr val="4DD6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73" autoAdjust="0"/>
    <p:restoredTop sz="94660"/>
  </p:normalViewPr>
  <p:slideViewPr>
    <p:cSldViewPr snapToGrid="0" showGuides="1">
      <p:cViewPr>
        <p:scale>
          <a:sx n="75" d="100"/>
          <a:sy n="75" d="100"/>
        </p:scale>
        <p:origin x="2034" y="86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9EAB661-0271-4F57-82B8-7021C563687E}"/>
              </a:ext>
            </a:extLst>
          </p:cNvPr>
          <p:cNvSpPr>
            <a:spLocks noGrp="1"/>
          </p:cNvSpPr>
          <p:nvPr>
            <p:ph type="pic" sz="quarter" idx="10"/>
          </p:nvPr>
        </p:nvSpPr>
        <p:spPr>
          <a:xfrm>
            <a:off x="587374" y="0"/>
            <a:ext cx="11604625" cy="6858000"/>
          </a:xfrm>
          <a:prstGeom prst="rect">
            <a:avLst/>
          </a:prstGeom>
        </p:spPr>
        <p:txBody>
          <a:bodyPr/>
          <a:lstStyle/>
          <a:p>
            <a:endParaRPr lang="en-PK"/>
          </a:p>
        </p:txBody>
      </p:sp>
    </p:spTree>
    <p:extLst>
      <p:ext uri="{BB962C8B-B14F-4D97-AF65-F5344CB8AC3E}">
        <p14:creationId xmlns:p14="http://schemas.microsoft.com/office/powerpoint/2010/main" val="3505103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B4FCD-8140-46C8-BD4E-E669954CB4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K"/>
          </a:p>
        </p:txBody>
      </p:sp>
      <p:sp>
        <p:nvSpPr>
          <p:cNvPr id="3" name="Vertical Text Placeholder 2">
            <a:extLst>
              <a:ext uri="{FF2B5EF4-FFF2-40B4-BE49-F238E27FC236}">
                <a16:creationId xmlns:a16="http://schemas.microsoft.com/office/drawing/2014/main" id="{6D3B6C30-A05A-41D3-A0DF-A8C91BE5DDE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19212429-D1F2-48F5-A395-5EE43066BA4F}"/>
              </a:ext>
            </a:extLst>
          </p:cNvPr>
          <p:cNvSpPr>
            <a:spLocks noGrp="1"/>
          </p:cNvSpPr>
          <p:nvPr>
            <p:ph type="dt" sz="half" idx="10"/>
          </p:nvPr>
        </p:nvSpPr>
        <p:spPr>
          <a:xfrm>
            <a:off x="838200" y="6356350"/>
            <a:ext cx="2743200" cy="365125"/>
          </a:xfrm>
          <a:prstGeom prst="rect">
            <a:avLst/>
          </a:prstGeom>
        </p:spPr>
        <p:txBody>
          <a:bodyPr/>
          <a:lstStyle/>
          <a:p>
            <a:fld id="{C595E41E-104A-4D32-8980-40B770A7EE75}" type="datetimeFigureOut">
              <a:rPr lang="en-PK" smtClean="0"/>
              <a:t>03/07/2019</a:t>
            </a:fld>
            <a:endParaRPr lang="en-PK"/>
          </a:p>
        </p:txBody>
      </p:sp>
      <p:sp>
        <p:nvSpPr>
          <p:cNvPr id="5" name="Footer Placeholder 4">
            <a:extLst>
              <a:ext uri="{FF2B5EF4-FFF2-40B4-BE49-F238E27FC236}">
                <a16:creationId xmlns:a16="http://schemas.microsoft.com/office/drawing/2014/main" id="{C28EC1BE-F493-4A06-B740-90B9CDEDEE69}"/>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6" name="Slide Number Placeholder 5">
            <a:extLst>
              <a:ext uri="{FF2B5EF4-FFF2-40B4-BE49-F238E27FC236}">
                <a16:creationId xmlns:a16="http://schemas.microsoft.com/office/drawing/2014/main" id="{9FC64944-DB6B-4C6E-9347-2BE096D3F4B1}"/>
              </a:ext>
            </a:extLst>
          </p:cNvPr>
          <p:cNvSpPr>
            <a:spLocks noGrp="1"/>
          </p:cNvSpPr>
          <p:nvPr>
            <p:ph type="sldNum" sz="quarter" idx="12"/>
          </p:nvPr>
        </p:nvSpPr>
        <p:spPr>
          <a:xfrm>
            <a:off x="8610600" y="6356350"/>
            <a:ext cx="2743200" cy="365125"/>
          </a:xfrm>
          <a:prstGeom prst="rect">
            <a:avLst/>
          </a:prstGeom>
        </p:spPr>
        <p:txBody>
          <a:bodyPr/>
          <a:lstStyle/>
          <a:p>
            <a:fld id="{AAA65853-D190-4593-888B-DE92A1125B0F}" type="slidenum">
              <a:rPr lang="en-PK" smtClean="0"/>
              <a:t>‹#›</a:t>
            </a:fld>
            <a:endParaRPr lang="en-PK"/>
          </a:p>
        </p:txBody>
      </p:sp>
    </p:spTree>
    <p:extLst>
      <p:ext uri="{BB962C8B-B14F-4D97-AF65-F5344CB8AC3E}">
        <p14:creationId xmlns:p14="http://schemas.microsoft.com/office/powerpoint/2010/main" val="4059871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06C01A-EEB3-4ABA-9E49-4A3F5A2B1D8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PK"/>
          </a:p>
        </p:txBody>
      </p:sp>
      <p:sp>
        <p:nvSpPr>
          <p:cNvPr id="3" name="Vertical Text Placeholder 2">
            <a:extLst>
              <a:ext uri="{FF2B5EF4-FFF2-40B4-BE49-F238E27FC236}">
                <a16:creationId xmlns:a16="http://schemas.microsoft.com/office/drawing/2014/main" id="{78C9FF65-3F89-4B3F-943B-5528B5B94B5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57D94F09-A331-4C42-86A6-E1CCFAE3D356}"/>
              </a:ext>
            </a:extLst>
          </p:cNvPr>
          <p:cNvSpPr>
            <a:spLocks noGrp="1"/>
          </p:cNvSpPr>
          <p:nvPr>
            <p:ph type="dt" sz="half" idx="10"/>
          </p:nvPr>
        </p:nvSpPr>
        <p:spPr>
          <a:xfrm>
            <a:off x="838200" y="6356350"/>
            <a:ext cx="2743200" cy="365125"/>
          </a:xfrm>
          <a:prstGeom prst="rect">
            <a:avLst/>
          </a:prstGeom>
        </p:spPr>
        <p:txBody>
          <a:bodyPr/>
          <a:lstStyle/>
          <a:p>
            <a:fld id="{C595E41E-104A-4D32-8980-40B770A7EE75}" type="datetimeFigureOut">
              <a:rPr lang="en-PK" smtClean="0"/>
              <a:t>03/07/2019</a:t>
            </a:fld>
            <a:endParaRPr lang="en-PK"/>
          </a:p>
        </p:txBody>
      </p:sp>
      <p:sp>
        <p:nvSpPr>
          <p:cNvPr id="5" name="Footer Placeholder 4">
            <a:extLst>
              <a:ext uri="{FF2B5EF4-FFF2-40B4-BE49-F238E27FC236}">
                <a16:creationId xmlns:a16="http://schemas.microsoft.com/office/drawing/2014/main" id="{AA095C10-4DAE-4607-83C0-13F52FD17DE7}"/>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6" name="Slide Number Placeholder 5">
            <a:extLst>
              <a:ext uri="{FF2B5EF4-FFF2-40B4-BE49-F238E27FC236}">
                <a16:creationId xmlns:a16="http://schemas.microsoft.com/office/drawing/2014/main" id="{DBFDDEC6-3B2D-466C-AA4F-54781E68D8DC}"/>
              </a:ext>
            </a:extLst>
          </p:cNvPr>
          <p:cNvSpPr>
            <a:spLocks noGrp="1"/>
          </p:cNvSpPr>
          <p:nvPr>
            <p:ph type="sldNum" sz="quarter" idx="12"/>
          </p:nvPr>
        </p:nvSpPr>
        <p:spPr>
          <a:xfrm>
            <a:off x="8610600" y="6356350"/>
            <a:ext cx="2743200" cy="365125"/>
          </a:xfrm>
          <a:prstGeom prst="rect">
            <a:avLst/>
          </a:prstGeom>
        </p:spPr>
        <p:txBody>
          <a:bodyPr/>
          <a:lstStyle/>
          <a:p>
            <a:fld id="{AAA65853-D190-4593-888B-DE92A1125B0F}" type="slidenum">
              <a:rPr lang="en-PK" smtClean="0"/>
              <a:t>‹#›</a:t>
            </a:fld>
            <a:endParaRPr lang="en-PK"/>
          </a:p>
        </p:txBody>
      </p:sp>
    </p:spTree>
    <p:extLst>
      <p:ext uri="{BB962C8B-B14F-4D97-AF65-F5344CB8AC3E}">
        <p14:creationId xmlns:p14="http://schemas.microsoft.com/office/powerpoint/2010/main" val="2272922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Picture Placeholder 6">
            <a:extLst>
              <a:ext uri="{FF2B5EF4-FFF2-40B4-BE49-F238E27FC236}">
                <a16:creationId xmlns:a16="http://schemas.microsoft.com/office/drawing/2014/main" id="{AD71DC5C-D398-4B91-9CC5-BFC76119D321}"/>
              </a:ext>
            </a:extLst>
          </p:cNvPr>
          <p:cNvSpPr>
            <a:spLocks noGrp="1"/>
          </p:cNvSpPr>
          <p:nvPr>
            <p:ph type="pic" sz="quarter" idx="10"/>
          </p:nvPr>
        </p:nvSpPr>
        <p:spPr>
          <a:xfrm flipH="1">
            <a:off x="6563170" y="820034"/>
            <a:ext cx="5628830" cy="5339465"/>
          </a:xfrm>
          <a:custGeom>
            <a:avLst/>
            <a:gdLst>
              <a:gd name="connsiteX0" fmla="*/ 1759282 w 6096000"/>
              <a:gd name="connsiteY0" fmla="*/ 2030 h 5782618"/>
              <a:gd name="connsiteX1" fmla="*/ 3266909 w 6096000"/>
              <a:gd name="connsiteY1" fmla="*/ 191582 h 5782618"/>
              <a:gd name="connsiteX2" fmla="*/ 4832046 w 6096000"/>
              <a:gd name="connsiteY2" fmla="*/ 1604798 h 5782618"/>
              <a:gd name="connsiteX3" fmla="*/ 5030793 w 6096000"/>
              <a:gd name="connsiteY3" fmla="*/ 3067777 h 5782618"/>
              <a:gd name="connsiteX4" fmla="*/ 6086638 w 6096000"/>
              <a:gd name="connsiteY4" fmla="*/ 4298536 h 5782618"/>
              <a:gd name="connsiteX5" fmla="*/ 6095970 w 6096000"/>
              <a:gd name="connsiteY5" fmla="*/ 4410105 h 5782618"/>
              <a:gd name="connsiteX6" fmla="*/ 5734689 w 6096000"/>
              <a:gd name="connsiteY6" fmla="*/ 5131208 h 5782618"/>
              <a:gd name="connsiteX7" fmla="*/ 4645720 w 6096000"/>
              <a:gd name="connsiteY7" fmla="*/ 5771467 h 5782618"/>
              <a:gd name="connsiteX8" fmla="*/ 3560889 w 6096000"/>
              <a:gd name="connsiteY8" fmla="*/ 5592328 h 5782618"/>
              <a:gd name="connsiteX9" fmla="*/ 1676931 w 6096000"/>
              <a:gd name="connsiteY9" fmla="*/ 4709897 h 5782618"/>
              <a:gd name="connsiteX10" fmla="*/ 968893 w 6096000"/>
              <a:gd name="connsiteY10" fmla="*/ 4341665 h 5782618"/>
              <a:gd name="connsiteX11" fmla="*/ 0 w 6096000"/>
              <a:gd name="connsiteY11" fmla="*/ 4298536 h 5782618"/>
              <a:gd name="connsiteX12" fmla="*/ 0 w 6096000"/>
              <a:gd name="connsiteY12" fmla="*/ 267883 h 5782618"/>
              <a:gd name="connsiteX13" fmla="*/ 840536 w 6096000"/>
              <a:gd name="connsiteY13" fmla="*/ 88742 h 5782618"/>
              <a:gd name="connsiteX14" fmla="*/ 1759282 w 6096000"/>
              <a:gd name="connsiteY14" fmla="*/ 2030 h 578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96000" h="5782618">
                <a:moveTo>
                  <a:pt x="1759282" y="2030"/>
                </a:moveTo>
                <a:cubicBezTo>
                  <a:pt x="2273820" y="-11350"/>
                  <a:pt x="2788156" y="40225"/>
                  <a:pt x="3266909" y="191582"/>
                </a:cubicBezTo>
                <a:cubicBezTo>
                  <a:pt x="4032915" y="430436"/>
                  <a:pt x="4691266" y="957905"/>
                  <a:pt x="4832046" y="1604798"/>
                </a:cubicBezTo>
                <a:cubicBezTo>
                  <a:pt x="4939701" y="2092459"/>
                  <a:pt x="4765796" y="2623244"/>
                  <a:pt x="5030793" y="3067777"/>
                </a:cubicBezTo>
                <a:cubicBezTo>
                  <a:pt x="5304071" y="3522262"/>
                  <a:pt x="5995546" y="3800924"/>
                  <a:pt x="6086638" y="4298536"/>
                </a:cubicBezTo>
                <a:cubicBezTo>
                  <a:pt x="6093366" y="4335858"/>
                  <a:pt x="6096342" y="4373075"/>
                  <a:pt x="6095970" y="4410105"/>
                </a:cubicBezTo>
                <a:cubicBezTo>
                  <a:pt x="6093366" y="4669309"/>
                  <a:pt x="5926707" y="4919307"/>
                  <a:pt x="5734689" y="5131208"/>
                </a:cubicBezTo>
                <a:cubicBezTo>
                  <a:pt x="5465552" y="5433092"/>
                  <a:pt x="5101183" y="5715072"/>
                  <a:pt x="4645720" y="5771467"/>
                </a:cubicBezTo>
                <a:cubicBezTo>
                  <a:pt x="4277209" y="5817910"/>
                  <a:pt x="3904558" y="5711754"/>
                  <a:pt x="3560889" y="5592328"/>
                </a:cubicBezTo>
                <a:cubicBezTo>
                  <a:pt x="2894258" y="5356792"/>
                  <a:pt x="2260750" y="5061541"/>
                  <a:pt x="1676931" y="4709897"/>
                </a:cubicBezTo>
                <a:cubicBezTo>
                  <a:pt x="1449199" y="4573882"/>
                  <a:pt x="1225609" y="4431233"/>
                  <a:pt x="968893" y="4341665"/>
                </a:cubicBezTo>
                <a:cubicBezTo>
                  <a:pt x="662491" y="4238823"/>
                  <a:pt x="318823" y="4228870"/>
                  <a:pt x="0" y="4298536"/>
                </a:cubicBezTo>
                <a:cubicBezTo>
                  <a:pt x="0" y="267883"/>
                  <a:pt x="0" y="267883"/>
                  <a:pt x="0" y="267883"/>
                </a:cubicBezTo>
                <a:cubicBezTo>
                  <a:pt x="273278" y="188265"/>
                  <a:pt x="554837" y="131868"/>
                  <a:pt x="840536" y="88742"/>
                </a:cubicBezTo>
                <a:cubicBezTo>
                  <a:pt x="1141762" y="41469"/>
                  <a:pt x="1450559" y="10057"/>
                  <a:pt x="1759282" y="2030"/>
                </a:cubicBezTo>
                <a:close/>
              </a:path>
            </a:pathLst>
          </a:custGeom>
        </p:spPr>
      </p:sp>
    </p:spTree>
    <p:extLst>
      <p:ext uri="{BB962C8B-B14F-4D97-AF65-F5344CB8AC3E}">
        <p14:creationId xmlns:p14="http://schemas.microsoft.com/office/powerpoint/2010/main" val="3288247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8382D5A1-C787-4F08-AAE9-C5405C65EBBB}"/>
              </a:ext>
            </a:extLst>
          </p:cNvPr>
          <p:cNvSpPr>
            <a:spLocks noGrp="1"/>
          </p:cNvSpPr>
          <p:nvPr>
            <p:ph type="pic" sz="quarter" idx="11"/>
          </p:nvPr>
        </p:nvSpPr>
        <p:spPr>
          <a:xfrm>
            <a:off x="1547592" y="4300000"/>
            <a:ext cx="2913771" cy="1407648"/>
          </a:xfrm>
          <a:custGeom>
            <a:avLst/>
            <a:gdLst>
              <a:gd name="connsiteX0" fmla="*/ 30602 w 2913771"/>
              <a:gd name="connsiteY0" fmla="*/ 0 h 1407648"/>
              <a:gd name="connsiteX1" fmla="*/ 2883169 w 2913771"/>
              <a:gd name="connsiteY1" fmla="*/ 0 h 1407648"/>
              <a:gd name="connsiteX2" fmla="*/ 2913771 w 2913771"/>
              <a:gd name="connsiteY2" fmla="*/ 30602 h 1407648"/>
              <a:gd name="connsiteX3" fmla="*/ 2913771 w 2913771"/>
              <a:gd name="connsiteY3" fmla="*/ 1377046 h 1407648"/>
              <a:gd name="connsiteX4" fmla="*/ 2883169 w 2913771"/>
              <a:gd name="connsiteY4" fmla="*/ 1407648 h 1407648"/>
              <a:gd name="connsiteX5" fmla="*/ 30602 w 2913771"/>
              <a:gd name="connsiteY5" fmla="*/ 1407648 h 1407648"/>
              <a:gd name="connsiteX6" fmla="*/ 0 w 2913771"/>
              <a:gd name="connsiteY6" fmla="*/ 1377046 h 1407648"/>
              <a:gd name="connsiteX7" fmla="*/ 0 w 2913771"/>
              <a:gd name="connsiteY7" fmla="*/ 30602 h 1407648"/>
              <a:gd name="connsiteX8" fmla="*/ 30602 w 2913771"/>
              <a:gd name="connsiteY8" fmla="*/ 0 h 140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771" h="1407648">
                <a:moveTo>
                  <a:pt x="30602" y="0"/>
                </a:moveTo>
                <a:lnTo>
                  <a:pt x="2883169" y="0"/>
                </a:lnTo>
                <a:cubicBezTo>
                  <a:pt x="2900070" y="0"/>
                  <a:pt x="2913771" y="13701"/>
                  <a:pt x="2913771" y="30602"/>
                </a:cubicBezTo>
                <a:lnTo>
                  <a:pt x="2913771" y="1377046"/>
                </a:lnTo>
                <a:cubicBezTo>
                  <a:pt x="2913771" y="1393947"/>
                  <a:pt x="2900070" y="1407648"/>
                  <a:pt x="2883169" y="1407648"/>
                </a:cubicBezTo>
                <a:lnTo>
                  <a:pt x="30602" y="1407648"/>
                </a:lnTo>
                <a:cubicBezTo>
                  <a:pt x="13701" y="1407648"/>
                  <a:pt x="0" y="1393947"/>
                  <a:pt x="0" y="1377046"/>
                </a:cubicBezTo>
                <a:lnTo>
                  <a:pt x="0" y="30602"/>
                </a:lnTo>
                <a:cubicBezTo>
                  <a:pt x="0" y="13701"/>
                  <a:pt x="13701" y="0"/>
                  <a:pt x="30602" y="0"/>
                </a:cubicBezTo>
                <a:close/>
              </a:path>
            </a:pathLst>
          </a:custGeom>
        </p:spPr>
      </p:sp>
      <p:sp>
        <p:nvSpPr>
          <p:cNvPr id="24" name="Picture Placeholder 1">
            <a:extLst>
              <a:ext uri="{FF2B5EF4-FFF2-40B4-BE49-F238E27FC236}">
                <a16:creationId xmlns:a16="http://schemas.microsoft.com/office/drawing/2014/main" id="{3AA0C7E4-662B-4F9D-A427-F2A1C47A2D3B}"/>
              </a:ext>
            </a:extLst>
          </p:cNvPr>
          <p:cNvSpPr>
            <a:spLocks noGrp="1"/>
          </p:cNvSpPr>
          <p:nvPr>
            <p:ph type="pic" sz="quarter" idx="10"/>
          </p:nvPr>
        </p:nvSpPr>
        <p:spPr>
          <a:xfrm>
            <a:off x="1535137" y="2669453"/>
            <a:ext cx="2913771" cy="1407648"/>
          </a:xfrm>
          <a:custGeom>
            <a:avLst/>
            <a:gdLst>
              <a:gd name="connsiteX0" fmla="*/ 30602 w 2913771"/>
              <a:gd name="connsiteY0" fmla="*/ 0 h 1407648"/>
              <a:gd name="connsiteX1" fmla="*/ 2883169 w 2913771"/>
              <a:gd name="connsiteY1" fmla="*/ 0 h 1407648"/>
              <a:gd name="connsiteX2" fmla="*/ 2913771 w 2913771"/>
              <a:gd name="connsiteY2" fmla="*/ 30602 h 1407648"/>
              <a:gd name="connsiteX3" fmla="*/ 2913771 w 2913771"/>
              <a:gd name="connsiteY3" fmla="*/ 1377046 h 1407648"/>
              <a:gd name="connsiteX4" fmla="*/ 2883169 w 2913771"/>
              <a:gd name="connsiteY4" fmla="*/ 1407648 h 1407648"/>
              <a:gd name="connsiteX5" fmla="*/ 30602 w 2913771"/>
              <a:gd name="connsiteY5" fmla="*/ 1407648 h 1407648"/>
              <a:gd name="connsiteX6" fmla="*/ 0 w 2913771"/>
              <a:gd name="connsiteY6" fmla="*/ 1377046 h 1407648"/>
              <a:gd name="connsiteX7" fmla="*/ 0 w 2913771"/>
              <a:gd name="connsiteY7" fmla="*/ 30602 h 1407648"/>
              <a:gd name="connsiteX8" fmla="*/ 30602 w 2913771"/>
              <a:gd name="connsiteY8" fmla="*/ 0 h 140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771" h="1407648">
                <a:moveTo>
                  <a:pt x="30602" y="0"/>
                </a:moveTo>
                <a:lnTo>
                  <a:pt x="2883169" y="0"/>
                </a:lnTo>
                <a:cubicBezTo>
                  <a:pt x="2900070" y="0"/>
                  <a:pt x="2913771" y="13701"/>
                  <a:pt x="2913771" y="30602"/>
                </a:cubicBezTo>
                <a:lnTo>
                  <a:pt x="2913771" y="1377046"/>
                </a:lnTo>
                <a:cubicBezTo>
                  <a:pt x="2913771" y="1393947"/>
                  <a:pt x="2900070" y="1407648"/>
                  <a:pt x="2883169" y="1407648"/>
                </a:cubicBezTo>
                <a:lnTo>
                  <a:pt x="30602" y="1407648"/>
                </a:lnTo>
                <a:cubicBezTo>
                  <a:pt x="13701" y="1407648"/>
                  <a:pt x="0" y="1393947"/>
                  <a:pt x="0" y="1377046"/>
                </a:cubicBezTo>
                <a:lnTo>
                  <a:pt x="0" y="30602"/>
                </a:lnTo>
                <a:cubicBezTo>
                  <a:pt x="0" y="13701"/>
                  <a:pt x="13701" y="0"/>
                  <a:pt x="30602" y="0"/>
                </a:cubicBezTo>
                <a:close/>
              </a:path>
            </a:pathLst>
          </a:custGeom>
        </p:spPr>
      </p:sp>
      <p:sp>
        <p:nvSpPr>
          <p:cNvPr id="25" name="Picture Placeholder 5">
            <a:extLst>
              <a:ext uri="{FF2B5EF4-FFF2-40B4-BE49-F238E27FC236}">
                <a16:creationId xmlns:a16="http://schemas.microsoft.com/office/drawing/2014/main" id="{56E5680C-83DC-4131-BF60-298F37442E56}"/>
              </a:ext>
            </a:extLst>
          </p:cNvPr>
          <p:cNvSpPr>
            <a:spLocks noGrp="1"/>
          </p:cNvSpPr>
          <p:nvPr>
            <p:ph type="pic" sz="quarter" idx="12"/>
          </p:nvPr>
        </p:nvSpPr>
        <p:spPr>
          <a:xfrm>
            <a:off x="4645709" y="2669453"/>
            <a:ext cx="2913771" cy="1407648"/>
          </a:xfrm>
          <a:custGeom>
            <a:avLst/>
            <a:gdLst>
              <a:gd name="connsiteX0" fmla="*/ 30602 w 2913771"/>
              <a:gd name="connsiteY0" fmla="*/ 0 h 1407648"/>
              <a:gd name="connsiteX1" fmla="*/ 2883169 w 2913771"/>
              <a:gd name="connsiteY1" fmla="*/ 0 h 1407648"/>
              <a:gd name="connsiteX2" fmla="*/ 2913771 w 2913771"/>
              <a:gd name="connsiteY2" fmla="*/ 30602 h 1407648"/>
              <a:gd name="connsiteX3" fmla="*/ 2913771 w 2913771"/>
              <a:gd name="connsiteY3" fmla="*/ 1377046 h 1407648"/>
              <a:gd name="connsiteX4" fmla="*/ 2883169 w 2913771"/>
              <a:gd name="connsiteY4" fmla="*/ 1407648 h 1407648"/>
              <a:gd name="connsiteX5" fmla="*/ 30602 w 2913771"/>
              <a:gd name="connsiteY5" fmla="*/ 1407648 h 1407648"/>
              <a:gd name="connsiteX6" fmla="*/ 0 w 2913771"/>
              <a:gd name="connsiteY6" fmla="*/ 1377046 h 1407648"/>
              <a:gd name="connsiteX7" fmla="*/ 0 w 2913771"/>
              <a:gd name="connsiteY7" fmla="*/ 30602 h 1407648"/>
              <a:gd name="connsiteX8" fmla="*/ 30602 w 2913771"/>
              <a:gd name="connsiteY8" fmla="*/ 0 h 140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771" h="1407648">
                <a:moveTo>
                  <a:pt x="30602" y="0"/>
                </a:moveTo>
                <a:lnTo>
                  <a:pt x="2883169" y="0"/>
                </a:lnTo>
                <a:cubicBezTo>
                  <a:pt x="2900070" y="0"/>
                  <a:pt x="2913771" y="13701"/>
                  <a:pt x="2913771" y="30602"/>
                </a:cubicBezTo>
                <a:lnTo>
                  <a:pt x="2913771" y="1377046"/>
                </a:lnTo>
                <a:cubicBezTo>
                  <a:pt x="2913771" y="1393947"/>
                  <a:pt x="2900070" y="1407648"/>
                  <a:pt x="2883169" y="1407648"/>
                </a:cubicBezTo>
                <a:lnTo>
                  <a:pt x="30602" y="1407648"/>
                </a:lnTo>
                <a:cubicBezTo>
                  <a:pt x="13701" y="1407648"/>
                  <a:pt x="0" y="1393947"/>
                  <a:pt x="0" y="1377046"/>
                </a:cubicBezTo>
                <a:lnTo>
                  <a:pt x="0" y="30602"/>
                </a:lnTo>
                <a:cubicBezTo>
                  <a:pt x="0" y="13701"/>
                  <a:pt x="13701" y="0"/>
                  <a:pt x="30602" y="0"/>
                </a:cubicBezTo>
                <a:close/>
              </a:path>
            </a:pathLst>
          </a:custGeom>
        </p:spPr>
      </p:sp>
      <p:sp>
        <p:nvSpPr>
          <p:cNvPr id="26" name="Picture Placeholder 6">
            <a:extLst>
              <a:ext uri="{FF2B5EF4-FFF2-40B4-BE49-F238E27FC236}">
                <a16:creationId xmlns:a16="http://schemas.microsoft.com/office/drawing/2014/main" id="{D408EE94-E07B-45EE-8050-91A0C903F469}"/>
              </a:ext>
            </a:extLst>
          </p:cNvPr>
          <p:cNvSpPr>
            <a:spLocks noGrp="1"/>
          </p:cNvSpPr>
          <p:nvPr>
            <p:ph type="pic" sz="quarter" idx="13"/>
          </p:nvPr>
        </p:nvSpPr>
        <p:spPr>
          <a:xfrm>
            <a:off x="4658164" y="4300000"/>
            <a:ext cx="2913771" cy="1407648"/>
          </a:xfrm>
          <a:custGeom>
            <a:avLst/>
            <a:gdLst>
              <a:gd name="connsiteX0" fmla="*/ 30602 w 2913771"/>
              <a:gd name="connsiteY0" fmla="*/ 0 h 1407648"/>
              <a:gd name="connsiteX1" fmla="*/ 2883169 w 2913771"/>
              <a:gd name="connsiteY1" fmla="*/ 0 h 1407648"/>
              <a:gd name="connsiteX2" fmla="*/ 2913771 w 2913771"/>
              <a:gd name="connsiteY2" fmla="*/ 30602 h 1407648"/>
              <a:gd name="connsiteX3" fmla="*/ 2913771 w 2913771"/>
              <a:gd name="connsiteY3" fmla="*/ 1377046 h 1407648"/>
              <a:gd name="connsiteX4" fmla="*/ 2883169 w 2913771"/>
              <a:gd name="connsiteY4" fmla="*/ 1407648 h 1407648"/>
              <a:gd name="connsiteX5" fmla="*/ 30602 w 2913771"/>
              <a:gd name="connsiteY5" fmla="*/ 1407648 h 1407648"/>
              <a:gd name="connsiteX6" fmla="*/ 0 w 2913771"/>
              <a:gd name="connsiteY6" fmla="*/ 1377046 h 1407648"/>
              <a:gd name="connsiteX7" fmla="*/ 0 w 2913771"/>
              <a:gd name="connsiteY7" fmla="*/ 30602 h 1407648"/>
              <a:gd name="connsiteX8" fmla="*/ 30602 w 2913771"/>
              <a:gd name="connsiteY8" fmla="*/ 0 h 140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771" h="1407648">
                <a:moveTo>
                  <a:pt x="30602" y="0"/>
                </a:moveTo>
                <a:lnTo>
                  <a:pt x="2883169" y="0"/>
                </a:lnTo>
                <a:cubicBezTo>
                  <a:pt x="2900070" y="0"/>
                  <a:pt x="2913771" y="13701"/>
                  <a:pt x="2913771" y="30602"/>
                </a:cubicBezTo>
                <a:lnTo>
                  <a:pt x="2913771" y="1377046"/>
                </a:lnTo>
                <a:cubicBezTo>
                  <a:pt x="2913771" y="1393947"/>
                  <a:pt x="2900070" y="1407648"/>
                  <a:pt x="2883169" y="1407648"/>
                </a:cubicBezTo>
                <a:lnTo>
                  <a:pt x="30602" y="1407648"/>
                </a:lnTo>
                <a:cubicBezTo>
                  <a:pt x="13701" y="1407648"/>
                  <a:pt x="0" y="1393947"/>
                  <a:pt x="0" y="1377046"/>
                </a:cubicBezTo>
                <a:lnTo>
                  <a:pt x="0" y="30602"/>
                </a:lnTo>
                <a:cubicBezTo>
                  <a:pt x="0" y="13701"/>
                  <a:pt x="13701" y="0"/>
                  <a:pt x="30602" y="0"/>
                </a:cubicBezTo>
                <a:close/>
              </a:path>
            </a:pathLst>
          </a:custGeom>
        </p:spPr>
      </p:sp>
      <p:sp>
        <p:nvSpPr>
          <p:cNvPr id="27" name="Picture Placeholder 7">
            <a:extLst>
              <a:ext uri="{FF2B5EF4-FFF2-40B4-BE49-F238E27FC236}">
                <a16:creationId xmlns:a16="http://schemas.microsoft.com/office/drawing/2014/main" id="{D81113DB-E2D7-4D36-9C94-7C31FEEDB4E3}"/>
              </a:ext>
            </a:extLst>
          </p:cNvPr>
          <p:cNvSpPr>
            <a:spLocks noGrp="1"/>
          </p:cNvSpPr>
          <p:nvPr>
            <p:ph type="pic" sz="quarter" idx="14"/>
          </p:nvPr>
        </p:nvSpPr>
        <p:spPr>
          <a:xfrm>
            <a:off x="7781192" y="2669453"/>
            <a:ext cx="2913771" cy="1407648"/>
          </a:xfrm>
          <a:custGeom>
            <a:avLst/>
            <a:gdLst>
              <a:gd name="connsiteX0" fmla="*/ 30602 w 2913771"/>
              <a:gd name="connsiteY0" fmla="*/ 0 h 1407648"/>
              <a:gd name="connsiteX1" fmla="*/ 2883169 w 2913771"/>
              <a:gd name="connsiteY1" fmla="*/ 0 h 1407648"/>
              <a:gd name="connsiteX2" fmla="*/ 2913771 w 2913771"/>
              <a:gd name="connsiteY2" fmla="*/ 30602 h 1407648"/>
              <a:gd name="connsiteX3" fmla="*/ 2913771 w 2913771"/>
              <a:gd name="connsiteY3" fmla="*/ 1377046 h 1407648"/>
              <a:gd name="connsiteX4" fmla="*/ 2883169 w 2913771"/>
              <a:gd name="connsiteY4" fmla="*/ 1407648 h 1407648"/>
              <a:gd name="connsiteX5" fmla="*/ 30602 w 2913771"/>
              <a:gd name="connsiteY5" fmla="*/ 1407648 h 1407648"/>
              <a:gd name="connsiteX6" fmla="*/ 0 w 2913771"/>
              <a:gd name="connsiteY6" fmla="*/ 1377046 h 1407648"/>
              <a:gd name="connsiteX7" fmla="*/ 0 w 2913771"/>
              <a:gd name="connsiteY7" fmla="*/ 30602 h 1407648"/>
              <a:gd name="connsiteX8" fmla="*/ 30602 w 2913771"/>
              <a:gd name="connsiteY8" fmla="*/ 0 h 140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771" h="1407648">
                <a:moveTo>
                  <a:pt x="30602" y="0"/>
                </a:moveTo>
                <a:lnTo>
                  <a:pt x="2883169" y="0"/>
                </a:lnTo>
                <a:cubicBezTo>
                  <a:pt x="2900070" y="0"/>
                  <a:pt x="2913771" y="13701"/>
                  <a:pt x="2913771" y="30602"/>
                </a:cubicBezTo>
                <a:lnTo>
                  <a:pt x="2913771" y="1377046"/>
                </a:lnTo>
                <a:cubicBezTo>
                  <a:pt x="2913771" y="1393947"/>
                  <a:pt x="2900070" y="1407648"/>
                  <a:pt x="2883169" y="1407648"/>
                </a:cubicBezTo>
                <a:lnTo>
                  <a:pt x="30602" y="1407648"/>
                </a:lnTo>
                <a:cubicBezTo>
                  <a:pt x="13701" y="1407648"/>
                  <a:pt x="0" y="1393947"/>
                  <a:pt x="0" y="1377046"/>
                </a:cubicBezTo>
                <a:lnTo>
                  <a:pt x="0" y="30602"/>
                </a:lnTo>
                <a:cubicBezTo>
                  <a:pt x="0" y="13701"/>
                  <a:pt x="13701" y="0"/>
                  <a:pt x="30602" y="0"/>
                </a:cubicBezTo>
                <a:close/>
              </a:path>
            </a:pathLst>
          </a:custGeom>
        </p:spPr>
      </p:sp>
      <p:sp>
        <p:nvSpPr>
          <p:cNvPr id="28" name="Picture Placeholder 11">
            <a:extLst>
              <a:ext uri="{FF2B5EF4-FFF2-40B4-BE49-F238E27FC236}">
                <a16:creationId xmlns:a16="http://schemas.microsoft.com/office/drawing/2014/main" id="{C7CA750F-9ED9-44D0-BBCA-E52D30BED4A3}"/>
              </a:ext>
            </a:extLst>
          </p:cNvPr>
          <p:cNvSpPr>
            <a:spLocks noGrp="1"/>
          </p:cNvSpPr>
          <p:nvPr>
            <p:ph type="pic" sz="quarter" idx="15"/>
          </p:nvPr>
        </p:nvSpPr>
        <p:spPr>
          <a:xfrm>
            <a:off x="7793647" y="4300000"/>
            <a:ext cx="2913771" cy="1407648"/>
          </a:xfrm>
          <a:custGeom>
            <a:avLst/>
            <a:gdLst>
              <a:gd name="connsiteX0" fmla="*/ 30602 w 2913771"/>
              <a:gd name="connsiteY0" fmla="*/ 0 h 1407648"/>
              <a:gd name="connsiteX1" fmla="*/ 2883169 w 2913771"/>
              <a:gd name="connsiteY1" fmla="*/ 0 h 1407648"/>
              <a:gd name="connsiteX2" fmla="*/ 2913771 w 2913771"/>
              <a:gd name="connsiteY2" fmla="*/ 30602 h 1407648"/>
              <a:gd name="connsiteX3" fmla="*/ 2913771 w 2913771"/>
              <a:gd name="connsiteY3" fmla="*/ 1377046 h 1407648"/>
              <a:gd name="connsiteX4" fmla="*/ 2883169 w 2913771"/>
              <a:gd name="connsiteY4" fmla="*/ 1407648 h 1407648"/>
              <a:gd name="connsiteX5" fmla="*/ 30602 w 2913771"/>
              <a:gd name="connsiteY5" fmla="*/ 1407648 h 1407648"/>
              <a:gd name="connsiteX6" fmla="*/ 0 w 2913771"/>
              <a:gd name="connsiteY6" fmla="*/ 1377046 h 1407648"/>
              <a:gd name="connsiteX7" fmla="*/ 0 w 2913771"/>
              <a:gd name="connsiteY7" fmla="*/ 30602 h 1407648"/>
              <a:gd name="connsiteX8" fmla="*/ 30602 w 2913771"/>
              <a:gd name="connsiteY8" fmla="*/ 0 h 140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771" h="1407648">
                <a:moveTo>
                  <a:pt x="30602" y="0"/>
                </a:moveTo>
                <a:lnTo>
                  <a:pt x="2883169" y="0"/>
                </a:lnTo>
                <a:cubicBezTo>
                  <a:pt x="2900070" y="0"/>
                  <a:pt x="2913771" y="13701"/>
                  <a:pt x="2913771" y="30602"/>
                </a:cubicBezTo>
                <a:lnTo>
                  <a:pt x="2913771" y="1377046"/>
                </a:lnTo>
                <a:cubicBezTo>
                  <a:pt x="2913771" y="1393947"/>
                  <a:pt x="2900070" y="1407648"/>
                  <a:pt x="2883169" y="1407648"/>
                </a:cubicBezTo>
                <a:lnTo>
                  <a:pt x="30602" y="1407648"/>
                </a:lnTo>
                <a:cubicBezTo>
                  <a:pt x="13701" y="1407648"/>
                  <a:pt x="0" y="1393947"/>
                  <a:pt x="0" y="1377046"/>
                </a:cubicBezTo>
                <a:lnTo>
                  <a:pt x="0" y="30602"/>
                </a:lnTo>
                <a:cubicBezTo>
                  <a:pt x="0" y="13701"/>
                  <a:pt x="13701" y="0"/>
                  <a:pt x="30602" y="0"/>
                </a:cubicBezTo>
                <a:close/>
              </a:path>
            </a:pathLst>
          </a:custGeom>
        </p:spPr>
      </p:sp>
    </p:spTree>
    <p:extLst>
      <p:ext uri="{BB962C8B-B14F-4D97-AF65-F5344CB8AC3E}">
        <p14:creationId xmlns:p14="http://schemas.microsoft.com/office/powerpoint/2010/main" val="3107125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C1BC6F97-586B-4B18-817B-EF1AEF07D9B9}"/>
              </a:ext>
            </a:extLst>
          </p:cNvPr>
          <p:cNvSpPr>
            <a:spLocks noGrp="1"/>
          </p:cNvSpPr>
          <p:nvPr>
            <p:ph type="pic" sz="quarter" idx="10"/>
          </p:nvPr>
        </p:nvSpPr>
        <p:spPr>
          <a:xfrm>
            <a:off x="6095999" y="753319"/>
            <a:ext cx="5351362" cy="5351362"/>
          </a:xfrm>
          <a:custGeom>
            <a:avLst/>
            <a:gdLst>
              <a:gd name="connsiteX0" fmla="*/ 2675681 w 5351362"/>
              <a:gd name="connsiteY0" fmla="*/ 0 h 5351362"/>
              <a:gd name="connsiteX1" fmla="*/ 5351362 w 5351362"/>
              <a:gd name="connsiteY1" fmla="*/ 2675681 h 5351362"/>
              <a:gd name="connsiteX2" fmla="*/ 2675681 w 5351362"/>
              <a:gd name="connsiteY2" fmla="*/ 5351362 h 5351362"/>
              <a:gd name="connsiteX3" fmla="*/ 0 w 5351362"/>
              <a:gd name="connsiteY3" fmla="*/ 2675681 h 5351362"/>
              <a:gd name="connsiteX4" fmla="*/ 2675681 w 5351362"/>
              <a:gd name="connsiteY4" fmla="*/ 0 h 5351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1362" h="5351362">
                <a:moveTo>
                  <a:pt x="2675681" y="0"/>
                </a:moveTo>
                <a:cubicBezTo>
                  <a:pt x="4153419" y="0"/>
                  <a:pt x="5351362" y="1197943"/>
                  <a:pt x="5351362" y="2675681"/>
                </a:cubicBezTo>
                <a:cubicBezTo>
                  <a:pt x="5351362" y="4153419"/>
                  <a:pt x="4153419" y="5351362"/>
                  <a:pt x="2675681" y="5351362"/>
                </a:cubicBezTo>
                <a:cubicBezTo>
                  <a:pt x="1197943" y="5351362"/>
                  <a:pt x="0" y="4153419"/>
                  <a:pt x="0" y="2675681"/>
                </a:cubicBezTo>
                <a:cubicBezTo>
                  <a:pt x="0" y="1197943"/>
                  <a:pt x="1197943" y="0"/>
                  <a:pt x="2675681" y="0"/>
                </a:cubicBezTo>
                <a:close/>
              </a:path>
            </a:pathLst>
          </a:custGeom>
        </p:spPr>
      </p:sp>
    </p:spTree>
    <p:extLst>
      <p:ext uri="{BB962C8B-B14F-4D97-AF65-F5344CB8AC3E}">
        <p14:creationId xmlns:p14="http://schemas.microsoft.com/office/powerpoint/2010/main" val="1496957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9" name="Picture Placeholder 1">
            <a:extLst>
              <a:ext uri="{FF2B5EF4-FFF2-40B4-BE49-F238E27FC236}">
                <a16:creationId xmlns:a16="http://schemas.microsoft.com/office/drawing/2014/main" id="{07B233B3-472A-487D-95A8-7ACA4A277E97}"/>
              </a:ext>
            </a:extLst>
          </p:cNvPr>
          <p:cNvSpPr>
            <a:spLocks noGrp="1"/>
          </p:cNvSpPr>
          <p:nvPr>
            <p:ph type="pic" sz="quarter" idx="26"/>
          </p:nvPr>
        </p:nvSpPr>
        <p:spPr>
          <a:xfrm>
            <a:off x="3975450" y="4566791"/>
            <a:ext cx="1752600" cy="1752600"/>
          </a:xfrm>
          <a:prstGeom prst="ellipse">
            <a:avLst/>
          </a:prstGeom>
        </p:spPr>
      </p:sp>
      <p:sp>
        <p:nvSpPr>
          <p:cNvPr id="60" name="Picture Placeholder 2">
            <a:extLst>
              <a:ext uri="{FF2B5EF4-FFF2-40B4-BE49-F238E27FC236}">
                <a16:creationId xmlns:a16="http://schemas.microsoft.com/office/drawing/2014/main" id="{54512F3A-3EBC-4ECA-8987-B9785A9535A8}"/>
              </a:ext>
            </a:extLst>
          </p:cNvPr>
          <p:cNvSpPr>
            <a:spLocks noGrp="1"/>
          </p:cNvSpPr>
          <p:nvPr>
            <p:ph type="pic" sz="quarter" idx="24"/>
          </p:nvPr>
        </p:nvSpPr>
        <p:spPr>
          <a:xfrm>
            <a:off x="6356051" y="4566791"/>
            <a:ext cx="1752600" cy="1752600"/>
          </a:xfrm>
          <a:prstGeom prst="ellipse">
            <a:avLst/>
          </a:prstGeom>
        </p:spPr>
      </p:sp>
      <p:sp>
        <p:nvSpPr>
          <p:cNvPr id="61" name="Picture Placeholder 4">
            <a:extLst>
              <a:ext uri="{FF2B5EF4-FFF2-40B4-BE49-F238E27FC236}">
                <a16:creationId xmlns:a16="http://schemas.microsoft.com/office/drawing/2014/main" id="{7809A825-0689-4611-B0EE-47D075EBB12D}"/>
              </a:ext>
            </a:extLst>
          </p:cNvPr>
          <p:cNvSpPr>
            <a:spLocks noGrp="1"/>
          </p:cNvSpPr>
          <p:nvPr>
            <p:ph type="pic" sz="quarter" idx="23"/>
          </p:nvPr>
        </p:nvSpPr>
        <p:spPr>
          <a:xfrm>
            <a:off x="6356051" y="1739900"/>
            <a:ext cx="1752600" cy="1752600"/>
          </a:xfrm>
          <a:prstGeom prst="ellipse">
            <a:avLst/>
          </a:prstGeom>
        </p:spPr>
      </p:sp>
      <p:sp>
        <p:nvSpPr>
          <p:cNvPr id="62" name="Picture Placeholder 5">
            <a:extLst>
              <a:ext uri="{FF2B5EF4-FFF2-40B4-BE49-F238E27FC236}">
                <a16:creationId xmlns:a16="http://schemas.microsoft.com/office/drawing/2014/main" id="{CF4CD946-877B-4D9E-868E-521373718426}"/>
              </a:ext>
            </a:extLst>
          </p:cNvPr>
          <p:cNvSpPr>
            <a:spLocks noGrp="1"/>
          </p:cNvSpPr>
          <p:nvPr>
            <p:ph type="pic" sz="quarter" idx="25"/>
          </p:nvPr>
        </p:nvSpPr>
        <p:spPr>
          <a:xfrm>
            <a:off x="3975450" y="1739900"/>
            <a:ext cx="1752600" cy="1752600"/>
          </a:xfrm>
          <a:prstGeom prst="ellipse">
            <a:avLst/>
          </a:prstGeom>
        </p:spPr>
      </p:sp>
    </p:spTree>
    <p:extLst>
      <p:ext uri="{BB962C8B-B14F-4D97-AF65-F5344CB8AC3E}">
        <p14:creationId xmlns:p14="http://schemas.microsoft.com/office/powerpoint/2010/main" val="673580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9B653-693B-4773-B5C9-4B774180F3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K"/>
          </a:p>
        </p:txBody>
      </p:sp>
      <p:sp>
        <p:nvSpPr>
          <p:cNvPr id="3" name="Date Placeholder 2">
            <a:extLst>
              <a:ext uri="{FF2B5EF4-FFF2-40B4-BE49-F238E27FC236}">
                <a16:creationId xmlns:a16="http://schemas.microsoft.com/office/drawing/2014/main" id="{490A537E-D7A6-4351-AFAC-B4C8C8F279DF}"/>
              </a:ext>
            </a:extLst>
          </p:cNvPr>
          <p:cNvSpPr>
            <a:spLocks noGrp="1"/>
          </p:cNvSpPr>
          <p:nvPr>
            <p:ph type="dt" sz="half" idx="10"/>
          </p:nvPr>
        </p:nvSpPr>
        <p:spPr>
          <a:xfrm>
            <a:off x="838200" y="6356350"/>
            <a:ext cx="2743200" cy="365125"/>
          </a:xfrm>
          <a:prstGeom prst="rect">
            <a:avLst/>
          </a:prstGeom>
        </p:spPr>
        <p:txBody>
          <a:bodyPr/>
          <a:lstStyle/>
          <a:p>
            <a:fld id="{C595E41E-104A-4D32-8980-40B770A7EE75}" type="datetimeFigureOut">
              <a:rPr lang="en-PK" smtClean="0"/>
              <a:t>03/07/2019</a:t>
            </a:fld>
            <a:endParaRPr lang="en-PK"/>
          </a:p>
        </p:txBody>
      </p:sp>
      <p:sp>
        <p:nvSpPr>
          <p:cNvPr id="4" name="Footer Placeholder 3">
            <a:extLst>
              <a:ext uri="{FF2B5EF4-FFF2-40B4-BE49-F238E27FC236}">
                <a16:creationId xmlns:a16="http://schemas.microsoft.com/office/drawing/2014/main" id="{625EE5E9-2E40-4F71-A344-A86E39F945B6}"/>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5" name="Slide Number Placeholder 4">
            <a:extLst>
              <a:ext uri="{FF2B5EF4-FFF2-40B4-BE49-F238E27FC236}">
                <a16:creationId xmlns:a16="http://schemas.microsoft.com/office/drawing/2014/main" id="{D351E826-E8F0-4F0F-8161-1F93BE75406E}"/>
              </a:ext>
            </a:extLst>
          </p:cNvPr>
          <p:cNvSpPr>
            <a:spLocks noGrp="1"/>
          </p:cNvSpPr>
          <p:nvPr>
            <p:ph type="sldNum" sz="quarter" idx="12"/>
          </p:nvPr>
        </p:nvSpPr>
        <p:spPr>
          <a:xfrm>
            <a:off x="8610600" y="6356350"/>
            <a:ext cx="2743200" cy="365125"/>
          </a:xfrm>
          <a:prstGeom prst="rect">
            <a:avLst/>
          </a:prstGeom>
        </p:spPr>
        <p:txBody>
          <a:bodyPr/>
          <a:lstStyle/>
          <a:p>
            <a:fld id="{AAA65853-D190-4593-888B-DE92A1125B0F}" type="slidenum">
              <a:rPr lang="en-PK" smtClean="0"/>
              <a:t>‹#›</a:t>
            </a:fld>
            <a:endParaRPr lang="en-PK"/>
          </a:p>
        </p:txBody>
      </p:sp>
    </p:spTree>
    <p:extLst>
      <p:ext uri="{BB962C8B-B14F-4D97-AF65-F5344CB8AC3E}">
        <p14:creationId xmlns:p14="http://schemas.microsoft.com/office/powerpoint/2010/main" val="3414191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68E923-CB7F-4F88-B157-0093FA0B38E3}"/>
              </a:ext>
            </a:extLst>
          </p:cNvPr>
          <p:cNvSpPr>
            <a:spLocks noGrp="1"/>
          </p:cNvSpPr>
          <p:nvPr>
            <p:ph type="dt" sz="half" idx="10"/>
          </p:nvPr>
        </p:nvSpPr>
        <p:spPr>
          <a:xfrm>
            <a:off x="838200" y="6356350"/>
            <a:ext cx="2743200" cy="365125"/>
          </a:xfrm>
          <a:prstGeom prst="rect">
            <a:avLst/>
          </a:prstGeom>
        </p:spPr>
        <p:txBody>
          <a:bodyPr/>
          <a:lstStyle/>
          <a:p>
            <a:fld id="{C595E41E-104A-4D32-8980-40B770A7EE75}" type="datetimeFigureOut">
              <a:rPr lang="en-PK" smtClean="0"/>
              <a:t>03/07/2019</a:t>
            </a:fld>
            <a:endParaRPr lang="en-PK"/>
          </a:p>
        </p:txBody>
      </p:sp>
      <p:sp>
        <p:nvSpPr>
          <p:cNvPr id="3" name="Footer Placeholder 2">
            <a:extLst>
              <a:ext uri="{FF2B5EF4-FFF2-40B4-BE49-F238E27FC236}">
                <a16:creationId xmlns:a16="http://schemas.microsoft.com/office/drawing/2014/main" id="{F542CEBF-F8CC-441D-B436-609D34EAE343}"/>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4" name="Slide Number Placeholder 3">
            <a:extLst>
              <a:ext uri="{FF2B5EF4-FFF2-40B4-BE49-F238E27FC236}">
                <a16:creationId xmlns:a16="http://schemas.microsoft.com/office/drawing/2014/main" id="{99B870A5-03AA-48A4-A026-4DA8DB3A92E1}"/>
              </a:ext>
            </a:extLst>
          </p:cNvPr>
          <p:cNvSpPr>
            <a:spLocks noGrp="1"/>
          </p:cNvSpPr>
          <p:nvPr>
            <p:ph type="sldNum" sz="quarter" idx="12"/>
          </p:nvPr>
        </p:nvSpPr>
        <p:spPr>
          <a:xfrm>
            <a:off x="8610600" y="6356350"/>
            <a:ext cx="2743200" cy="365125"/>
          </a:xfrm>
          <a:prstGeom prst="rect">
            <a:avLst/>
          </a:prstGeom>
        </p:spPr>
        <p:txBody>
          <a:bodyPr/>
          <a:lstStyle/>
          <a:p>
            <a:fld id="{AAA65853-D190-4593-888B-DE92A1125B0F}" type="slidenum">
              <a:rPr lang="en-PK" smtClean="0"/>
              <a:t>‹#›</a:t>
            </a:fld>
            <a:endParaRPr lang="en-PK"/>
          </a:p>
        </p:txBody>
      </p:sp>
    </p:spTree>
    <p:extLst>
      <p:ext uri="{BB962C8B-B14F-4D97-AF65-F5344CB8AC3E}">
        <p14:creationId xmlns:p14="http://schemas.microsoft.com/office/powerpoint/2010/main" val="282828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92136084-DE2E-4B0C-A8FD-05C8C927541D}"/>
              </a:ext>
            </a:extLst>
          </p:cNvPr>
          <p:cNvSpPr>
            <a:spLocks noGrp="1"/>
          </p:cNvSpPr>
          <p:nvPr>
            <p:ph type="pic" sz="quarter" idx="10"/>
          </p:nvPr>
        </p:nvSpPr>
        <p:spPr>
          <a:xfrm>
            <a:off x="3013015" y="-12379"/>
            <a:ext cx="9192917" cy="5350528"/>
          </a:xfrm>
          <a:custGeom>
            <a:avLst/>
            <a:gdLst>
              <a:gd name="connsiteX0" fmla="*/ 21549 w 9192917"/>
              <a:gd name="connsiteY0" fmla="*/ 0 h 5350528"/>
              <a:gd name="connsiteX1" fmla="*/ 9191051 w 9192917"/>
              <a:gd name="connsiteY1" fmla="*/ 0 h 5350528"/>
              <a:gd name="connsiteX2" fmla="*/ 9191085 w 9192917"/>
              <a:gd name="connsiteY2" fmla="*/ 71721 h 5350528"/>
              <a:gd name="connsiteX3" fmla="*/ 9192908 w 9192917"/>
              <a:gd name="connsiteY3" fmla="*/ 3982680 h 5350528"/>
              <a:gd name="connsiteX4" fmla="*/ 9014242 w 9192917"/>
              <a:gd name="connsiteY4" fmla="*/ 4666221 h 5350528"/>
              <a:gd name="connsiteX5" fmla="*/ 8511611 w 9192917"/>
              <a:gd name="connsiteY5" fmla="*/ 5162722 h 5350528"/>
              <a:gd name="connsiteX6" fmla="*/ 7154892 w 9192917"/>
              <a:gd name="connsiteY6" fmla="*/ 5166113 h 5350528"/>
              <a:gd name="connsiteX7" fmla="*/ 675602 w 9192917"/>
              <a:gd name="connsiteY7" fmla="*/ 1425294 h 5350528"/>
              <a:gd name="connsiteX8" fmla="*/ 181 w 9192917"/>
              <a:gd name="connsiteY8" fmla="*/ 248645 h 5350528"/>
              <a:gd name="connsiteX9" fmla="*/ 9373 w 9192917"/>
              <a:gd name="connsiteY9" fmla="*/ 65345 h 535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92917" h="5350528">
                <a:moveTo>
                  <a:pt x="21549" y="0"/>
                </a:moveTo>
                <a:lnTo>
                  <a:pt x="9191051" y="0"/>
                </a:lnTo>
                <a:lnTo>
                  <a:pt x="9191085" y="71721"/>
                </a:lnTo>
                <a:cubicBezTo>
                  <a:pt x="9191550" y="1069821"/>
                  <a:pt x="9192145" y="2347391"/>
                  <a:pt x="9192908" y="3982680"/>
                </a:cubicBezTo>
                <a:cubicBezTo>
                  <a:pt x="9193792" y="4219199"/>
                  <a:pt x="9133469" y="4459714"/>
                  <a:pt x="9014242" y="4666221"/>
                </a:cubicBezTo>
                <a:cubicBezTo>
                  <a:pt x="8895015" y="4872728"/>
                  <a:pt x="8716884" y="5045228"/>
                  <a:pt x="8511611" y="5162722"/>
                </a:cubicBezTo>
                <a:cubicBezTo>
                  <a:pt x="8092547" y="5412458"/>
                  <a:pt x="7581935" y="5412667"/>
                  <a:pt x="7154892" y="5166113"/>
                </a:cubicBezTo>
                <a:cubicBezTo>
                  <a:pt x="7154892" y="5166113"/>
                  <a:pt x="7154892" y="5166113"/>
                  <a:pt x="675602" y="1425294"/>
                </a:cubicBezTo>
                <a:cubicBezTo>
                  <a:pt x="248559" y="1178740"/>
                  <a:pt x="-6564" y="736434"/>
                  <a:pt x="181" y="248645"/>
                </a:cubicBezTo>
                <a:cubicBezTo>
                  <a:pt x="-815" y="186608"/>
                  <a:pt x="2302" y="125413"/>
                  <a:pt x="9373" y="65345"/>
                </a:cubicBezTo>
                <a:close/>
              </a:path>
            </a:pathLst>
          </a:custGeom>
        </p:spPr>
      </p:sp>
    </p:spTree>
    <p:extLst>
      <p:ext uri="{BB962C8B-B14F-4D97-AF65-F5344CB8AC3E}">
        <p14:creationId xmlns:p14="http://schemas.microsoft.com/office/powerpoint/2010/main" val="357844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Picture Placeholder 11">
            <a:extLst>
              <a:ext uri="{FF2B5EF4-FFF2-40B4-BE49-F238E27FC236}">
                <a16:creationId xmlns:a16="http://schemas.microsoft.com/office/drawing/2014/main" id="{ED52D387-49C1-4ADA-84A7-55A066FD761A}"/>
              </a:ext>
            </a:extLst>
          </p:cNvPr>
          <p:cNvSpPr>
            <a:spLocks noGrp="1"/>
          </p:cNvSpPr>
          <p:nvPr>
            <p:ph type="pic" sz="quarter" idx="18"/>
          </p:nvPr>
        </p:nvSpPr>
        <p:spPr>
          <a:xfrm rot="21250149">
            <a:off x="9274121" y="2663858"/>
            <a:ext cx="2331872" cy="2340352"/>
          </a:xfrm>
          <a:prstGeom prst="rect">
            <a:avLst/>
          </a:prstGeom>
        </p:spPr>
      </p:sp>
      <p:sp>
        <p:nvSpPr>
          <p:cNvPr id="12" name="Picture Placeholder 10">
            <a:extLst>
              <a:ext uri="{FF2B5EF4-FFF2-40B4-BE49-F238E27FC236}">
                <a16:creationId xmlns:a16="http://schemas.microsoft.com/office/drawing/2014/main" id="{D7A6CA06-187F-4BA4-834F-DABEE8EDFD02}"/>
              </a:ext>
            </a:extLst>
          </p:cNvPr>
          <p:cNvSpPr>
            <a:spLocks noGrp="1"/>
          </p:cNvSpPr>
          <p:nvPr>
            <p:ph type="pic" sz="quarter" idx="17"/>
          </p:nvPr>
        </p:nvSpPr>
        <p:spPr>
          <a:xfrm rot="21250149">
            <a:off x="7991706" y="1069264"/>
            <a:ext cx="2331872" cy="2340352"/>
          </a:xfrm>
          <a:prstGeom prst="rect">
            <a:avLst/>
          </a:prstGeom>
        </p:spPr>
      </p:sp>
      <p:sp>
        <p:nvSpPr>
          <p:cNvPr id="27" name="Picture Placeholder 9">
            <a:extLst>
              <a:ext uri="{FF2B5EF4-FFF2-40B4-BE49-F238E27FC236}">
                <a16:creationId xmlns:a16="http://schemas.microsoft.com/office/drawing/2014/main" id="{EFAF0CE9-1A5D-4DD3-951B-E38C29FF098E}"/>
              </a:ext>
            </a:extLst>
          </p:cNvPr>
          <p:cNvSpPr>
            <a:spLocks noGrp="1"/>
          </p:cNvSpPr>
          <p:nvPr>
            <p:ph type="pic" sz="quarter" idx="11"/>
          </p:nvPr>
        </p:nvSpPr>
        <p:spPr>
          <a:xfrm rot="20737385">
            <a:off x="6575358" y="3084894"/>
            <a:ext cx="2331872" cy="2340352"/>
          </a:xfrm>
          <a:prstGeom prst="rect">
            <a:avLst/>
          </a:prstGeom>
        </p:spPr>
      </p:sp>
    </p:spTree>
    <p:extLst>
      <p:ext uri="{BB962C8B-B14F-4D97-AF65-F5344CB8AC3E}">
        <p14:creationId xmlns:p14="http://schemas.microsoft.com/office/powerpoint/2010/main" val="2266403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41744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7310" userDrawn="1">
          <p15:clr>
            <a:srgbClr val="F26B43"/>
          </p15:clr>
        </p15:guide>
        <p15:guide id="4" pos="370" userDrawn="1">
          <p15:clr>
            <a:srgbClr val="F26B43"/>
          </p15:clr>
        </p15:guide>
        <p15:guide id="5" orient="horz" pos="4042" userDrawn="1">
          <p15:clr>
            <a:srgbClr val="F26B43"/>
          </p15:clr>
        </p15:guide>
        <p15:guide id="6" orient="horz" pos="27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5.xml"/><Relationship Id="rId5" Type="http://schemas.openxmlformats.org/officeDocument/2006/relationships/image" Target="../media/image6.jpe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sv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jp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9.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F8BB35E3-2430-48A0-B299-84EAC898999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0602" b="10602"/>
          <a:stretch>
            <a:fillRect/>
          </a:stretch>
        </p:blipFill>
        <p:spPr/>
      </p:pic>
      <p:sp>
        <p:nvSpPr>
          <p:cNvPr id="15" name="Rectangle 14">
            <a:extLst>
              <a:ext uri="{FF2B5EF4-FFF2-40B4-BE49-F238E27FC236}">
                <a16:creationId xmlns:a16="http://schemas.microsoft.com/office/drawing/2014/main" id="{F65E622D-2EBF-479A-AFB8-24BE41EC023A}"/>
              </a:ext>
            </a:extLst>
          </p:cNvPr>
          <p:cNvSpPr/>
          <p:nvPr/>
        </p:nvSpPr>
        <p:spPr>
          <a:xfrm>
            <a:off x="587373" y="0"/>
            <a:ext cx="11604626" cy="6858000"/>
          </a:xfrm>
          <a:prstGeom prst="rect">
            <a:avLst/>
          </a:prstGeom>
          <a:gradFill>
            <a:gsLst>
              <a:gs pos="0">
                <a:srgbClr val="00B050">
                  <a:alpha val="25000"/>
                </a:srgbClr>
              </a:gs>
              <a:gs pos="75000">
                <a:schemeClr val="tx1">
                  <a:alpha val="6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4" name="Rectangle 3">
            <a:extLst>
              <a:ext uri="{FF2B5EF4-FFF2-40B4-BE49-F238E27FC236}">
                <a16:creationId xmlns:a16="http://schemas.microsoft.com/office/drawing/2014/main" id="{C35A9C59-4379-4399-9DED-4213D14E634E}"/>
              </a:ext>
            </a:extLst>
          </p:cNvPr>
          <p:cNvSpPr/>
          <p:nvPr/>
        </p:nvSpPr>
        <p:spPr>
          <a:xfrm>
            <a:off x="0" y="0"/>
            <a:ext cx="587375" cy="6858000"/>
          </a:xfrm>
          <a:prstGeom prst="rect">
            <a:avLst/>
          </a:prstGeom>
          <a:solidFill>
            <a:schemeClr val="bg1"/>
          </a:solidFill>
          <a:ln>
            <a:noFill/>
          </a:ln>
          <a:effectLst>
            <a:outerShdw blurRad="254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5" name="TextBox 4">
            <a:extLst>
              <a:ext uri="{FF2B5EF4-FFF2-40B4-BE49-F238E27FC236}">
                <a16:creationId xmlns:a16="http://schemas.microsoft.com/office/drawing/2014/main" id="{D010FF0E-4032-4B9A-AAB0-1ABC1DDA5F4E}"/>
              </a:ext>
            </a:extLst>
          </p:cNvPr>
          <p:cNvSpPr txBox="1"/>
          <p:nvPr/>
        </p:nvSpPr>
        <p:spPr>
          <a:xfrm>
            <a:off x="91773" y="546704"/>
            <a:ext cx="403828" cy="5764591"/>
          </a:xfrm>
          <a:prstGeom prst="rect">
            <a:avLst/>
          </a:prstGeom>
          <a:noFill/>
        </p:spPr>
        <p:txBody>
          <a:bodyPr vert="wordArtVert" wrap="none" rtlCol="0">
            <a:spAutoFit/>
          </a:bodyPr>
          <a:lstStyle/>
          <a:p>
            <a:r>
              <a:rPr lang="en-US" sz="1200" b="1" dirty="0">
                <a:solidFill>
                  <a:srgbClr val="00B050"/>
                </a:solidFill>
              </a:rPr>
              <a:t>NATURE POWERPOINT TEMPLATE</a:t>
            </a:r>
            <a:endParaRPr lang="en-PK" sz="1200" b="1" dirty="0">
              <a:solidFill>
                <a:srgbClr val="00B050"/>
              </a:solidFill>
            </a:endParaRPr>
          </a:p>
        </p:txBody>
      </p:sp>
      <p:sp>
        <p:nvSpPr>
          <p:cNvPr id="16" name="TextBox 15">
            <a:extLst>
              <a:ext uri="{FF2B5EF4-FFF2-40B4-BE49-F238E27FC236}">
                <a16:creationId xmlns:a16="http://schemas.microsoft.com/office/drawing/2014/main" id="{0FAC3615-5F7C-4A07-B06D-87C7D890E32B}"/>
              </a:ext>
            </a:extLst>
          </p:cNvPr>
          <p:cNvSpPr txBox="1"/>
          <p:nvPr/>
        </p:nvSpPr>
        <p:spPr>
          <a:xfrm>
            <a:off x="6714327" y="2314575"/>
            <a:ext cx="4888326" cy="1938992"/>
          </a:xfrm>
          <a:prstGeom prst="rect">
            <a:avLst/>
          </a:prstGeom>
          <a:noFill/>
        </p:spPr>
        <p:txBody>
          <a:bodyPr wrap="none" rtlCol="0">
            <a:spAutoFit/>
          </a:bodyPr>
          <a:lstStyle/>
          <a:p>
            <a:pPr algn="r"/>
            <a:r>
              <a:rPr lang="en-US" sz="6000" b="1" dirty="0">
                <a:solidFill>
                  <a:schemeClr val="bg1"/>
                </a:solidFill>
                <a:latin typeface="+mj-lt"/>
              </a:rPr>
              <a:t>POWERPOINT</a:t>
            </a:r>
          </a:p>
          <a:p>
            <a:pPr algn="r"/>
            <a:r>
              <a:rPr lang="en-US" sz="6000" b="1" dirty="0">
                <a:solidFill>
                  <a:schemeClr val="bg1"/>
                </a:solidFill>
                <a:latin typeface="+mj-lt"/>
              </a:rPr>
              <a:t> PRESENTATION</a:t>
            </a:r>
            <a:endParaRPr lang="en-PK" sz="6000" b="1" dirty="0">
              <a:solidFill>
                <a:schemeClr val="bg1"/>
              </a:solidFill>
              <a:latin typeface="+mj-lt"/>
            </a:endParaRPr>
          </a:p>
        </p:txBody>
      </p:sp>
      <p:sp>
        <p:nvSpPr>
          <p:cNvPr id="17" name="TextBox 16">
            <a:extLst>
              <a:ext uri="{FF2B5EF4-FFF2-40B4-BE49-F238E27FC236}">
                <a16:creationId xmlns:a16="http://schemas.microsoft.com/office/drawing/2014/main" id="{10BCACB3-6D7C-4715-A0FB-F615CA7EC4B3}"/>
              </a:ext>
            </a:extLst>
          </p:cNvPr>
          <p:cNvSpPr txBox="1"/>
          <p:nvPr/>
        </p:nvSpPr>
        <p:spPr>
          <a:xfrm>
            <a:off x="9679739" y="4253567"/>
            <a:ext cx="1924886" cy="307777"/>
          </a:xfrm>
          <a:prstGeom prst="rect">
            <a:avLst/>
          </a:prstGeom>
          <a:noFill/>
        </p:spPr>
        <p:txBody>
          <a:bodyPr wrap="none" rtlCol="0">
            <a:spAutoFit/>
          </a:bodyPr>
          <a:lstStyle/>
          <a:p>
            <a:pPr algn="r"/>
            <a:r>
              <a:rPr lang="en-US" sz="1400" dirty="0">
                <a:solidFill>
                  <a:srgbClr val="33CCCC"/>
                </a:solidFill>
              </a:rPr>
              <a:t>PRESENTED BY: NATURE</a:t>
            </a:r>
            <a:endParaRPr lang="en-PK" sz="1400" dirty="0">
              <a:solidFill>
                <a:srgbClr val="33CCCC"/>
              </a:solidFill>
            </a:endParaRPr>
          </a:p>
        </p:txBody>
      </p:sp>
    </p:spTree>
    <p:extLst>
      <p:ext uri="{BB962C8B-B14F-4D97-AF65-F5344CB8AC3E}">
        <p14:creationId xmlns:p14="http://schemas.microsoft.com/office/powerpoint/2010/main" val="1357218404"/>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1+#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5A24B1-119B-4FAB-B958-B8CAC9A87DEE}"/>
              </a:ext>
            </a:extLst>
          </p:cNvPr>
          <p:cNvSpPr/>
          <p:nvPr/>
        </p:nvSpPr>
        <p:spPr>
          <a:xfrm>
            <a:off x="0" y="0"/>
            <a:ext cx="587375" cy="6858000"/>
          </a:xfrm>
          <a:prstGeom prst="rect">
            <a:avLst/>
          </a:prstGeom>
          <a:solidFill>
            <a:schemeClr val="bg1"/>
          </a:solidFill>
          <a:ln>
            <a:noFill/>
          </a:ln>
          <a:effectLst>
            <a:outerShdw blurRad="254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3" name="TextBox 2">
            <a:extLst>
              <a:ext uri="{FF2B5EF4-FFF2-40B4-BE49-F238E27FC236}">
                <a16:creationId xmlns:a16="http://schemas.microsoft.com/office/drawing/2014/main" id="{7B2F0F2A-3D9F-4943-8380-0A1EAD6AFB5B}"/>
              </a:ext>
            </a:extLst>
          </p:cNvPr>
          <p:cNvSpPr txBox="1"/>
          <p:nvPr/>
        </p:nvSpPr>
        <p:spPr>
          <a:xfrm>
            <a:off x="91773" y="546704"/>
            <a:ext cx="403828" cy="5764591"/>
          </a:xfrm>
          <a:prstGeom prst="rect">
            <a:avLst/>
          </a:prstGeom>
          <a:noFill/>
        </p:spPr>
        <p:txBody>
          <a:bodyPr vert="wordArtVert" wrap="none" rtlCol="0">
            <a:spAutoFit/>
          </a:bodyPr>
          <a:lstStyle/>
          <a:p>
            <a:r>
              <a:rPr lang="en-US" sz="1200" b="1" dirty="0">
                <a:solidFill>
                  <a:srgbClr val="00B050"/>
                </a:solidFill>
              </a:rPr>
              <a:t>NATURE POWERPOINT TEMPLATE</a:t>
            </a:r>
            <a:endParaRPr lang="en-PK" sz="1200" b="1" dirty="0">
              <a:solidFill>
                <a:srgbClr val="00B050"/>
              </a:solidFill>
            </a:endParaRPr>
          </a:p>
        </p:txBody>
      </p:sp>
      <p:pic>
        <p:nvPicPr>
          <p:cNvPr id="6" name="Picture Placeholder 5">
            <a:extLst>
              <a:ext uri="{FF2B5EF4-FFF2-40B4-BE49-F238E27FC236}">
                <a16:creationId xmlns:a16="http://schemas.microsoft.com/office/drawing/2014/main" id="{7DBC05ED-469B-4DAC-8E27-568FEB8E02D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480" r="2480"/>
          <a:stretch>
            <a:fillRect/>
          </a:stretch>
        </p:blipFill>
        <p:spPr/>
      </p:pic>
      <p:sp>
        <p:nvSpPr>
          <p:cNvPr id="7" name="Rectangle 6">
            <a:extLst>
              <a:ext uri="{FF2B5EF4-FFF2-40B4-BE49-F238E27FC236}">
                <a16:creationId xmlns:a16="http://schemas.microsoft.com/office/drawing/2014/main" id="{2BF9C85D-102E-4BFC-B690-B09E970D6F49}"/>
              </a:ext>
            </a:extLst>
          </p:cNvPr>
          <p:cNvSpPr/>
          <p:nvPr/>
        </p:nvSpPr>
        <p:spPr>
          <a:xfrm>
            <a:off x="587373" y="0"/>
            <a:ext cx="11604626" cy="6858000"/>
          </a:xfrm>
          <a:prstGeom prst="rect">
            <a:avLst/>
          </a:prstGeom>
          <a:solidFill>
            <a:schemeClr val="tx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8" name="Text Box 7">
            <a:extLst>
              <a:ext uri="{FF2B5EF4-FFF2-40B4-BE49-F238E27FC236}">
                <a16:creationId xmlns:a16="http://schemas.microsoft.com/office/drawing/2014/main" id="{A89A62EA-C64C-4B18-AB71-419878758821}"/>
              </a:ext>
            </a:extLst>
          </p:cNvPr>
          <p:cNvSpPr txBox="1">
            <a:spLocks noChangeArrowheads="1"/>
          </p:cNvSpPr>
          <p:nvPr/>
        </p:nvSpPr>
        <p:spPr bwMode="auto">
          <a:xfrm>
            <a:off x="9618712" y="4779398"/>
            <a:ext cx="1749325" cy="1046440"/>
          </a:xfrm>
          <a:prstGeom prst="rect">
            <a:avLst/>
          </a:prstGeom>
          <a:noFill/>
          <a:ln w="9525">
            <a:noFill/>
            <a:miter lim="800000"/>
            <a:headEnd/>
            <a:tailEnd/>
          </a:ln>
        </p:spPr>
        <p:txBody>
          <a:bodyPr wrap="none" lIns="60960" tIns="30480" rIns="60960" bIns="30480">
            <a:spAutoFit/>
          </a:bodyPr>
          <a:lstStyle/>
          <a:p>
            <a:pPr algn="ctr" defTabSz="1450904"/>
            <a:r>
              <a:rPr lang="en-CA" sz="3200" b="1" dirty="0">
                <a:solidFill>
                  <a:srgbClr val="8FAADC"/>
                </a:solidFill>
                <a:latin typeface="+mj-lt"/>
                <a:ea typeface="Open Sans" panose="020B0606030504020204" pitchFamily="34" charset="0"/>
                <a:cs typeface="Open Sans" panose="020B0606030504020204" pitchFamily="34" charset="0"/>
              </a:rPr>
              <a:t>CONTACT </a:t>
            </a:r>
            <a:br>
              <a:rPr lang="en-CA" sz="3200" b="1" dirty="0">
                <a:solidFill>
                  <a:srgbClr val="8FAADC"/>
                </a:solidFill>
                <a:latin typeface="+mj-lt"/>
                <a:ea typeface="Open Sans" panose="020B0606030504020204" pitchFamily="34" charset="0"/>
                <a:cs typeface="Open Sans" panose="020B0606030504020204" pitchFamily="34" charset="0"/>
              </a:rPr>
            </a:br>
            <a:r>
              <a:rPr lang="en-CA" sz="3200" b="1" dirty="0">
                <a:solidFill>
                  <a:srgbClr val="8FAADC"/>
                </a:solidFill>
                <a:latin typeface="+mj-lt"/>
                <a:ea typeface="Open Sans" panose="020B0606030504020204" pitchFamily="34" charset="0"/>
                <a:cs typeface="Open Sans" panose="020B0606030504020204" pitchFamily="34" charset="0"/>
              </a:rPr>
              <a:t>US</a:t>
            </a:r>
          </a:p>
        </p:txBody>
      </p:sp>
      <p:sp>
        <p:nvSpPr>
          <p:cNvPr id="9" name="Freeform 15">
            <a:extLst>
              <a:ext uri="{FF2B5EF4-FFF2-40B4-BE49-F238E27FC236}">
                <a16:creationId xmlns:a16="http://schemas.microsoft.com/office/drawing/2014/main" id="{48D4861C-367B-4EFF-B03D-3597EF5390C2}"/>
              </a:ext>
            </a:extLst>
          </p:cNvPr>
          <p:cNvSpPr>
            <a:spLocks noEditPoints="1"/>
          </p:cNvSpPr>
          <p:nvPr/>
        </p:nvSpPr>
        <p:spPr bwMode="auto">
          <a:xfrm>
            <a:off x="9382125" y="4188561"/>
            <a:ext cx="2222500" cy="2228114"/>
          </a:xfrm>
          <a:custGeom>
            <a:avLst/>
            <a:gdLst>
              <a:gd name="T0" fmla="*/ 1661 w 1783"/>
              <a:gd name="T1" fmla="*/ 1177 h 1784"/>
              <a:gd name="T2" fmla="*/ 1573 w 1783"/>
              <a:gd name="T3" fmla="*/ 1350 h 1784"/>
              <a:gd name="T4" fmla="*/ 1200 w 1783"/>
              <a:gd name="T5" fmla="*/ 1652 h 1784"/>
              <a:gd name="T6" fmla="*/ 1013 w 1783"/>
              <a:gd name="T7" fmla="*/ 1702 h 1784"/>
              <a:gd name="T8" fmla="*/ 539 w 1783"/>
              <a:gd name="T9" fmla="*/ 1632 h 1784"/>
              <a:gd name="T10" fmla="*/ 374 w 1783"/>
              <a:gd name="T11" fmla="*/ 1528 h 1784"/>
              <a:gd name="T12" fmla="*/ 106 w 1783"/>
              <a:gd name="T13" fmla="*/ 1131 h 1784"/>
              <a:gd name="T14" fmla="*/ 73 w 1783"/>
              <a:gd name="T15" fmla="*/ 939 h 1784"/>
              <a:gd name="T16" fmla="*/ 185 w 1783"/>
              <a:gd name="T17" fmla="*/ 473 h 1784"/>
              <a:gd name="T18" fmla="*/ 303 w 1783"/>
              <a:gd name="T19" fmla="*/ 319 h 1784"/>
              <a:gd name="T20" fmla="*/ 722 w 1783"/>
              <a:gd name="T21" fmla="*/ 87 h 1784"/>
              <a:gd name="T22" fmla="*/ 916 w 1783"/>
              <a:gd name="T23" fmla="*/ 70 h 1784"/>
              <a:gd name="T24" fmla="*/ 1370 w 1783"/>
              <a:gd name="T25" fmla="*/ 224 h 1784"/>
              <a:gd name="T26" fmla="*/ 1514 w 1783"/>
              <a:gd name="T27" fmla="*/ 355 h 1784"/>
              <a:gd name="T28" fmla="*/ 1707 w 1783"/>
              <a:gd name="T29" fmla="*/ 794 h 1784"/>
              <a:gd name="T30" fmla="*/ 1641 w 1783"/>
              <a:gd name="T31" fmla="*/ 918 h 1784"/>
              <a:gd name="T32" fmla="*/ 1700 w 1783"/>
              <a:gd name="T33" fmla="*/ 1066 h 1784"/>
              <a:gd name="T34" fmla="*/ 1752 w 1783"/>
              <a:gd name="T35" fmla="*/ 1129 h 1784"/>
              <a:gd name="T36" fmla="*/ 1636 w 1783"/>
              <a:gd name="T37" fmla="*/ 1251 h 1784"/>
              <a:gd name="T38" fmla="*/ 1498 w 1783"/>
              <a:gd name="T39" fmla="*/ 1332 h 1784"/>
              <a:gd name="T40" fmla="*/ 1455 w 1783"/>
              <a:gd name="T41" fmla="*/ 1480 h 1784"/>
              <a:gd name="T42" fmla="*/ 1378 w 1783"/>
              <a:gd name="T43" fmla="*/ 1462 h 1784"/>
              <a:gd name="T44" fmla="*/ 1308 w 1783"/>
              <a:gd name="T45" fmla="*/ 1605 h 1784"/>
              <a:gd name="T46" fmla="*/ 1296 w 1783"/>
              <a:gd name="T47" fmla="*/ 1686 h 1784"/>
              <a:gd name="T48" fmla="*/ 1129 w 1783"/>
              <a:gd name="T49" fmla="*/ 1683 h 1784"/>
              <a:gd name="T50" fmla="*/ 976 w 1783"/>
              <a:gd name="T51" fmla="*/ 1636 h 1784"/>
              <a:gd name="T52" fmla="*/ 837 w 1783"/>
              <a:gd name="T53" fmla="*/ 1704 h 1784"/>
              <a:gd name="T54" fmla="*/ 798 w 1783"/>
              <a:gd name="T55" fmla="*/ 1635 h 1784"/>
              <a:gd name="T56" fmla="*/ 645 w 1783"/>
              <a:gd name="T57" fmla="*/ 1681 h 1784"/>
              <a:gd name="T58" fmla="*/ 578 w 1783"/>
              <a:gd name="T59" fmla="*/ 1726 h 1784"/>
              <a:gd name="T60" fmla="*/ 467 w 1783"/>
              <a:gd name="T61" fmla="*/ 1600 h 1784"/>
              <a:gd name="T62" fmla="*/ 399 w 1783"/>
              <a:gd name="T63" fmla="*/ 1455 h 1784"/>
              <a:gd name="T64" fmla="*/ 254 w 1783"/>
              <a:gd name="T65" fmla="*/ 1399 h 1784"/>
              <a:gd name="T66" fmla="*/ 280 w 1783"/>
              <a:gd name="T67" fmla="*/ 1324 h 1784"/>
              <a:gd name="T68" fmla="*/ 143 w 1783"/>
              <a:gd name="T69" fmla="*/ 1242 h 1784"/>
              <a:gd name="T70" fmla="*/ 63 w 1783"/>
              <a:gd name="T71" fmla="*/ 1223 h 1784"/>
              <a:gd name="T72" fmla="*/ 81 w 1783"/>
              <a:gd name="T73" fmla="*/ 1057 h 1784"/>
              <a:gd name="T74" fmla="*/ 142 w 1783"/>
              <a:gd name="T75" fmla="*/ 908 h 1784"/>
              <a:gd name="T76" fmla="*/ 87 w 1783"/>
              <a:gd name="T77" fmla="*/ 764 h 1784"/>
              <a:gd name="T78" fmla="*/ 159 w 1783"/>
              <a:gd name="T79" fmla="*/ 731 h 1784"/>
              <a:gd name="T80" fmla="*/ 127 w 1783"/>
              <a:gd name="T81" fmla="*/ 575 h 1784"/>
              <a:gd name="T82" fmla="*/ 88 w 1783"/>
              <a:gd name="T83" fmla="*/ 504 h 1784"/>
              <a:gd name="T84" fmla="*/ 223 w 1783"/>
              <a:gd name="T85" fmla="*/ 405 h 1784"/>
              <a:gd name="T86" fmla="*/ 373 w 1783"/>
              <a:gd name="T87" fmla="*/ 350 h 1784"/>
              <a:gd name="T88" fmla="*/ 442 w 1783"/>
              <a:gd name="T89" fmla="*/ 211 h 1784"/>
              <a:gd name="T90" fmla="*/ 515 w 1783"/>
              <a:gd name="T91" fmla="*/ 243 h 1784"/>
              <a:gd name="T92" fmla="*/ 608 w 1783"/>
              <a:gd name="T93" fmla="*/ 114 h 1784"/>
              <a:gd name="T94" fmla="*/ 634 w 1783"/>
              <a:gd name="T95" fmla="*/ 36 h 1784"/>
              <a:gd name="T96" fmla="*/ 799 w 1783"/>
              <a:gd name="T97" fmla="*/ 69 h 1784"/>
              <a:gd name="T98" fmla="*/ 941 w 1783"/>
              <a:gd name="T99" fmla="*/ 143 h 1784"/>
              <a:gd name="T100" fmla="*/ 1090 w 1783"/>
              <a:gd name="T101" fmla="*/ 100 h 1784"/>
              <a:gd name="T102" fmla="*/ 1116 w 1783"/>
              <a:gd name="T103" fmla="*/ 174 h 1784"/>
              <a:gd name="T104" fmla="*/ 1274 w 1783"/>
              <a:gd name="T105" fmla="*/ 157 h 1784"/>
              <a:gd name="T106" fmla="*/ 1348 w 1783"/>
              <a:gd name="T107" fmla="*/ 124 h 1784"/>
              <a:gd name="T108" fmla="*/ 1435 w 1783"/>
              <a:gd name="T109" fmla="*/ 268 h 1784"/>
              <a:gd name="T110" fmla="*/ 1477 w 1783"/>
              <a:gd name="T111" fmla="*/ 422 h 1784"/>
              <a:gd name="T112" fmla="*/ 1609 w 1783"/>
              <a:gd name="T113" fmla="*/ 503 h 1784"/>
              <a:gd name="T114" fmla="*/ 1570 w 1783"/>
              <a:gd name="T115" fmla="*/ 573 h 1784"/>
              <a:gd name="T116" fmla="*/ 1691 w 1783"/>
              <a:gd name="T117" fmla="*/ 677 h 1784"/>
              <a:gd name="T118" fmla="*/ 1766 w 1783"/>
              <a:gd name="T119" fmla="*/ 710 h 1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83" h="1784">
                <a:moveTo>
                  <a:pt x="1713" y="891"/>
                </a:moveTo>
                <a:cubicBezTo>
                  <a:pt x="1711" y="858"/>
                  <a:pt x="1711" y="826"/>
                  <a:pt x="1707" y="794"/>
                </a:cubicBezTo>
                <a:moveTo>
                  <a:pt x="1707" y="988"/>
                </a:moveTo>
                <a:cubicBezTo>
                  <a:pt x="1711" y="956"/>
                  <a:pt x="1711" y="923"/>
                  <a:pt x="1713" y="891"/>
                </a:cubicBezTo>
                <a:moveTo>
                  <a:pt x="1690" y="1084"/>
                </a:moveTo>
                <a:cubicBezTo>
                  <a:pt x="1699" y="1052"/>
                  <a:pt x="1701" y="1020"/>
                  <a:pt x="1707" y="988"/>
                </a:cubicBezTo>
                <a:moveTo>
                  <a:pt x="1661" y="1177"/>
                </a:moveTo>
                <a:cubicBezTo>
                  <a:pt x="1673" y="1146"/>
                  <a:pt x="1682" y="1115"/>
                  <a:pt x="1690" y="1084"/>
                </a:cubicBezTo>
                <a:moveTo>
                  <a:pt x="1622" y="1266"/>
                </a:moveTo>
                <a:cubicBezTo>
                  <a:pt x="1636" y="1236"/>
                  <a:pt x="1651" y="1208"/>
                  <a:pt x="1661" y="1177"/>
                </a:cubicBezTo>
                <a:moveTo>
                  <a:pt x="1573" y="1350"/>
                </a:moveTo>
                <a:cubicBezTo>
                  <a:pt x="1589" y="1322"/>
                  <a:pt x="1608" y="1295"/>
                  <a:pt x="1622" y="1266"/>
                </a:cubicBezTo>
                <a:moveTo>
                  <a:pt x="1514" y="1427"/>
                </a:moveTo>
                <a:cubicBezTo>
                  <a:pt x="1536" y="1403"/>
                  <a:pt x="1553" y="1375"/>
                  <a:pt x="1573" y="1350"/>
                </a:cubicBezTo>
                <a:moveTo>
                  <a:pt x="1446" y="1496"/>
                </a:moveTo>
                <a:cubicBezTo>
                  <a:pt x="1471" y="1475"/>
                  <a:pt x="1492" y="1451"/>
                  <a:pt x="1514" y="1427"/>
                </a:cubicBezTo>
                <a:moveTo>
                  <a:pt x="1370" y="1558"/>
                </a:moveTo>
                <a:cubicBezTo>
                  <a:pt x="1397" y="1539"/>
                  <a:pt x="1422" y="1519"/>
                  <a:pt x="1446" y="1496"/>
                </a:cubicBezTo>
                <a:moveTo>
                  <a:pt x="1288" y="1610"/>
                </a:moveTo>
                <a:cubicBezTo>
                  <a:pt x="1316" y="1593"/>
                  <a:pt x="1345" y="1578"/>
                  <a:pt x="1370" y="1558"/>
                </a:cubicBezTo>
                <a:moveTo>
                  <a:pt x="1200" y="1652"/>
                </a:moveTo>
                <a:cubicBezTo>
                  <a:pt x="1230" y="1640"/>
                  <a:pt x="1259" y="1625"/>
                  <a:pt x="1288" y="1610"/>
                </a:cubicBezTo>
                <a:moveTo>
                  <a:pt x="1108" y="1683"/>
                </a:moveTo>
                <a:cubicBezTo>
                  <a:pt x="1140" y="1676"/>
                  <a:pt x="1170" y="1662"/>
                  <a:pt x="1200" y="1652"/>
                </a:cubicBezTo>
                <a:moveTo>
                  <a:pt x="1013" y="1702"/>
                </a:moveTo>
                <a:cubicBezTo>
                  <a:pt x="1045" y="1699"/>
                  <a:pt x="1077" y="1691"/>
                  <a:pt x="1108" y="1683"/>
                </a:cubicBezTo>
                <a:moveTo>
                  <a:pt x="916" y="1711"/>
                </a:moveTo>
                <a:cubicBezTo>
                  <a:pt x="948" y="1710"/>
                  <a:pt x="981" y="1709"/>
                  <a:pt x="1013" y="1702"/>
                </a:cubicBezTo>
                <a:moveTo>
                  <a:pt x="819" y="1709"/>
                </a:moveTo>
                <a:cubicBezTo>
                  <a:pt x="851" y="1709"/>
                  <a:pt x="884" y="1714"/>
                  <a:pt x="916" y="1711"/>
                </a:cubicBezTo>
                <a:moveTo>
                  <a:pt x="722" y="1695"/>
                </a:moveTo>
                <a:cubicBezTo>
                  <a:pt x="754" y="1700"/>
                  <a:pt x="787" y="1706"/>
                  <a:pt x="819" y="1709"/>
                </a:cubicBezTo>
                <a:moveTo>
                  <a:pt x="629" y="1669"/>
                </a:moveTo>
                <a:cubicBezTo>
                  <a:pt x="659" y="1680"/>
                  <a:pt x="691" y="1686"/>
                  <a:pt x="722" y="1695"/>
                </a:cubicBezTo>
                <a:moveTo>
                  <a:pt x="539" y="1632"/>
                </a:moveTo>
                <a:cubicBezTo>
                  <a:pt x="567" y="1647"/>
                  <a:pt x="598" y="1657"/>
                  <a:pt x="629" y="1669"/>
                </a:cubicBezTo>
                <a:moveTo>
                  <a:pt x="453" y="1585"/>
                </a:moveTo>
                <a:cubicBezTo>
                  <a:pt x="481" y="1602"/>
                  <a:pt x="509" y="1619"/>
                  <a:pt x="539" y="1632"/>
                </a:cubicBezTo>
                <a:moveTo>
                  <a:pt x="374" y="1528"/>
                </a:moveTo>
                <a:cubicBezTo>
                  <a:pt x="401" y="1547"/>
                  <a:pt x="425" y="1569"/>
                  <a:pt x="453" y="1585"/>
                </a:cubicBezTo>
                <a:moveTo>
                  <a:pt x="303" y="1463"/>
                </a:moveTo>
                <a:cubicBezTo>
                  <a:pt x="325" y="1486"/>
                  <a:pt x="350" y="1507"/>
                  <a:pt x="374" y="1528"/>
                </a:cubicBezTo>
                <a:moveTo>
                  <a:pt x="239" y="1389"/>
                </a:moveTo>
                <a:cubicBezTo>
                  <a:pt x="258" y="1416"/>
                  <a:pt x="281" y="1438"/>
                  <a:pt x="303" y="1463"/>
                </a:cubicBezTo>
                <a:moveTo>
                  <a:pt x="185" y="1308"/>
                </a:moveTo>
                <a:cubicBezTo>
                  <a:pt x="201" y="1336"/>
                  <a:pt x="219" y="1363"/>
                  <a:pt x="239" y="1389"/>
                </a:cubicBezTo>
                <a:moveTo>
                  <a:pt x="140" y="1222"/>
                </a:moveTo>
                <a:cubicBezTo>
                  <a:pt x="155" y="1251"/>
                  <a:pt x="167" y="1281"/>
                  <a:pt x="185" y="1308"/>
                </a:cubicBezTo>
                <a:moveTo>
                  <a:pt x="106" y="1131"/>
                </a:moveTo>
                <a:cubicBezTo>
                  <a:pt x="117" y="1161"/>
                  <a:pt x="127" y="1192"/>
                  <a:pt x="140" y="1222"/>
                </a:cubicBezTo>
                <a:moveTo>
                  <a:pt x="84" y="1036"/>
                </a:moveTo>
                <a:cubicBezTo>
                  <a:pt x="88" y="1068"/>
                  <a:pt x="99" y="1099"/>
                  <a:pt x="106" y="1131"/>
                </a:cubicBezTo>
                <a:moveTo>
                  <a:pt x="73" y="939"/>
                </a:moveTo>
                <a:cubicBezTo>
                  <a:pt x="73" y="972"/>
                  <a:pt x="79" y="1004"/>
                  <a:pt x="84" y="1036"/>
                </a:cubicBezTo>
                <a:moveTo>
                  <a:pt x="73" y="842"/>
                </a:moveTo>
                <a:cubicBezTo>
                  <a:pt x="70" y="875"/>
                  <a:pt x="70" y="907"/>
                  <a:pt x="73" y="939"/>
                </a:cubicBezTo>
                <a:moveTo>
                  <a:pt x="84" y="746"/>
                </a:moveTo>
                <a:cubicBezTo>
                  <a:pt x="79" y="778"/>
                  <a:pt x="73" y="810"/>
                  <a:pt x="73" y="842"/>
                </a:cubicBezTo>
                <a:moveTo>
                  <a:pt x="106" y="651"/>
                </a:moveTo>
                <a:cubicBezTo>
                  <a:pt x="99" y="682"/>
                  <a:pt x="88" y="713"/>
                  <a:pt x="84" y="746"/>
                </a:cubicBezTo>
                <a:moveTo>
                  <a:pt x="140" y="560"/>
                </a:moveTo>
                <a:cubicBezTo>
                  <a:pt x="127" y="589"/>
                  <a:pt x="117" y="620"/>
                  <a:pt x="106" y="651"/>
                </a:cubicBezTo>
                <a:moveTo>
                  <a:pt x="185" y="473"/>
                </a:moveTo>
                <a:cubicBezTo>
                  <a:pt x="167" y="500"/>
                  <a:pt x="155" y="531"/>
                  <a:pt x="140" y="560"/>
                </a:cubicBezTo>
                <a:moveTo>
                  <a:pt x="239" y="393"/>
                </a:moveTo>
                <a:cubicBezTo>
                  <a:pt x="219" y="418"/>
                  <a:pt x="201" y="445"/>
                  <a:pt x="185" y="473"/>
                </a:cubicBezTo>
                <a:moveTo>
                  <a:pt x="303" y="319"/>
                </a:moveTo>
                <a:cubicBezTo>
                  <a:pt x="281" y="343"/>
                  <a:pt x="258" y="366"/>
                  <a:pt x="239" y="393"/>
                </a:cubicBezTo>
                <a:moveTo>
                  <a:pt x="374" y="253"/>
                </a:moveTo>
                <a:cubicBezTo>
                  <a:pt x="350" y="274"/>
                  <a:pt x="325" y="296"/>
                  <a:pt x="303" y="319"/>
                </a:cubicBezTo>
                <a:moveTo>
                  <a:pt x="453" y="197"/>
                </a:moveTo>
                <a:cubicBezTo>
                  <a:pt x="425" y="212"/>
                  <a:pt x="401" y="234"/>
                  <a:pt x="374" y="253"/>
                </a:cubicBezTo>
                <a:moveTo>
                  <a:pt x="539" y="150"/>
                </a:moveTo>
                <a:cubicBezTo>
                  <a:pt x="509" y="163"/>
                  <a:pt x="481" y="179"/>
                  <a:pt x="453" y="197"/>
                </a:cubicBezTo>
                <a:moveTo>
                  <a:pt x="629" y="113"/>
                </a:moveTo>
                <a:cubicBezTo>
                  <a:pt x="598" y="124"/>
                  <a:pt x="567" y="134"/>
                  <a:pt x="539" y="150"/>
                </a:cubicBezTo>
                <a:moveTo>
                  <a:pt x="722" y="87"/>
                </a:moveTo>
                <a:cubicBezTo>
                  <a:pt x="691" y="96"/>
                  <a:pt x="659" y="101"/>
                  <a:pt x="629" y="113"/>
                </a:cubicBezTo>
                <a:moveTo>
                  <a:pt x="819" y="73"/>
                </a:moveTo>
                <a:cubicBezTo>
                  <a:pt x="787" y="76"/>
                  <a:pt x="754" y="82"/>
                  <a:pt x="722" y="87"/>
                </a:cubicBezTo>
                <a:moveTo>
                  <a:pt x="916" y="70"/>
                </a:moveTo>
                <a:cubicBezTo>
                  <a:pt x="884" y="67"/>
                  <a:pt x="851" y="72"/>
                  <a:pt x="819" y="73"/>
                </a:cubicBezTo>
                <a:moveTo>
                  <a:pt x="1013" y="79"/>
                </a:moveTo>
                <a:cubicBezTo>
                  <a:pt x="981" y="73"/>
                  <a:pt x="948" y="72"/>
                  <a:pt x="916" y="70"/>
                </a:cubicBezTo>
                <a:moveTo>
                  <a:pt x="1108" y="99"/>
                </a:moveTo>
                <a:cubicBezTo>
                  <a:pt x="1077" y="90"/>
                  <a:pt x="1045" y="83"/>
                  <a:pt x="1013" y="79"/>
                </a:cubicBezTo>
                <a:moveTo>
                  <a:pt x="1200" y="130"/>
                </a:moveTo>
                <a:cubicBezTo>
                  <a:pt x="1170" y="119"/>
                  <a:pt x="1140" y="106"/>
                  <a:pt x="1108" y="99"/>
                </a:cubicBezTo>
                <a:moveTo>
                  <a:pt x="1288" y="171"/>
                </a:moveTo>
                <a:cubicBezTo>
                  <a:pt x="1259" y="157"/>
                  <a:pt x="1230" y="142"/>
                  <a:pt x="1200" y="130"/>
                </a:cubicBezTo>
                <a:moveTo>
                  <a:pt x="1370" y="224"/>
                </a:moveTo>
                <a:cubicBezTo>
                  <a:pt x="1345" y="203"/>
                  <a:pt x="1316" y="189"/>
                  <a:pt x="1288" y="171"/>
                </a:cubicBezTo>
                <a:moveTo>
                  <a:pt x="1446" y="285"/>
                </a:moveTo>
                <a:cubicBezTo>
                  <a:pt x="1422" y="263"/>
                  <a:pt x="1397" y="243"/>
                  <a:pt x="1370" y="224"/>
                </a:cubicBezTo>
                <a:moveTo>
                  <a:pt x="1514" y="355"/>
                </a:moveTo>
                <a:cubicBezTo>
                  <a:pt x="1492" y="331"/>
                  <a:pt x="1471" y="306"/>
                  <a:pt x="1446" y="285"/>
                </a:cubicBezTo>
                <a:moveTo>
                  <a:pt x="1573" y="432"/>
                </a:moveTo>
                <a:cubicBezTo>
                  <a:pt x="1553" y="406"/>
                  <a:pt x="1536" y="379"/>
                  <a:pt x="1514" y="355"/>
                </a:cubicBezTo>
                <a:moveTo>
                  <a:pt x="1622" y="516"/>
                </a:moveTo>
                <a:cubicBezTo>
                  <a:pt x="1608" y="486"/>
                  <a:pt x="1589" y="460"/>
                  <a:pt x="1573" y="432"/>
                </a:cubicBezTo>
                <a:moveTo>
                  <a:pt x="1661" y="605"/>
                </a:moveTo>
                <a:cubicBezTo>
                  <a:pt x="1651" y="574"/>
                  <a:pt x="1636" y="545"/>
                  <a:pt x="1622" y="516"/>
                </a:cubicBezTo>
                <a:moveTo>
                  <a:pt x="1690" y="698"/>
                </a:moveTo>
                <a:cubicBezTo>
                  <a:pt x="1682" y="666"/>
                  <a:pt x="1673" y="635"/>
                  <a:pt x="1661" y="605"/>
                </a:cubicBezTo>
                <a:moveTo>
                  <a:pt x="1707" y="794"/>
                </a:moveTo>
                <a:cubicBezTo>
                  <a:pt x="1701" y="762"/>
                  <a:pt x="1699" y="729"/>
                  <a:pt x="1690" y="698"/>
                </a:cubicBezTo>
                <a:moveTo>
                  <a:pt x="1718" y="871"/>
                </a:moveTo>
                <a:cubicBezTo>
                  <a:pt x="1718" y="871"/>
                  <a:pt x="1781" y="895"/>
                  <a:pt x="1781" y="815"/>
                </a:cubicBezTo>
                <a:cubicBezTo>
                  <a:pt x="1781" y="815"/>
                  <a:pt x="1724" y="807"/>
                  <a:pt x="1718" y="871"/>
                </a:cubicBezTo>
                <a:close/>
                <a:moveTo>
                  <a:pt x="1641" y="918"/>
                </a:moveTo>
                <a:cubicBezTo>
                  <a:pt x="1641" y="918"/>
                  <a:pt x="1703" y="897"/>
                  <a:pt x="1703" y="970"/>
                </a:cubicBezTo>
                <a:cubicBezTo>
                  <a:pt x="1703" y="970"/>
                  <a:pt x="1646" y="976"/>
                  <a:pt x="1641" y="918"/>
                </a:cubicBezTo>
                <a:close/>
                <a:moveTo>
                  <a:pt x="1715" y="969"/>
                </a:moveTo>
                <a:cubicBezTo>
                  <a:pt x="1715" y="969"/>
                  <a:pt x="1775" y="1000"/>
                  <a:pt x="1783" y="921"/>
                </a:cubicBezTo>
                <a:cubicBezTo>
                  <a:pt x="1783" y="921"/>
                  <a:pt x="1727" y="906"/>
                  <a:pt x="1715" y="969"/>
                </a:cubicBezTo>
                <a:close/>
                <a:moveTo>
                  <a:pt x="1632" y="1006"/>
                </a:moveTo>
                <a:cubicBezTo>
                  <a:pt x="1632" y="1006"/>
                  <a:pt x="1697" y="993"/>
                  <a:pt x="1688" y="1065"/>
                </a:cubicBezTo>
                <a:cubicBezTo>
                  <a:pt x="1688" y="1065"/>
                  <a:pt x="1632" y="1065"/>
                  <a:pt x="1632" y="1006"/>
                </a:cubicBezTo>
                <a:close/>
                <a:moveTo>
                  <a:pt x="1700" y="1066"/>
                </a:moveTo>
                <a:cubicBezTo>
                  <a:pt x="1699" y="1065"/>
                  <a:pt x="1757" y="1104"/>
                  <a:pt x="1774" y="1026"/>
                </a:cubicBezTo>
                <a:cubicBezTo>
                  <a:pt x="1773" y="1025"/>
                  <a:pt x="1720" y="1004"/>
                  <a:pt x="1700" y="1066"/>
                </a:cubicBezTo>
                <a:close/>
                <a:moveTo>
                  <a:pt x="1614" y="1093"/>
                </a:moveTo>
                <a:cubicBezTo>
                  <a:pt x="1612" y="1093"/>
                  <a:pt x="1681" y="1088"/>
                  <a:pt x="1662" y="1158"/>
                </a:cubicBezTo>
                <a:cubicBezTo>
                  <a:pt x="1662" y="1158"/>
                  <a:pt x="1606" y="1151"/>
                  <a:pt x="1614" y="1093"/>
                </a:cubicBezTo>
                <a:close/>
                <a:moveTo>
                  <a:pt x="1674" y="1160"/>
                </a:moveTo>
                <a:cubicBezTo>
                  <a:pt x="1674" y="1160"/>
                  <a:pt x="1725" y="1205"/>
                  <a:pt x="1752" y="1129"/>
                </a:cubicBezTo>
                <a:cubicBezTo>
                  <a:pt x="1751" y="1128"/>
                  <a:pt x="1702" y="1102"/>
                  <a:pt x="1674" y="1160"/>
                </a:cubicBezTo>
                <a:close/>
                <a:moveTo>
                  <a:pt x="1585" y="1177"/>
                </a:moveTo>
                <a:cubicBezTo>
                  <a:pt x="1584" y="1177"/>
                  <a:pt x="1653" y="1180"/>
                  <a:pt x="1625" y="1247"/>
                </a:cubicBezTo>
                <a:cubicBezTo>
                  <a:pt x="1624" y="1248"/>
                  <a:pt x="1569" y="1233"/>
                  <a:pt x="1585" y="1177"/>
                </a:cubicBezTo>
                <a:close/>
                <a:moveTo>
                  <a:pt x="1636" y="1251"/>
                </a:moveTo>
                <a:cubicBezTo>
                  <a:pt x="1636" y="1251"/>
                  <a:pt x="1681" y="1301"/>
                  <a:pt x="1718" y="1230"/>
                </a:cubicBezTo>
                <a:cubicBezTo>
                  <a:pt x="1717" y="1229"/>
                  <a:pt x="1672" y="1197"/>
                  <a:pt x="1636" y="1251"/>
                </a:cubicBezTo>
                <a:close/>
                <a:moveTo>
                  <a:pt x="1546" y="1257"/>
                </a:moveTo>
                <a:cubicBezTo>
                  <a:pt x="1546" y="1257"/>
                  <a:pt x="1612" y="1267"/>
                  <a:pt x="1577" y="1332"/>
                </a:cubicBezTo>
                <a:cubicBezTo>
                  <a:pt x="1577" y="1332"/>
                  <a:pt x="1524" y="1311"/>
                  <a:pt x="1546" y="1257"/>
                </a:cubicBezTo>
                <a:close/>
                <a:moveTo>
                  <a:pt x="1588" y="1336"/>
                </a:moveTo>
                <a:cubicBezTo>
                  <a:pt x="1588" y="1336"/>
                  <a:pt x="1627" y="1391"/>
                  <a:pt x="1672" y="1325"/>
                </a:cubicBezTo>
                <a:cubicBezTo>
                  <a:pt x="1672" y="1325"/>
                  <a:pt x="1629" y="1286"/>
                  <a:pt x="1588" y="1336"/>
                </a:cubicBezTo>
                <a:close/>
                <a:moveTo>
                  <a:pt x="1498" y="1332"/>
                </a:moveTo>
                <a:cubicBezTo>
                  <a:pt x="1498" y="1332"/>
                  <a:pt x="1561" y="1349"/>
                  <a:pt x="1521" y="1410"/>
                </a:cubicBezTo>
                <a:cubicBezTo>
                  <a:pt x="1521" y="1410"/>
                  <a:pt x="1470" y="1383"/>
                  <a:pt x="1498" y="1332"/>
                </a:cubicBezTo>
                <a:close/>
                <a:moveTo>
                  <a:pt x="1531" y="1416"/>
                </a:moveTo>
                <a:cubicBezTo>
                  <a:pt x="1531" y="1416"/>
                  <a:pt x="1563" y="1475"/>
                  <a:pt x="1615" y="1414"/>
                </a:cubicBezTo>
                <a:cubicBezTo>
                  <a:pt x="1615" y="1414"/>
                  <a:pt x="1577" y="1370"/>
                  <a:pt x="1531" y="1416"/>
                </a:cubicBezTo>
                <a:close/>
                <a:moveTo>
                  <a:pt x="1441" y="1400"/>
                </a:moveTo>
                <a:cubicBezTo>
                  <a:pt x="1441" y="1400"/>
                  <a:pt x="1503" y="1426"/>
                  <a:pt x="1455" y="1480"/>
                </a:cubicBezTo>
                <a:cubicBezTo>
                  <a:pt x="1453" y="1480"/>
                  <a:pt x="1409" y="1449"/>
                  <a:pt x="1441" y="1400"/>
                </a:cubicBezTo>
                <a:close/>
                <a:moveTo>
                  <a:pt x="1464" y="1487"/>
                </a:moveTo>
                <a:cubicBezTo>
                  <a:pt x="1464" y="1486"/>
                  <a:pt x="1490" y="1551"/>
                  <a:pt x="1548" y="1496"/>
                </a:cubicBezTo>
                <a:cubicBezTo>
                  <a:pt x="1548" y="1496"/>
                  <a:pt x="1516" y="1448"/>
                  <a:pt x="1464" y="1487"/>
                </a:cubicBezTo>
                <a:close/>
                <a:moveTo>
                  <a:pt x="1378" y="1462"/>
                </a:moveTo>
                <a:cubicBezTo>
                  <a:pt x="1376" y="1461"/>
                  <a:pt x="1437" y="1496"/>
                  <a:pt x="1381" y="1543"/>
                </a:cubicBezTo>
                <a:cubicBezTo>
                  <a:pt x="1381" y="1543"/>
                  <a:pt x="1338" y="1505"/>
                  <a:pt x="1378" y="1462"/>
                </a:cubicBezTo>
                <a:close/>
                <a:moveTo>
                  <a:pt x="1390" y="1551"/>
                </a:moveTo>
                <a:cubicBezTo>
                  <a:pt x="1390" y="1551"/>
                  <a:pt x="1407" y="1616"/>
                  <a:pt x="1472" y="1569"/>
                </a:cubicBezTo>
                <a:cubicBezTo>
                  <a:pt x="1471" y="1568"/>
                  <a:pt x="1447" y="1520"/>
                  <a:pt x="1390" y="1551"/>
                </a:cubicBezTo>
                <a:close/>
                <a:moveTo>
                  <a:pt x="1307" y="1516"/>
                </a:moveTo>
                <a:cubicBezTo>
                  <a:pt x="1307" y="1516"/>
                  <a:pt x="1360" y="1554"/>
                  <a:pt x="1300" y="1596"/>
                </a:cubicBezTo>
                <a:cubicBezTo>
                  <a:pt x="1300" y="1596"/>
                  <a:pt x="1262" y="1553"/>
                  <a:pt x="1307" y="1516"/>
                </a:cubicBezTo>
                <a:close/>
                <a:moveTo>
                  <a:pt x="1308" y="1605"/>
                </a:moveTo>
                <a:cubicBezTo>
                  <a:pt x="1308" y="1605"/>
                  <a:pt x="1317" y="1671"/>
                  <a:pt x="1388" y="1633"/>
                </a:cubicBezTo>
                <a:cubicBezTo>
                  <a:pt x="1388" y="1633"/>
                  <a:pt x="1367" y="1579"/>
                  <a:pt x="1308" y="1605"/>
                </a:cubicBezTo>
                <a:close/>
                <a:moveTo>
                  <a:pt x="1230" y="1560"/>
                </a:moveTo>
                <a:cubicBezTo>
                  <a:pt x="1230" y="1560"/>
                  <a:pt x="1278" y="1604"/>
                  <a:pt x="1214" y="1640"/>
                </a:cubicBezTo>
                <a:cubicBezTo>
                  <a:pt x="1214" y="1640"/>
                  <a:pt x="1181" y="1593"/>
                  <a:pt x="1230" y="1560"/>
                </a:cubicBezTo>
                <a:close/>
                <a:moveTo>
                  <a:pt x="1221" y="1650"/>
                </a:moveTo>
                <a:cubicBezTo>
                  <a:pt x="1221" y="1650"/>
                  <a:pt x="1222" y="1717"/>
                  <a:pt x="1296" y="1686"/>
                </a:cubicBezTo>
                <a:cubicBezTo>
                  <a:pt x="1296" y="1686"/>
                  <a:pt x="1282" y="1630"/>
                  <a:pt x="1221" y="1650"/>
                </a:cubicBezTo>
                <a:close/>
                <a:moveTo>
                  <a:pt x="1148" y="1595"/>
                </a:moveTo>
                <a:cubicBezTo>
                  <a:pt x="1148" y="1595"/>
                  <a:pt x="1191" y="1646"/>
                  <a:pt x="1123" y="1673"/>
                </a:cubicBezTo>
                <a:cubicBezTo>
                  <a:pt x="1123" y="1672"/>
                  <a:pt x="1097" y="1624"/>
                  <a:pt x="1148" y="1595"/>
                </a:cubicBezTo>
                <a:close/>
                <a:moveTo>
                  <a:pt x="1129" y="1683"/>
                </a:moveTo>
                <a:cubicBezTo>
                  <a:pt x="1129" y="1682"/>
                  <a:pt x="1123" y="1752"/>
                  <a:pt x="1199" y="1728"/>
                </a:cubicBezTo>
                <a:cubicBezTo>
                  <a:pt x="1200" y="1728"/>
                  <a:pt x="1192" y="1672"/>
                  <a:pt x="1129" y="1683"/>
                </a:cubicBezTo>
                <a:close/>
                <a:moveTo>
                  <a:pt x="1063" y="1621"/>
                </a:moveTo>
                <a:cubicBezTo>
                  <a:pt x="1063" y="1621"/>
                  <a:pt x="1100" y="1677"/>
                  <a:pt x="1029" y="1694"/>
                </a:cubicBezTo>
                <a:cubicBezTo>
                  <a:pt x="1028" y="1693"/>
                  <a:pt x="1008" y="1642"/>
                  <a:pt x="1063" y="1621"/>
                </a:cubicBezTo>
                <a:close/>
                <a:moveTo>
                  <a:pt x="1033" y="1705"/>
                </a:moveTo>
                <a:cubicBezTo>
                  <a:pt x="1034" y="1704"/>
                  <a:pt x="1019" y="1772"/>
                  <a:pt x="1098" y="1759"/>
                </a:cubicBezTo>
                <a:cubicBezTo>
                  <a:pt x="1098" y="1758"/>
                  <a:pt x="1098" y="1703"/>
                  <a:pt x="1033" y="1705"/>
                </a:cubicBezTo>
                <a:close/>
                <a:moveTo>
                  <a:pt x="976" y="1636"/>
                </a:moveTo>
                <a:cubicBezTo>
                  <a:pt x="975" y="1635"/>
                  <a:pt x="1006" y="1697"/>
                  <a:pt x="933" y="1705"/>
                </a:cubicBezTo>
                <a:cubicBezTo>
                  <a:pt x="933" y="1704"/>
                  <a:pt x="919" y="1649"/>
                  <a:pt x="976" y="1636"/>
                </a:cubicBezTo>
                <a:close/>
                <a:moveTo>
                  <a:pt x="936" y="1716"/>
                </a:moveTo>
                <a:cubicBezTo>
                  <a:pt x="936" y="1716"/>
                  <a:pt x="914" y="1780"/>
                  <a:pt x="994" y="1778"/>
                </a:cubicBezTo>
                <a:cubicBezTo>
                  <a:pt x="994" y="1777"/>
                  <a:pt x="1001" y="1722"/>
                  <a:pt x="936" y="1716"/>
                </a:cubicBezTo>
                <a:close/>
                <a:moveTo>
                  <a:pt x="887" y="1641"/>
                </a:moveTo>
                <a:cubicBezTo>
                  <a:pt x="887" y="1641"/>
                  <a:pt x="910" y="1703"/>
                  <a:pt x="837" y="1704"/>
                </a:cubicBezTo>
                <a:cubicBezTo>
                  <a:pt x="837" y="1704"/>
                  <a:pt x="829" y="1647"/>
                  <a:pt x="887" y="1641"/>
                </a:cubicBezTo>
                <a:close/>
                <a:moveTo>
                  <a:pt x="838" y="1716"/>
                </a:moveTo>
                <a:cubicBezTo>
                  <a:pt x="838" y="1716"/>
                  <a:pt x="809" y="1776"/>
                  <a:pt x="888" y="1784"/>
                </a:cubicBezTo>
                <a:cubicBezTo>
                  <a:pt x="888" y="1784"/>
                  <a:pt x="902" y="1728"/>
                  <a:pt x="838" y="1716"/>
                </a:cubicBezTo>
                <a:close/>
                <a:moveTo>
                  <a:pt x="798" y="1635"/>
                </a:moveTo>
                <a:cubicBezTo>
                  <a:pt x="798" y="1635"/>
                  <a:pt x="814" y="1699"/>
                  <a:pt x="741" y="1692"/>
                </a:cubicBezTo>
                <a:cubicBezTo>
                  <a:pt x="741" y="1692"/>
                  <a:pt x="740" y="1634"/>
                  <a:pt x="798" y="1635"/>
                </a:cubicBezTo>
                <a:close/>
                <a:moveTo>
                  <a:pt x="741" y="1704"/>
                </a:moveTo>
                <a:cubicBezTo>
                  <a:pt x="741" y="1704"/>
                  <a:pt x="705" y="1760"/>
                  <a:pt x="783" y="1777"/>
                </a:cubicBezTo>
                <a:cubicBezTo>
                  <a:pt x="783" y="1777"/>
                  <a:pt x="803" y="1722"/>
                  <a:pt x="741" y="1704"/>
                </a:cubicBezTo>
                <a:close/>
                <a:moveTo>
                  <a:pt x="711" y="1618"/>
                </a:moveTo>
                <a:cubicBezTo>
                  <a:pt x="711" y="1618"/>
                  <a:pt x="719" y="1684"/>
                  <a:pt x="647" y="1669"/>
                </a:cubicBezTo>
                <a:cubicBezTo>
                  <a:pt x="647" y="1669"/>
                  <a:pt x="652" y="1612"/>
                  <a:pt x="711" y="1618"/>
                </a:cubicBezTo>
                <a:close/>
                <a:moveTo>
                  <a:pt x="645" y="1681"/>
                </a:moveTo>
                <a:cubicBezTo>
                  <a:pt x="645" y="1681"/>
                  <a:pt x="603" y="1733"/>
                  <a:pt x="679" y="1757"/>
                </a:cubicBezTo>
                <a:cubicBezTo>
                  <a:pt x="679" y="1757"/>
                  <a:pt x="705" y="1706"/>
                  <a:pt x="645" y="1681"/>
                </a:cubicBezTo>
                <a:close/>
                <a:moveTo>
                  <a:pt x="626" y="1592"/>
                </a:moveTo>
                <a:cubicBezTo>
                  <a:pt x="626" y="1592"/>
                  <a:pt x="626" y="1659"/>
                  <a:pt x="557" y="1634"/>
                </a:cubicBezTo>
                <a:cubicBezTo>
                  <a:pt x="557" y="1633"/>
                  <a:pt x="568" y="1580"/>
                  <a:pt x="626" y="1592"/>
                </a:cubicBezTo>
                <a:close/>
                <a:moveTo>
                  <a:pt x="554" y="1646"/>
                </a:moveTo>
                <a:cubicBezTo>
                  <a:pt x="555" y="1645"/>
                  <a:pt x="505" y="1694"/>
                  <a:pt x="578" y="1726"/>
                </a:cubicBezTo>
                <a:cubicBezTo>
                  <a:pt x="579" y="1726"/>
                  <a:pt x="609" y="1679"/>
                  <a:pt x="554" y="1646"/>
                </a:cubicBezTo>
                <a:close/>
                <a:moveTo>
                  <a:pt x="545" y="1556"/>
                </a:moveTo>
                <a:cubicBezTo>
                  <a:pt x="545" y="1554"/>
                  <a:pt x="536" y="1623"/>
                  <a:pt x="471" y="1589"/>
                </a:cubicBezTo>
                <a:cubicBezTo>
                  <a:pt x="471" y="1589"/>
                  <a:pt x="490" y="1535"/>
                  <a:pt x="545" y="1556"/>
                </a:cubicBezTo>
                <a:close/>
                <a:moveTo>
                  <a:pt x="467" y="1600"/>
                </a:moveTo>
                <a:cubicBezTo>
                  <a:pt x="467" y="1600"/>
                  <a:pt x="413" y="1641"/>
                  <a:pt x="481" y="1683"/>
                </a:cubicBezTo>
                <a:cubicBezTo>
                  <a:pt x="482" y="1682"/>
                  <a:pt x="517" y="1641"/>
                  <a:pt x="467" y="1600"/>
                </a:cubicBezTo>
                <a:close/>
                <a:moveTo>
                  <a:pt x="469" y="1510"/>
                </a:moveTo>
                <a:cubicBezTo>
                  <a:pt x="469" y="1510"/>
                  <a:pt x="453" y="1575"/>
                  <a:pt x="392" y="1534"/>
                </a:cubicBezTo>
                <a:cubicBezTo>
                  <a:pt x="392" y="1534"/>
                  <a:pt x="417" y="1483"/>
                  <a:pt x="469" y="1510"/>
                </a:cubicBezTo>
                <a:close/>
                <a:moveTo>
                  <a:pt x="386" y="1545"/>
                </a:moveTo>
                <a:cubicBezTo>
                  <a:pt x="386" y="1545"/>
                  <a:pt x="328" y="1578"/>
                  <a:pt x="390" y="1630"/>
                </a:cubicBezTo>
                <a:cubicBezTo>
                  <a:pt x="390" y="1630"/>
                  <a:pt x="432" y="1590"/>
                  <a:pt x="386" y="1545"/>
                </a:cubicBezTo>
                <a:close/>
                <a:moveTo>
                  <a:pt x="399" y="1455"/>
                </a:moveTo>
                <a:cubicBezTo>
                  <a:pt x="399" y="1455"/>
                  <a:pt x="376" y="1517"/>
                  <a:pt x="319" y="1471"/>
                </a:cubicBezTo>
                <a:cubicBezTo>
                  <a:pt x="319" y="1471"/>
                  <a:pt x="350" y="1423"/>
                  <a:pt x="399" y="1455"/>
                </a:cubicBezTo>
                <a:close/>
                <a:moveTo>
                  <a:pt x="312" y="1481"/>
                </a:moveTo>
                <a:cubicBezTo>
                  <a:pt x="312" y="1481"/>
                  <a:pt x="250" y="1508"/>
                  <a:pt x="307" y="1565"/>
                </a:cubicBezTo>
                <a:cubicBezTo>
                  <a:pt x="307" y="1565"/>
                  <a:pt x="353" y="1530"/>
                  <a:pt x="312" y="1481"/>
                </a:cubicBezTo>
                <a:close/>
                <a:moveTo>
                  <a:pt x="336" y="1393"/>
                </a:moveTo>
                <a:cubicBezTo>
                  <a:pt x="336" y="1393"/>
                  <a:pt x="305" y="1452"/>
                  <a:pt x="254" y="1399"/>
                </a:cubicBezTo>
                <a:cubicBezTo>
                  <a:pt x="255" y="1398"/>
                  <a:pt x="289" y="1356"/>
                  <a:pt x="336" y="1393"/>
                </a:cubicBezTo>
                <a:close/>
                <a:moveTo>
                  <a:pt x="246" y="1408"/>
                </a:moveTo>
                <a:cubicBezTo>
                  <a:pt x="248" y="1408"/>
                  <a:pt x="181" y="1429"/>
                  <a:pt x="231" y="1490"/>
                </a:cubicBezTo>
                <a:cubicBezTo>
                  <a:pt x="231" y="1490"/>
                  <a:pt x="281" y="1463"/>
                  <a:pt x="246" y="1408"/>
                </a:cubicBezTo>
                <a:close/>
                <a:moveTo>
                  <a:pt x="280" y="1324"/>
                </a:moveTo>
                <a:cubicBezTo>
                  <a:pt x="280" y="1323"/>
                  <a:pt x="241" y="1379"/>
                  <a:pt x="199" y="1320"/>
                </a:cubicBezTo>
                <a:cubicBezTo>
                  <a:pt x="199" y="1319"/>
                  <a:pt x="240" y="1281"/>
                  <a:pt x="280" y="1324"/>
                </a:cubicBezTo>
                <a:close/>
                <a:moveTo>
                  <a:pt x="190" y="1328"/>
                </a:moveTo>
                <a:cubicBezTo>
                  <a:pt x="190" y="1328"/>
                  <a:pt x="123" y="1340"/>
                  <a:pt x="165" y="1408"/>
                </a:cubicBezTo>
                <a:cubicBezTo>
                  <a:pt x="166" y="1408"/>
                  <a:pt x="216" y="1387"/>
                  <a:pt x="190" y="1328"/>
                </a:cubicBezTo>
                <a:close/>
                <a:moveTo>
                  <a:pt x="232" y="1249"/>
                </a:moveTo>
                <a:cubicBezTo>
                  <a:pt x="232" y="1249"/>
                  <a:pt x="188" y="1299"/>
                  <a:pt x="153" y="1235"/>
                </a:cubicBezTo>
                <a:cubicBezTo>
                  <a:pt x="153" y="1235"/>
                  <a:pt x="199" y="1201"/>
                  <a:pt x="232" y="1249"/>
                </a:cubicBezTo>
                <a:close/>
                <a:moveTo>
                  <a:pt x="143" y="1242"/>
                </a:moveTo>
                <a:cubicBezTo>
                  <a:pt x="143" y="1242"/>
                  <a:pt x="76" y="1245"/>
                  <a:pt x="108" y="1319"/>
                </a:cubicBezTo>
                <a:cubicBezTo>
                  <a:pt x="108" y="1319"/>
                  <a:pt x="163" y="1304"/>
                  <a:pt x="143" y="1242"/>
                </a:cubicBezTo>
                <a:close/>
                <a:moveTo>
                  <a:pt x="195" y="1168"/>
                </a:moveTo>
                <a:cubicBezTo>
                  <a:pt x="195" y="1168"/>
                  <a:pt x="146" y="1213"/>
                  <a:pt x="117" y="1145"/>
                </a:cubicBezTo>
                <a:cubicBezTo>
                  <a:pt x="117" y="1145"/>
                  <a:pt x="167" y="1117"/>
                  <a:pt x="195" y="1168"/>
                </a:cubicBezTo>
                <a:close/>
                <a:moveTo>
                  <a:pt x="107" y="1151"/>
                </a:moveTo>
                <a:cubicBezTo>
                  <a:pt x="107" y="1151"/>
                  <a:pt x="40" y="1147"/>
                  <a:pt x="63" y="1223"/>
                </a:cubicBezTo>
                <a:cubicBezTo>
                  <a:pt x="63" y="1223"/>
                  <a:pt x="120" y="1214"/>
                  <a:pt x="107" y="1151"/>
                </a:cubicBezTo>
                <a:close/>
                <a:moveTo>
                  <a:pt x="167" y="1084"/>
                </a:moveTo>
                <a:cubicBezTo>
                  <a:pt x="167" y="1084"/>
                  <a:pt x="114" y="1122"/>
                  <a:pt x="92" y="1052"/>
                </a:cubicBezTo>
                <a:cubicBezTo>
                  <a:pt x="92" y="1052"/>
                  <a:pt x="144" y="1030"/>
                  <a:pt x="167" y="1084"/>
                </a:cubicBezTo>
                <a:close/>
                <a:moveTo>
                  <a:pt x="81" y="1057"/>
                </a:moveTo>
                <a:cubicBezTo>
                  <a:pt x="81" y="1057"/>
                  <a:pt x="14" y="1044"/>
                  <a:pt x="30" y="1123"/>
                </a:cubicBezTo>
                <a:cubicBezTo>
                  <a:pt x="30" y="1123"/>
                  <a:pt x="88" y="1121"/>
                  <a:pt x="81" y="1057"/>
                </a:cubicBezTo>
                <a:close/>
                <a:moveTo>
                  <a:pt x="150" y="997"/>
                </a:moveTo>
                <a:cubicBezTo>
                  <a:pt x="150" y="997"/>
                  <a:pt x="91" y="1028"/>
                  <a:pt x="79" y="956"/>
                </a:cubicBezTo>
                <a:cubicBezTo>
                  <a:pt x="80" y="956"/>
                  <a:pt x="132" y="940"/>
                  <a:pt x="150" y="997"/>
                </a:cubicBezTo>
                <a:close/>
                <a:moveTo>
                  <a:pt x="68" y="959"/>
                </a:moveTo>
                <a:cubicBezTo>
                  <a:pt x="69" y="960"/>
                  <a:pt x="2" y="939"/>
                  <a:pt x="9" y="1019"/>
                </a:cubicBezTo>
                <a:cubicBezTo>
                  <a:pt x="9" y="1019"/>
                  <a:pt x="65" y="1024"/>
                  <a:pt x="68" y="959"/>
                </a:cubicBezTo>
                <a:close/>
                <a:moveTo>
                  <a:pt x="142" y="908"/>
                </a:moveTo>
                <a:cubicBezTo>
                  <a:pt x="144" y="907"/>
                  <a:pt x="79" y="933"/>
                  <a:pt x="77" y="860"/>
                </a:cubicBezTo>
                <a:cubicBezTo>
                  <a:pt x="78" y="859"/>
                  <a:pt x="133" y="850"/>
                  <a:pt x="142" y="908"/>
                </a:cubicBezTo>
                <a:close/>
                <a:moveTo>
                  <a:pt x="66" y="862"/>
                </a:moveTo>
                <a:cubicBezTo>
                  <a:pt x="66" y="862"/>
                  <a:pt x="3" y="834"/>
                  <a:pt x="0" y="914"/>
                </a:cubicBezTo>
                <a:cubicBezTo>
                  <a:pt x="1" y="914"/>
                  <a:pt x="54" y="925"/>
                  <a:pt x="66" y="862"/>
                </a:cubicBezTo>
                <a:close/>
                <a:moveTo>
                  <a:pt x="145" y="819"/>
                </a:moveTo>
                <a:cubicBezTo>
                  <a:pt x="146" y="819"/>
                  <a:pt x="80" y="836"/>
                  <a:pt x="87" y="764"/>
                </a:cubicBezTo>
                <a:cubicBezTo>
                  <a:pt x="87" y="764"/>
                  <a:pt x="144" y="761"/>
                  <a:pt x="145" y="819"/>
                </a:cubicBezTo>
                <a:close/>
                <a:moveTo>
                  <a:pt x="75" y="764"/>
                </a:moveTo>
                <a:cubicBezTo>
                  <a:pt x="75" y="764"/>
                  <a:pt x="17" y="730"/>
                  <a:pt x="3" y="808"/>
                </a:cubicBezTo>
                <a:cubicBezTo>
                  <a:pt x="4" y="809"/>
                  <a:pt x="56" y="826"/>
                  <a:pt x="75" y="764"/>
                </a:cubicBezTo>
                <a:close/>
                <a:moveTo>
                  <a:pt x="159" y="731"/>
                </a:moveTo>
                <a:cubicBezTo>
                  <a:pt x="159" y="731"/>
                  <a:pt x="93" y="741"/>
                  <a:pt x="107" y="669"/>
                </a:cubicBezTo>
                <a:cubicBezTo>
                  <a:pt x="107" y="669"/>
                  <a:pt x="165" y="673"/>
                  <a:pt x="159" y="731"/>
                </a:cubicBezTo>
                <a:close/>
                <a:moveTo>
                  <a:pt x="95" y="668"/>
                </a:moveTo>
                <a:cubicBezTo>
                  <a:pt x="95" y="668"/>
                  <a:pt x="43" y="627"/>
                  <a:pt x="19" y="704"/>
                </a:cubicBezTo>
                <a:cubicBezTo>
                  <a:pt x="19" y="704"/>
                  <a:pt x="71" y="728"/>
                  <a:pt x="95" y="668"/>
                </a:cubicBezTo>
                <a:close/>
                <a:moveTo>
                  <a:pt x="183" y="646"/>
                </a:moveTo>
                <a:cubicBezTo>
                  <a:pt x="183" y="646"/>
                  <a:pt x="117" y="648"/>
                  <a:pt x="138" y="578"/>
                </a:cubicBezTo>
                <a:cubicBezTo>
                  <a:pt x="138" y="578"/>
                  <a:pt x="195" y="589"/>
                  <a:pt x="183" y="646"/>
                </a:cubicBezTo>
                <a:close/>
                <a:moveTo>
                  <a:pt x="127" y="575"/>
                </a:moveTo>
                <a:cubicBezTo>
                  <a:pt x="127" y="575"/>
                  <a:pt x="79" y="528"/>
                  <a:pt x="47" y="602"/>
                </a:cubicBezTo>
                <a:cubicBezTo>
                  <a:pt x="47" y="602"/>
                  <a:pt x="96" y="632"/>
                  <a:pt x="127" y="575"/>
                </a:cubicBezTo>
                <a:close/>
                <a:moveTo>
                  <a:pt x="217" y="564"/>
                </a:moveTo>
                <a:cubicBezTo>
                  <a:pt x="217" y="564"/>
                  <a:pt x="151" y="558"/>
                  <a:pt x="181" y="491"/>
                </a:cubicBezTo>
                <a:cubicBezTo>
                  <a:pt x="182" y="491"/>
                  <a:pt x="234" y="508"/>
                  <a:pt x="217" y="564"/>
                </a:cubicBezTo>
                <a:close/>
                <a:moveTo>
                  <a:pt x="170" y="487"/>
                </a:moveTo>
                <a:cubicBezTo>
                  <a:pt x="171" y="489"/>
                  <a:pt x="126" y="434"/>
                  <a:pt x="88" y="504"/>
                </a:cubicBezTo>
                <a:cubicBezTo>
                  <a:pt x="88" y="504"/>
                  <a:pt x="132" y="540"/>
                  <a:pt x="170" y="487"/>
                </a:cubicBezTo>
                <a:close/>
                <a:moveTo>
                  <a:pt x="260" y="487"/>
                </a:moveTo>
                <a:cubicBezTo>
                  <a:pt x="262" y="487"/>
                  <a:pt x="194" y="472"/>
                  <a:pt x="233" y="410"/>
                </a:cubicBezTo>
                <a:cubicBezTo>
                  <a:pt x="233" y="410"/>
                  <a:pt x="285" y="433"/>
                  <a:pt x="260" y="487"/>
                </a:cubicBezTo>
                <a:close/>
                <a:moveTo>
                  <a:pt x="223" y="405"/>
                </a:moveTo>
                <a:cubicBezTo>
                  <a:pt x="223" y="405"/>
                  <a:pt x="187" y="347"/>
                  <a:pt x="139" y="411"/>
                </a:cubicBezTo>
                <a:cubicBezTo>
                  <a:pt x="140" y="412"/>
                  <a:pt x="178" y="452"/>
                  <a:pt x="223" y="405"/>
                </a:cubicBezTo>
                <a:close/>
                <a:moveTo>
                  <a:pt x="312" y="414"/>
                </a:moveTo>
                <a:cubicBezTo>
                  <a:pt x="312" y="414"/>
                  <a:pt x="249" y="392"/>
                  <a:pt x="295" y="336"/>
                </a:cubicBezTo>
                <a:cubicBezTo>
                  <a:pt x="295" y="336"/>
                  <a:pt x="344" y="366"/>
                  <a:pt x="312" y="414"/>
                </a:cubicBezTo>
                <a:close/>
                <a:moveTo>
                  <a:pt x="285" y="329"/>
                </a:moveTo>
                <a:cubicBezTo>
                  <a:pt x="285" y="329"/>
                  <a:pt x="257" y="269"/>
                  <a:pt x="200" y="325"/>
                </a:cubicBezTo>
                <a:cubicBezTo>
                  <a:pt x="200" y="325"/>
                  <a:pt x="235" y="371"/>
                  <a:pt x="285" y="329"/>
                </a:cubicBezTo>
                <a:close/>
                <a:moveTo>
                  <a:pt x="373" y="350"/>
                </a:moveTo>
                <a:cubicBezTo>
                  <a:pt x="373" y="350"/>
                  <a:pt x="313" y="321"/>
                  <a:pt x="365" y="269"/>
                </a:cubicBezTo>
                <a:cubicBezTo>
                  <a:pt x="365" y="269"/>
                  <a:pt x="410" y="304"/>
                  <a:pt x="373" y="350"/>
                </a:cubicBezTo>
                <a:close/>
                <a:moveTo>
                  <a:pt x="355" y="261"/>
                </a:moveTo>
                <a:cubicBezTo>
                  <a:pt x="355" y="261"/>
                  <a:pt x="334" y="197"/>
                  <a:pt x="272" y="248"/>
                </a:cubicBezTo>
                <a:cubicBezTo>
                  <a:pt x="272" y="248"/>
                  <a:pt x="302" y="298"/>
                  <a:pt x="355" y="261"/>
                </a:cubicBezTo>
                <a:close/>
                <a:moveTo>
                  <a:pt x="441" y="292"/>
                </a:moveTo>
                <a:cubicBezTo>
                  <a:pt x="441" y="292"/>
                  <a:pt x="385" y="257"/>
                  <a:pt x="442" y="211"/>
                </a:cubicBezTo>
                <a:cubicBezTo>
                  <a:pt x="442" y="211"/>
                  <a:pt x="482" y="250"/>
                  <a:pt x="441" y="292"/>
                </a:cubicBezTo>
                <a:close/>
                <a:moveTo>
                  <a:pt x="433" y="202"/>
                </a:moveTo>
                <a:cubicBezTo>
                  <a:pt x="433" y="203"/>
                  <a:pt x="419" y="135"/>
                  <a:pt x="353" y="180"/>
                </a:cubicBezTo>
                <a:cubicBezTo>
                  <a:pt x="353" y="180"/>
                  <a:pt x="376" y="232"/>
                  <a:pt x="433" y="202"/>
                </a:cubicBezTo>
                <a:close/>
                <a:moveTo>
                  <a:pt x="515" y="243"/>
                </a:moveTo>
                <a:cubicBezTo>
                  <a:pt x="515" y="243"/>
                  <a:pt x="463" y="200"/>
                  <a:pt x="525" y="162"/>
                </a:cubicBezTo>
                <a:cubicBezTo>
                  <a:pt x="526" y="163"/>
                  <a:pt x="561" y="206"/>
                  <a:pt x="515" y="243"/>
                </a:cubicBezTo>
                <a:close/>
                <a:moveTo>
                  <a:pt x="518" y="153"/>
                </a:moveTo>
                <a:cubicBezTo>
                  <a:pt x="518" y="154"/>
                  <a:pt x="512" y="85"/>
                  <a:pt x="441" y="121"/>
                </a:cubicBezTo>
                <a:cubicBezTo>
                  <a:pt x="441" y="121"/>
                  <a:pt x="457" y="175"/>
                  <a:pt x="518" y="153"/>
                </a:cubicBezTo>
                <a:close/>
                <a:moveTo>
                  <a:pt x="594" y="202"/>
                </a:moveTo>
                <a:cubicBezTo>
                  <a:pt x="594" y="202"/>
                  <a:pt x="547" y="153"/>
                  <a:pt x="614" y="124"/>
                </a:cubicBezTo>
                <a:cubicBezTo>
                  <a:pt x="614" y="124"/>
                  <a:pt x="644" y="173"/>
                  <a:pt x="594" y="202"/>
                </a:cubicBezTo>
                <a:close/>
                <a:moveTo>
                  <a:pt x="608" y="114"/>
                </a:moveTo>
                <a:cubicBezTo>
                  <a:pt x="608" y="114"/>
                  <a:pt x="611" y="47"/>
                  <a:pt x="535" y="72"/>
                </a:cubicBezTo>
                <a:cubicBezTo>
                  <a:pt x="535" y="72"/>
                  <a:pt x="545" y="128"/>
                  <a:pt x="608" y="114"/>
                </a:cubicBezTo>
                <a:close/>
                <a:moveTo>
                  <a:pt x="677" y="172"/>
                </a:moveTo>
                <a:cubicBezTo>
                  <a:pt x="677" y="172"/>
                  <a:pt x="637" y="119"/>
                  <a:pt x="707" y="97"/>
                </a:cubicBezTo>
                <a:cubicBezTo>
                  <a:pt x="707" y="97"/>
                  <a:pt x="731" y="149"/>
                  <a:pt x="677" y="172"/>
                </a:cubicBezTo>
                <a:close/>
                <a:moveTo>
                  <a:pt x="702" y="86"/>
                </a:moveTo>
                <a:cubicBezTo>
                  <a:pt x="702" y="86"/>
                  <a:pt x="713" y="20"/>
                  <a:pt x="634" y="36"/>
                </a:cubicBezTo>
                <a:cubicBezTo>
                  <a:pt x="634" y="36"/>
                  <a:pt x="638" y="93"/>
                  <a:pt x="702" y="86"/>
                </a:cubicBezTo>
                <a:close/>
                <a:moveTo>
                  <a:pt x="764" y="152"/>
                </a:moveTo>
                <a:cubicBezTo>
                  <a:pt x="764" y="152"/>
                  <a:pt x="730" y="95"/>
                  <a:pt x="802" y="80"/>
                </a:cubicBezTo>
                <a:cubicBezTo>
                  <a:pt x="802" y="80"/>
                  <a:pt x="820" y="135"/>
                  <a:pt x="764" y="152"/>
                </a:cubicBezTo>
                <a:close/>
                <a:moveTo>
                  <a:pt x="799" y="69"/>
                </a:moveTo>
                <a:cubicBezTo>
                  <a:pt x="799" y="69"/>
                  <a:pt x="817" y="4"/>
                  <a:pt x="737" y="12"/>
                </a:cubicBezTo>
                <a:cubicBezTo>
                  <a:pt x="737" y="12"/>
                  <a:pt x="734" y="70"/>
                  <a:pt x="799" y="69"/>
                </a:cubicBezTo>
                <a:close/>
                <a:moveTo>
                  <a:pt x="852" y="143"/>
                </a:moveTo>
                <a:cubicBezTo>
                  <a:pt x="852" y="143"/>
                  <a:pt x="826" y="82"/>
                  <a:pt x="898" y="75"/>
                </a:cubicBezTo>
                <a:cubicBezTo>
                  <a:pt x="899" y="76"/>
                  <a:pt x="910" y="130"/>
                  <a:pt x="852" y="143"/>
                </a:cubicBezTo>
                <a:close/>
                <a:moveTo>
                  <a:pt x="896" y="63"/>
                </a:moveTo>
                <a:cubicBezTo>
                  <a:pt x="896" y="63"/>
                  <a:pt x="922" y="0"/>
                  <a:pt x="842" y="0"/>
                </a:cubicBezTo>
                <a:cubicBezTo>
                  <a:pt x="842" y="0"/>
                  <a:pt x="832" y="57"/>
                  <a:pt x="896" y="63"/>
                </a:cubicBezTo>
                <a:close/>
                <a:moveTo>
                  <a:pt x="941" y="143"/>
                </a:moveTo>
                <a:cubicBezTo>
                  <a:pt x="941" y="143"/>
                  <a:pt x="922" y="79"/>
                  <a:pt x="995" y="82"/>
                </a:cubicBezTo>
                <a:cubicBezTo>
                  <a:pt x="995" y="83"/>
                  <a:pt x="1000" y="137"/>
                  <a:pt x="941" y="143"/>
                </a:cubicBezTo>
                <a:close/>
                <a:moveTo>
                  <a:pt x="994" y="70"/>
                </a:moveTo>
                <a:cubicBezTo>
                  <a:pt x="993" y="72"/>
                  <a:pt x="1027" y="10"/>
                  <a:pt x="948" y="0"/>
                </a:cubicBezTo>
                <a:cubicBezTo>
                  <a:pt x="947" y="1"/>
                  <a:pt x="931" y="55"/>
                  <a:pt x="994" y="70"/>
                </a:cubicBezTo>
                <a:close/>
                <a:moveTo>
                  <a:pt x="1029" y="154"/>
                </a:moveTo>
                <a:cubicBezTo>
                  <a:pt x="1029" y="155"/>
                  <a:pt x="1018" y="87"/>
                  <a:pt x="1090" y="100"/>
                </a:cubicBezTo>
                <a:cubicBezTo>
                  <a:pt x="1090" y="101"/>
                  <a:pt x="1088" y="157"/>
                  <a:pt x="1029" y="154"/>
                </a:cubicBezTo>
                <a:close/>
                <a:moveTo>
                  <a:pt x="1091" y="88"/>
                </a:moveTo>
                <a:cubicBezTo>
                  <a:pt x="1091" y="88"/>
                  <a:pt x="1130" y="33"/>
                  <a:pt x="1053" y="13"/>
                </a:cubicBezTo>
                <a:cubicBezTo>
                  <a:pt x="1052" y="14"/>
                  <a:pt x="1030" y="64"/>
                  <a:pt x="1091" y="88"/>
                </a:cubicBezTo>
                <a:close/>
                <a:moveTo>
                  <a:pt x="1116" y="174"/>
                </a:moveTo>
                <a:cubicBezTo>
                  <a:pt x="1116" y="174"/>
                  <a:pt x="1112" y="108"/>
                  <a:pt x="1182" y="129"/>
                </a:cubicBezTo>
                <a:cubicBezTo>
                  <a:pt x="1182" y="129"/>
                  <a:pt x="1173" y="186"/>
                  <a:pt x="1116" y="174"/>
                </a:cubicBezTo>
                <a:close/>
                <a:moveTo>
                  <a:pt x="1184" y="117"/>
                </a:moveTo>
                <a:cubicBezTo>
                  <a:pt x="1184" y="117"/>
                  <a:pt x="1230" y="69"/>
                  <a:pt x="1156" y="37"/>
                </a:cubicBezTo>
                <a:cubicBezTo>
                  <a:pt x="1156" y="37"/>
                  <a:pt x="1127" y="87"/>
                  <a:pt x="1184" y="117"/>
                </a:cubicBezTo>
                <a:close/>
                <a:moveTo>
                  <a:pt x="1198" y="206"/>
                </a:moveTo>
                <a:cubicBezTo>
                  <a:pt x="1198" y="206"/>
                  <a:pt x="1202" y="141"/>
                  <a:pt x="1270" y="168"/>
                </a:cubicBezTo>
                <a:cubicBezTo>
                  <a:pt x="1270" y="168"/>
                  <a:pt x="1254" y="224"/>
                  <a:pt x="1198" y="206"/>
                </a:cubicBezTo>
                <a:close/>
                <a:moveTo>
                  <a:pt x="1274" y="157"/>
                </a:moveTo>
                <a:cubicBezTo>
                  <a:pt x="1274" y="157"/>
                  <a:pt x="1325" y="114"/>
                  <a:pt x="1255" y="75"/>
                </a:cubicBezTo>
                <a:cubicBezTo>
                  <a:pt x="1255" y="75"/>
                  <a:pt x="1220" y="121"/>
                  <a:pt x="1274" y="157"/>
                </a:cubicBezTo>
                <a:close/>
                <a:moveTo>
                  <a:pt x="1277" y="248"/>
                </a:moveTo>
                <a:cubicBezTo>
                  <a:pt x="1277" y="248"/>
                  <a:pt x="1289" y="183"/>
                  <a:pt x="1353" y="218"/>
                </a:cubicBezTo>
                <a:cubicBezTo>
                  <a:pt x="1353" y="218"/>
                  <a:pt x="1331" y="270"/>
                  <a:pt x="1277" y="248"/>
                </a:cubicBezTo>
                <a:close/>
                <a:moveTo>
                  <a:pt x="1358" y="207"/>
                </a:moveTo>
                <a:cubicBezTo>
                  <a:pt x="1358" y="207"/>
                  <a:pt x="1414" y="169"/>
                  <a:pt x="1348" y="124"/>
                </a:cubicBezTo>
                <a:cubicBezTo>
                  <a:pt x="1348" y="124"/>
                  <a:pt x="1308" y="166"/>
                  <a:pt x="1358" y="207"/>
                </a:cubicBezTo>
                <a:close/>
                <a:moveTo>
                  <a:pt x="1350" y="298"/>
                </a:moveTo>
                <a:cubicBezTo>
                  <a:pt x="1350" y="299"/>
                  <a:pt x="1371" y="234"/>
                  <a:pt x="1429" y="278"/>
                </a:cubicBezTo>
                <a:cubicBezTo>
                  <a:pt x="1429" y="278"/>
                  <a:pt x="1402" y="327"/>
                  <a:pt x="1350" y="298"/>
                </a:cubicBezTo>
                <a:close/>
                <a:moveTo>
                  <a:pt x="1435" y="268"/>
                </a:moveTo>
                <a:cubicBezTo>
                  <a:pt x="1434" y="268"/>
                  <a:pt x="1496" y="236"/>
                  <a:pt x="1436" y="184"/>
                </a:cubicBezTo>
                <a:cubicBezTo>
                  <a:pt x="1435" y="184"/>
                  <a:pt x="1392" y="219"/>
                  <a:pt x="1435" y="268"/>
                </a:cubicBezTo>
                <a:close/>
                <a:moveTo>
                  <a:pt x="1418" y="356"/>
                </a:moveTo>
                <a:cubicBezTo>
                  <a:pt x="1417" y="357"/>
                  <a:pt x="1445" y="295"/>
                  <a:pt x="1498" y="346"/>
                </a:cubicBezTo>
                <a:cubicBezTo>
                  <a:pt x="1498" y="346"/>
                  <a:pt x="1464" y="392"/>
                  <a:pt x="1418" y="356"/>
                </a:cubicBezTo>
                <a:close/>
                <a:moveTo>
                  <a:pt x="1505" y="336"/>
                </a:moveTo>
                <a:cubicBezTo>
                  <a:pt x="1505" y="336"/>
                  <a:pt x="1568" y="313"/>
                  <a:pt x="1516" y="253"/>
                </a:cubicBezTo>
                <a:cubicBezTo>
                  <a:pt x="1515" y="253"/>
                  <a:pt x="1468" y="283"/>
                  <a:pt x="1505" y="336"/>
                </a:cubicBezTo>
                <a:close/>
                <a:moveTo>
                  <a:pt x="1477" y="422"/>
                </a:moveTo>
                <a:cubicBezTo>
                  <a:pt x="1477" y="422"/>
                  <a:pt x="1511" y="365"/>
                  <a:pt x="1558" y="421"/>
                </a:cubicBezTo>
                <a:cubicBezTo>
                  <a:pt x="1558" y="421"/>
                  <a:pt x="1519" y="463"/>
                  <a:pt x="1477" y="422"/>
                </a:cubicBezTo>
                <a:close/>
                <a:moveTo>
                  <a:pt x="1566" y="413"/>
                </a:moveTo>
                <a:cubicBezTo>
                  <a:pt x="1566" y="413"/>
                  <a:pt x="1631" y="397"/>
                  <a:pt x="1587" y="331"/>
                </a:cubicBezTo>
                <a:cubicBezTo>
                  <a:pt x="1587" y="331"/>
                  <a:pt x="1535" y="356"/>
                  <a:pt x="1566" y="413"/>
                </a:cubicBezTo>
                <a:close/>
                <a:moveTo>
                  <a:pt x="1528" y="495"/>
                </a:moveTo>
                <a:cubicBezTo>
                  <a:pt x="1528" y="495"/>
                  <a:pt x="1568" y="442"/>
                  <a:pt x="1609" y="503"/>
                </a:cubicBezTo>
                <a:cubicBezTo>
                  <a:pt x="1609" y="503"/>
                  <a:pt x="1566" y="540"/>
                  <a:pt x="1528" y="495"/>
                </a:cubicBezTo>
                <a:close/>
                <a:moveTo>
                  <a:pt x="1619" y="495"/>
                </a:moveTo>
                <a:cubicBezTo>
                  <a:pt x="1619" y="495"/>
                  <a:pt x="1686" y="488"/>
                  <a:pt x="1648" y="417"/>
                </a:cubicBezTo>
                <a:cubicBezTo>
                  <a:pt x="1648" y="417"/>
                  <a:pt x="1593" y="436"/>
                  <a:pt x="1619" y="495"/>
                </a:cubicBezTo>
                <a:close/>
                <a:moveTo>
                  <a:pt x="1570" y="573"/>
                </a:moveTo>
                <a:cubicBezTo>
                  <a:pt x="1570" y="573"/>
                  <a:pt x="1617" y="525"/>
                  <a:pt x="1650" y="591"/>
                </a:cubicBezTo>
                <a:cubicBezTo>
                  <a:pt x="1649" y="592"/>
                  <a:pt x="1604" y="622"/>
                  <a:pt x="1570" y="573"/>
                </a:cubicBezTo>
                <a:close/>
                <a:moveTo>
                  <a:pt x="1660" y="584"/>
                </a:moveTo>
                <a:cubicBezTo>
                  <a:pt x="1658" y="584"/>
                  <a:pt x="1729" y="584"/>
                  <a:pt x="1699" y="510"/>
                </a:cubicBezTo>
                <a:cubicBezTo>
                  <a:pt x="1699" y="510"/>
                  <a:pt x="1643" y="522"/>
                  <a:pt x="1660" y="584"/>
                </a:cubicBezTo>
                <a:close/>
                <a:moveTo>
                  <a:pt x="1604" y="655"/>
                </a:moveTo>
                <a:cubicBezTo>
                  <a:pt x="1602" y="656"/>
                  <a:pt x="1657" y="613"/>
                  <a:pt x="1680" y="682"/>
                </a:cubicBezTo>
                <a:cubicBezTo>
                  <a:pt x="1679" y="683"/>
                  <a:pt x="1629" y="708"/>
                  <a:pt x="1604" y="655"/>
                </a:cubicBezTo>
                <a:close/>
                <a:moveTo>
                  <a:pt x="1691" y="677"/>
                </a:moveTo>
                <a:cubicBezTo>
                  <a:pt x="1691" y="677"/>
                  <a:pt x="1758" y="686"/>
                  <a:pt x="1738" y="608"/>
                </a:cubicBezTo>
                <a:cubicBezTo>
                  <a:pt x="1737" y="608"/>
                  <a:pt x="1683" y="613"/>
                  <a:pt x="1691" y="677"/>
                </a:cubicBezTo>
                <a:close/>
                <a:moveTo>
                  <a:pt x="1627" y="741"/>
                </a:moveTo>
                <a:cubicBezTo>
                  <a:pt x="1627" y="741"/>
                  <a:pt x="1683" y="706"/>
                  <a:pt x="1699" y="777"/>
                </a:cubicBezTo>
                <a:cubicBezTo>
                  <a:pt x="1699" y="777"/>
                  <a:pt x="1644" y="797"/>
                  <a:pt x="1627" y="741"/>
                </a:cubicBezTo>
                <a:close/>
                <a:moveTo>
                  <a:pt x="1710" y="773"/>
                </a:moveTo>
                <a:cubicBezTo>
                  <a:pt x="1710" y="773"/>
                  <a:pt x="1775" y="790"/>
                  <a:pt x="1766" y="710"/>
                </a:cubicBezTo>
                <a:cubicBezTo>
                  <a:pt x="1766" y="710"/>
                  <a:pt x="1709" y="709"/>
                  <a:pt x="1710" y="773"/>
                </a:cubicBezTo>
                <a:close/>
                <a:moveTo>
                  <a:pt x="1639" y="829"/>
                </a:moveTo>
                <a:cubicBezTo>
                  <a:pt x="1639" y="829"/>
                  <a:pt x="1699" y="801"/>
                  <a:pt x="1707" y="873"/>
                </a:cubicBezTo>
                <a:cubicBezTo>
                  <a:pt x="1707" y="873"/>
                  <a:pt x="1650" y="886"/>
                  <a:pt x="1639" y="8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957785611"/>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CA65FF71-B8E7-484F-81BB-0AA990078DAD}"/>
              </a:ext>
            </a:extLst>
          </p:cNvPr>
          <p:cNvSpPr/>
          <p:nvPr/>
        </p:nvSpPr>
        <p:spPr>
          <a:xfrm rot="10951120" flipH="1">
            <a:off x="7553479" y="3336984"/>
            <a:ext cx="4734090" cy="3640435"/>
          </a:xfrm>
          <a:custGeom>
            <a:avLst/>
            <a:gdLst>
              <a:gd name="connsiteX0" fmla="*/ 6643634 w 6868311"/>
              <a:gd name="connsiteY0" fmla="*/ 5281617 h 5281617"/>
              <a:gd name="connsiteX1" fmla="*/ 6868311 w 6868311"/>
              <a:gd name="connsiteY1" fmla="*/ 310418 h 5281617"/>
              <a:gd name="connsiteX2" fmla="*/ 0 w 6868311"/>
              <a:gd name="connsiteY2" fmla="*/ 0 h 5281617"/>
              <a:gd name="connsiteX3" fmla="*/ 13082 w 6868311"/>
              <a:gd name="connsiteY3" fmla="*/ 54314 h 5281617"/>
              <a:gd name="connsiteX4" fmla="*/ 976549 w 6868311"/>
              <a:gd name="connsiteY4" fmla="*/ 1149435 h 5281617"/>
              <a:gd name="connsiteX5" fmla="*/ 1457033 w 6868311"/>
              <a:gd name="connsiteY5" fmla="*/ 1406826 h 5281617"/>
              <a:gd name="connsiteX6" fmla="*/ 2050221 w 6868311"/>
              <a:gd name="connsiteY6" fmla="*/ 2633915 h 5281617"/>
              <a:gd name="connsiteX7" fmla="*/ 3610307 w 6868311"/>
              <a:gd name="connsiteY7" fmla="*/ 3639531 h 5281617"/>
              <a:gd name="connsiteX8" fmla="*/ 5472917 w 6868311"/>
              <a:gd name="connsiteY8" fmla="*/ 4040580 h 5281617"/>
              <a:gd name="connsiteX9" fmla="*/ 6626403 w 6868311"/>
              <a:gd name="connsiteY9" fmla="*/ 5178117 h 528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8311" h="5281617">
                <a:moveTo>
                  <a:pt x="6643634" y="5281617"/>
                </a:moveTo>
                <a:lnTo>
                  <a:pt x="6868311" y="310418"/>
                </a:lnTo>
                <a:lnTo>
                  <a:pt x="0" y="0"/>
                </a:lnTo>
                <a:lnTo>
                  <a:pt x="13082" y="54314"/>
                </a:lnTo>
                <a:cubicBezTo>
                  <a:pt x="165735" y="522049"/>
                  <a:pt x="536108" y="924968"/>
                  <a:pt x="976549" y="1149435"/>
                </a:cubicBezTo>
                <a:cubicBezTo>
                  <a:pt x="1142642" y="1227252"/>
                  <a:pt x="1314667" y="1293096"/>
                  <a:pt x="1457033" y="1406826"/>
                </a:cubicBezTo>
                <a:cubicBezTo>
                  <a:pt x="1807014" y="1700130"/>
                  <a:pt x="1836673" y="2226881"/>
                  <a:pt x="2050221" y="2633915"/>
                </a:cubicBezTo>
                <a:cubicBezTo>
                  <a:pt x="2346816" y="3202567"/>
                  <a:pt x="2987460" y="3501858"/>
                  <a:pt x="3610307" y="3639531"/>
                </a:cubicBezTo>
                <a:cubicBezTo>
                  <a:pt x="4233155" y="3783190"/>
                  <a:pt x="4879729" y="3813119"/>
                  <a:pt x="5472917" y="4040580"/>
                </a:cubicBezTo>
                <a:cubicBezTo>
                  <a:pt x="5991958" y="4244846"/>
                  <a:pt x="6483749" y="4650758"/>
                  <a:pt x="6626403" y="5178117"/>
                </a:cubicBezTo>
                <a:close/>
              </a:path>
            </a:pathLst>
          </a:custGeom>
          <a:solidFill>
            <a:srgbClr val="00B050"/>
          </a:solidFill>
          <a:ln>
            <a:noFill/>
          </a:ln>
          <a:effectLst>
            <a:outerShdw blurRad="596900" dist="368300" dir="13500000" algn="b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2D5A24B1-119B-4FAB-B958-B8CAC9A87DEE}"/>
              </a:ext>
            </a:extLst>
          </p:cNvPr>
          <p:cNvSpPr/>
          <p:nvPr/>
        </p:nvSpPr>
        <p:spPr>
          <a:xfrm>
            <a:off x="0" y="0"/>
            <a:ext cx="587375" cy="6858000"/>
          </a:xfrm>
          <a:prstGeom prst="rect">
            <a:avLst/>
          </a:prstGeom>
          <a:solidFill>
            <a:schemeClr val="bg1"/>
          </a:solidFill>
          <a:ln>
            <a:noFill/>
          </a:ln>
          <a:effectLst>
            <a:outerShdw blurRad="254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3" name="TextBox 2">
            <a:extLst>
              <a:ext uri="{FF2B5EF4-FFF2-40B4-BE49-F238E27FC236}">
                <a16:creationId xmlns:a16="http://schemas.microsoft.com/office/drawing/2014/main" id="{7B2F0F2A-3D9F-4943-8380-0A1EAD6AFB5B}"/>
              </a:ext>
            </a:extLst>
          </p:cNvPr>
          <p:cNvSpPr txBox="1"/>
          <p:nvPr/>
        </p:nvSpPr>
        <p:spPr>
          <a:xfrm>
            <a:off x="91773" y="546704"/>
            <a:ext cx="403828" cy="5764591"/>
          </a:xfrm>
          <a:prstGeom prst="rect">
            <a:avLst/>
          </a:prstGeom>
          <a:noFill/>
        </p:spPr>
        <p:txBody>
          <a:bodyPr vert="wordArtVert" wrap="none" rtlCol="0">
            <a:spAutoFit/>
          </a:bodyPr>
          <a:lstStyle/>
          <a:p>
            <a:r>
              <a:rPr lang="en-US" sz="1200" b="1" dirty="0">
                <a:solidFill>
                  <a:srgbClr val="00B050"/>
                </a:solidFill>
              </a:rPr>
              <a:t>NATURE POWERPOINT TEMPLATE</a:t>
            </a:r>
            <a:endParaRPr lang="en-PK" sz="1200" b="1" dirty="0">
              <a:solidFill>
                <a:srgbClr val="00B050"/>
              </a:solidFill>
            </a:endParaRPr>
          </a:p>
        </p:txBody>
      </p:sp>
      <p:sp>
        <p:nvSpPr>
          <p:cNvPr id="10" name="TextBox 9">
            <a:extLst>
              <a:ext uri="{FF2B5EF4-FFF2-40B4-BE49-F238E27FC236}">
                <a16:creationId xmlns:a16="http://schemas.microsoft.com/office/drawing/2014/main" id="{A43C9AEC-EED4-4D3E-BB5C-18A4B8C0FD35}"/>
              </a:ext>
            </a:extLst>
          </p:cNvPr>
          <p:cNvSpPr txBox="1"/>
          <p:nvPr/>
        </p:nvSpPr>
        <p:spPr>
          <a:xfrm>
            <a:off x="1321125" y="1501045"/>
            <a:ext cx="2997324" cy="1754326"/>
          </a:xfrm>
          <a:prstGeom prst="rect">
            <a:avLst/>
          </a:prstGeom>
          <a:noFill/>
        </p:spPr>
        <p:txBody>
          <a:bodyPr wrap="square" rtlCol="0">
            <a:spAutoFit/>
          </a:bodyPr>
          <a:lstStyle/>
          <a:p>
            <a:r>
              <a:rPr lang="en-US" sz="5400" b="1" dirty="0">
                <a:solidFill>
                  <a:srgbClr val="0070C0"/>
                </a:solidFill>
                <a:latin typeface="+mj-lt"/>
              </a:rPr>
              <a:t>ABOUT </a:t>
            </a:r>
          </a:p>
          <a:p>
            <a:r>
              <a:rPr lang="en-US" sz="5400" b="1" dirty="0">
                <a:solidFill>
                  <a:srgbClr val="0070C0"/>
                </a:solidFill>
                <a:latin typeface="+mj-lt"/>
              </a:rPr>
              <a:t>US</a:t>
            </a:r>
            <a:endParaRPr lang="id-ID" sz="5400" b="1" dirty="0">
              <a:solidFill>
                <a:srgbClr val="0070C0"/>
              </a:solidFill>
              <a:latin typeface="+mj-lt"/>
            </a:endParaRPr>
          </a:p>
        </p:txBody>
      </p:sp>
      <p:sp>
        <p:nvSpPr>
          <p:cNvPr id="11" name="Rectangle 10">
            <a:extLst>
              <a:ext uri="{FF2B5EF4-FFF2-40B4-BE49-F238E27FC236}">
                <a16:creationId xmlns:a16="http://schemas.microsoft.com/office/drawing/2014/main" id="{F1220B3A-2411-49CF-A8F6-96F5518349AC}"/>
              </a:ext>
            </a:extLst>
          </p:cNvPr>
          <p:cNvSpPr/>
          <p:nvPr/>
        </p:nvSpPr>
        <p:spPr>
          <a:xfrm flipH="1">
            <a:off x="1321125" y="3366539"/>
            <a:ext cx="1588267" cy="299184"/>
          </a:xfrm>
          <a:prstGeom prst="rect">
            <a:avLst/>
          </a:prstGeom>
        </p:spPr>
        <p:txBody>
          <a:bodyPr wrap="square">
            <a:spAutoFit/>
          </a:bodyPr>
          <a:lstStyle/>
          <a:p>
            <a:pPr>
              <a:lnSpc>
                <a:spcPct val="120000"/>
              </a:lnSpc>
            </a:pPr>
            <a:r>
              <a:rPr lang="en-US" sz="1200" b="1" dirty="0">
                <a:solidFill>
                  <a:srgbClr val="00B050"/>
                </a:solidFill>
                <a:cs typeface="Segoe UI" panose="020B0502040204020203" pitchFamily="34" charset="0"/>
              </a:rPr>
              <a:t>A wonderful serenity</a:t>
            </a:r>
          </a:p>
        </p:txBody>
      </p:sp>
      <p:sp>
        <p:nvSpPr>
          <p:cNvPr id="12" name="Rectangle 11">
            <a:extLst>
              <a:ext uri="{FF2B5EF4-FFF2-40B4-BE49-F238E27FC236}">
                <a16:creationId xmlns:a16="http://schemas.microsoft.com/office/drawing/2014/main" id="{90BE13F1-F4CD-4A93-AD09-38C45EF3B9B2}"/>
              </a:ext>
            </a:extLst>
          </p:cNvPr>
          <p:cNvSpPr/>
          <p:nvPr/>
        </p:nvSpPr>
        <p:spPr>
          <a:xfrm>
            <a:off x="1321125" y="3775278"/>
            <a:ext cx="4039266" cy="736548"/>
          </a:xfrm>
          <a:prstGeom prst="rect">
            <a:avLst/>
          </a:prstGeom>
        </p:spPr>
        <p:txBody>
          <a:bodyPr wrap="square">
            <a:spAutoFit/>
          </a:bodyPr>
          <a:lstStyle/>
          <a:p>
            <a:pPr algn="just">
              <a:lnSpc>
                <a:spcPct val="120000"/>
              </a:lnSpc>
            </a:pPr>
            <a:r>
              <a:rPr lang="en-US" sz="1200" dirty="0">
                <a:cs typeface="Segoe UI" panose="020B0502040204020203" pitchFamily="34" charset="0"/>
              </a:rPr>
              <a:t>A wonderful serenity has taken possession of my entire soul, like these sweet mornings of spring </a:t>
            </a:r>
            <a:r>
              <a:rPr lang="en-US" sz="1200" dirty="0" err="1">
                <a:cs typeface="Segoe UI" panose="020B0502040204020203" pitchFamily="34" charset="0"/>
              </a:rPr>
              <a:t>whic</a:t>
            </a:r>
            <a:r>
              <a:rPr lang="en-US" sz="1200" dirty="0">
                <a:cs typeface="Segoe UI" panose="020B0502040204020203" pitchFamily="34" charset="0"/>
              </a:rPr>
              <a:t> possession of my entire h I enjoy with my whole</a:t>
            </a:r>
          </a:p>
        </p:txBody>
      </p:sp>
      <p:sp>
        <p:nvSpPr>
          <p:cNvPr id="13" name="Rectangle 12">
            <a:extLst>
              <a:ext uri="{FF2B5EF4-FFF2-40B4-BE49-F238E27FC236}">
                <a16:creationId xmlns:a16="http://schemas.microsoft.com/office/drawing/2014/main" id="{5B2138D2-9059-460B-BC98-9DAFDBD79D5A}"/>
              </a:ext>
            </a:extLst>
          </p:cNvPr>
          <p:cNvSpPr/>
          <p:nvPr/>
        </p:nvSpPr>
        <p:spPr>
          <a:xfrm>
            <a:off x="1321125" y="4621381"/>
            <a:ext cx="4039266" cy="736548"/>
          </a:xfrm>
          <a:prstGeom prst="rect">
            <a:avLst/>
          </a:prstGeom>
        </p:spPr>
        <p:txBody>
          <a:bodyPr wrap="square">
            <a:spAutoFit/>
          </a:bodyPr>
          <a:lstStyle/>
          <a:p>
            <a:pPr algn="just">
              <a:lnSpc>
                <a:spcPct val="120000"/>
              </a:lnSpc>
            </a:pPr>
            <a:r>
              <a:rPr lang="en-US" sz="1200" dirty="0">
                <a:cs typeface="Segoe UI" panose="020B0502040204020203" pitchFamily="34" charset="0"/>
              </a:rPr>
              <a:t>A wonderful serenity has taken possession of my entire soul, like these sweet mornings of serenity has taken possession of my entire soul, like</a:t>
            </a:r>
          </a:p>
        </p:txBody>
      </p:sp>
      <p:pic>
        <p:nvPicPr>
          <p:cNvPr id="17" name="Picture Placeholder 16">
            <a:extLst>
              <a:ext uri="{FF2B5EF4-FFF2-40B4-BE49-F238E27FC236}">
                <a16:creationId xmlns:a16="http://schemas.microsoft.com/office/drawing/2014/main" id="{B129CF3C-924D-43D8-AFA2-22CABD21B683}"/>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8382" b="18382"/>
          <a:stretch/>
        </p:blipFill>
        <p:spPr/>
      </p:pic>
    </p:spTree>
    <p:extLst>
      <p:ext uri="{BB962C8B-B14F-4D97-AF65-F5344CB8AC3E}">
        <p14:creationId xmlns:p14="http://schemas.microsoft.com/office/powerpoint/2010/main" val="1863443476"/>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5A24B1-119B-4FAB-B958-B8CAC9A87DEE}"/>
              </a:ext>
            </a:extLst>
          </p:cNvPr>
          <p:cNvSpPr/>
          <p:nvPr/>
        </p:nvSpPr>
        <p:spPr>
          <a:xfrm>
            <a:off x="0" y="0"/>
            <a:ext cx="587375" cy="6858000"/>
          </a:xfrm>
          <a:prstGeom prst="rect">
            <a:avLst/>
          </a:prstGeom>
          <a:solidFill>
            <a:schemeClr val="bg1"/>
          </a:solidFill>
          <a:ln>
            <a:noFill/>
          </a:ln>
          <a:effectLst>
            <a:outerShdw blurRad="254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3" name="TextBox 2">
            <a:extLst>
              <a:ext uri="{FF2B5EF4-FFF2-40B4-BE49-F238E27FC236}">
                <a16:creationId xmlns:a16="http://schemas.microsoft.com/office/drawing/2014/main" id="{7B2F0F2A-3D9F-4943-8380-0A1EAD6AFB5B}"/>
              </a:ext>
            </a:extLst>
          </p:cNvPr>
          <p:cNvSpPr txBox="1"/>
          <p:nvPr/>
        </p:nvSpPr>
        <p:spPr>
          <a:xfrm>
            <a:off x="91773" y="546704"/>
            <a:ext cx="403828" cy="5764591"/>
          </a:xfrm>
          <a:prstGeom prst="rect">
            <a:avLst/>
          </a:prstGeom>
          <a:noFill/>
        </p:spPr>
        <p:txBody>
          <a:bodyPr vert="wordArtVert" wrap="none" rtlCol="0">
            <a:spAutoFit/>
          </a:bodyPr>
          <a:lstStyle/>
          <a:p>
            <a:r>
              <a:rPr lang="en-US" sz="1200" b="1" dirty="0">
                <a:solidFill>
                  <a:srgbClr val="00B050"/>
                </a:solidFill>
              </a:rPr>
              <a:t>NATURE POWERPOINT TEMPLATE</a:t>
            </a:r>
            <a:endParaRPr lang="en-PK" sz="1200" b="1" dirty="0">
              <a:solidFill>
                <a:srgbClr val="00B050"/>
              </a:solidFill>
            </a:endParaRPr>
          </a:p>
        </p:txBody>
      </p:sp>
      <p:sp>
        <p:nvSpPr>
          <p:cNvPr id="4" name="Title 9">
            <a:extLst>
              <a:ext uri="{FF2B5EF4-FFF2-40B4-BE49-F238E27FC236}">
                <a16:creationId xmlns:a16="http://schemas.microsoft.com/office/drawing/2014/main" id="{E8ED67CA-D342-497F-96B9-40EA944F204F}"/>
              </a:ext>
            </a:extLst>
          </p:cNvPr>
          <p:cNvSpPr txBox="1">
            <a:spLocks/>
          </p:cNvSpPr>
          <p:nvPr/>
        </p:nvSpPr>
        <p:spPr>
          <a:xfrm>
            <a:off x="2850137" y="445560"/>
            <a:ext cx="6492596" cy="660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0070C0"/>
                </a:solidFill>
              </a:rPr>
              <a:t>MANAGEMENT TEAM</a:t>
            </a:r>
          </a:p>
        </p:txBody>
      </p:sp>
      <p:sp>
        <p:nvSpPr>
          <p:cNvPr id="5" name="Rectangle 4">
            <a:extLst>
              <a:ext uri="{FF2B5EF4-FFF2-40B4-BE49-F238E27FC236}">
                <a16:creationId xmlns:a16="http://schemas.microsoft.com/office/drawing/2014/main" id="{F8FAED84-28BD-4F81-A6D7-E16B0A0B06E5}"/>
              </a:ext>
            </a:extLst>
          </p:cNvPr>
          <p:cNvSpPr/>
          <p:nvPr/>
        </p:nvSpPr>
        <p:spPr>
          <a:xfrm>
            <a:off x="8402528" y="2411652"/>
            <a:ext cx="2829351" cy="553998"/>
          </a:xfrm>
          <a:prstGeom prst="rect">
            <a:avLst/>
          </a:prstGeom>
        </p:spPr>
        <p:txBody>
          <a:bodyPr wrap="square">
            <a:spAutoFit/>
          </a:bodyPr>
          <a:lstStyle/>
          <a:p>
            <a:r>
              <a:rPr lang="en-US" sz="1000" dirty="0">
                <a:solidFill>
                  <a:schemeClr val="tx1">
                    <a:lumMod val="85000"/>
                    <a:lumOff val="15000"/>
                  </a:schemeClr>
                </a:solidFill>
              </a:rPr>
              <a:t>There are many variations of passages of lorem ipsum available, but the majority have suffered alteration in some form, </a:t>
            </a:r>
            <a:endParaRPr lang="ar-IQ" sz="1000" dirty="0">
              <a:solidFill>
                <a:schemeClr val="tx1">
                  <a:lumMod val="85000"/>
                  <a:lumOff val="15000"/>
                </a:schemeClr>
              </a:solidFill>
            </a:endParaRPr>
          </a:p>
        </p:txBody>
      </p:sp>
      <p:grpSp>
        <p:nvGrpSpPr>
          <p:cNvPr id="6" name="Group 5">
            <a:extLst>
              <a:ext uri="{FF2B5EF4-FFF2-40B4-BE49-F238E27FC236}">
                <a16:creationId xmlns:a16="http://schemas.microsoft.com/office/drawing/2014/main" id="{116A1CBB-C809-4B82-97D7-FA4894E487E9}"/>
              </a:ext>
            </a:extLst>
          </p:cNvPr>
          <p:cNvGrpSpPr/>
          <p:nvPr/>
        </p:nvGrpSpPr>
        <p:grpSpPr>
          <a:xfrm>
            <a:off x="8497784" y="3039962"/>
            <a:ext cx="1387899" cy="251092"/>
            <a:chOff x="2720525" y="3218599"/>
            <a:chExt cx="1387899" cy="251092"/>
          </a:xfrm>
        </p:grpSpPr>
        <p:sp>
          <p:nvSpPr>
            <p:cNvPr id="7" name="Rounded Rectangle 111">
              <a:extLst>
                <a:ext uri="{FF2B5EF4-FFF2-40B4-BE49-F238E27FC236}">
                  <a16:creationId xmlns:a16="http://schemas.microsoft.com/office/drawing/2014/main" id="{CB6234C3-0280-4FE7-B413-04FFDCDA1E51}"/>
                </a:ext>
              </a:extLst>
            </p:cNvPr>
            <p:cNvSpPr/>
            <p:nvPr/>
          </p:nvSpPr>
          <p:spPr>
            <a:xfrm>
              <a:off x="2720525" y="3218599"/>
              <a:ext cx="251092" cy="251092"/>
            </a:xfrm>
            <a:prstGeom prst="roundRect">
              <a:avLst>
                <a:gd name="adj" fmla="val 623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8" name="Freeform 154">
              <a:extLst>
                <a:ext uri="{FF2B5EF4-FFF2-40B4-BE49-F238E27FC236}">
                  <a16:creationId xmlns:a16="http://schemas.microsoft.com/office/drawing/2014/main" id="{8ECE4A16-FC4E-4B02-B359-818FD0438BBF}"/>
                </a:ext>
              </a:extLst>
            </p:cNvPr>
            <p:cNvSpPr>
              <a:spLocks/>
            </p:cNvSpPr>
            <p:nvPr/>
          </p:nvSpPr>
          <p:spPr bwMode="auto">
            <a:xfrm>
              <a:off x="2761514" y="3276745"/>
              <a:ext cx="169114" cy="134800"/>
            </a:xfrm>
            <a:custGeom>
              <a:avLst/>
              <a:gdLst/>
              <a:ahLst/>
              <a:cxnLst>
                <a:cxn ang="0">
                  <a:pos x="57" y="12"/>
                </a:cxn>
                <a:cxn ang="0">
                  <a:pos x="57" y="14"/>
                </a:cxn>
                <a:cxn ang="0">
                  <a:pos x="20" y="51"/>
                </a:cxn>
                <a:cxn ang="0">
                  <a:pos x="0" y="45"/>
                </a:cxn>
                <a:cxn ang="0">
                  <a:pos x="3" y="45"/>
                </a:cxn>
                <a:cxn ang="0">
                  <a:pos x="19" y="40"/>
                </a:cxn>
                <a:cxn ang="0">
                  <a:pos x="7" y="31"/>
                </a:cxn>
                <a:cxn ang="0">
                  <a:pos x="10" y="31"/>
                </a:cxn>
                <a:cxn ang="0">
                  <a:pos x="13" y="31"/>
                </a:cxn>
                <a:cxn ang="0">
                  <a:pos x="3" y="18"/>
                </a:cxn>
                <a:cxn ang="0">
                  <a:pos x="3" y="18"/>
                </a:cxn>
                <a:cxn ang="0">
                  <a:pos x="9" y="19"/>
                </a:cxn>
                <a:cxn ang="0">
                  <a:pos x="3" y="9"/>
                </a:cxn>
                <a:cxn ang="0">
                  <a:pos x="5" y="2"/>
                </a:cxn>
                <a:cxn ang="0">
                  <a:pos x="31" y="16"/>
                </a:cxn>
                <a:cxn ang="0">
                  <a:pos x="31" y="13"/>
                </a:cxn>
                <a:cxn ang="0">
                  <a:pos x="44" y="0"/>
                </a:cxn>
                <a:cxn ang="0">
                  <a:pos x="54" y="4"/>
                </a:cxn>
                <a:cxn ang="0">
                  <a:pos x="62" y="1"/>
                </a:cxn>
                <a:cxn ang="0">
                  <a:pos x="56" y="8"/>
                </a:cxn>
                <a:cxn ang="0">
                  <a:pos x="64" y="6"/>
                </a:cxn>
                <a:cxn ang="0">
                  <a:pos x="57" y="12"/>
                </a:cxn>
              </a:cxnLst>
              <a:rect l="0" t="0" r="r" b="b"/>
              <a:pathLst>
                <a:path w="64" h="51">
                  <a:moveTo>
                    <a:pt x="57" y="12"/>
                  </a:moveTo>
                  <a:cubicBezTo>
                    <a:pt x="57" y="13"/>
                    <a:pt x="57" y="14"/>
                    <a:pt x="57" y="14"/>
                  </a:cubicBezTo>
                  <a:cubicBezTo>
                    <a:pt x="57" y="31"/>
                    <a:pt x="44" y="51"/>
                    <a:pt x="20" y="51"/>
                  </a:cubicBezTo>
                  <a:cubicBezTo>
                    <a:pt x="13" y="51"/>
                    <a:pt x="6" y="49"/>
                    <a:pt x="0" y="45"/>
                  </a:cubicBezTo>
                  <a:cubicBezTo>
                    <a:pt x="1" y="45"/>
                    <a:pt x="2" y="45"/>
                    <a:pt x="3" y="45"/>
                  </a:cubicBezTo>
                  <a:cubicBezTo>
                    <a:pt x="9" y="45"/>
                    <a:pt x="15" y="43"/>
                    <a:pt x="19" y="40"/>
                  </a:cubicBezTo>
                  <a:cubicBezTo>
                    <a:pt x="14" y="40"/>
                    <a:pt x="9" y="36"/>
                    <a:pt x="7" y="31"/>
                  </a:cubicBezTo>
                  <a:cubicBezTo>
                    <a:pt x="8" y="31"/>
                    <a:pt x="9" y="31"/>
                    <a:pt x="10" y="31"/>
                  </a:cubicBezTo>
                  <a:cubicBezTo>
                    <a:pt x="11" y="31"/>
                    <a:pt x="12" y="31"/>
                    <a:pt x="13" y="31"/>
                  </a:cubicBezTo>
                  <a:cubicBezTo>
                    <a:pt x="7" y="29"/>
                    <a:pt x="3" y="24"/>
                    <a:pt x="3" y="18"/>
                  </a:cubicBezTo>
                  <a:cubicBezTo>
                    <a:pt x="3" y="18"/>
                    <a:pt x="3" y="18"/>
                    <a:pt x="3" y="18"/>
                  </a:cubicBezTo>
                  <a:cubicBezTo>
                    <a:pt x="5" y="19"/>
                    <a:pt x="7" y="19"/>
                    <a:pt x="9" y="19"/>
                  </a:cubicBezTo>
                  <a:cubicBezTo>
                    <a:pt x="5" y="17"/>
                    <a:pt x="3" y="13"/>
                    <a:pt x="3" y="9"/>
                  </a:cubicBezTo>
                  <a:cubicBezTo>
                    <a:pt x="3" y="6"/>
                    <a:pt x="4" y="4"/>
                    <a:pt x="5" y="2"/>
                  </a:cubicBezTo>
                  <a:cubicBezTo>
                    <a:pt x="11" y="10"/>
                    <a:pt x="21" y="15"/>
                    <a:pt x="31" y="16"/>
                  </a:cubicBezTo>
                  <a:cubicBezTo>
                    <a:pt x="31" y="15"/>
                    <a:pt x="31" y="14"/>
                    <a:pt x="31" y="13"/>
                  </a:cubicBezTo>
                  <a:cubicBezTo>
                    <a:pt x="31" y="5"/>
                    <a:pt x="37" y="0"/>
                    <a:pt x="44" y="0"/>
                  </a:cubicBezTo>
                  <a:cubicBezTo>
                    <a:pt x="48" y="0"/>
                    <a:pt x="51" y="1"/>
                    <a:pt x="54" y="4"/>
                  </a:cubicBezTo>
                  <a:cubicBezTo>
                    <a:pt x="56" y="3"/>
                    <a:pt x="59" y="2"/>
                    <a:pt x="62" y="1"/>
                  </a:cubicBezTo>
                  <a:cubicBezTo>
                    <a:pt x="61" y="4"/>
                    <a:pt x="59" y="6"/>
                    <a:pt x="56" y="8"/>
                  </a:cubicBezTo>
                  <a:cubicBezTo>
                    <a:pt x="59" y="7"/>
                    <a:pt x="61" y="7"/>
                    <a:pt x="64" y="6"/>
                  </a:cubicBezTo>
                  <a:cubicBezTo>
                    <a:pt x="62" y="8"/>
                    <a:pt x="60" y="11"/>
                    <a:pt x="57" y="12"/>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Rounded Rectangle 113">
              <a:extLst>
                <a:ext uri="{FF2B5EF4-FFF2-40B4-BE49-F238E27FC236}">
                  <a16:creationId xmlns:a16="http://schemas.microsoft.com/office/drawing/2014/main" id="{C41A0CF9-7551-442E-B5C6-0B18B28DB180}"/>
                </a:ext>
              </a:extLst>
            </p:cNvPr>
            <p:cNvSpPr/>
            <p:nvPr/>
          </p:nvSpPr>
          <p:spPr>
            <a:xfrm>
              <a:off x="3100434" y="3218599"/>
              <a:ext cx="251092" cy="251092"/>
            </a:xfrm>
            <a:prstGeom prst="roundRect">
              <a:avLst>
                <a:gd name="adj" fmla="val 71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0" name="Freeform 65">
              <a:extLst>
                <a:ext uri="{FF2B5EF4-FFF2-40B4-BE49-F238E27FC236}">
                  <a16:creationId xmlns:a16="http://schemas.microsoft.com/office/drawing/2014/main" id="{A979E5F5-3945-4270-AAA2-E6CB46431146}"/>
                </a:ext>
              </a:extLst>
            </p:cNvPr>
            <p:cNvSpPr>
              <a:spLocks noEditPoints="1"/>
            </p:cNvSpPr>
            <p:nvPr/>
          </p:nvSpPr>
          <p:spPr bwMode="auto">
            <a:xfrm>
              <a:off x="3146894" y="3260801"/>
              <a:ext cx="158172" cy="166688"/>
            </a:xfrm>
            <a:custGeom>
              <a:avLst/>
              <a:gdLst/>
              <a:ahLst/>
              <a:cxnLst>
                <a:cxn ang="0">
                  <a:pos x="38" y="47"/>
                </a:cxn>
                <a:cxn ang="0">
                  <a:pos x="36" y="54"/>
                </a:cxn>
                <a:cxn ang="0">
                  <a:pos x="17" y="63"/>
                </a:cxn>
                <a:cxn ang="0">
                  <a:pos x="1" y="56"/>
                </a:cxn>
                <a:cxn ang="0">
                  <a:pos x="0" y="51"/>
                </a:cxn>
                <a:cxn ang="0">
                  <a:pos x="6" y="41"/>
                </a:cxn>
                <a:cxn ang="0">
                  <a:pos x="21" y="37"/>
                </a:cxn>
                <a:cxn ang="0">
                  <a:pos x="19" y="32"/>
                </a:cxn>
                <a:cxn ang="0">
                  <a:pos x="20" y="28"/>
                </a:cxn>
                <a:cxn ang="0">
                  <a:pos x="17" y="29"/>
                </a:cxn>
                <a:cxn ang="0">
                  <a:pos x="4" y="16"/>
                </a:cxn>
                <a:cxn ang="0">
                  <a:pos x="9" y="5"/>
                </a:cxn>
                <a:cxn ang="0">
                  <a:pos x="24" y="0"/>
                </a:cxn>
                <a:cxn ang="0">
                  <a:pos x="40" y="0"/>
                </a:cxn>
                <a:cxn ang="0">
                  <a:pos x="35" y="3"/>
                </a:cxn>
                <a:cxn ang="0">
                  <a:pos x="30" y="3"/>
                </a:cxn>
                <a:cxn ang="0">
                  <a:pos x="35" y="14"/>
                </a:cxn>
                <a:cxn ang="0">
                  <a:pos x="26" y="30"/>
                </a:cxn>
                <a:cxn ang="0">
                  <a:pos x="38" y="47"/>
                </a:cxn>
                <a:cxn ang="0">
                  <a:pos x="33" y="51"/>
                </a:cxn>
                <a:cxn ang="0">
                  <a:pos x="24" y="40"/>
                </a:cxn>
                <a:cxn ang="0">
                  <a:pos x="22" y="40"/>
                </a:cxn>
                <a:cxn ang="0">
                  <a:pos x="7" y="49"/>
                </a:cxn>
                <a:cxn ang="0">
                  <a:pos x="21" y="59"/>
                </a:cxn>
                <a:cxn ang="0">
                  <a:pos x="33" y="51"/>
                </a:cxn>
                <a:cxn ang="0">
                  <a:pos x="26" y="24"/>
                </a:cxn>
                <a:cxn ang="0">
                  <a:pos x="28" y="18"/>
                </a:cxn>
                <a:cxn ang="0">
                  <a:pos x="18" y="3"/>
                </a:cxn>
                <a:cxn ang="0">
                  <a:pos x="13" y="6"/>
                </a:cxn>
                <a:cxn ang="0">
                  <a:pos x="11" y="12"/>
                </a:cxn>
                <a:cxn ang="0">
                  <a:pos x="21" y="26"/>
                </a:cxn>
                <a:cxn ang="0">
                  <a:pos x="26" y="24"/>
                </a:cxn>
                <a:cxn ang="0">
                  <a:pos x="60" y="26"/>
                </a:cxn>
                <a:cxn ang="0">
                  <a:pos x="60" y="30"/>
                </a:cxn>
                <a:cxn ang="0">
                  <a:pos x="52" y="30"/>
                </a:cxn>
                <a:cxn ang="0">
                  <a:pos x="52" y="39"/>
                </a:cxn>
                <a:cxn ang="0">
                  <a:pos x="48" y="39"/>
                </a:cxn>
                <a:cxn ang="0">
                  <a:pos x="48" y="30"/>
                </a:cxn>
                <a:cxn ang="0">
                  <a:pos x="40" y="30"/>
                </a:cxn>
                <a:cxn ang="0">
                  <a:pos x="40" y="26"/>
                </a:cxn>
                <a:cxn ang="0">
                  <a:pos x="48" y="26"/>
                </a:cxn>
                <a:cxn ang="0">
                  <a:pos x="48" y="18"/>
                </a:cxn>
                <a:cxn ang="0">
                  <a:pos x="52" y="18"/>
                </a:cxn>
                <a:cxn ang="0">
                  <a:pos x="52" y="26"/>
                </a:cxn>
                <a:cxn ang="0">
                  <a:pos x="60" y="26"/>
                </a:cxn>
              </a:cxnLst>
              <a:rect l="0" t="0" r="r" b="b"/>
              <a:pathLst>
                <a:path w="60" h="63">
                  <a:moveTo>
                    <a:pt x="38" y="47"/>
                  </a:moveTo>
                  <a:cubicBezTo>
                    <a:pt x="38" y="50"/>
                    <a:pt x="37" y="52"/>
                    <a:pt x="36" y="54"/>
                  </a:cubicBezTo>
                  <a:cubicBezTo>
                    <a:pt x="32" y="61"/>
                    <a:pt x="24" y="63"/>
                    <a:pt x="17" y="63"/>
                  </a:cubicBezTo>
                  <a:cubicBezTo>
                    <a:pt x="11" y="63"/>
                    <a:pt x="4" y="61"/>
                    <a:pt x="1" y="56"/>
                  </a:cubicBezTo>
                  <a:cubicBezTo>
                    <a:pt x="0" y="55"/>
                    <a:pt x="0" y="53"/>
                    <a:pt x="0" y="51"/>
                  </a:cubicBezTo>
                  <a:cubicBezTo>
                    <a:pt x="0" y="47"/>
                    <a:pt x="2" y="43"/>
                    <a:pt x="6" y="41"/>
                  </a:cubicBezTo>
                  <a:cubicBezTo>
                    <a:pt x="10" y="38"/>
                    <a:pt x="16" y="38"/>
                    <a:pt x="21" y="37"/>
                  </a:cubicBezTo>
                  <a:cubicBezTo>
                    <a:pt x="20" y="35"/>
                    <a:pt x="19" y="34"/>
                    <a:pt x="19" y="32"/>
                  </a:cubicBezTo>
                  <a:cubicBezTo>
                    <a:pt x="19" y="30"/>
                    <a:pt x="19" y="29"/>
                    <a:pt x="20" y="28"/>
                  </a:cubicBezTo>
                  <a:cubicBezTo>
                    <a:pt x="19" y="29"/>
                    <a:pt x="18" y="29"/>
                    <a:pt x="17" y="29"/>
                  </a:cubicBezTo>
                  <a:cubicBezTo>
                    <a:pt x="10" y="29"/>
                    <a:pt x="4" y="23"/>
                    <a:pt x="4" y="16"/>
                  </a:cubicBezTo>
                  <a:cubicBezTo>
                    <a:pt x="4" y="11"/>
                    <a:pt x="6" y="7"/>
                    <a:pt x="9" y="5"/>
                  </a:cubicBezTo>
                  <a:cubicBezTo>
                    <a:pt x="13" y="1"/>
                    <a:pt x="19" y="0"/>
                    <a:pt x="24" y="0"/>
                  </a:cubicBezTo>
                  <a:cubicBezTo>
                    <a:pt x="40" y="0"/>
                    <a:pt x="40" y="0"/>
                    <a:pt x="40" y="0"/>
                  </a:cubicBezTo>
                  <a:cubicBezTo>
                    <a:pt x="35" y="3"/>
                    <a:pt x="35" y="3"/>
                    <a:pt x="35" y="3"/>
                  </a:cubicBezTo>
                  <a:cubicBezTo>
                    <a:pt x="30" y="3"/>
                    <a:pt x="30" y="3"/>
                    <a:pt x="30" y="3"/>
                  </a:cubicBezTo>
                  <a:cubicBezTo>
                    <a:pt x="33" y="6"/>
                    <a:pt x="35" y="9"/>
                    <a:pt x="35" y="14"/>
                  </a:cubicBezTo>
                  <a:cubicBezTo>
                    <a:pt x="35" y="24"/>
                    <a:pt x="26" y="25"/>
                    <a:pt x="26" y="30"/>
                  </a:cubicBezTo>
                  <a:cubicBezTo>
                    <a:pt x="26" y="35"/>
                    <a:pt x="38" y="37"/>
                    <a:pt x="38" y="47"/>
                  </a:cubicBezTo>
                  <a:close/>
                  <a:moveTo>
                    <a:pt x="33" y="51"/>
                  </a:moveTo>
                  <a:cubicBezTo>
                    <a:pt x="33" y="45"/>
                    <a:pt x="28" y="42"/>
                    <a:pt x="24" y="40"/>
                  </a:cubicBezTo>
                  <a:cubicBezTo>
                    <a:pt x="23" y="40"/>
                    <a:pt x="23" y="40"/>
                    <a:pt x="22" y="40"/>
                  </a:cubicBezTo>
                  <a:cubicBezTo>
                    <a:pt x="16" y="40"/>
                    <a:pt x="7" y="42"/>
                    <a:pt x="7" y="49"/>
                  </a:cubicBezTo>
                  <a:cubicBezTo>
                    <a:pt x="7" y="57"/>
                    <a:pt x="15" y="59"/>
                    <a:pt x="21" y="59"/>
                  </a:cubicBezTo>
                  <a:cubicBezTo>
                    <a:pt x="26" y="59"/>
                    <a:pt x="33" y="57"/>
                    <a:pt x="33" y="51"/>
                  </a:cubicBezTo>
                  <a:close/>
                  <a:moveTo>
                    <a:pt x="26" y="24"/>
                  </a:moveTo>
                  <a:cubicBezTo>
                    <a:pt x="28" y="22"/>
                    <a:pt x="28" y="20"/>
                    <a:pt x="28" y="18"/>
                  </a:cubicBezTo>
                  <a:cubicBezTo>
                    <a:pt x="28" y="12"/>
                    <a:pt x="25" y="3"/>
                    <a:pt x="18" y="3"/>
                  </a:cubicBezTo>
                  <a:cubicBezTo>
                    <a:pt x="16" y="3"/>
                    <a:pt x="14" y="4"/>
                    <a:pt x="13" y="6"/>
                  </a:cubicBezTo>
                  <a:cubicBezTo>
                    <a:pt x="11" y="7"/>
                    <a:pt x="11" y="9"/>
                    <a:pt x="11" y="12"/>
                  </a:cubicBezTo>
                  <a:cubicBezTo>
                    <a:pt x="11" y="17"/>
                    <a:pt x="14" y="26"/>
                    <a:pt x="21" y="26"/>
                  </a:cubicBezTo>
                  <a:cubicBezTo>
                    <a:pt x="23" y="26"/>
                    <a:pt x="25" y="25"/>
                    <a:pt x="26" y="24"/>
                  </a:cubicBezTo>
                  <a:close/>
                  <a:moveTo>
                    <a:pt x="60" y="26"/>
                  </a:moveTo>
                  <a:cubicBezTo>
                    <a:pt x="60" y="30"/>
                    <a:pt x="60" y="30"/>
                    <a:pt x="60" y="30"/>
                  </a:cubicBezTo>
                  <a:cubicBezTo>
                    <a:pt x="52" y="30"/>
                    <a:pt x="52" y="30"/>
                    <a:pt x="52" y="30"/>
                  </a:cubicBezTo>
                  <a:cubicBezTo>
                    <a:pt x="52" y="39"/>
                    <a:pt x="52" y="39"/>
                    <a:pt x="52" y="39"/>
                  </a:cubicBezTo>
                  <a:cubicBezTo>
                    <a:pt x="48" y="39"/>
                    <a:pt x="48" y="39"/>
                    <a:pt x="48" y="39"/>
                  </a:cubicBezTo>
                  <a:cubicBezTo>
                    <a:pt x="48" y="30"/>
                    <a:pt x="48" y="30"/>
                    <a:pt x="48" y="30"/>
                  </a:cubicBezTo>
                  <a:cubicBezTo>
                    <a:pt x="40" y="30"/>
                    <a:pt x="40" y="30"/>
                    <a:pt x="40" y="30"/>
                  </a:cubicBezTo>
                  <a:cubicBezTo>
                    <a:pt x="40" y="26"/>
                    <a:pt x="40" y="26"/>
                    <a:pt x="40" y="26"/>
                  </a:cubicBezTo>
                  <a:cubicBezTo>
                    <a:pt x="48" y="26"/>
                    <a:pt x="48" y="26"/>
                    <a:pt x="48" y="26"/>
                  </a:cubicBezTo>
                  <a:cubicBezTo>
                    <a:pt x="48" y="18"/>
                    <a:pt x="48" y="18"/>
                    <a:pt x="48" y="18"/>
                  </a:cubicBezTo>
                  <a:cubicBezTo>
                    <a:pt x="52" y="18"/>
                    <a:pt x="52" y="18"/>
                    <a:pt x="52" y="18"/>
                  </a:cubicBezTo>
                  <a:cubicBezTo>
                    <a:pt x="52" y="26"/>
                    <a:pt x="52" y="26"/>
                    <a:pt x="52" y="26"/>
                  </a:cubicBezTo>
                  <a:lnTo>
                    <a:pt x="60" y="26"/>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Rounded Rectangle 115">
              <a:extLst>
                <a:ext uri="{FF2B5EF4-FFF2-40B4-BE49-F238E27FC236}">
                  <a16:creationId xmlns:a16="http://schemas.microsoft.com/office/drawing/2014/main" id="{56FA64B8-CB9B-4C96-9035-DDBB1B785DEA}"/>
                </a:ext>
              </a:extLst>
            </p:cNvPr>
            <p:cNvSpPr/>
            <p:nvPr/>
          </p:nvSpPr>
          <p:spPr>
            <a:xfrm>
              <a:off x="3477423" y="3218599"/>
              <a:ext cx="251092" cy="251092"/>
            </a:xfrm>
            <a:prstGeom prst="roundRect">
              <a:avLst>
                <a:gd name="adj" fmla="val 623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2" name="Freeform 4">
              <a:extLst>
                <a:ext uri="{FF2B5EF4-FFF2-40B4-BE49-F238E27FC236}">
                  <a16:creationId xmlns:a16="http://schemas.microsoft.com/office/drawing/2014/main" id="{A03B45AD-2750-4089-8E99-6CCAF14A414D}"/>
                </a:ext>
              </a:extLst>
            </p:cNvPr>
            <p:cNvSpPr>
              <a:spLocks/>
            </p:cNvSpPr>
            <p:nvPr/>
          </p:nvSpPr>
          <p:spPr bwMode="auto">
            <a:xfrm>
              <a:off x="3555948" y="3253641"/>
              <a:ext cx="94043" cy="181008"/>
            </a:xfrm>
            <a:custGeom>
              <a:avLst/>
              <a:gdLst/>
              <a:ahLst/>
              <a:cxnLst>
                <a:cxn ang="0">
                  <a:pos x="120" y="2"/>
                </a:cxn>
                <a:cxn ang="0">
                  <a:pos x="120" y="43"/>
                </a:cxn>
                <a:cxn ang="0">
                  <a:pos x="82" y="52"/>
                </a:cxn>
                <a:cxn ang="0">
                  <a:pos x="80" y="90"/>
                </a:cxn>
                <a:cxn ang="0">
                  <a:pos x="120" y="90"/>
                </a:cxn>
                <a:cxn ang="0">
                  <a:pos x="112" y="130"/>
                </a:cxn>
                <a:cxn ang="0">
                  <a:pos x="80" y="130"/>
                </a:cxn>
                <a:cxn ang="0">
                  <a:pos x="80" y="258"/>
                </a:cxn>
                <a:cxn ang="0">
                  <a:pos x="24" y="258"/>
                </a:cxn>
                <a:cxn ang="0">
                  <a:pos x="24" y="130"/>
                </a:cxn>
                <a:cxn ang="0">
                  <a:pos x="0" y="130"/>
                </a:cxn>
                <a:cxn ang="0">
                  <a:pos x="0" y="90"/>
                </a:cxn>
                <a:cxn ang="0">
                  <a:pos x="24" y="90"/>
                </a:cxn>
                <a:cxn ang="0">
                  <a:pos x="40" y="17"/>
                </a:cxn>
                <a:cxn ang="0">
                  <a:pos x="120" y="2"/>
                </a:cxn>
              </a:cxnLst>
              <a:rect l="0" t="0" r="r" b="b"/>
              <a:pathLst>
                <a:path w="120" h="258">
                  <a:moveTo>
                    <a:pt x="120" y="2"/>
                  </a:moveTo>
                  <a:cubicBezTo>
                    <a:pt x="120" y="43"/>
                    <a:pt x="120" y="43"/>
                    <a:pt x="120" y="43"/>
                  </a:cubicBezTo>
                  <a:cubicBezTo>
                    <a:pt x="120" y="43"/>
                    <a:pt x="90" y="40"/>
                    <a:pt x="82" y="52"/>
                  </a:cubicBezTo>
                  <a:cubicBezTo>
                    <a:pt x="78" y="58"/>
                    <a:pt x="80" y="77"/>
                    <a:pt x="80" y="90"/>
                  </a:cubicBezTo>
                  <a:cubicBezTo>
                    <a:pt x="120" y="90"/>
                    <a:pt x="120" y="90"/>
                    <a:pt x="120" y="90"/>
                  </a:cubicBezTo>
                  <a:cubicBezTo>
                    <a:pt x="117" y="106"/>
                    <a:pt x="114" y="116"/>
                    <a:pt x="112" y="130"/>
                  </a:cubicBezTo>
                  <a:cubicBezTo>
                    <a:pt x="80" y="130"/>
                    <a:pt x="80" y="130"/>
                    <a:pt x="80" y="130"/>
                  </a:cubicBezTo>
                  <a:cubicBezTo>
                    <a:pt x="80" y="258"/>
                    <a:pt x="80" y="258"/>
                    <a:pt x="80" y="258"/>
                  </a:cubicBezTo>
                  <a:cubicBezTo>
                    <a:pt x="24" y="258"/>
                    <a:pt x="24" y="258"/>
                    <a:pt x="24" y="258"/>
                  </a:cubicBezTo>
                  <a:cubicBezTo>
                    <a:pt x="24" y="219"/>
                    <a:pt x="24" y="172"/>
                    <a:pt x="24" y="130"/>
                  </a:cubicBezTo>
                  <a:cubicBezTo>
                    <a:pt x="0" y="130"/>
                    <a:pt x="0" y="130"/>
                    <a:pt x="0" y="130"/>
                  </a:cubicBezTo>
                  <a:cubicBezTo>
                    <a:pt x="0" y="90"/>
                    <a:pt x="0" y="90"/>
                    <a:pt x="0" y="90"/>
                  </a:cubicBezTo>
                  <a:cubicBezTo>
                    <a:pt x="24" y="90"/>
                    <a:pt x="24" y="90"/>
                    <a:pt x="24" y="90"/>
                  </a:cubicBezTo>
                  <a:cubicBezTo>
                    <a:pt x="25" y="61"/>
                    <a:pt x="25" y="32"/>
                    <a:pt x="40" y="17"/>
                  </a:cubicBezTo>
                  <a:cubicBezTo>
                    <a:pt x="56" y="0"/>
                    <a:pt x="72" y="2"/>
                    <a:pt x="120" y="2"/>
                  </a:cubicBezTo>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3" name="Rounded Rectangle 117">
              <a:extLst>
                <a:ext uri="{FF2B5EF4-FFF2-40B4-BE49-F238E27FC236}">
                  <a16:creationId xmlns:a16="http://schemas.microsoft.com/office/drawing/2014/main" id="{84B79F4C-6373-4F9C-90D0-BC167A6B23A6}"/>
                </a:ext>
              </a:extLst>
            </p:cNvPr>
            <p:cNvSpPr/>
            <p:nvPr/>
          </p:nvSpPr>
          <p:spPr>
            <a:xfrm>
              <a:off x="3857332" y="3218599"/>
              <a:ext cx="251092" cy="251092"/>
            </a:xfrm>
            <a:prstGeom prst="roundRect">
              <a:avLst>
                <a:gd name="adj" fmla="val 528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dirty="0"/>
            </a:p>
          </p:txBody>
        </p:sp>
        <p:sp>
          <p:nvSpPr>
            <p:cNvPr id="14" name="Freeform 117">
              <a:extLst>
                <a:ext uri="{FF2B5EF4-FFF2-40B4-BE49-F238E27FC236}">
                  <a16:creationId xmlns:a16="http://schemas.microsoft.com/office/drawing/2014/main" id="{FDAA0727-1AFD-4684-AAEA-BC4B86EEF97D}"/>
                </a:ext>
              </a:extLst>
            </p:cNvPr>
            <p:cNvSpPr>
              <a:spLocks noEditPoints="1"/>
            </p:cNvSpPr>
            <p:nvPr userDrawn="1"/>
          </p:nvSpPr>
          <p:spPr bwMode="auto">
            <a:xfrm>
              <a:off x="3911722" y="3275382"/>
              <a:ext cx="142312" cy="137526"/>
            </a:xfrm>
            <a:custGeom>
              <a:avLst/>
              <a:gdLst/>
              <a:ahLst/>
              <a:cxnLst>
                <a:cxn ang="0">
                  <a:pos x="6" y="13"/>
                </a:cxn>
                <a:cxn ang="0">
                  <a:pos x="6" y="13"/>
                </a:cxn>
                <a:cxn ang="0">
                  <a:pos x="0" y="7"/>
                </a:cxn>
                <a:cxn ang="0">
                  <a:pos x="6" y="0"/>
                </a:cxn>
                <a:cxn ang="0">
                  <a:pos x="13" y="7"/>
                </a:cxn>
                <a:cxn ang="0">
                  <a:pos x="6" y="13"/>
                </a:cxn>
                <a:cxn ang="0">
                  <a:pos x="12" y="53"/>
                </a:cxn>
                <a:cxn ang="0">
                  <a:pos x="0" y="53"/>
                </a:cxn>
                <a:cxn ang="0">
                  <a:pos x="0" y="17"/>
                </a:cxn>
                <a:cxn ang="0">
                  <a:pos x="12" y="17"/>
                </a:cxn>
                <a:cxn ang="0">
                  <a:pos x="12" y="53"/>
                </a:cxn>
                <a:cxn ang="0">
                  <a:pos x="55" y="53"/>
                </a:cxn>
                <a:cxn ang="0">
                  <a:pos x="43" y="53"/>
                </a:cxn>
                <a:cxn ang="0">
                  <a:pos x="43" y="34"/>
                </a:cxn>
                <a:cxn ang="0">
                  <a:pos x="37" y="26"/>
                </a:cxn>
                <a:cxn ang="0">
                  <a:pos x="31" y="30"/>
                </a:cxn>
                <a:cxn ang="0">
                  <a:pos x="30" y="33"/>
                </a:cxn>
                <a:cxn ang="0">
                  <a:pos x="30" y="53"/>
                </a:cxn>
                <a:cxn ang="0">
                  <a:pos x="19" y="53"/>
                </a:cxn>
                <a:cxn ang="0">
                  <a:pos x="19" y="17"/>
                </a:cxn>
                <a:cxn ang="0">
                  <a:pos x="30" y="17"/>
                </a:cxn>
                <a:cxn ang="0">
                  <a:pos x="30" y="23"/>
                </a:cxn>
                <a:cxn ang="0">
                  <a:pos x="30" y="23"/>
                </a:cxn>
                <a:cxn ang="0">
                  <a:pos x="41" y="17"/>
                </a:cxn>
                <a:cxn ang="0">
                  <a:pos x="55" y="33"/>
                </a:cxn>
                <a:cxn ang="0">
                  <a:pos x="55" y="53"/>
                </a:cxn>
              </a:cxnLst>
              <a:rect l="0" t="0" r="r" b="b"/>
              <a:pathLst>
                <a:path w="55" h="53">
                  <a:moveTo>
                    <a:pt x="6" y="13"/>
                  </a:moveTo>
                  <a:cubicBezTo>
                    <a:pt x="6" y="13"/>
                    <a:pt x="6" y="13"/>
                    <a:pt x="6" y="13"/>
                  </a:cubicBezTo>
                  <a:cubicBezTo>
                    <a:pt x="2" y="13"/>
                    <a:pt x="0" y="10"/>
                    <a:pt x="0" y="7"/>
                  </a:cubicBezTo>
                  <a:cubicBezTo>
                    <a:pt x="0" y="3"/>
                    <a:pt x="2" y="0"/>
                    <a:pt x="6" y="0"/>
                  </a:cubicBezTo>
                  <a:cubicBezTo>
                    <a:pt x="10" y="0"/>
                    <a:pt x="13" y="3"/>
                    <a:pt x="13" y="7"/>
                  </a:cubicBezTo>
                  <a:cubicBezTo>
                    <a:pt x="13" y="10"/>
                    <a:pt x="10" y="13"/>
                    <a:pt x="6" y="13"/>
                  </a:cubicBezTo>
                  <a:close/>
                  <a:moveTo>
                    <a:pt x="12" y="53"/>
                  </a:moveTo>
                  <a:cubicBezTo>
                    <a:pt x="0" y="53"/>
                    <a:pt x="0" y="53"/>
                    <a:pt x="0" y="53"/>
                  </a:cubicBezTo>
                  <a:cubicBezTo>
                    <a:pt x="0" y="17"/>
                    <a:pt x="0" y="17"/>
                    <a:pt x="0" y="17"/>
                  </a:cubicBezTo>
                  <a:cubicBezTo>
                    <a:pt x="12" y="17"/>
                    <a:pt x="12" y="17"/>
                    <a:pt x="12" y="17"/>
                  </a:cubicBezTo>
                  <a:lnTo>
                    <a:pt x="12" y="53"/>
                  </a:lnTo>
                  <a:close/>
                  <a:moveTo>
                    <a:pt x="55" y="53"/>
                  </a:moveTo>
                  <a:cubicBezTo>
                    <a:pt x="43" y="53"/>
                    <a:pt x="43" y="53"/>
                    <a:pt x="43" y="53"/>
                  </a:cubicBezTo>
                  <a:cubicBezTo>
                    <a:pt x="43" y="34"/>
                    <a:pt x="43" y="34"/>
                    <a:pt x="43" y="34"/>
                  </a:cubicBezTo>
                  <a:cubicBezTo>
                    <a:pt x="43" y="29"/>
                    <a:pt x="41" y="26"/>
                    <a:pt x="37" y="26"/>
                  </a:cubicBezTo>
                  <a:cubicBezTo>
                    <a:pt x="34" y="26"/>
                    <a:pt x="32" y="28"/>
                    <a:pt x="31" y="30"/>
                  </a:cubicBezTo>
                  <a:cubicBezTo>
                    <a:pt x="31" y="31"/>
                    <a:pt x="30" y="32"/>
                    <a:pt x="30" y="33"/>
                  </a:cubicBezTo>
                  <a:cubicBezTo>
                    <a:pt x="30" y="53"/>
                    <a:pt x="30" y="53"/>
                    <a:pt x="30" y="53"/>
                  </a:cubicBezTo>
                  <a:cubicBezTo>
                    <a:pt x="19" y="53"/>
                    <a:pt x="19" y="53"/>
                    <a:pt x="19" y="53"/>
                  </a:cubicBezTo>
                  <a:cubicBezTo>
                    <a:pt x="19" y="21"/>
                    <a:pt x="19" y="17"/>
                    <a:pt x="19" y="17"/>
                  </a:cubicBezTo>
                  <a:cubicBezTo>
                    <a:pt x="30" y="17"/>
                    <a:pt x="30" y="17"/>
                    <a:pt x="30" y="17"/>
                  </a:cubicBezTo>
                  <a:cubicBezTo>
                    <a:pt x="30" y="23"/>
                    <a:pt x="30" y="23"/>
                    <a:pt x="30" y="23"/>
                  </a:cubicBezTo>
                  <a:cubicBezTo>
                    <a:pt x="30" y="23"/>
                    <a:pt x="30" y="23"/>
                    <a:pt x="30" y="23"/>
                  </a:cubicBezTo>
                  <a:cubicBezTo>
                    <a:pt x="32" y="20"/>
                    <a:pt x="35" y="17"/>
                    <a:pt x="41" y="17"/>
                  </a:cubicBezTo>
                  <a:cubicBezTo>
                    <a:pt x="49" y="17"/>
                    <a:pt x="55" y="22"/>
                    <a:pt x="55" y="33"/>
                  </a:cubicBezTo>
                  <a:lnTo>
                    <a:pt x="55" y="53"/>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5" name="Rectangle 14">
            <a:extLst>
              <a:ext uri="{FF2B5EF4-FFF2-40B4-BE49-F238E27FC236}">
                <a16:creationId xmlns:a16="http://schemas.microsoft.com/office/drawing/2014/main" id="{44CC78C6-1C0B-4CBC-B544-94EC71893D73}"/>
              </a:ext>
            </a:extLst>
          </p:cNvPr>
          <p:cNvSpPr/>
          <p:nvPr/>
        </p:nvSpPr>
        <p:spPr>
          <a:xfrm>
            <a:off x="8402528" y="5238542"/>
            <a:ext cx="2829351" cy="553998"/>
          </a:xfrm>
          <a:prstGeom prst="rect">
            <a:avLst/>
          </a:prstGeom>
        </p:spPr>
        <p:txBody>
          <a:bodyPr wrap="square">
            <a:spAutoFit/>
          </a:bodyPr>
          <a:lstStyle/>
          <a:p>
            <a:r>
              <a:rPr lang="en-US" sz="1000" dirty="0">
                <a:solidFill>
                  <a:schemeClr val="tx1">
                    <a:lumMod val="85000"/>
                    <a:lumOff val="15000"/>
                  </a:schemeClr>
                </a:solidFill>
              </a:rPr>
              <a:t>There are many variations of passages of lorem ipsum available, but the majority have suffered alteration in some form, </a:t>
            </a:r>
            <a:endParaRPr lang="ar-IQ" sz="1000" dirty="0">
              <a:solidFill>
                <a:schemeClr val="tx1">
                  <a:lumMod val="85000"/>
                  <a:lumOff val="15000"/>
                </a:schemeClr>
              </a:solidFill>
            </a:endParaRPr>
          </a:p>
        </p:txBody>
      </p:sp>
      <p:grpSp>
        <p:nvGrpSpPr>
          <p:cNvPr id="16" name="Group 15">
            <a:extLst>
              <a:ext uri="{FF2B5EF4-FFF2-40B4-BE49-F238E27FC236}">
                <a16:creationId xmlns:a16="http://schemas.microsoft.com/office/drawing/2014/main" id="{EF001C93-CA95-4EF3-9E45-B62FB903651B}"/>
              </a:ext>
            </a:extLst>
          </p:cNvPr>
          <p:cNvGrpSpPr/>
          <p:nvPr/>
        </p:nvGrpSpPr>
        <p:grpSpPr>
          <a:xfrm>
            <a:off x="8497784" y="5866852"/>
            <a:ext cx="1387899" cy="251092"/>
            <a:chOff x="2720525" y="3218599"/>
            <a:chExt cx="1387899" cy="251092"/>
          </a:xfrm>
        </p:grpSpPr>
        <p:sp>
          <p:nvSpPr>
            <p:cNvPr id="17" name="Rounded Rectangle 121">
              <a:extLst>
                <a:ext uri="{FF2B5EF4-FFF2-40B4-BE49-F238E27FC236}">
                  <a16:creationId xmlns:a16="http://schemas.microsoft.com/office/drawing/2014/main" id="{C3C13BBE-84C0-4A51-8E87-C19FDA8C1D79}"/>
                </a:ext>
              </a:extLst>
            </p:cNvPr>
            <p:cNvSpPr/>
            <p:nvPr/>
          </p:nvSpPr>
          <p:spPr>
            <a:xfrm>
              <a:off x="2720525" y="3218599"/>
              <a:ext cx="251092" cy="251092"/>
            </a:xfrm>
            <a:prstGeom prst="roundRect">
              <a:avLst>
                <a:gd name="adj" fmla="val 623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8" name="Freeform 154">
              <a:extLst>
                <a:ext uri="{FF2B5EF4-FFF2-40B4-BE49-F238E27FC236}">
                  <a16:creationId xmlns:a16="http://schemas.microsoft.com/office/drawing/2014/main" id="{5EA0F851-1F17-4D1E-BAAC-8DBC10278E87}"/>
                </a:ext>
              </a:extLst>
            </p:cNvPr>
            <p:cNvSpPr>
              <a:spLocks/>
            </p:cNvSpPr>
            <p:nvPr/>
          </p:nvSpPr>
          <p:spPr bwMode="auto">
            <a:xfrm>
              <a:off x="2761514" y="3276745"/>
              <a:ext cx="169114" cy="134800"/>
            </a:xfrm>
            <a:custGeom>
              <a:avLst/>
              <a:gdLst/>
              <a:ahLst/>
              <a:cxnLst>
                <a:cxn ang="0">
                  <a:pos x="57" y="12"/>
                </a:cxn>
                <a:cxn ang="0">
                  <a:pos x="57" y="14"/>
                </a:cxn>
                <a:cxn ang="0">
                  <a:pos x="20" y="51"/>
                </a:cxn>
                <a:cxn ang="0">
                  <a:pos x="0" y="45"/>
                </a:cxn>
                <a:cxn ang="0">
                  <a:pos x="3" y="45"/>
                </a:cxn>
                <a:cxn ang="0">
                  <a:pos x="19" y="40"/>
                </a:cxn>
                <a:cxn ang="0">
                  <a:pos x="7" y="31"/>
                </a:cxn>
                <a:cxn ang="0">
                  <a:pos x="10" y="31"/>
                </a:cxn>
                <a:cxn ang="0">
                  <a:pos x="13" y="31"/>
                </a:cxn>
                <a:cxn ang="0">
                  <a:pos x="3" y="18"/>
                </a:cxn>
                <a:cxn ang="0">
                  <a:pos x="3" y="18"/>
                </a:cxn>
                <a:cxn ang="0">
                  <a:pos x="9" y="19"/>
                </a:cxn>
                <a:cxn ang="0">
                  <a:pos x="3" y="9"/>
                </a:cxn>
                <a:cxn ang="0">
                  <a:pos x="5" y="2"/>
                </a:cxn>
                <a:cxn ang="0">
                  <a:pos x="31" y="16"/>
                </a:cxn>
                <a:cxn ang="0">
                  <a:pos x="31" y="13"/>
                </a:cxn>
                <a:cxn ang="0">
                  <a:pos x="44" y="0"/>
                </a:cxn>
                <a:cxn ang="0">
                  <a:pos x="54" y="4"/>
                </a:cxn>
                <a:cxn ang="0">
                  <a:pos x="62" y="1"/>
                </a:cxn>
                <a:cxn ang="0">
                  <a:pos x="56" y="8"/>
                </a:cxn>
                <a:cxn ang="0">
                  <a:pos x="64" y="6"/>
                </a:cxn>
                <a:cxn ang="0">
                  <a:pos x="57" y="12"/>
                </a:cxn>
              </a:cxnLst>
              <a:rect l="0" t="0" r="r" b="b"/>
              <a:pathLst>
                <a:path w="64" h="51">
                  <a:moveTo>
                    <a:pt x="57" y="12"/>
                  </a:moveTo>
                  <a:cubicBezTo>
                    <a:pt x="57" y="13"/>
                    <a:pt x="57" y="14"/>
                    <a:pt x="57" y="14"/>
                  </a:cubicBezTo>
                  <a:cubicBezTo>
                    <a:pt x="57" y="31"/>
                    <a:pt x="44" y="51"/>
                    <a:pt x="20" y="51"/>
                  </a:cubicBezTo>
                  <a:cubicBezTo>
                    <a:pt x="13" y="51"/>
                    <a:pt x="6" y="49"/>
                    <a:pt x="0" y="45"/>
                  </a:cubicBezTo>
                  <a:cubicBezTo>
                    <a:pt x="1" y="45"/>
                    <a:pt x="2" y="45"/>
                    <a:pt x="3" y="45"/>
                  </a:cubicBezTo>
                  <a:cubicBezTo>
                    <a:pt x="9" y="45"/>
                    <a:pt x="15" y="43"/>
                    <a:pt x="19" y="40"/>
                  </a:cubicBezTo>
                  <a:cubicBezTo>
                    <a:pt x="14" y="40"/>
                    <a:pt x="9" y="36"/>
                    <a:pt x="7" y="31"/>
                  </a:cubicBezTo>
                  <a:cubicBezTo>
                    <a:pt x="8" y="31"/>
                    <a:pt x="9" y="31"/>
                    <a:pt x="10" y="31"/>
                  </a:cubicBezTo>
                  <a:cubicBezTo>
                    <a:pt x="11" y="31"/>
                    <a:pt x="12" y="31"/>
                    <a:pt x="13" y="31"/>
                  </a:cubicBezTo>
                  <a:cubicBezTo>
                    <a:pt x="7" y="29"/>
                    <a:pt x="3" y="24"/>
                    <a:pt x="3" y="18"/>
                  </a:cubicBezTo>
                  <a:cubicBezTo>
                    <a:pt x="3" y="18"/>
                    <a:pt x="3" y="18"/>
                    <a:pt x="3" y="18"/>
                  </a:cubicBezTo>
                  <a:cubicBezTo>
                    <a:pt x="5" y="19"/>
                    <a:pt x="7" y="19"/>
                    <a:pt x="9" y="19"/>
                  </a:cubicBezTo>
                  <a:cubicBezTo>
                    <a:pt x="5" y="17"/>
                    <a:pt x="3" y="13"/>
                    <a:pt x="3" y="9"/>
                  </a:cubicBezTo>
                  <a:cubicBezTo>
                    <a:pt x="3" y="6"/>
                    <a:pt x="4" y="4"/>
                    <a:pt x="5" y="2"/>
                  </a:cubicBezTo>
                  <a:cubicBezTo>
                    <a:pt x="11" y="10"/>
                    <a:pt x="21" y="15"/>
                    <a:pt x="31" y="16"/>
                  </a:cubicBezTo>
                  <a:cubicBezTo>
                    <a:pt x="31" y="15"/>
                    <a:pt x="31" y="14"/>
                    <a:pt x="31" y="13"/>
                  </a:cubicBezTo>
                  <a:cubicBezTo>
                    <a:pt x="31" y="5"/>
                    <a:pt x="37" y="0"/>
                    <a:pt x="44" y="0"/>
                  </a:cubicBezTo>
                  <a:cubicBezTo>
                    <a:pt x="48" y="0"/>
                    <a:pt x="51" y="1"/>
                    <a:pt x="54" y="4"/>
                  </a:cubicBezTo>
                  <a:cubicBezTo>
                    <a:pt x="56" y="3"/>
                    <a:pt x="59" y="2"/>
                    <a:pt x="62" y="1"/>
                  </a:cubicBezTo>
                  <a:cubicBezTo>
                    <a:pt x="61" y="4"/>
                    <a:pt x="59" y="6"/>
                    <a:pt x="56" y="8"/>
                  </a:cubicBezTo>
                  <a:cubicBezTo>
                    <a:pt x="59" y="7"/>
                    <a:pt x="61" y="7"/>
                    <a:pt x="64" y="6"/>
                  </a:cubicBezTo>
                  <a:cubicBezTo>
                    <a:pt x="62" y="8"/>
                    <a:pt x="60" y="11"/>
                    <a:pt x="57" y="12"/>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Rounded Rectangle 123">
              <a:extLst>
                <a:ext uri="{FF2B5EF4-FFF2-40B4-BE49-F238E27FC236}">
                  <a16:creationId xmlns:a16="http://schemas.microsoft.com/office/drawing/2014/main" id="{D283662B-681A-4B0D-B4F8-C6E8AF3E0E40}"/>
                </a:ext>
              </a:extLst>
            </p:cNvPr>
            <p:cNvSpPr/>
            <p:nvPr/>
          </p:nvSpPr>
          <p:spPr>
            <a:xfrm>
              <a:off x="3100434" y="3218599"/>
              <a:ext cx="251092" cy="251092"/>
            </a:xfrm>
            <a:prstGeom prst="roundRect">
              <a:avLst>
                <a:gd name="adj" fmla="val 71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20" name="Freeform 65">
              <a:extLst>
                <a:ext uri="{FF2B5EF4-FFF2-40B4-BE49-F238E27FC236}">
                  <a16:creationId xmlns:a16="http://schemas.microsoft.com/office/drawing/2014/main" id="{B1240936-C913-455A-B25C-AD48AC31B489}"/>
                </a:ext>
              </a:extLst>
            </p:cNvPr>
            <p:cNvSpPr>
              <a:spLocks noEditPoints="1"/>
            </p:cNvSpPr>
            <p:nvPr/>
          </p:nvSpPr>
          <p:spPr bwMode="auto">
            <a:xfrm>
              <a:off x="3146894" y="3260801"/>
              <a:ext cx="158172" cy="166688"/>
            </a:xfrm>
            <a:custGeom>
              <a:avLst/>
              <a:gdLst/>
              <a:ahLst/>
              <a:cxnLst>
                <a:cxn ang="0">
                  <a:pos x="38" y="47"/>
                </a:cxn>
                <a:cxn ang="0">
                  <a:pos x="36" y="54"/>
                </a:cxn>
                <a:cxn ang="0">
                  <a:pos x="17" y="63"/>
                </a:cxn>
                <a:cxn ang="0">
                  <a:pos x="1" y="56"/>
                </a:cxn>
                <a:cxn ang="0">
                  <a:pos x="0" y="51"/>
                </a:cxn>
                <a:cxn ang="0">
                  <a:pos x="6" y="41"/>
                </a:cxn>
                <a:cxn ang="0">
                  <a:pos x="21" y="37"/>
                </a:cxn>
                <a:cxn ang="0">
                  <a:pos x="19" y="32"/>
                </a:cxn>
                <a:cxn ang="0">
                  <a:pos x="20" y="28"/>
                </a:cxn>
                <a:cxn ang="0">
                  <a:pos x="17" y="29"/>
                </a:cxn>
                <a:cxn ang="0">
                  <a:pos x="4" y="16"/>
                </a:cxn>
                <a:cxn ang="0">
                  <a:pos x="9" y="5"/>
                </a:cxn>
                <a:cxn ang="0">
                  <a:pos x="24" y="0"/>
                </a:cxn>
                <a:cxn ang="0">
                  <a:pos x="40" y="0"/>
                </a:cxn>
                <a:cxn ang="0">
                  <a:pos x="35" y="3"/>
                </a:cxn>
                <a:cxn ang="0">
                  <a:pos x="30" y="3"/>
                </a:cxn>
                <a:cxn ang="0">
                  <a:pos x="35" y="14"/>
                </a:cxn>
                <a:cxn ang="0">
                  <a:pos x="26" y="30"/>
                </a:cxn>
                <a:cxn ang="0">
                  <a:pos x="38" y="47"/>
                </a:cxn>
                <a:cxn ang="0">
                  <a:pos x="33" y="51"/>
                </a:cxn>
                <a:cxn ang="0">
                  <a:pos x="24" y="40"/>
                </a:cxn>
                <a:cxn ang="0">
                  <a:pos x="22" y="40"/>
                </a:cxn>
                <a:cxn ang="0">
                  <a:pos x="7" y="49"/>
                </a:cxn>
                <a:cxn ang="0">
                  <a:pos x="21" y="59"/>
                </a:cxn>
                <a:cxn ang="0">
                  <a:pos x="33" y="51"/>
                </a:cxn>
                <a:cxn ang="0">
                  <a:pos x="26" y="24"/>
                </a:cxn>
                <a:cxn ang="0">
                  <a:pos x="28" y="18"/>
                </a:cxn>
                <a:cxn ang="0">
                  <a:pos x="18" y="3"/>
                </a:cxn>
                <a:cxn ang="0">
                  <a:pos x="13" y="6"/>
                </a:cxn>
                <a:cxn ang="0">
                  <a:pos x="11" y="12"/>
                </a:cxn>
                <a:cxn ang="0">
                  <a:pos x="21" y="26"/>
                </a:cxn>
                <a:cxn ang="0">
                  <a:pos x="26" y="24"/>
                </a:cxn>
                <a:cxn ang="0">
                  <a:pos x="60" y="26"/>
                </a:cxn>
                <a:cxn ang="0">
                  <a:pos x="60" y="30"/>
                </a:cxn>
                <a:cxn ang="0">
                  <a:pos x="52" y="30"/>
                </a:cxn>
                <a:cxn ang="0">
                  <a:pos x="52" y="39"/>
                </a:cxn>
                <a:cxn ang="0">
                  <a:pos x="48" y="39"/>
                </a:cxn>
                <a:cxn ang="0">
                  <a:pos x="48" y="30"/>
                </a:cxn>
                <a:cxn ang="0">
                  <a:pos x="40" y="30"/>
                </a:cxn>
                <a:cxn ang="0">
                  <a:pos x="40" y="26"/>
                </a:cxn>
                <a:cxn ang="0">
                  <a:pos x="48" y="26"/>
                </a:cxn>
                <a:cxn ang="0">
                  <a:pos x="48" y="18"/>
                </a:cxn>
                <a:cxn ang="0">
                  <a:pos x="52" y="18"/>
                </a:cxn>
                <a:cxn ang="0">
                  <a:pos x="52" y="26"/>
                </a:cxn>
                <a:cxn ang="0">
                  <a:pos x="60" y="26"/>
                </a:cxn>
              </a:cxnLst>
              <a:rect l="0" t="0" r="r" b="b"/>
              <a:pathLst>
                <a:path w="60" h="63">
                  <a:moveTo>
                    <a:pt x="38" y="47"/>
                  </a:moveTo>
                  <a:cubicBezTo>
                    <a:pt x="38" y="50"/>
                    <a:pt x="37" y="52"/>
                    <a:pt x="36" y="54"/>
                  </a:cubicBezTo>
                  <a:cubicBezTo>
                    <a:pt x="32" y="61"/>
                    <a:pt x="24" y="63"/>
                    <a:pt x="17" y="63"/>
                  </a:cubicBezTo>
                  <a:cubicBezTo>
                    <a:pt x="11" y="63"/>
                    <a:pt x="4" y="61"/>
                    <a:pt x="1" y="56"/>
                  </a:cubicBezTo>
                  <a:cubicBezTo>
                    <a:pt x="0" y="55"/>
                    <a:pt x="0" y="53"/>
                    <a:pt x="0" y="51"/>
                  </a:cubicBezTo>
                  <a:cubicBezTo>
                    <a:pt x="0" y="47"/>
                    <a:pt x="2" y="43"/>
                    <a:pt x="6" y="41"/>
                  </a:cubicBezTo>
                  <a:cubicBezTo>
                    <a:pt x="10" y="38"/>
                    <a:pt x="16" y="38"/>
                    <a:pt x="21" y="37"/>
                  </a:cubicBezTo>
                  <a:cubicBezTo>
                    <a:pt x="20" y="35"/>
                    <a:pt x="19" y="34"/>
                    <a:pt x="19" y="32"/>
                  </a:cubicBezTo>
                  <a:cubicBezTo>
                    <a:pt x="19" y="30"/>
                    <a:pt x="19" y="29"/>
                    <a:pt x="20" y="28"/>
                  </a:cubicBezTo>
                  <a:cubicBezTo>
                    <a:pt x="19" y="29"/>
                    <a:pt x="18" y="29"/>
                    <a:pt x="17" y="29"/>
                  </a:cubicBezTo>
                  <a:cubicBezTo>
                    <a:pt x="10" y="29"/>
                    <a:pt x="4" y="23"/>
                    <a:pt x="4" y="16"/>
                  </a:cubicBezTo>
                  <a:cubicBezTo>
                    <a:pt x="4" y="11"/>
                    <a:pt x="6" y="7"/>
                    <a:pt x="9" y="5"/>
                  </a:cubicBezTo>
                  <a:cubicBezTo>
                    <a:pt x="13" y="1"/>
                    <a:pt x="19" y="0"/>
                    <a:pt x="24" y="0"/>
                  </a:cubicBezTo>
                  <a:cubicBezTo>
                    <a:pt x="40" y="0"/>
                    <a:pt x="40" y="0"/>
                    <a:pt x="40" y="0"/>
                  </a:cubicBezTo>
                  <a:cubicBezTo>
                    <a:pt x="35" y="3"/>
                    <a:pt x="35" y="3"/>
                    <a:pt x="35" y="3"/>
                  </a:cubicBezTo>
                  <a:cubicBezTo>
                    <a:pt x="30" y="3"/>
                    <a:pt x="30" y="3"/>
                    <a:pt x="30" y="3"/>
                  </a:cubicBezTo>
                  <a:cubicBezTo>
                    <a:pt x="33" y="6"/>
                    <a:pt x="35" y="9"/>
                    <a:pt x="35" y="14"/>
                  </a:cubicBezTo>
                  <a:cubicBezTo>
                    <a:pt x="35" y="24"/>
                    <a:pt x="26" y="25"/>
                    <a:pt x="26" y="30"/>
                  </a:cubicBezTo>
                  <a:cubicBezTo>
                    <a:pt x="26" y="35"/>
                    <a:pt x="38" y="37"/>
                    <a:pt x="38" y="47"/>
                  </a:cubicBezTo>
                  <a:close/>
                  <a:moveTo>
                    <a:pt x="33" y="51"/>
                  </a:moveTo>
                  <a:cubicBezTo>
                    <a:pt x="33" y="45"/>
                    <a:pt x="28" y="42"/>
                    <a:pt x="24" y="40"/>
                  </a:cubicBezTo>
                  <a:cubicBezTo>
                    <a:pt x="23" y="40"/>
                    <a:pt x="23" y="40"/>
                    <a:pt x="22" y="40"/>
                  </a:cubicBezTo>
                  <a:cubicBezTo>
                    <a:pt x="16" y="40"/>
                    <a:pt x="7" y="42"/>
                    <a:pt x="7" y="49"/>
                  </a:cubicBezTo>
                  <a:cubicBezTo>
                    <a:pt x="7" y="57"/>
                    <a:pt x="15" y="59"/>
                    <a:pt x="21" y="59"/>
                  </a:cubicBezTo>
                  <a:cubicBezTo>
                    <a:pt x="26" y="59"/>
                    <a:pt x="33" y="57"/>
                    <a:pt x="33" y="51"/>
                  </a:cubicBezTo>
                  <a:close/>
                  <a:moveTo>
                    <a:pt x="26" y="24"/>
                  </a:moveTo>
                  <a:cubicBezTo>
                    <a:pt x="28" y="22"/>
                    <a:pt x="28" y="20"/>
                    <a:pt x="28" y="18"/>
                  </a:cubicBezTo>
                  <a:cubicBezTo>
                    <a:pt x="28" y="12"/>
                    <a:pt x="25" y="3"/>
                    <a:pt x="18" y="3"/>
                  </a:cubicBezTo>
                  <a:cubicBezTo>
                    <a:pt x="16" y="3"/>
                    <a:pt x="14" y="4"/>
                    <a:pt x="13" y="6"/>
                  </a:cubicBezTo>
                  <a:cubicBezTo>
                    <a:pt x="11" y="7"/>
                    <a:pt x="11" y="9"/>
                    <a:pt x="11" y="12"/>
                  </a:cubicBezTo>
                  <a:cubicBezTo>
                    <a:pt x="11" y="17"/>
                    <a:pt x="14" y="26"/>
                    <a:pt x="21" y="26"/>
                  </a:cubicBezTo>
                  <a:cubicBezTo>
                    <a:pt x="23" y="26"/>
                    <a:pt x="25" y="25"/>
                    <a:pt x="26" y="24"/>
                  </a:cubicBezTo>
                  <a:close/>
                  <a:moveTo>
                    <a:pt x="60" y="26"/>
                  </a:moveTo>
                  <a:cubicBezTo>
                    <a:pt x="60" y="30"/>
                    <a:pt x="60" y="30"/>
                    <a:pt x="60" y="30"/>
                  </a:cubicBezTo>
                  <a:cubicBezTo>
                    <a:pt x="52" y="30"/>
                    <a:pt x="52" y="30"/>
                    <a:pt x="52" y="30"/>
                  </a:cubicBezTo>
                  <a:cubicBezTo>
                    <a:pt x="52" y="39"/>
                    <a:pt x="52" y="39"/>
                    <a:pt x="52" y="39"/>
                  </a:cubicBezTo>
                  <a:cubicBezTo>
                    <a:pt x="48" y="39"/>
                    <a:pt x="48" y="39"/>
                    <a:pt x="48" y="39"/>
                  </a:cubicBezTo>
                  <a:cubicBezTo>
                    <a:pt x="48" y="30"/>
                    <a:pt x="48" y="30"/>
                    <a:pt x="48" y="30"/>
                  </a:cubicBezTo>
                  <a:cubicBezTo>
                    <a:pt x="40" y="30"/>
                    <a:pt x="40" y="30"/>
                    <a:pt x="40" y="30"/>
                  </a:cubicBezTo>
                  <a:cubicBezTo>
                    <a:pt x="40" y="26"/>
                    <a:pt x="40" y="26"/>
                    <a:pt x="40" y="26"/>
                  </a:cubicBezTo>
                  <a:cubicBezTo>
                    <a:pt x="48" y="26"/>
                    <a:pt x="48" y="26"/>
                    <a:pt x="48" y="26"/>
                  </a:cubicBezTo>
                  <a:cubicBezTo>
                    <a:pt x="48" y="18"/>
                    <a:pt x="48" y="18"/>
                    <a:pt x="48" y="18"/>
                  </a:cubicBezTo>
                  <a:cubicBezTo>
                    <a:pt x="52" y="18"/>
                    <a:pt x="52" y="18"/>
                    <a:pt x="52" y="18"/>
                  </a:cubicBezTo>
                  <a:cubicBezTo>
                    <a:pt x="52" y="26"/>
                    <a:pt x="52" y="26"/>
                    <a:pt x="52" y="26"/>
                  </a:cubicBezTo>
                  <a:lnTo>
                    <a:pt x="60" y="26"/>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Rounded Rectangle 125">
              <a:extLst>
                <a:ext uri="{FF2B5EF4-FFF2-40B4-BE49-F238E27FC236}">
                  <a16:creationId xmlns:a16="http://schemas.microsoft.com/office/drawing/2014/main" id="{367B3696-7F64-4F1B-B60B-2E6549E41CF6}"/>
                </a:ext>
              </a:extLst>
            </p:cNvPr>
            <p:cNvSpPr/>
            <p:nvPr/>
          </p:nvSpPr>
          <p:spPr>
            <a:xfrm>
              <a:off x="3477423" y="3218599"/>
              <a:ext cx="251092" cy="251092"/>
            </a:xfrm>
            <a:prstGeom prst="roundRect">
              <a:avLst>
                <a:gd name="adj" fmla="val 623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22" name="Freeform 4">
              <a:extLst>
                <a:ext uri="{FF2B5EF4-FFF2-40B4-BE49-F238E27FC236}">
                  <a16:creationId xmlns:a16="http://schemas.microsoft.com/office/drawing/2014/main" id="{B745E70B-63A5-4D7C-8CCB-1BC59F2C4203}"/>
                </a:ext>
              </a:extLst>
            </p:cNvPr>
            <p:cNvSpPr>
              <a:spLocks/>
            </p:cNvSpPr>
            <p:nvPr/>
          </p:nvSpPr>
          <p:spPr bwMode="auto">
            <a:xfrm>
              <a:off x="3555948" y="3253641"/>
              <a:ext cx="94043" cy="181008"/>
            </a:xfrm>
            <a:custGeom>
              <a:avLst/>
              <a:gdLst/>
              <a:ahLst/>
              <a:cxnLst>
                <a:cxn ang="0">
                  <a:pos x="120" y="2"/>
                </a:cxn>
                <a:cxn ang="0">
                  <a:pos x="120" y="43"/>
                </a:cxn>
                <a:cxn ang="0">
                  <a:pos x="82" y="52"/>
                </a:cxn>
                <a:cxn ang="0">
                  <a:pos x="80" y="90"/>
                </a:cxn>
                <a:cxn ang="0">
                  <a:pos x="120" y="90"/>
                </a:cxn>
                <a:cxn ang="0">
                  <a:pos x="112" y="130"/>
                </a:cxn>
                <a:cxn ang="0">
                  <a:pos x="80" y="130"/>
                </a:cxn>
                <a:cxn ang="0">
                  <a:pos x="80" y="258"/>
                </a:cxn>
                <a:cxn ang="0">
                  <a:pos x="24" y="258"/>
                </a:cxn>
                <a:cxn ang="0">
                  <a:pos x="24" y="130"/>
                </a:cxn>
                <a:cxn ang="0">
                  <a:pos x="0" y="130"/>
                </a:cxn>
                <a:cxn ang="0">
                  <a:pos x="0" y="90"/>
                </a:cxn>
                <a:cxn ang="0">
                  <a:pos x="24" y="90"/>
                </a:cxn>
                <a:cxn ang="0">
                  <a:pos x="40" y="17"/>
                </a:cxn>
                <a:cxn ang="0">
                  <a:pos x="120" y="2"/>
                </a:cxn>
              </a:cxnLst>
              <a:rect l="0" t="0" r="r" b="b"/>
              <a:pathLst>
                <a:path w="120" h="258">
                  <a:moveTo>
                    <a:pt x="120" y="2"/>
                  </a:moveTo>
                  <a:cubicBezTo>
                    <a:pt x="120" y="43"/>
                    <a:pt x="120" y="43"/>
                    <a:pt x="120" y="43"/>
                  </a:cubicBezTo>
                  <a:cubicBezTo>
                    <a:pt x="120" y="43"/>
                    <a:pt x="90" y="40"/>
                    <a:pt x="82" y="52"/>
                  </a:cubicBezTo>
                  <a:cubicBezTo>
                    <a:pt x="78" y="58"/>
                    <a:pt x="80" y="77"/>
                    <a:pt x="80" y="90"/>
                  </a:cubicBezTo>
                  <a:cubicBezTo>
                    <a:pt x="120" y="90"/>
                    <a:pt x="120" y="90"/>
                    <a:pt x="120" y="90"/>
                  </a:cubicBezTo>
                  <a:cubicBezTo>
                    <a:pt x="117" y="106"/>
                    <a:pt x="114" y="116"/>
                    <a:pt x="112" y="130"/>
                  </a:cubicBezTo>
                  <a:cubicBezTo>
                    <a:pt x="80" y="130"/>
                    <a:pt x="80" y="130"/>
                    <a:pt x="80" y="130"/>
                  </a:cubicBezTo>
                  <a:cubicBezTo>
                    <a:pt x="80" y="258"/>
                    <a:pt x="80" y="258"/>
                    <a:pt x="80" y="258"/>
                  </a:cubicBezTo>
                  <a:cubicBezTo>
                    <a:pt x="24" y="258"/>
                    <a:pt x="24" y="258"/>
                    <a:pt x="24" y="258"/>
                  </a:cubicBezTo>
                  <a:cubicBezTo>
                    <a:pt x="24" y="219"/>
                    <a:pt x="24" y="172"/>
                    <a:pt x="24" y="130"/>
                  </a:cubicBezTo>
                  <a:cubicBezTo>
                    <a:pt x="0" y="130"/>
                    <a:pt x="0" y="130"/>
                    <a:pt x="0" y="130"/>
                  </a:cubicBezTo>
                  <a:cubicBezTo>
                    <a:pt x="0" y="90"/>
                    <a:pt x="0" y="90"/>
                    <a:pt x="0" y="90"/>
                  </a:cubicBezTo>
                  <a:cubicBezTo>
                    <a:pt x="24" y="90"/>
                    <a:pt x="24" y="90"/>
                    <a:pt x="24" y="90"/>
                  </a:cubicBezTo>
                  <a:cubicBezTo>
                    <a:pt x="25" y="61"/>
                    <a:pt x="25" y="32"/>
                    <a:pt x="40" y="17"/>
                  </a:cubicBezTo>
                  <a:cubicBezTo>
                    <a:pt x="56" y="0"/>
                    <a:pt x="72" y="2"/>
                    <a:pt x="120" y="2"/>
                  </a:cubicBezTo>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3" name="Rounded Rectangle 127">
              <a:extLst>
                <a:ext uri="{FF2B5EF4-FFF2-40B4-BE49-F238E27FC236}">
                  <a16:creationId xmlns:a16="http://schemas.microsoft.com/office/drawing/2014/main" id="{CC781891-F533-47B5-993C-314381676DA5}"/>
                </a:ext>
              </a:extLst>
            </p:cNvPr>
            <p:cNvSpPr/>
            <p:nvPr/>
          </p:nvSpPr>
          <p:spPr>
            <a:xfrm>
              <a:off x="3857332" y="3218599"/>
              <a:ext cx="251092" cy="251092"/>
            </a:xfrm>
            <a:prstGeom prst="roundRect">
              <a:avLst>
                <a:gd name="adj" fmla="val 528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dirty="0"/>
            </a:p>
          </p:txBody>
        </p:sp>
        <p:sp>
          <p:nvSpPr>
            <p:cNvPr id="24" name="Freeform 117">
              <a:extLst>
                <a:ext uri="{FF2B5EF4-FFF2-40B4-BE49-F238E27FC236}">
                  <a16:creationId xmlns:a16="http://schemas.microsoft.com/office/drawing/2014/main" id="{1DBDB0EE-8E60-447C-AC57-FBA9DEA84397}"/>
                </a:ext>
              </a:extLst>
            </p:cNvPr>
            <p:cNvSpPr>
              <a:spLocks noEditPoints="1"/>
            </p:cNvSpPr>
            <p:nvPr userDrawn="1"/>
          </p:nvSpPr>
          <p:spPr bwMode="auto">
            <a:xfrm>
              <a:off x="3911722" y="3275382"/>
              <a:ext cx="142312" cy="137526"/>
            </a:xfrm>
            <a:custGeom>
              <a:avLst/>
              <a:gdLst/>
              <a:ahLst/>
              <a:cxnLst>
                <a:cxn ang="0">
                  <a:pos x="6" y="13"/>
                </a:cxn>
                <a:cxn ang="0">
                  <a:pos x="6" y="13"/>
                </a:cxn>
                <a:cxn ang="0">
                  <a:pos x="0" y="7"/>
                </a:cxn>
                <a:cxn ang="0">
                  <a:pos x="6" y="0"/>
                </a:cxn>
                <a:cxn ang="0">
                  <a:pos x="13" y="7"/>
                </a:cxn>
                <a:cxn ang="0">
                  <a:pos x="6" y="13"/>
                </a:cxn>
                <a:cxn ang="0">
                  <a:pos x="12" y="53"/>
                </a:cxn>
                <a:cxn ang="0">
                  <a:pos x="0" y="53"/>
                </a:cxn>
                <a:cxn ang="0">
                  <a:pos x="0" y="17"/>
                </a:cxn>
                <a:cxn ang="0">
                  <a:pos x="12" y="17"/>
                </a:cxn>
                <a:cxn ang="0">
                  <a:pos x="12" y="53"/>
                </a:cxn>
                <a:cxn ang="0">
                  <a:pos x="55" y="53"/>
                </a:cxn>
                <a:cxn ang="0">
                  <a:pos x="43" y="53"/>
                </a:cxn>
                <a:cxn ang="0">
                  <a:pos x="43" y="34"/>
                </a:cxn>
                <a:cxn ang="0">
                  <a:pos x="37" y="26"/>
                </a:cxn>
                <a:cxn ang="0">
                  <a:pos x="31" y="30"/>
                </a:cxn>
                <a:cxn ang="0">
                  <a:pos x="30" y="33"/>
                </a:cxn>
                <a:cxn ang="0">
                  <a:pos x="30" y="53"/>
                </a:cxn>
                <a:cxn ang="0">
                  <a:pos x="19" y="53"/>
                </a:cxn>
                <a:cxn ang="0">
                  <a:pos x="19" y="17"/>
                </a:cxn>
                <a:cxn ang="0">
                  <a:pos x="30" y="17"/>
                </a:cxn>
                <a:cxn ang="0">
                  <a:pos x="30" y="23"/>
                </a:cxn>
                <a:cxn ang="0">
                  <a:pos x="30" y="23"/>
                </a:cxn>
                <a:cxn ang="0">
                  <a:pos x="41" y="17"/>
                </a:cxn>
                <a:cxn ang="0">
                  <a:pos x="55" y="33"/>
                </a:cxn>
                <a:cxn ang="0">
                  <a:pos x="55" y="53"/>
                </a:cxn>
              </a:cxnLst>
              <a:rect l="0" t="0" r="r" b="b"/>
              <a:pathLst>
                <a:path w="55" h="53">
                  <a:moveTo>
                    <a:pt x="6" y="13"/>
                  </a:moveTo>
                  <a:cubicBezTo>
                    <a:pt x="6" y="13"/>
                    <a:pt x="6" y="13"/>
                    <a:pt x="6" y="13"/>
                  </a:cubicBezTo>
                  <a:cubicBezTo>
                    <a:pt x="2" y="13"/>
                    <a:pt x="0" y="10"/>
                    <a:pt x="0" y="7"/>
                  </a:cubicBezTo>
                  <a:cubicBezTo>
                    <a:pt x="0" y="3"/>
                    <a:pt x="2" y="0"/>
                    <a:pt x="6" y="0"/>
                  </a:cubicBezTo>
                  <a:cubicBezTo>
                    <a:pt x="10" y="0"/>
                    <a:pt x="13" y="3"/>
                    <a:pt x="13" y="7"/>
                  </a:cubicBezTo>
                  <a:cubicBezTo>
                    <a:pt x="13" y="10"/>
                    <a:pt x="10" y="13"/>
                    <a:pt x="6" y="13"/>
                  </a:cubicBezTo>
                  <a:close/>
                  <a:moveTo>
                    <a:pt x="12" y="53"/>
                  </a:moveTo>
                  <a:cubicBezTo>
                    <a:pt x="0" y="53"/>
                    <a:pt x="0" y="53"/>
                    <a:pt x="0" y="53"/>
                  </a:cubicBezTo>
                  <a:cubicBezTo>
                    <a:pt x="0" y="17"/>
                    <a:pt x="0" y="17"/>
                    <a:pt x="0" y="17"/>
                  </a:cubicBezTo>
                  <a:cubicBezTo>
                    <a:pt x="12" y="17"/>
                    <a:pt x="12" y="17"/>
                    <a:pt x="12" y="17"/>
                  </a:cubicBezTo>
                  <a:lnTo>
                    <a:pt x="12" y="53"/>
                  </a:lnTo>
                  <a:close/>
                  <a:moveTo>
                    <a:pt x="55" y="53"/>
                  </a:moveTo>
                  <a:cubicBezTo>
                    <a:pt x="43" y="53"/>
                    <a:pt x="43" y="53"/>
                    <a:pt x="43" y="53"/>
                  </a:cubicBezTo>
                  <a:cubicBezTo>
                    <a:pt x="43" y="34"/>
                    <a:pt x="43" y="34"/>
                    <a:pt x="43" y="34"/>
                  </a:cubicBezTo>
                  <a:cubicBezTo>
                    <a:pt x="43" y="29"/>
                    <a:pt x="41" y="26"/>
                    <a:pt x="37" y="26"/>
                  </a:cubicBezTo>
                  <a:cubicBezTo>
                    <a:pt x="34" y="26"/>
                    <a:pt x="32" y="28"/>
                    <a:pt x="31" y="30"/>
                  </a:cubicBezTo>
                  <a:cubicBezTo>
                    <a:pt x="31" y="31"/>
                    <a:pt x="30" y="32"/>
                    <a:pt x="30" y="33"/>
                  </a:cubicBezTo>
                  <a:cubicBezTo>
                    <a:pt x="30" y="53"/>
                    <a:pt x="30" y="53"/>
                    <a:pt x="30" y="53"/>
                  </a:cubicBezTo>
                  <a:cubicBezTo>
                    <a:pt x="19" y="53"/>
                    <a:pt x="19" y="53"/>
                    <a:pt x="19" y="53"/>
                  </a:cubicBezTo>
                  <a:cubicBezTo>
                    <a:pt x="19" y="21"/>
                    <a:pt x="19" y="17"/>
                    <a:pt x="19" y="17"/>
                  </a:cubicBezTo>
                  <a:cubicBezTo>
                    <a:pt x="30" y="17"/>
                    <a:pt x="30" y="17"/>
                    <a:pt x="30" y="17"/>
                  </a:cubicBezTo>
                  <a:cubicBezTo>
                    <a:pt x="30" y="23"/>
                    <a:pt x="30" y="23"/>
                    <a:pt x="30" y="23"/>
                  </a:cubicBezTo>
                  <a:cubicBezTo>
                    <a:pt x="30" y="23"/>
                    <a:pt x="30" y="23"/>
                    <a:pt x="30" y="23"/>
                  </a:cubicBezTo>
                  <a:cubicBezTo>
                    <a:pt x="32" y="20"/>
                    <a:pt x="35" y="17"/>
                    <a:pt x="41" y="17"/>
                  </a:cubicBezTo>
                  <a:cubicBezTo>
                    <a:pt x="49" y="17"/>
                    <a:pt x="55" y="22"/>
                    <a:pt x="55" y="33"/>
                  </a:cubicBezTo>
                  <a:lnTo>
                    <a:pt x="55" y="53"/>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5" name="Rectangle 24">
            <a:extLst>
              <a:ext uri="{FF2B5EF4-FFF2-40B4-BE49-F238E27FC236}">
                <a16:creationId xmlns:a16="http://schemas.microsoft.com/office/drawing/2014/main" id="{892A5534-7E02-48F1-890F-3DAB80312013}"/>
              </a:ext>
            </a:extLst>
          </p:cNvPr>
          <p:cNvSpPr/>
          <p:nvPr/>
        </p:nvSpPr>
        <p:spPr>
          <a:xfrm>
            <a:off x="8377881" y="1792167"/>
            <a:ext cx="1617366" cy="369332"/>
          </a:xfrm>
          <a:prstGeom prst="rect">
            <a:avLst/>
          </a:prstGeom>
        </p:spPr>
        <p:txBody>
          <a:bodyPr wrap="none">
            <a:spAutoFit/>
          </a:bodyPr>
          <a:lstStyle/>
          <a:p>
            <a:pPr>
              <a:defRPr/>
            </a:pPr>
            <a:r>
              <a:rPr lang="en-US" altLang="en-US" b="1" dirty="0">
                <a:solidFill>
                  <a:srgbClr val="0070C0"/>
                </a:solidFill>
              </a:rPr>
              <a:t>Example Name</a:t>
            </a:r>
          </a:p>
        </p:txBody>
      </p:sp>
      <p:sp>
        <p:nvSpPr>
          <p:cNvPr id="26" name="Rectangle 25">
            <a:extLst>
              <a:ext uri="{FF2B5EF4-FFF2-40B4-BE49-F238E27FC236}">
                <a16:creationId xmlns:a16="http://schemas.microsoft.com/office/drawing/2014/main" id="{842FDE80-C049-4C36-86EB-9833FD96A03F}"/>
              </a:ext>
            </a:extLst>
          </p:cNvPr>
          <p:cNvSpPr/>
          <p:nvPr/>
        </p:nvSpPr>
        <p:spPr>
          <a:xfrm>
            <a:off x="8402821" y="2042752"/>
            <a:ext cx="652743" cy="299313"/>
          </a:xfrm>
          <a:prstGeom prst="rect">
            <a:avLst/>
          </a:prstGeom>
        </p:spPr>
        <p:txBody>
          <a:bodyPr wrap="none">
            <a:spAutoFit/>
          </a:bodyPr>
          <a:lstStyle/>
          <a:p>
            <a:pPr>
              <a:lnSpc>
                <a:spcPct val="150000"/>
              </a:lnSpc>
            </a:pPr>
            <a:r>
              <a:rPr lang="en-US" sz="1000" dirty="0">
                <a:solidFill>
                  <a:srgbClr val="0070C0"/>
                </a:solidFill>
              </a:rPr>
              <a:t>Manager</a:t>
            </a:r>
            <a:endParaRPr lang="ru-RU" sz="1000" dirty="0">
              <a:solidFill>
                <a:srgbClr val="0070C0"/>
              </a:solidFill>
            </a:endParaRPr>
          </a:p>
        </p:txBody>
      </p:sp>
      <p:sp>
        <p:nvSpPr>
          <p:cNvPr id="27" name="Rectangle 26">
            <a:extLst>
              <a:ext uri="{FF2B5EF4-FFF2-40B4-BE49-F238E27FC236}">
                <a16:creationId xmlns:a16="http://schemas.microsoft.com/office/drawing/2014/main" id="{8A6F10EF-A8E4-4476-974B-3378D543900F}"/>
              </a:ext>
            </a:extLst>
          </p:cNvPr>
          <p:cNvSpPr/>
          <p:nvPr/>
        </p:nvSpPr>
        <p:spPr>
          <a:xfrm>
            <a:off x="8388532" y="4632294"/>
            <a:ext cx="1617366" cy="369332"/>
          </a:xfrm>
          <a:prstGeom prst="rect">
            <a:avLst/>
          </a:prstGeom>
        </p:spPr>
        <p:txBody>
          <a:bodyPr wrap="none">
            <a:spAutoFit/>
          </a:bodyPr>
          <a:lstStyle/>
          <a:p>
            <a:pPr>
              <a:defRPr/>
            </a:pPr>
            <a:r>
              <a:rPr lang="en-US" altLang="en-US" b="1" dirty="0">
                <a:solidFill>
                  <a:srgbClr val="0070C0"/>
                </a:solidFill>
              </a:rPr>
              <a:t>Example Name</a:t>
            </a:r>
          </a:p>
        </p:txBody>
      </p:sp>
      <p:sp>
        <p:nvSpPr>
          <p:cNvPr id="28" name="Rectangle 27">
            <a:extLst>
              <a:ext uri="{FF2B5EF4-FFF2-40B4-BE49-F238E27FC236}">
                <a16:creationId xmlns:a16="http://schemas.microsoft.com/office/drawing/2014/main" id="{F86ACF95-722E-404D-919F-EA76F3FF400B}"/>
              </a:ext>
            </a:extLst>
          </p:cNvPr>
          <p:cNvSpPr/>
          <p:nvPr/>
        </p:nvSpPr>
        <p:spPr>
          <a:xfrm>
            <a:off x="8402821" y="4882879"/>
            <a:ext cx="652743" cy="299313"/>
          </a:xfrm>
          <a:prstGeom prst="rect">
            <a:avLst/>
          </a:prstGeom>
        </p:spPr>
        <p:txBody>
          <a:bodyPr wrap="none">
            <a:spAutoFit/>
          </a:bodyPr>
          <a:lstStyle/>
          <a:p>
            <a:pPr>
              <a:lnSpc>
                <a:spcPct val="150000"/>
              </a:lnSpc>
            </a:pPr>
            <a:r>
              <a:rPr lang="en-US" sz="1000" dirty="0">
                <a:solidFill>
                  <a:srgbClr val="0070C0"/>
                </a:solidFill>
              </a:rPr>
              <a:t>Manager</a:t>
            </a:r>
            <a:endParaRPr lang="ru-RU" sz="1000" dirty="0">
              <a:solidFill>
                <a:srgbClr val="0070C0"/>
              </a:solidFill>
            </a:endParaRPr>
          </a:p>
        </p:txBody>
      </p:sp>
      <p:sp>
        <p:nvSpPr>
          <p:cNvPr id="29" name="Rectangle 28">
            <a:extLst>
              <a:ext uri="{FF2B5EF4-FFF2-40B4-BE49-F238E27FC236}">
                <a16:creationId xmlns:a16="http://schemas.microsoft.com/office/drawing/2014/main" id="{D5A92FDE-0100-408E-9093-BC5E5620C175}"/>
              </a:ext>
            </a:extLst>
          </p:cNvPr>
          <p:cNvSpPr/>
          <p:nvPr/>
        </p:nvSpPr>
        <p:spPr>
          <a:xfrm>
            <a:off x="898709" y="2411652"/>
            <a:ext cx="2829351" cy="553998"/>
          </a:xfrm>
          <a:prstGeom prst="rect">
            <a:avLst/>
          </a:prstGeom>
        </p:spPr>
        <p:txBody>
          <a:bodyPr wrap="square">
            <a:spAutoFit/>
          </a:bodyPr>
          <a:lstStyle/>
          <a:p>
            <a:pPr algn="r"/>
            <a:r>
              <a:rPr lang="en-US" sz="1000" dirty="0">
                <a:solidFill>
                  <a:schemeClr val="tx1">
                    <a:lumMod val="85000"/>
                    <a:lumOff val="15000"/>
                  </a:schemeClr>
                </a:solidFill>
              </a:rPr>
              <a:t>There are many variations of passages of lorem ipsum available, but the majority have suffered alteration in some form, </a:t>
            </a:r>
            <a:endParaRPr lang="ar-IQ" sz="1000" dirty="0">
              <a:solidFill>
                <a:schemeClr val="tx1">
                  <a:lumMod val="85000"/>
                  <a:lumOff val="15000"/>
                </a:schemeClr>
              </a:solidFill>
            </a:endParaRPr>
          </a:p>
        </p:txBody>
      </p:sp>
      <p:grpSp>
        <p:nvGrpSpPr>
          <p:cNvPr id="30" name="Group 29">
            <a:extLst>
              <a:ext uri="{FF2B5EF4-FFF2-40B4-BE49-F238E27FC236}">
                <a16:creationId xmlns:a16="http://schemas.microsoft.com/office/drawing/2014/main" id="{4A7D0BC8-6AE8-4BE7-BF1D-498601EF1F1B}"/>
              </a:ext>
            </a:extLst>
          </p:cNvPr>
          <p:cNvGrpSpPr/>
          <p:nvPr/>
        </p:nvGrpSpPr>
        <p:grpSpPr>
          <a:xfrm>
            <a:off x="2236522" y="3039962"/>
            <a:ext cx="1387899" cy="251092"/>
            <a:chOff x="2720525" y="3218599"/>
            <a:chExt cx="1387899" cy="251092"/>
          </a:xfrm>
        </p:grpSpPr>
        <p:sp>
          <p:nvSpPr>
            <p:cNvPr id="31" name="Rounded Rectangle 143">
              <a:extLst>
                <a:ext uri="{FF2B5EF4-FFF2-40B4-BE49-F238E27FC236}">
                  <a16:creationId xmlns:a16="http://schemas.microsoft.com/office/drawing/2014/main" id="{76E19B0D-E5DB-4E39-A6C7-4F7669560CF0}"/>
                </a:ext>
              </a:extLst>
            </p:cNvPr>
            <p:cNvSpPr/>
            <p:nvPr/>
          </p:nvSpPr>
          <p:spPr>
            <a:xfrm>
              <a:off x="2720525" y="3218599"/>
              <a:ext cx="251092" cy="251092"/>
            </a:xfrm>
            <a:prstGeom prst="roundRect">
              <a:avLst>
                <a:gd name="adj" fmla="val 623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32" name="Freeform 154">
              <a:extLst>
                <a:ext uri="{FF2B5EF4-FFF2-40B4-BE49-F238E27FC236}">
                  <a16:creationId xmlns:a16="http://schemas.microsoft.com/office/drawing/2014/main" id="{964EFC8C-BB55-4BDE-9FAE-290211A815C4}"/>
                </a:ext>
              </a:extLst>
            </p:cNvPr>
            <p:cNvSpPr>
              <a:spLocks/>
            </p:cNvSpPr>
            <p:nvPr/>
          </p:nvSpPr>
          <p:spPr bwMode="auto">
            <a:xfrm>
              <a:off x="2761514" y="3276745"/>
              <a:ext cx="169114" cy="134800"/>
            </a:xfrm>
            <a:custGeom>
              <a:avLst/>
              <a:gdLst/>
              <a:ahLst/>
              <a:cxnLst>
                <a:cxn ang="0">
                  <a:pos x="57" y="12"/>
                </a:cxn>
                <a:cxn ang="0">
                  <a:pos x="57" y="14"/>
                </a:cxn>
                <a:cxn ang="0">
                  <a:pos x="20" y="51"/>
                </a:cxn>
                <a:cxn ang="0">
                  <a:pos x="0" y="45"/>
                </a:cxn>
                <a:cxn ang="0">
                  <a:pos x="3" y="45"/>
                </a:cxn>
                <a:cxn ang="0">
                  <a:pos x="19" y="40"/>
                </a:cxn>
                <a:cxn ang="0">
                  <a:pos x="7" y="31"/>
                </a:cxn>
                <a:cxn ang="0">
                  <a:pos x="10" y="31"/>
                </a:cxn>
                <a:cxn ang="0">
                  <a:pos x="13" y="31"/>
                </a:cxn>
                <a:cxn ang="0">
                  <a:pos x="3" y="18"/>
                </a:cxn>
                <a:cxn ang="0">
                  <a:pos x="3" y="18"/>
                </a:cxn>
                <a:cxn ang="0">
                  <a:pos x="9" y="19"/>
                </a:cxn>
                <a:cxn ang="0">
                  <a:pos x="3" y="9"/>
                </a:cxn>
                <a:cxn ang="0">
                  <a:pos x="5" y="2"/>
                </a:cxn>
                <a:cxn ang="0">
                  <a:pos x="31" y="16"/>
                </a:cxn>
                <a:cxn ang="0">
                  <a:pos x="31" y="13"/>
                </a:cxn>
                <a:cxn ang="0">
                  <a:pos x="44" y="0"/>
                </a:cxn>
                <a:cxn ang="0">
                  <a:pos x="54" y="4"/>
                </a:cxn>
                <a:cxn ang="0">
                  <a:pos x="62" y="1"/>
                </a:cxn>
                <a:cxn ang="0">
                  <a:pos x="56" y="8"/>
                </a:cxn>
                <a:cxn ang="0">
                  <a:pos x="64" y="6"/>
                </a:cxn>
                <a:cxn ang="0">
                  <a:pos x="57" y="12"/>
                </a:cxn>
              </a:cxnLst>
              <a:rect l="0" t="0" r="r" b="b"/>
              <a:pathLst>
                <a:path w="64" h="51">
                  <a:moveTo>
                    <a:pt x="57" y="12"/>
                  </a:moveTo>
                  <a:cubicBezTo>
                    <a:pt x="57" y="13"/>
                    <a:pt x="57" y="14"/>
                    <a:pt x="57" y="14"/>
                  </a:cubicBezTo>
                  <a:cubicBezTo>
                    <a:pt x="57" y="31"/>
                    <a:pt x="44" y="51"/>
                    <a:pt x="20" y="51"/>
                  </a:cubicBezTo>
                  <a:cubicBezTo>
                    <a:pt x="13" y="51"/>
                    <a:pt x="6" y="49"/>
                    <a:pt x="0" y="45"/>
                  </a:cubicBezTo>
                  <a:cubicBezTo>
                    <a:pt x="1" y="45"/>
                    <a:pt x="2" y="45"/>
                    <a:pt x="3" y="45"/>
                  </a:cubicBezTo>
                  <a:cubicBezTo>
                    <a:pt x="9" y="45"/>
                    <a:pt x="15" y="43"/>
                    <a:pt x="19" y="40"/>
                  </a:cubicBezTo>
                  <a:cubicBezTo>
                    <a:pt x="14" y="40"/>
                    <a:pt x="9" y="36"/>
                    <a:pt x="7" y="31"/>
                  </a:cubicBezTo>
                  <a:cubicBezTo>
                    <a:pt x="8" y="31"/>
                    <a:pt x="9" y="31"/>
                    <a:pt x="10" y="31"/>
                  </a:cubicBezTo>
                  <a:cubicBezTo>
                    <a:pt x="11" y="31"/>
                    <a:pt x="12" y="31"/>
                    <a:pt x="13" y="31"/>
                  </a:cubicBezTo>
                  <a:cubicBezTo>
                    <a:pt x="7" y="29"/>
                    <a:pt x="3" y="24"/>
                    <a:pt x="3" y="18"/>
                  </a:cubicBezTo>
                  <a:cubicBezTo>
                    <a:pt x="3" y="18"/>
                    <a:pt x="3" y="18"/>
                    <a:pt x="3" y="18"/>
                  </a:cubicBezTo>
                  <a:cubicBezTo>
                    <a:pt x="5" y="19"/>
                    <a:pt x="7" y="19"/>
                    <a:pt x="9" y="19"/>
                  </a:cubicBezTo>
                  <a:cubicBezTo>
                    <a:pt x="5" y="17"/>
                    <a:pt x="3" y="13"/>
                    <a:pt x="3" y="9"/>
                  </a:cubicBezTo>
                  <a:cubicBezTo>
                    <a:pt x="3" y="6"/>
                    <a:pt x="4" y="4"/>
                    <a:pt x="5" y="2"/>
                  </a:cubicBezTo>
                  <a:cubicBezTo>
                    <a:pt x="11" y="10"/>
                    <a:pt x="21" y="15"/>
                    <a:pt x="31" y="16"/>
                  </a:cubicBezTo>
                  <a:cubicBezTo>
                    <a:pt x="31" y="15"/>
                    <a:pt x="31" y="14"/>
                    <a:pt x="31" y="13"/>
                  </a:cubicBezTo>
                  <a:cubicBezTo>
                    <a:pt x="31" y="5"/>
                    <a:pt x="37" y="0"/>
                    <a:pt x="44" y="0"/>
                  </a:cubicBezTo>
                  <a:cubicBezTo>
                    <a:pt x="48" y="0"/>
                    <a:pt x="51" y="1"/>
                    <a:pt x="54" y="4"/>
                  </a:cubicBezTo>
                  <a:cubicBezTo>
                    <a:pt x="56" y="3"/>
                    <a:pt x="59" y="2"/>
                    <a:pt x="62" y="1"/>
                  </a:cubicBezTo>
                  <a:cubicBezTo>
                    <a:pt x="61" y="4"/>
                    <a:pt x="59" y="6"/>
                    <a:pt x="56" y="8"/>
                  </a:cubicBezTo>
                  <a:cubicBezTo>
                    <a:pt x="59" y="7"/>
                    <a:pt x="61" y="7"/>
                    <a:pt x="64" y="6"/>
                  </a:cubicBezTo>
                  <a:cubicBezTo>
                    <a:pt x="62" y="8"/>
                    <a:pt x="60" y="11"/>
                    <a:pt x="57" y="12"/>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Rounded Rectangle 145">
              <a:extLst>
                <a:ext uri="{FF2B5EF4-FFF2-40B4-BE49-F238E27FC236}">
                  <a16:creationId xmlns:a16="http://schemas.microsoft.com/office/drawing/2014/main" id="{BF55CCED-BA06-456F-A262-B4A1AF71CD24}"/>
                </a:ext>
              </a:extLst>
            </p:cNvPr>
            <p:cNvSpPr/>
            <p:nvPr/>
          </p:nvSpPr>
          <p:spPr>
            <a:xfrm>
              <a:off x="3100434" y="3218599"/>
              <a:ext cx="251092" cy="251092"/>
            </a:xfrm>
            <a:prstGeom prst="roundRect">
              <a:avLst>
                <a:gd name="adj" fmla="val 71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34" name="Freeform 65">
              <a:extLst>
                <a:ext uri="{FF2B5EF4-FFF2-40B4-BE49-F238E27FC236}">
                  <a16:creationId xmlns:a16="http://schemas.microsoft.com/office/drawing/2014/main" id="{CC5B9A9B-EBC1-4804-A5DE-2B488C121DC7}"/>
                </a:ext>
              </a:extLst>
            </p:cNvPr>
            <p:cNvSpPr>
              <a:spLocks noEditPoints="1"/>
            </p:cNvSpPr>
            <p:nvPr/>
          </p:nvSpPr>
          <p:spPr bwMode="auto">
            <a:xfrm>
              <a:off x="3146894" y="3260801"/>
              <a:ext cx="158172" cy="166688"/>
            </a:xfrm>
            <a:custGeom>
              <a:avLst/>
              <a:gdLst/>
              <a:ahLst/>
              <a:cxnLst>
                <a:cxn ang="0">
                  <a:pos x="38" y="47"/>
                </a:cxn>
                <a:cxn ang="0">
                  <a:pos x="36" y="54"/>
                </a:cxn>
                <a:cxn ang="0">
                  <a:pos x="17" y="63"/>
                </a:cxn>
                <a:cxn ang="0">
                  <a:pos x="1" y="56"/>
                </a:cxn>
                <a:cxn ang="0">
                  <a:pos x="0" y="51"/>
                </a:cxn>
                <a:cxn ang="0">
                  <a:pos x="6" y="41"/>
                </a:cxn>
                <a:cxn ang="0">
                  <a:pos x="21" y="37"/>
                </a:cxn>
                <a:cxn ang="0">
                  <a:pos x="19" y="32"/>
                </a:cxn>
                <a:cxn ang="0">
                  <a:pos x="20" y="28"/>
                </a:cxn>
                <a:cxn ang="0">
                  <a:pos x="17" y="29"/>
                </a:cxn>
                <a:cxn ang="0">
                  <a:pos x="4" y="16"/>
                </a:cxn>
                <a:cxn ang="0">
                  <a:pos x="9" y="5"/>
                </a:cxn>
                <a:cxn ang="0">
                  <a:pos x="24" y="0"/>
                </a:cxn>
                <a:cxn ang="0">
                  <a:pos x="40" y="0"/>
                </a:cxn>
                <a:cxn ang="0">
                  <a:pos x="35" y="3"/>
                </a:cxn>
                <a:cxn ang="0">
                  <a:pos x="30" y="3"/>
                </a:cxn>
                <a:cxn ang="0">
                  <a:pos x="35" y="14"/>
                </a:cxn>
                <a:cxn ang="0">
                  <a:pos x="26" y="30"/>
                </a:cxn>
                <a:cxn ang="0">
                  <a:pos x="38" y="47"/>
                </a:cxn>
                <a:cxn ang="0">
                  <a:pos x="33" y="51"/>
                </a:cxn>
                <a:cxn ang="0">
                  <a:pos x="24" y="40"/>
                </a:cxn>
                <a:cxn ang="0">
                  <a:pos x="22" y="40"/>
                </a:cxn>
                <a:cxn ang="0">
                  <a:pos x="7" y="49"/>
                </a:cxn>
                <a:cxn ang="0">
                  <a:pos x="21" y="59"/>
                </a:cxn>
                <a:cxn ang="0">
                  <a:pos x="33" y="51"/>
                </a:cxn>
                <a:cxn ang="0">
                  <a:pos x="26" y="24"/>
                </a:cxn>
                <a:cxn ang="0">
                  <a:pos x="28" y="18"/>
                </a:cxn>
                <a:cxn ang="0">
                  <a:pos x="18" y="3"/>
                </a:cxn>
                <a:cxn ang="0">
                  <a:pos x="13" y="6"/>
                </a:cxn>
                <a:cxn ang="0">
                  <a:pos x="11" y="12"/>
                </a:cxn>
                <a:cxn ang="0">
                  <a:pos x="21" y="26"/>
                </a:cxn>
                <a:cxn ang="0">
                  <a:pos x="26" y="24"/>
                </a:cxn>
                <a:cxn ang="0">
                  <a:pos x="60" y="26"/>
                </a:cxn>
                <a:cxn ang="0">
                  <a:pos x="60" y="30"/>
                </a:cxn>
                <a:cxn ang="0">
                  <a:pos x="52" y="30"/>
                </a:cxn>
                <a:cxn ang="0">
                  <a:pos x="52" y="39"/>
                </a:cxn>
                <a:cxn ang="0">
                  <a:pos x="48" y="39"/>
                </a:cxn>
                <a:cxn ang="0">
                  <a:pos x="48" y="30"/>
                </a:cxn>
                <a:cxn ang="0">
                  <a:pos x="40" y="30"/>
                </a:cxn>
                <a:cxn ang="0">
                  <a:pos x="40" y="26"/>
                </a:cxn>
                <a:cxn ang="0">
                  <a:pos x="48" y="26"/>
                </a:cxn>
                <a:cxn ang="0">
                  <a:pos x="48" y="18"/>
                </a:cxn>
                <a:cxn ang="0">
                  <a:pos x="52" y="18"/>
                </a:cxn>
                <a:cxn ang="0">
                  <a:pos x="52" y="26"/>
                </a:cxn>
                <a:cxn ang="0">
                  <a:pos x="60" y="26"/>
                </a:cxn>
              </a:cxnLst>
              <a:rect l="0" t="0" r="r" b="b"/>
              <a:pathLst>
                <a:path w="60" h="63">
                  <a:moveTo>
                    <a:pt x="38" y="47"/>
                  </a:moveTo>
                  <a:cubicBezTo>
                    <a:pt x="38" y="50"/>
                    <a:pt x="37" y="52"/>
                    <a:pt x="36" y="54"/>
                  </a:cubicBezTo>
                  <a:cubicBezTo>
                    <a:pt x="32" y="61"/>
                    <a:pt x="24" y="63"/>
                    <a:pt x="17" y="63"/>
                  </a:cubicBezTo>
                  <a:cubicBezTo>
                    <a:pt x="11" y="63"/>
                    <a:pt x="4" y="61"/>
                    <a:pt x="1" y="56"/>
                  </a:cubicBezTo>
                  <a:cubicBezTo>
                    <a:pt x="0" y="55"/>
                    <a:pt x="0" y="53"/>
                    <a:pt x="0" y="51"/>
                  </a:cubicBezTo>
                  <a:cubicBezTo>
                    <a:pt x="0" y="47"/>
                    <a:pt x="2" y="43"/>
                    <a:pt x="6" y="41"/>
                  </a:cubicBezTo>
                  <a:cubicBezTo>
                    <a:pt x="10" y="38"/>
                    <a:pt x="16" y="38"/>
                    <a:pt x="21" y="37"/>
                  </a:cubicBezTo>
                  <a:cubicBezTo>
                    <a:pt x="20" y="35"/>
                    <a:pt x="19" y="34"/>
                    <a:pt x="19" y="32"/>
                  </a:cubicBezTo>
                  <a:cubicBezTo>
                    <a:pt x="19" y="30"/>
                    <a:pt x="19" y="29"/>
                    <a:pt x="20" y="28"/>
                  </a:cubicBezTo>
                  <a:cubicBezTo>
                    <a:pt x="19" y="29"/>
                    <a:pt x="18" y="29"/>
                    <a:pt x="17" y="29"/>
                  </a:cubicBezTo>
                  <a:cubicBezTo>
                    <a:pt x="10" y="29"/>
                    <a:pt x="4" y="23"/>
                    <a:pt x="4" y="16"/>
                  </a:cubicBezTo>
                  <a:cubicBezTo>
                    <a:pt x="4" y="11"/>
                    <a:pt x="6" y="7"/>
                    <a:pt x="9" y="5"/>
                  </a:cubicBezTo>
                  <a:cubicBezTo>
                    <a:pt x="13" y="1"/>
                    <a:pt x="19" y="0"/>
                    <a:pt x="24" y="0"/>
                  </a:cubicBezTo>
                  <a:cubicBezTo>
                    <a:pt x="40" y="0"/>
                    <a:pt x="40" y="0"/>
                    <a:pt x="40" y="0"/>
                  </a:cubicBezTo>
                  <a:cubicBezTo>
                    <a:pt x="35" y="3"/>
                    <a:pt x="35" y="3"/>
                    <a:pt x="35" y="3"/>
                  </a:cubicBezTo>
                  <a:cubicBezTo>
                    <a:pt x="30" y="3"/>
                    <a:pt x="30" y="3"/>
                    <a:pt x="30" y="3"/>
                  </a:cubicBezTo>
                  <a:cubicBezTo>
                    <a:pt x="33" y="6"/>
                    <a:pt x="35" y="9"/>
                    <a:pt x="35" y="14"/>
                  </a:cubicBezTo>
                  <a:cubicBezTo>
                    <a:pt x="35" y="24"/>
                    <a:pt x="26" y="25"/>
                    <a:pt x="26" y="30"/>
                  </a:cubicBezTo>
                  <a:cubicBezTo>
                    <a:pt x="26" y="35"/>
                    <a:pt x="38" y="37"/>
                    <a:pt x="38" y="47"/>
                  </a:cubicBezTo>
                  <a:close/>
                  <a:moveTo>
                    <a:pt x="33" y="51"/>
                  </a:moveTo>
                  <a:cubicBezTo>
                    <a:pt x="33" y="45"/>
                    <a:pt x="28" y="42"/>
                    <a:pt x="24" y="40"/>
                  </a:cubicBezTo>
                  <a:cubicBezTo>
                    <a:pt x="23" y="40"/>
                    <a:pt x="23" y="40"/>
                    <a:pt x="22" y="40"/>
                  </a:cubicBezTo>
                  <a:cubicBezTo>
                    <a:pt x="16" y="40"/>
                    <a:pt x="7" y="42"/>
                    <a:pt x="7" y="49"/>
                  </a:cubicBezTo>
                  <a:cubicBezTo>
                    <a:pt x="7" y="57"/>
                    <a:pt x="15" y="59"/>
                    <a:pt x="21" y="59"/>
                  </a:cubicBezTo>
                  <a:cubicBezTo>
                    <a:pt x="26" y="59"/>
                    <a:pt x="33" y="57"/>
                    <a:pt x="33" y="51"/>
                  </a:cubicBezTo>
                  <a:close/>
                  <a:moveTo>
                    <a:pt x="26" y="24"/>
                  </a:moveTo>
                  <a:cubicBezTo>
                    <a:pt x="28" y="22"/>
                    <a:pt x="28" y="20"/>
                    <a:pt x="28" y="18"/>
                  </a:cubicBezTo>
                  <a:cubicBezTo>
                    <a:pt x="28" y="12"/>
                    <a:pt x="25" y="3"/>
                    <a:pt x="18" y="3"/>
                  </a:cubicBezTo>
                  <a:cubicBezTo>
                    <a:pt x="16" y="3"/>
                    <a:pt x="14" y="4"/>
                    <a:pt x="13" y="6"/>
                  </a:cubicBezTo>
                  <a:cubicBezTo>
                    <a:pt x="11" y="7"/>
                    <a:pt x="11" y="9"/>
                    <a:pt x="11" y="12"/>
                  </a:cubicBezTo>
                  <a:cubicBezTo>
                    <a:pt x="11" y="17"/>
                    <a:pt x="14" y="26"/>
                    <a:pt x="21" y="26"/>
                  </a:cubicBezTo>
                  <a:cubicBezTo>
                    <a:pt x="23" y="26"/>
                    <a:pt x="25" y="25"/>
                    <a:pt x="26" y="24"/>
                  </a:cubicBezTo>
                  <a:close/>
                  <a:moveTo>
                    <a:pt x="60" y="26"/>
                  </a:moveTo>
                  <a:cubicBezTo>
                    <a:pt x="60" y="30"/>
                    <a:pt x="60" y="30"/>
                    <a:pt x="60" y="30"/>
                  </a:cubicBezTo>
                  <a:cubicBezTo>
                    <a:pt x="52" y="30"/>
                    <a:pt x="52" y="30"/>
                    <a:pt x="52" y="30"/>
                  </a:cubicBezTo>
                  <a:cubicBezTo>
                    <a:pt x="52" y="39"/>
                    <a:pt x="52" y="39"/>
                    <a:pt x="52" y="39"/>
                  </a:cubicBezTo>
                  <a:cubicBezTo>
                    <a:pt x="48" y="39"/>
                    <a:pt x="48" y="39"/>
                    <a:pt x="48" y="39"/>
                  </a:cubicBezTo>
                  <a:cubicBezTo>
                    <a:pt x="48" y="30"/>
                    <a:pt x="48" y="30"/>
                    <a:pt x="48" y="30"/>
                  </a:cubicBezTo>
                  <a:cubicBezTo>
                    <a:pt x="40" y="30"/>
                    <a:pt x="40" y="30"/>
                    <a:pt x="40" y="30"/>
                  </a:cubicBezTo>
                  <a:cubicBezTo>
                    <a:pt x="40" y="26"/>
                    <a:pt x="40" y="26"/>
                    <a:pt x="40" y="26"/>
                  </a:cubicBezTo>
                  <a:cubicBezTo>
                    <a:pt x="48" y="26"/>
                    <a:pt x="48" y="26"/>
                    <a:pt x="48" y="26"/>
                  </a:cubicBezTo>
                  <a:cubicBezTo>
                    <a:pt x="48" y="18"/>
                    <a:pt x="48" y="18"/>
                    <a:pt x="48" y="18"/>
                  </a:cubicBezTo>
                  <a:cubicBezTo>
                    <a:pt x="52" y="18"/>
                    <a:pt x="52" y="18"/>
                    <a:pt x="52" y="18"/>
                  </a:cubicBezTo>
                  <a:cubicBezTo>
                    <a:pt x="52" y="26"/>
                    <a:pt x="52" y="26"/>
                    <a:pt x="52" y="26"/>
                  </a:cubicBezTo>
                  <a:lnTo>
                    <a:pt x="60" y="26"/>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 name="Rounded Rectangle 147">
              <a:extLst>
                <a:ext uri="{FF2B5EF4-FFF2-40B4-BE49-F238E27FC236}">
                  <a16:creationId xmlns:a16="http://schemas.microsoft.com/office/drawing/2014/main" id="{F87DA2B9-429B-4332-885E-870D2858FE93}"/>
                </a:ext>
              </a:extLst>
            </p:cNvPr>
            <p:cNvSpPr/>
            <p:nvPr/>
          </p:nvSpPr>
          <p:spPr>
            <a:xfrm>
              <a:off x="3477423" y="3218599"/>
              <a:ext cx="251092" cy="251092"/>
            </a:xfrm>
            <a:prstGeom prst="roundRect">
              <a:avLst>
                <a:gd name="adj" fmla="val 623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36" name="Freeform 4">
              <a:extLst>
                <a:ext uri="{FF2B5EF4-FFF2-40B4-BE49-F238E27FC236}">
                  <a16:creationId xmlns:a16="http://schemas.microsoft.com/office/drawing/2014/main" id="{B2F9EAF5-4AAF-463C-B07B-E4AB77E97CEC}"/>
                </a:ext>
              </a:extLst>
            </p:cNvPr>
            <p:cNvSpPr>
              <a:spLocks/>
            </p:cNvSpPr>
            <p:nvPr/>
          </p:nvSpPr>
          <p:spPr bwMode="auto">
            <a:xfrm>
              <a:off x="3555948" y="3253641"/>
              <a:ext cx="94043" cy="181008"/>
            </a:xfrm>
            <a:custGeom>
              <a:avLst/>
              <a:gdLst/>
              <a:ahLst/>
              <a:cxnLst>
                <a:cxn ang="0">
                  <a:pos x="120" y="2"/>
                </a:cxn>
                <a:cxn ang="0">
                  <a:pos x="120" y="43"/>
                </a:cxn>
                <a:cxn ang="0">
                  <a:pos x="82" y="52"/>
                </a:cxn>
                <a:cxn ang="0">
                  <a:pos x="80" y="90"/>
                </a:cxn>
                <a:cxn ang="0">
                  <a:pos x="120" y="90"/>
                </a:cxn>
                <a:cxn ang="0">
                  <a:pos x="112" y="130"/>
                </a:cxn>
                <a:cxn ang="0">
                  <a:pos x="80" y="130"/>
                </a:cxn>
                <a:cxn ang="0">
                  <a:pos x="80" y="258"/>
                </a:cxn>
                <a:cxn ang="0">
                  <a:pos x="24" y="258"/>
                </a:cxn>
                <a:cxn ang="0">
                  <a:pos x="24" y="130"/>
                </a:cxn>
                <a:cxn ang="0">
                  <a:pos x="0" y="130"/>
                </a:cxn>
                <a:cxn ang="0">
                  <a:pos x="0" y="90"/>
                </a:cxn>
                <a:cxn ang="0">
                  <a:pos x="24" y="90"/>
                </a:cxn>
                <a:cxn ang="0">
                  <a:pos x="40" y="17"/>
                </a:cxn>
                <a:cxn ang="0">
                  <a:pos x="120" y="2"/>
                </a:cxn>
              </a:cxnLst>
              <a:rect l="0" t="0" r="r" b="b"/>
              <a:pathLst>
                <a:path w="120" h="258">
                  <a:moveTo>
                    <a:pt x="120" y="2"/>
                  </a:moveTo>
                  <a:cubicBezTo>
                    <a:pt x="120" y="43"/>
                    <a:pt x="120" y="43"/>
                    <a:pt x="120" y="43"/>
                  </a:cubicBezTo>
                  <a:cubicBezTo>
                    <a:pt x="120" y="43"/>
                    <a:pt x="90" y="40"/>
                    <a:pt x="82" y="52"/>
                  </a:cubicBezTo>
                  <a:cubicBezTo>
                    <a:pt x="78" y="58"/>
                    <a:pt x="80" y="77"/>
                    <a:pt x="80" y="90"/>
                  </a:cubicBezTo>
                  <a:cubicBezTo>
                    <a:pt x="120" y="90"/>
                    <a:pt x="120" y="90"/>
                    <a:pt x="120" y="90"/>
                  </a:cubicBezTo>
                  <a:cubicBezTo>
                    <a:pt x="117" y="106"/>
                    <a:pt x="114" y="116"/>
                    <a:pt x="112" y="130"/>
                  </a:cubicBezTo>
                  <a:cubicBezTo>
                    <a:pt x="80" y="130"/>
                    <a:pt x="80" y="130"/>
                    <a:pt x="80" y="130"/>
                  </a:cubicBezTo>
                  <a:cubicBezTo>
                    <a:pt x="80" y="258"/>
                    <a:pt x="80" y="258"/>
                    <a:pt x="80" y="258"/>
                  </a:cubicBezTo>
                  <a:cubicBezTo>
                    <a:pt x="24" y="258"/>
                    <a:pt x="24" y="258"/>
                    <a:pt x="24" y="258"/>
                  </a:cubicBezTo>
                  <a:cubicBezTo>
                    <a:pt x="24" y="219"/>
                    <a:pt x="24" y="172"/>
                    <a:pt x="24" y="130"/>
                  </a:cubicBezTo>
                  <a:cubicBezTo>
                    <a:pt x="0" y="130"/>
                    <a:pt x="0" y="130"/>
                    <a:pt x="0" y="130"/>
                  </a:cubicBezTo>
                  <a:cubicBezTo>
                    <a:pt x="0" y="90"/>
                    <a:pt x="0" y="90"/>
                    <a:pt x="0" y="90"/>
                  </a:cubicBezTo>
                  <a:cubicBezTo>
                    <a:pt x="24" y="90"/>
                    <a:pt x="24" y="90"/>
                    <a:pt x="24" y="90"/>
                  </a:cubicBezTo>
                  <a:cubicBezTo>
                    <a:pt x="25" y="61"/>
                    <a:pt x="25" y="32"/>
                    <a:pt x="40" y="17"/>
                  </a:cubicBezTo>
                  <a:cubicBezTo>
                    <a:pt x="56" y="0"/>
                    <a:pt x="72" y="2"/>
                    <a:pt x="120" y="2"/>
                  </a:cubicBezTo>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7" name="Rounded Rectangle 149">
              <a:extLst>
                <a:ext uri="{FF2B5EF4-FFF2-40B4-BE49-F238E27FC236}">
                  <a16:creationId xmlns:a16="http://schemas.microsoft.com/office/drawing/2014/main" id="{A7CB5241-BECC-40AD-9B8B-7E6C25F34A78}"/>
                </a:ext>
              </a:extLst>
            </p:cNvPr>
            <p:cNvSpPr/>
            <p:nvPr/>
          </p:nvSpPr>
          <p:spPr>
            <a:xfrm>
              <a:off x="3857332" y="3218599"/>
              <a:ext cx="251092" cy="251092"/>
            </a:xfrm>
            <a:prstGeom prst="roundRect">
              <a:avLst>
                <a:gd name="adj" fmla="val 528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dirty="0"/>
            </a:p>
          </p:txBody>
        </p:sp>
        <p:sp>
          <p:nvSpPr>
            <p:cNvPr id="38" name="Freeform 117">
              <a:extLst>
                <a:ext uri="{FF2B5EF4-FFF2-40B4-BE49-F238E27FC236}">
                  <a16:creationId xmlns:a16="http://schemas.microsoft.com/office/drawing/2014/main" id="{8033A700-D1C3-4648-A010-E84FA80CB5A8}"/>
                </a:ext>
              </a:extLst>
            </p:cNvPr>
            <p:cNvSpPr>
              <a:spLocks noEditPoints="1"/>
            </p:cNvSpPr>
            <p:nvPr userDrawn="1"/>
          </p:nvSpPr>
          <p:spPr bwMode="auto">
            <a:xfrm>
              <a:off x="3911722" y="3275382"/>
              <a:ext cx="142312" cy="137526"/>
            </a:xfrm>
            <a:custGeom>
              <a:avLst/>
              <a:gdLst/>
              <a:ahLst/>
              <a:cxnLst>
                <a:cxn ang="0">
                  <a:pos x="6" y="13"/>
                </a:cxn>
                <a:cxn ang="0">
                  <a:pos x="6" y="13"/>
                </a:cxn>
                <a:cxn ang="0">
                  <a:pos x="0" y="7"/>
                </a:cxn>
                <a:cxn ang="0">
                  <a:pos x="6" y="0"/>
                </a:cxn>
                <a:cxn ang="0">
                  <a:pos x="13" y="7"/>
                </a:cxn>
                <a:cxn ang="0">
                  <a:pos x="6" y="13"/>
                </a:cxn>
                <a:cxn ang="0">
                  <a:pos x="12" y="53"/>
                </a:cxn>
                <a:cxn ang="0">
                  <a:pos x="0" y="53"/>
                </a:cxn>
                <a:cxn ang="0">
                  <a:pos x="0" y="17"/>
                </a:cxn>
                <a:cxn ang="0">
                  <a:pos x="12" y="17"/>
                </a:cxn>
                <a:cxn ang="0">
                  <a:pos x="12" y="53"/>
                </a:cxn>
                <a:cxn ang="0">
                  <a:pos x="55" y="53"/>
                </a:cxn>
                <a:cxn ang="0">
                  <a:pos x="43" y="53"/>
                </a:cxn>
                <a:cxn ang="0">
                  <a:pos x="43" y="34"/>
                </a:cxn>
                <a:cxn ang="0">
                  <a:pos x="37" y="26"/>
                </a:cxn>
                <a:cxn ang="0">
                  <a:pos x="31" y="30"/>
                </a:cxn>
                <a:cxn ang="0">
                  <a:pos x="30" y="33"/>
                </a:cxn>
                <a:cxn ang="0">
                  <a:pos x="30" y="53"/>
                </a:cxn>
                <a:cxn ang="0">
                  <a:pos x="19" y="53"/>
                </a:cxn>
                <a:cxn ang="0">
                  <a:pos x="19" y="17"/>
                </a:cxn>
                <a:cxn ang="0">
                  <a:pos x="30" y="17"/>
                </a:cxn>
                <a:cxn ang="0">
                  <a:pos x="30" y="23"/>
                </a:cxn>
                <a:cxn ang="0">
                  <a:pos x="30" y="23"/>
                </a:cxn>
                <a:cxn ang="0">
                  <a:pos x="41" y="17"/>
                </a:cxn>
                <a:cxn ang="0">
                  <a:pos x="55" y="33"/>
                </a:cxn>
                <a:cxn ang="0">
                  <a:pos x="55" y="53"/>
                </a:cxn>
              </a:cxnLst>
              <a:rect l="0" t="0" r="r" b="b"/>
              <a:pathLst>
                <a:path w="55" h="53">
                  <a:moveTo>
                    <a:pt x="6" y="13"/>
                  </a:moveTo>
                  <a:cubicBezTo>
                    <a:pt x="6" y="13"/>
                    <a:pt x="6" y="13"/>
                    <a:pt x="6" y="13"/>
                  </a:cubicBezTo>
                  <a:cubicBezTo>
                    <a:pt x="2" y="13"/>
                    <a:pt x="0" y="10"/>
                    <a:pt x="0" y="7"/>
                  </a:cubicBezTo>
                  <a:cubicBezTo>
                    <a:pt x="0" y="3"/>
                    <a:pt x="2" y="0"/>
                    <a:pt x="6" y="0"/>
                  </a:cubicBezTo>
                  <a:cubicBezTo>
                    <a:pt x="10" y="0"/>
                    <a:pt x="13" y="3"/>
                    <a:pt x="13" y="7"/>
                  </a:cubicBezTo>
                  <a:cubicBezTo>
                    <a:pt x="13" y="10"/>
                    <a:pt x="10" y="13"/>
                    <a:pt x="6" y="13"/>
                  </a:cubicBezTo>
                  <a:close/>
                  <a:moveTo>
                    <a:pt x="12" y="53"/>
                  </a:moveTo>
                  <a:cubicBezTo>
                    <a:pt x="0" y="53"/>
                    <a:pt x="0" y="53"/>
                    <a:pt x="0" y="53"/>
                  </a:cubicBezTo>
                  <a:cubicBezTo>
                    <a:pt x="0" y="17"/>
                    <a:pt x="0" y="17"/>
                    <a:pt x="0" y="17"/>
                  </a:cubicBezTo>
                  <a:cubicBezTo>
                    <a:pt x="12" y="17"/>
                    <a:pt x="12" y="17"/>
                    <a:pt x="12" y="17"/>
                  </a:cubicBezTo>
                  <a:lnTo>
                    <a:pt x="12" y="53"/>
                  </a:lnTo>
                  <a:close/>
                  <a:moveTo>
                    <a:pt x="55" y="53"/>
                  </a:moveTo>
                  <a:cubicBezTo>
                    <a:pt x="43" y="53"/>
                    <a:pt x="43" y="53"/>
                    <a:pt x="43" y="53"/>
                  </a:cubicBezTo>
                  <a:cubicBezTo>
                    <a:pt x="43" y="34"/>
                    <a:pt x="43" y="34"/>
                    <a:pt x="43" y="34"/>
                  </a:cubicBezTo>
                  <a:cubicBezTo>
                    <a:pt x="43" y="29"/>
                    <a:pt x="41" y="26"/>
                    <a:pt x="37" y="26"/>
                  </a:cubicBezTo>
                  <a:cubicBezTo>
                    <a:pt x="34" y="26"/>
                    <a:pt x="32" y="28"/>
                    <a:pt x="31" y="30"/>
                  </a:cubicBezTo>
                  <a:cubicBezTo>
                    <a:pt x="31" y="31"/>
                    <a:pt x="30" y="32"/>
                    <a:pt x="30" y="33"/>
                  </a:cubicBezTo>
                  <a:cubicBezTo>
                    <a:pt x="30" y="53"/>
                    <a:pt x="30" y="53"/>
                    <a:pt x="30" y="53"/>
                  </a:cubicBezTo>
                  <a:cubicBezTo>
                    <a:pt x="19" y="53"/>
                    <a:pt x="19" y="53"/>
                    <a:pt x="19" y="53"/>
                  </a:cubicBezTo>
                  <a:cubicBezTo>
                    <a:pt x="19" y="21"/>
                    <a:pt x="19" y="17"/>
                    <a:pt x="19" y="17"/>
                  </a:cubicBezTo>
                  <a:cubicBezTo>
                    <a:pt x="30" y="17"/>
                    <a:pt x="30" y="17"/>
                    <a:pt x="30" y="17"/>
                  </a:cubicBezTo>
                  <a:cubicBezTo>
                    <a:pt x="30" y="23"/>
                    <a:pt x="30" y="23"/>
                    <a:pt x="30" y="23"/>
                  </a:cubicBezTo>
                  <a:cubicBezTo>
                    <a:pt x="30" y="23"/>
                    <a:pt x="30" y="23"/>
                    <a:pt x="30" y="23"/>
                  </a:cubicBezTo>
                  <a:cubicBezTo>
                    <a:pt x="32" y="20"/>
                    <a:pt x="35" y="17"/>
                    <a:pt x="41" y="17"/>
                  </a:cubicBezTo>
                  <a:cubicBezTo>
                    <a:pt x="49" y="17"/>
                    <a:pt x="55" y="22"/>
                    <a:pt x="55" y="33"/>
                  </a:cubicBezTo>
                  <a:lnTo>
                    <a:pt x="55" y="53"/>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9" name="Rectangle 38">
            <a:extLst>
              <a:ext uri="{FF2B5EF4-FFF2-40B4-BE49-F238E27FC236}">
                <a16:creationId xmlns:a16="http://schemas.microsoft.com/office/drawing/2014/main" id="{DA36A409-0B86-4DF1-B1C7-9771884E3DE5}"/>
              </a:ext>
            </a:extLst>
          </p:cNvPr>
          <p:cNvSpPr/>
          <p:nvPr/>
        </p:nvSpPr>
        <p:spPr>
          <a:xfrm>
            <a:off x="2110694" y="1792167"/>
            <a:ext cx="1617366" cy="369332"/>
          </a:xfrm>
          <a:prstGeom prst="rect">
            <a:avLst/>
          </a:prstGeom>
        </p:spPr>
        <p:txBody>
          <a:bodyPr wrap="none">
            <a:spAutoFit/>
          </a:bodyPr>
          <a:lstStyle/>
          <a:p>
            <a:pPr algn="r">
              <a:defRPr/>
            </a:pPr>
            <a:r>
              <a:rPr lang="en-US" altLang="en-US" b="1" dirty="0">
                <a:solidFill>
                  <a:srgbClr val="0070C0"/>
                </a:solidFill>
              </a:rPr>
              <a:t>Example Name</a:t>
            </a:r>
          </a:p>
        </p:txBody>
      </p:sp>
      <p:sp>
        <p:nvSpPr>
          <p:cNvPr id="40" name="Rectangle 39">
            <a:extLst>
              <a:ext uri="{FF2B5EF4-FFF2-40B4-BE49-F238E27FC236}">
                <a16:creationId xmlns:a16="http://schemas.microsoft.com/office/drawing/2014/main" id="{93B9D0C3-A176-45C6-AA1C-D9D21B2CDC70}"/>
              </a:ext>
            </a:extLst>
          </p:cNvPr>
          <p:cNvSpPr/>
          <p:nvPr/>
        </p:nvSpPr>
        <p:spPr>
          <a:xfrm>
            <a:off x="3076281" y="2042752"/>
            <a:ext cx="652743" cy="299313"/>
          </a:xfrm>
          <a:prstGeom prst="rect">
            <a:avLst/>
          </a:prstGeom>
        </p:spPr>
        <p:txBody>
          <a:bodyPr wrap="none">
            <a:spAutoFit/>
          </a:bodyPr>
          <a:lstStyle/>
          <a:p>
            <a:pPr algn="r">
              <a:lnSpc>
                <a:spcPct val="150000"/>
              </a:lnSpc>
            </a:pPr>
            <a:r>
              <a:rPr lang="en-US" sz="1000" dirty="0">
                <a:solidFill>
                  <a:srgbClr val="0070C0"/>
                </a:solidFill>
              </a:rPr>
              <a:t>Manager</a:t>
            </a:r>
            <a:endParaRPr lang="ru-RU" sz="1000" dirty="0">
              <a:solidFill>
                <a:srgbClr val="0070C0"/>
              </a:solidFill>
            </a:endParaRPr>
          </a:p>
        </p:txBody>
      </p:sp>
      <p:sp>
        <p:nvSpPr>
          <p:cNvPr id="41" name="Rectangle 40">
            <a:extLst>
              <a:ext uri="{FF2B5EF4-FFF2-40B4-BE49-F238E27FC236}">
                <a16:creationId xmlns:a16="http://schemas.microsoft.com/office/drawing/2014/main" id="{A1B2C022-E01F-4800-A26B-8834543C2ECC}"/>
              </a:ext>
            </a:extLst>
          </p:cNvPr>
          <p:cNvSpPr/>
          <p:nvPr/>
        </p:nvSpPr>
        <p:spPr>
          <a:xfrm>
            <a:off x="898709" y="5203500"/>
            <a:ext cx="2829351" cy="553998"/>
          </a:xfrm>
          <a:prstGeom prst="rect">
            <a:avLst/>
          </a:prstGeom>
        </p:spPr>
        <p:txBody>
          <a:bodyPr wrap="square">
            <a:spAutoFit/>
          </a:bodyPr>
          <a:lstStyle/>
          <a:p>
            <a:pPr algn="r"/>
            <a:r>
              <a:rPr lang="en-US" sz="1000" dirty="0">
                <a:solidFill>
                  <a:schemeClr val="tx1">
                    <a:lumMod val="85000"/>
                    <a:lumOff val="15000"/>
                  </a:schemeClr>
                </a:solidFill>
              </a:rPr>
              <a:t>There are many variations of passages of lorem ipsum available, but the majority have suffered alteration in some form, </a:t>
            </a:r>
            <a:endParaRPr lang="ar-IQ" sz="1000" dirty="0">
              <a:solidFill>
                <a:schemeClr val="tx1">
                  <a:lumMod val="85000"/>
                  <a:lumOff val="15000"/>
                </a:schemeClr>
              </a:solidFill>
            </a:endParaRPr>
          </a:p>
        </p:txBody>
      </p:sp>
      <p:grpSp>
        <p:nvGrpSpPr>
          <p:cNvPr id="42" name="Group 41">
            <a:extLst>
              <a:ext uri="{FF2B5EF4-FFF2-40B4-BE49-F238E27FC236}">
                <a16:creationId xmlns:a16="http://schemas.microsoft.com/office/drawing/2014/main" id="{A6318AA1-A670-4969-8D53-F2EF065452BA}"/>
              </a:ext>
            </a:extLst>
          </p:cNvPr>
          <p:cNvGrpSpPr/>
          <p:nvPr/>
        </p:nvGrpSpPr>
        <p:grpSpPr>
          <a:xfrm>
            <a:off x="2236522" y="5831810"/>
            <a:ext cx="1387899" cy="251092"/>
            <a:chOff x="2720525" y="3218599"/>
            <a:chExt cx="1387899" cy="251092"/>
          </a:xfrm>
        </p:grpSpPr>
        <p:sp>
          <p:nvSpPr>
            <p:cNvPr id="43" name="Rounded Rectangle 180">
              <a:extLst>
                <a:ext uri="{FF2B5EF4-FFF2-40B4-BE49-F238E27FC236}">
                  <a16:creationId xmlns:a16="http://schemas.microsoft.com/office/drawing/2014/main" id="{64616FCD-70BB-467B-9572-C8578D7F4546}"/>
                </a:ext>
              </a:extLst>
            </p:cNvPr>
            <p:cNvSpPr/>
            <p:nvPr/>
          </p:nvSpPr>
          <p:spPr>
            <a:xfrm>
              <a:off x="2720525" y="3218599"/>
              <a:ext cx="251092" cy="251092"/>
            </a:xfrm>
            <a:prstGeom prst="roundRect">
              <a:avLst>
                <a:gd name="adj" fmla="val 623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44" name="Freeform 154">
              <a:extLst>
                <a:ext uri="{FF2B5EF4-FFF2-40B4-BE49-F238E27FC236}">
                  <a16:creationId xmlns:a16="http://schemas.microsoft.com/office/drawing/2014/main" id="{8F0CD044-5FFD-4E45-A9AE-BD692C84829A}"/>
                </a:ext>
              </a:extLst>
            </p:cNvPr>
            <p:cNvSpPr>
              <a:spLocks/>
            </p:cNvSpPr>
            <p:nvPr/>
          </p:nvSpPr>
          <p:spPr bwMode="auto">
            <a:xfrm>
              <a:off x="2761514" y="3276745"/>
              <a:ext cx="169114" cy="134800"/>
            </a:xfrm>
            <a:custGeom>
              <a:avLst/>
              <a:gdLst/>
              <a:ahLst/>
              <a:cxnLst>
                <a:cxn ang="0">
                  <a:pos x="57" y="12"/>
                </a:cxn>
                <a:cxn ang="0">
                  <a:pos x="57" y="14"/>
                </a:cxn>
                <a:cxn ang="0">
                  <a:pos x="20" y="51"/>
                </a:cxn>
                <a:cxn ang="0">
                  <a:pos x="0" y="45"/>
                </a:cxn>
                <a:cxn ang="0">
                  <a:pos x="3" y="45"/>
                </a:cxn>
                <a:cxn ang="0">
                  <a:pos x="19" y="40"/>
                </a:cxn>
                <a:cxn ang="0">
                  <a:pos x="7" y="31"/>
                </a:cxn>
                <a:cxn ang="0">
                  <a:pos x="10" y="31"/>
                </a:cxn>
                <a:cxn ang="0">
                  <a:pos x="13" y="31"/>
                </a:cxn>
                <a:cxn ang="0">
                  <a:pos x="3" y="18"/>
                </a:cxn>
                <a:cxn ang="0">
                  <a:pos x="3" y="18"/>
                </a:cxn>
                <a:cxn ang="0">
                  <a:pos x="9" y="19"/>
                </a:cxn>
                <a:cxn ang="0">
                  <a:pos x="3" y="9"/>
                </a:cxn>
                <a:cxn ang="0">
                  <a:pos x="5" y="2"/>
                </a:cxn>
                <a:cxn ang="0">
                  <a:pos x="31" y="16"/>
                </a:cxn>
                <a:cxn ang="0">
                  <a:pos x="31" y="13"/>
                </a:cxn>
                <a:cxn ang="0">
                  <a:pos x="44" y="0"/>
                </a:cxn>
                <a:cxn ang="0">
                  <a:pos x="54" y="4"/>
                </a:cxn>
                <a:cxn ang="0">
                  <a:pos x="62" y="1"/>
                </a:cxn>
                <a:cxn ang="0">
                  <a:pos x="56" y="8"/>
                </a:cxn>
                <a:cxn ang="0">
                  <a:pos x="64" y="6"/>
                </a:cxn>
                <a:cxn ang="0">
                  <a:pos x="57" y="12"/>
                </a:cxn>
              </a:cxnLst>
              <a:rect l="0" t="0" r="r" b="b"/>
              <a:pathLst>
                <a:path w="64" h="51">
                  <a:moveTo>
                    <a:pt x="57" y="12"/>
                  </a:moveTo>
                  <a:cubicBezTo>
                    <a:pt x="57" y="13"/>
                    <a:pt x="57" y="14"/>
                    <a:pt x="57" y="14"/>
                  </a:cubicBezTo>
                  <a:cubicBezTo>
                    <a:pt x="57" y="31"/>
                    <a:pt x="44" y="51"/>
                    <a:pt x="20" y="51"/>
                  </a:cubicBezTo>
                  <a:cubicBezTo>
                    <a:pt x="13" y="51"/>
                    <a:pt x="6" y="49"/>
                    <a:pt x="0" y="45"/>
                  </a:cubicBezTo>
                  <a:cubicBezTo>
                    <a:pt x="1" y="45"/>
                    <a:pt x="2" y="45"/>
                    <a:pt x="3" y="45"/>
                  </a:cubicBezTo>
                  <a:cubicBezTo>
                    <a:pt x="9" y="45"/>
                    <a:pt x="15" y="43"/>
                    <a:pt x="19" y="40"/>
                  </a:cubicBezTo>
                  <a:cubicBezTo>
                    <a:pt x="14" y="40"/>
                    <a:pt x="9" y="36"/>
                    <a:pt x="7" y="31"/>
                  </a:cubicBezTo>
                  <a:cubicBezTo>
                    <a:pt x="8" y="31"/>
                    <a:pt x="9" y="31"/>
                    <a:pt x="10" y="31"/>
                  </a:cubicBezTo>
                  <a:cubicBezTo>
                    <a:pt x="11" y="31"/>
                    <a:pt x="12" y="31"/>
                    <a:pt x="13" y="31"/>
                  </a:cubicBezTo>
                  <a:cubicBezTo>
                    <a:pt x="7" y="29"/>
                    <a:pt x="3" y="24"/>
                    <a:pt x="3" y="18"/>
                  </a:cubicBezTo>
                  <a:cubicBezTo>
                    <a:pt x="3" y="18"/>
                    <a:pt x="3" y="18"/>
                    <a:pt x="3" y="18"/>
                  </a:cubicBezTo>
                  <a:cubicBezTo>
                    <a:pt x="5" y="19"/>
                    <a:pt x="7" y="19"/>
                    <a:pt x="9" y="19"/>
                  </a:cubicBezTo>
                  <a:cubicBezTo>
                    <a:pt x="5" y="17"/>
                    <a:pt x="3" y="13"/>
                    <a:pt x="3" y="9"/>
                  </a:cubicBezTo>
                  <a:cubicBezTo>
                    <a:pt x="3" y="6"/>
                    <a:pt x="4" y="4"/>
                    <a:pt x="5" y="2"/>
                  </a:cubicBezTo>
                  <a:cubicBezTo>
                    <a:pt x="11" y="10"/>
                    <a:pt x="21" y="15"/>
                    <a:pt x="31" y="16"/>
                  </a:cubicBezTo>
                  <a:cubicBezTo>
                    <a:pt x="31" y="15"/>
                    <a:pt x="31" y="14"/>
                    <a:pt x="31" y="13"/>
                  </a:cubicBezTo>
                  <a:cubicBezTo>
                    <a:pt x="31" y="5"/>
                    <a:pt x="37" y="0"/>
                    <a:pt x="44" y="0"/>
                  </a:cubicBezTo>
                  <a:cubicBezTo>
                    <a:pt x="48" y="0"/>
                    <a:pt x="51" y="1"/>
                    <a:pt x="54" y="4"/>
                  </a:cubicBezTo>
                  <a:cubicBezTo>
                    <a:pt x="56" y="3"/>
                    <a:pt x="59" y="2"/>
                    <a:pt x="62" y="1"/>
                  </a:cubicBezTo>
                  <a:cubicBezTo>
                    <a:pt x="61" y="4"/>
                    <a:pt x="59" y="6"/>
                    <a:pt x="56" y="8"/>
                  </a:cubicBezTo>
                  <a:cubicBezTo>
                    <a:pt x="59" y="7"/>
                    <a:pt x="61" y="7"/>
                    <a:pt x="64" y="6"/>
                  </a:cubicBezTo>
                  <a:cubicBezTo>
                    <a:pt x="62" y="8"/>
                    <a:pt x="60" y="11"/>
                    <a:pt x="57" y="12"/>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Rounded Rectangle 182">
              <a:extLst>
                <a:ext uri="{FF2B5EF4-FFF2-40B4-BE49-F238E27FC236}">
                  <a16:creationId xmlns:a16="http://schemas.microsoft.com/office/drawing/2014/main" id="{35EA9D12-2CC5-4AFF-AA10-C74EC648C755}"/>
                </a:ext>
              </a:extLst>
            </p:cNvPr>
            <p:cNvSpPr/>
            <p:nvPr/>
          </p:nvSpPr>
          <p:spPr>
            <a:xfrm>
              <a:off x="3100434" y="3218599"/>
              <a:ext cx="251092" cy="251092"/>
            </a:xfrm>
            <a:prstGeom prst="roundRect">
              <a:avLst>
                <a:gd name="adj" fmla="val 71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46" name="Freeform 65">
              <a:extLst>
                <a:ext uri="{FF2B5EF4-FFF2-40B4-BE49-F238E27FC236}">
                  <a16:creationId xmlns:a16="http://schemas.microsoft.com/office/drawing/2014/main" id="{8DEBD352-51D5-41C8-AB46-E68A18397646}"/>
                </a:ext>
              </a:extLst>
            </p:cNvPr>
            <p:cNvSpPr>
              <a:spLocks noEditPoints="1"/>
            </p:cNvSpPr>
            <p:nvPr/>
          </p:nvSpPr>
          <p:spPr bwMode="auto">
            <a:xfrm>
              <a:off x="3146894" y="3260801"/>
              <a:ext cx="158172" cy="166688"/>
            </a:xfrm>
            <a:custGeom>
              <a:avLst/>
              <a:gdLst/>
              <a:ahLst/>
              <a:cxnLst>
                <a:cxn ang="0">
                  <a:pos x="38" y="47"/>
                </a:cxn>
                <a:cxn ang="0">
                  <a:pos x="36" y="54"/>
                </a:cxn>
                <a:cxn ang="0">
                  <a:pos x="17" y="63"/>
                </a:cxn>
                <a:cxn ang="0">
                  <a:pos x="1" y="56"/>
                </a:cxn>
                <a:cxn ang="0">
                  <a:pos x="0" y="51"/>
                </a:cxn>
                <a:cxn ang="0">
                  <a:pos x="6" y="41"/>
                </a:cxn>
                <a:cxn ang="0">
                  <a:pos x="21" y="37"/>
                </a:cxn>
                <a:cxn ang="0">
                  <a:pos x="19" y="32"/>
                </a:cxn>
                <a:cxn ang="0">
                  <a:pos x="20" y="28"/>
                </a:cxn>
                <a:cxn ang="0">
                  <a:pos x="17" y="29"/>
                </a:cxn>
                <a:cxn ang="0">
                  <a:pos x="4" y="16"/>
                </a:cxn>
                <a:cxn ang="0">
                  <a:pos x="9" y="5"/>
                </a:cxn>
                <a:cxn ang="0">
                  <a:pos x="24" y="0"/>
                </a:cxn>
                <a:cxn ang="0">
                  <a:pos x="40" y="0"/>
                </a:cxn>
                <a:cxn ang="0">
                  <a:pos x="35" y="3"/>
                </a:cxn>
                <a:cxn ang="0">
                  <a:pos x="30" y="3"/>
                </a:cxn>
                <a:cxn ang="0">
                  <a:pos x="35" y="14"/>
                </a:cxn>
                <a:cxn ang="0">
                  <a:pos x="26" y="30"/>
                </a:cxn>
                <a:cxn ang="0">
                  <a:pos x="38" y="47"/>
                </a:cxn>
                <a:cxn ang="0">
                  <a:pos x="33" y="51"/>
                </a:cxn>
                <a:cxn ang="0">
                  <a:pos x="24" y="40"/>
                </a:cxn>
                <a:cxn ang="0">
                  <a:pos x="22" y="40"/>
                </a:cxn>
                <a:cxn ang="0">
                  <a:pos x="7" y="49"/>
                </a:cxn>
                <a:cxn ang="0">
                  <a:pos x="21" y="59"/>
                </a:cxn>
                <a:cxn ang="0">
                  <a:pos x="33" y="51"/>
                </a:cxn>
                <a:cxn ang="0">
                  <a:pos x="26" y="24"/>
                </a:cxn>
                <a:cxn ang="0">
                  <a:pos x="28" y="18"/>
                </a:cxn>
                <a:cxn ang="0">
                  <a:pos x="18" y="3"/>
                </a:cxn>
                <a:cxn ang="0">
                  <a:pos x="13" y="6"/>
                </a:cxn>
                <a:cxn ang="0">
                  <a:pos x="11" y="12"/>
                </a:cxn>
                <a:cxn ang="0">
                  <a:pos x="21" y="26"/>
                </a:cxn>
                <a:cxn ang="0">
                  <a:pos x="26" y="24"/>
                </a:cxn>
                <a:cxn ang="0">
                  <a:pos x="60" y="26"/>
                </a:cxn>
                <a:cxn ang="0">
                  <a:pos x="60" y="30"/>
                </a:cxn>
                <a:cxn ang="0">
                  <a:pos x="52" y="30"/>
                </a:cxn>
                <a:cxn ang="0">
                  <a:pos x="52" y="39"/>
                </a:cxn>
                <a:cxn ang="0">
                  <a:pos x="48" y="39"/>
                </a:cxn>
                <a:cxn ang="0">
                  <a:pos x="48" y="30"/>
                </a:cxn>
                <a:cxn ang="0">
                  <a:pos x="40" y="30"/>
                </a:cxn>
                <a:cxn ang="0">
                  <a:pos x="40" y="26"/>
                </a:cxn>
                <a:cxn ang="0">
                  <a:pos x="48" y="26"/>
                </a:cxn>
                <a:cxn ang="0">
                  <a:pos x="48" y="18"/>
                </a:cxn>
                <a:cxn ang="0">
                  <a:pos x="52" y="18"/>
                </a:cxn>
                <a:cxn ang="0">
                  <a:pos x="52" y="26"/>
                </a:cxn>
                <a:cxn ang="0">
                  <a:pos x="60" y="26"/>
                </a:cxn>
              </a:cxnLst>
              <a:rect l="0" t="0" r="r" b="b"/>
              <a:pathLst>
                <a:path w="60" h="63">
                  <a:moveTo>
                    <a:pt x="38" y="47"/>
                  </a:moveTo>
                  <a:cubicBezTo>
                    <a:pt x="38" y="50"/>
                    <a:pt x="37" y="52"/>
                    <a:pt x="36" y="54"/>
                  </a:cubicBezTo>
                  <a:cubicBezTo>
                    <a:pt x="32" y="61"/>
                    <a:pt x="24" y="63"/>
                    <a:pt x="17" y="63"/>
                  </a:cubicBezTo>
                  <a:cubicBezTo>
                    <a:pt x="11" y="63"/>
                    <a:pt x="4" y="61"/>
                    <a:pt x="1" y="56"/>
                  </a:cubicBezTo>
                  <a:cubicBezTo>
                    <a:pt x="0" y="55"/>
                    <a:pt x="0" y="53"/>
                    <a:pt x="0" y="51"/>
                  </a:cubicBezTo>
                  <a:cubicBezTo>
                    <a:pt x="0" y="47"/>
                    <a:pt x="2" y="43"/>
                    <a:pt x="6" y="41"/>
                  </a:cubicBezTo>
                  <a:cubicBezTo>
                    <a:pt x="10" y="38"/>
                    <a:pt x="16" y="38"/>
                    <a:pt x="21" y="37"/>
                  </a:cubicBezTo>
                  <a:cubicBezTo>
                    <a:pt x="20" y="35"/>
                    <a:pt x="19" y="34"/>
                    <a:pt x="19" y="32"/>
                  </a:cubicBezTo>
                  <a:cubicBezTo>
                    <a:pt x="19" y="30"/>
                    <a:pt x="19" y="29"/>
                    <a:pt x="20" y="28"/>
                  </a:cubicBezTo>
                  <a:cubicBezTo>
                    <a:pt x="19" y="29"/>
                    <a:pt x="18" y="29"/>
                    <a:pt x="17" y="29"/>
                  </a:cubicBezTo>
                  <a:cubicBezTo>
                    <a:pt x="10" y="29"/>
                    <a:pt x="4" y="23"/>
                    <a:pt x="4" y="16"/>
                  </a:cubicBezTo>
                  <a:cubicBezTo>
                    <a:pt x="4" y="11"/>
                    <a:pt x="6" y="7"/>
                    <a:pt x="9" y="5"/>
                  </a:cubicBezTo>
                  <a:cubicBezTo>
                    <a:pt x="13" y="1"/>
                    <a:pt x="19" y="0"/>
                    <a:pt x="24" y="0"/>
                  </a:cubicBezTo>
                  <a:cubicBezTo>
                    <a:pt x="40" y="0"/>
                    <a:pt x="40" y="0"/>
                    <a:pt x="40" y="0"/>
                  </a:cubicBezTo>
                  <a:cubicBezTo>
                    <a:pt x="35" y="3"/>
                    <a:pt x="35" y="3"/>
                    <a:pt x="35" y="3"/>
                  </a:cubicBezTo>
                  <a:cubicBezTo>
                    <a:pt x="30" y="3"/>
                    <a:pt x="30" y="3"/>
                    <a:pt x="30" y="3"/>
                  </a:cubicBezTo>
                  <a:cubicBezTo>
                    <a:pt x="33" y="6"/>
                    <a:pt x="35" y="9"/>
                    <a:pt x="35" y="14"/>
                  </a:cubicBezTo>
                  <a:cubicBezTo>
                    <a:pt x="35" y="24"/>
                    <a:pt x="26" y="25"/>
                    <a:pt x="26" y="30"/>
                  </a:cubicBezTo>
                  <a:cubicBezTo>
                    <a:pt x="26" y="35"/>
                    <a:pt x="38" y="37"/>
                    <a:pt x="38" y="47"/>
                  </a:cubicBezTo>
                  <a:close/>
                  <a:moveTo>
                    <a:pt x="33" y="51"/>
                  </a:moveTo>
                  <a:cubicBezTo>
                    <a:pt x="33" y="45"/>
                    <a:pt x="28" y="42"/>
                    <a:pt x="24" y="40"/>
                  </a:cubicBezTo>
                  <a:cubicBezTo>
                    <a:pt x="23" y="40"/>
                    <a:pt x="23" y="40"/>
                    <a:pt x="22" y="40"/>
                  </a:cubicBezTo>
                  <a:cubicBezTo>
                    <a:pt x="16" y="40"/>
                    <a:pt x="7" y="42"/>
                    <a:pt x="7" y="49"/>
                  </a:cubicBezTo>
                  <a:cubicBezTo>
                    <a:pt x="7" y="57"/>
                    <a:pt x="15" y="59"/>
                    <a:pt x="21" y="59"/>
                  </a:cubicBezTo>
                  <a:cubicBezTo>
                    <a:pt x="26" y="59"/>
                    <a:pt x="33" y="57"/>
                    <a:pt x="33" y="51"/>
                  </a:cubicBezTo>
                  <a:close/>
                  <a:moveTo>
                    <a:pt x="26" y="24"/>
                  </a:moveTo>
                  <a:cubicBezTo>
                    <a:pt x="28" y="22"/>
                    <a:pt x="28" y="20"/>
                    <a:pt x="28" y="18"/>
                  </a:cubicBezTo>
                  <a:cubicBezTo>
                    <a:pt x="28" y="12"/>
                    <a:pt x="25" y="3"/>
                    <a:pt x="18" y="3"/>
                  </a:cubicBezTo>
                  <a:cubicBezTo>
                    <a:pt x="16" y="3"/>
                    <a:pt x="14" y="4"/>
                    <a:pt x="13" y="6"/>
                  </a:cubicBezTo>
                  <a:cubicBezTo>
                    <a:pt x="11" y="7"/>
                    <a:pt x="11" y="9"/>
                    <a:pt x="11" y="12"/>
                  </a:cubicBezTo>
                  <a:cubicBezTo>
                    <a:pt x="11" y="17"/>
                    <a:pt x="14" y="26"/>
                    <a:pt x="21" y="26"/>
                  </a:cubicBezTo>
                  <a:cubicBezTo>
                    <a:pt x="23" y="26"/>
                    <a:pt x="25" y="25"/>
                    <a:pt x="26" y="24"/>
                  </a:cubicBezTo>
                  <a:close/>
                  <a:moveTo>
                    <a:pt x="60" y="26"/>
                  </a:moveTo>
                  <a:cubicBezTo>
                    <a:pt x="60" y="30"/>
                    <a:pt x="60" y="30"/>
                    <a:pt x="60" y="30"/>
                  </a:cubicBezTo>
                  <a:cubicBezTo>
                    <a:pt x="52" y="30"/>
                    <a:pt x="52" y="30"/>
                    <a:pt x="52" y="30"/>
                  </a:cubicBezTo>
                  <a:cubicBezTo>
                    <a:pt x="52" y="39"/>
                    <a:pt x="52" y="39"/>
                    <a:pt x="52" y="39"/>
                  </a:cubicBezTo>
                  <a:cubicBezTo>
                    <a:pt x="48" y="39"/>
                    <a:pt x="48" y="39"/>
                    <a:pt x="48" y="39"/>
                  </a:cubicBezTo>
                  <a:cubicBezTo>
                    <a:pt x="48" y="30"/>
                    <a:pt x="48" y="30"/>
                    <a:pt x="48" y="30"/>
                  </a:cubicBezTo>
                  <a:cubicBezTo>
                    <a:pt x="40" y="30"/>
                    <a:pt x="40" y="30"/>
                    <a:pt x="40" y="30"/>
                  </a:cubicBezTo>
                  <a:cubicBezTo>
                    <a:pt x="40" y="26"/>
                    <a:pt x="40" y="26"/>
                    <a:pt x="40" y="26"/>
                  </a:cubicBezTo>
                  <a:cubicBezTo>
                    <a:pt x="48" y="26"/>
                    <a:pt x="48" y="26"/>
                    <a:pt x="48" y="26"/>
                  </a:cubicBezTo>
                  <a:cubicBezTo>
                    <a:pt x="48" y="18"/>
                    <a:pt x="48" y="18"/>
                    <a:pt x="48" y="18"/>
                  </a:cubicBezTo>
                  <a:cubicBezTo>
                    <a:pt x="52" y="18"/>
                    <a:pt x="52" y="18"/>
                    <a:pt x="52" y="18"/>
                  </a:cubicBezTo>
                  <a:cubicBezTo>
                    <a:pt x="52" y="26"/>
                    <a:pt x="52" y="26"/>
                    <a:pt x="52" y="26"/>
                  </a:cubicBezTo>
                  <a:lnTo>
                    <a:pt x="60" y="26"/>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Rounded Rectangle 184">
              <a:extLst>
                <a:ext uri="{FF2B5EF4-FFF2-40B4-BE49-F238E27FC236}">
                  <a16:creationId xmlns:a16="http://schemas.microsoft.com/office/drawing/2014/main" id="{AED1AA2D-7610-45AC-B405-F88C9AA026BC}"/>
                </a:ext>
              </a:extLst>
            </p:cNvPr>
            <p:cNvSpPr/>
            <p:nvPr/>
          </p:nvSpPr>
          <p:spPr>
            <a:xfrm>
              <a:off x="3477423" y="3218599"/>
              <a:ext cx="251092" cy="251092"/>
            </a:xfrm>
            <a:prstGeom prst="roundRect">
              <a:avLst>
                <a:gd name="adj" fmla="val 623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48" name="Freeform 4">
              <a:extLst>
                <a:ext uri="{FF2B5EF4-FFF2-40B4-BE49-F238E27FC236}">
                  <a16:creationId xmlns:a16="http://schemas.microsoft.com/office/drawing/2014/main" id="{160EBBAD-F908-435C-9325-CDB16A26AFC5}"/>
                </a:ext>
              </a:extLst>
            </p:cNvPr>
            <p:cNvSpPr>
              <a:spLocks/>
            </p:cNvSpPr>
            <p:nvPr/>
          </p:nvSpPr>
          <p:spPr bwMode="auto">
            <a:xfrm>
              <a:off x="3555948" y="3253641"/>
              <a:ext cx="94043" cy="181008"/>
            </a:xfrm>
            <a:custGeom>
              <a:avLst/>
              <a:gdLst/>
              <a:ahLst/>
              <a:cxnLst>
                <a:cxn ang="0">
                  <a:pos x="120" y="2"/>
                </a:cxn>
                <a:cxn ang="0">
                  <a:pos x="120" y="43"/>
                </a:cxn>
                <a:cxn ang="0">
                  <a:pos x="82" y="52"/>
                </a:cxn>
                <a:cxn ang="0">
                  <a:pos x="80" y="90"/>
                </a:cxn>
                <a:cxn ang="0">
                  <a:pos x="120" y="90"/>
                </a:cxn>
                <a:cxn ang="0">
                  <a:pos x="112" y="130"/>
                </a:cxn>
                <a:cxn ang="0">
                  <a:pos x="80" y="130"/>
                </a:cxn>
                <a:cxn ang="0">
                  <a:pos x="80" y="258"/>
                </a:cxn>
                <a:cxn ang="0">
                  <a:pos x="24" y="258"/>
                </a:cxn>
                <a:cxn ang="0">
                  <a:pos x="24" y="130"/>
                </a:cxn>
                <a:cxn ang="0">
                  <a:pos x="0" y="130"/>
                </a:cxn>
                <a:cxn ang="0">
                  <a:pos x="0" y="90"/>
                </a:cxn>
                <a:cxn ang="0">
                  <a:pos x="24" y="90"/>
                </a:cxn>
                <a:cxn ang="0">
                  <a:pos x="40" y="17"/>
                </a:cxn>
                <a:cxn ang="0">
                  <a:pos x="120" y="2"/>
                </a:cxn>
              </a:cxnLst>
              <a:rect l="0" t="0" r="r" b="b"/>
              <a:pathLst>
                <a:path w="120" h="258">
                  <a:moveTo>
                    <a:pt x="120" y="2"/>
                  </a:moveTo>
                  <a:cubicBezTo>
                    <a:pt x="120" y="43"/>
                    <a:pt x="120" y="43"/>
                    <a:pt x="120" y="43"/>
                  </a:cubicBezTo>
                  <a:cubicBezTo>
                    <a:pt x="120" y="43"/>
                    <a:pt x="90" y="40"/>
                    <a:pt x="82" y="52"/>
                  </a:cubicBezTo>
                  <a:cubicBezTo>
                    <a:pt x="78" y="58"/>
                    <a:pt x="80" y="77"/>
                    <a:pt x="80" y="90"/>
                  </a:cubicBezTo>
                  <a:cubicBezTo>
                    <a:pt x="120" y="90"/>
                    <a:pt x="120" y="90"/>
                    <a:pt x="120" y="90"/>
                  </a:cubicBezTo>
                  <a:cubicBezTo>
                    <a:pt x="117" y="106"/>
                    <a:pt x="114" y="116"/>
                    <a:pt x="112" y="130"/>
                  </a:cubicBezTo>
                  <a:cubicBezTo>
                    <a:pt x="80" y="130"/>
                    <a:pt x="80" y="130"/>
                    <a:pt x="80" y="130"/>
                  </a:cubicBezTo>
                  <a:cubicBezTo>
                    <a:pt x="80" y="258"/>
                    <a:pt x="80" y="258"/>
                    <a:pt x="80" y="258"/>
                  </a:cubicBezTo>
                  <a:cubicBezTo>
                    <a:pt x="24" y="258"/>
                    <a:pt x="24" y="258"/>
                    <a:pt x="24" y="258"/>
                  </a:cubicBezTo>
                  <a:cubicBezTo>
                    <a:pt x="24" y="219"/>
                    <a:pt x="24" y="172"/>
                    <a:pt x="24" y="130"/>
                  </a:cubicBezTo>
                  <a:cubicBezTo>
                    <a:pt x="0" y="130"/>
                    <a:pt x="0" y="130"/>
                    <a:pt x="0" y="130"/>
                  </a:cubicBezTo>
                  <a:cubicBezTo>
                    <a:pt x="0" y="90"/>
                    <a:pt x="0" y="90"/>
                    <a:pt x="0" y="90"/>
                  </a:cubicBezTo>
                  <a:cubicBezTo>
                    <a:pt x="24" y="90"/>
                    <a:pt x="24" y="90"/>
                    <a:pt x="24" y="90"/>
                  </a:cubicBezTo>
                  <a:cubicBezTo>
                    <a:pt x="25" y="61"/>
                    <a:pt x="25" y="32"/>
                    <a:pt x="40" y="17"/>
                  </a:cubicBezTo>
                  <a:cubicBezTo>
                    <a:pt x="56" y="0"/>
                    <a:pt x="72" y="2"/>
                    <a:pt x="120" y="2"/>
                  </a:cubicBezTo>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9" name="Rounded Rectangle 186">
              <a:extLst>
                <a:ext uri="{FF2B5EF4-FFF2-40B4-BE49-F238E27FC236}">
                  <a16:creationId xmlns:a16="http://schemas.microsoft.com/office/drawing/2014/main" id="{48396DC6-9473-4767-8871-2552F4F408D5}"/>
                </a:ext>
              </a:extLst>
            </p:cNvPr>
            <p:cNvSpPr/>
            <p:nvPr/>
          </p:nvSpPr>
          <p:spPr>
            <a:xfrm>
              <a:off x="3857332" y="3218599"/>
              <a:ext cx="251092" cy="251092"/>
            </a:xfrm>
            <a:prstGeom prst="roundRect">
              <a:avLst>
                <a:gd name="adj" fmla="val 528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dirty="0"/>
            </a:p>
          </p:txBody>
        </p:sp>
        <p:sp>
          <p:nvSpPr>
            <p:cNvPr id="50" name="Freeform 117">
              <a:extLst>
                <a:ext uri="{FF2B5EF4-FFF2-40B4-BE49-F238E27FC236}">
                  <a16:creationId xmlns:a16="http://schemas.microsoft.com/office/drawing/2014/main" id="{ECD74CD5-CB25-40BB-8A24-A9D19FEE9B6B}"/>
                </a:ext>
              </a:extLst>
            </p:cNvPr>
            <p:cNvSpPr>
              <a:spLocks noEditPoints="1"/>
            </p:cNvSpPr>
            <p:nvPr userDrawn="1"/>
          </p:nvSpPr>
          <p:spPr bwMode="auto">
            <a:xfrm>
              <a:off x="3911722" y="3275382"/>
              <a:ext cx="142312" cy="137526"/>
            </a:xfrm>
            <a:custGeom>
              <a:avLst/>
              <a:gdLst/>
              <a:ahLst/>
              <a:cxnLst>
                <a:cxn ang="0">
                  <a:pos x="6" y="13"/>
                </a:cxn>
                <a:cxn ang="0">
                  <a:pos x="6" y="13"/>
                </a:cxn>
                <a:cxn ang="0">
                  <a:pos x="0" y="7"/>
                </a:cxn>
                <a:cxn ang="0">
                  <a:pos x="6" y="0"/>
                </a:cxn>
                <a:cxn ang="0">
                  <a:pos x="13" y="7"/>
                </a:cxn>
                <a:cxn ang="0">
                  <a:pos x="6" y="13"/>
                </a:cxn>
                <a:cxn ang="0">
                  <a:pos x="12" y="53"/>
                </a:cxn>
                <a:cxn ang="0">
                  <a:pos x="0" y="53"/>
                </a:cxn>
                <a:cxn ang="0">
                  <a:pos x="0" y="17"/>
                </a:cxn>
                <a:cxn ang="0">
                  <a:pos x="12" y="17"/>
                </a:cxn>
                <a:cxn ang="0">
                  <a:pos x="12" y="53"/>
                </a:cxn>
                <a:cxn ang="0">
                  <a:pos x="55" y="53"/>
                </a:cxn>
                <a:cxn ang="0">
                  <a:pos x="43" y="53"/>
                </a:cxn>
                <a:cxn ang="0">
                  <a:pos x="43" y="34"/>
                </a:cxn>
                <a:cxn ang="0">
                  <a:pos x="37" y="26"/>
                </a:cxn>
                <a:cxn ang="0">
                  <a:pos x="31" y="30"/>
                </a:cxn>
                <a:cxn ang="0">
                  <a:pos x="30" y="33"/>
                </a:cxn>
                <a:cxn ang="0">
                  <a:pos x="30" y="53"/>
                </a:cxn>
                <a:cxn ang="0">
                  <a:pos x="19" y="53"/>
                </a:cxn>
                <a:cxn ang="0">
                  <a:pos x="19" y="17"/>
                </a:cxn>
                <a:cxn ang="0">
                  <a:pos x="30" y="17"/>
                </a:cxn>
                <a:cxn ang="0">
                  <a:pos x="30" y="23"/>
                </a:cxn>
                <a:cxn ang="0">
                  <a:pos x="30" y="23"/>
                </a:cxn>
                <a:cxn ang="0">
                  <a:pos x="41" y="17"/>
                </a:cxn>
                <a:cxn ang="0">
                  <a:pos x="55" y="33"/>
                </a:cxn>
                <a:cxn ang="0">
                  <a:pos x="55" y="53"/>
                </a:cxn>
              </a:cxnLst>
              <a:rect l="0" t="0" r="r" b="b"/>
              <a:pathLst>
                <a:path w="55" h="53">
                  <a:moveTo>
                    <a:pt x="6" y="13"/>
                  </a:moveTo>
                  <a:cubicBezTo>
                    <a:pt x="6" y="13"/>
                    <a:pt x="6" y="13"/>
                    <a:pt x="6" y="13"/>
                  </a:cubicBezTo>
                  <a:cubicBezTo>
                    <a:pt x="2" y="13"/>
                    <a:pt x="0" y="10"/>
                    <a:pt x="0" y="7"/>
                  </a:cubicBezTo>
                  <a:cubicBezTo>
                    <a:pt x="0" y="3"/>
                    <a:pt x="2" y="0"/>
                    <a:pt x="6" y="0"/>
                  </a:cubicBezTo>
                  <a:cubicBezTo>
                    <a:pt x="10" y="0"/>
                    <a:pt x="13" y="3"/>
                    <a:pt x="13" y="7"/>
                  </a:cubicBezTo>
                  <a:cubicBezTo>
                    <a:pt x="13" y="10"/>
                    <a:pt x="10" y="13"/>
                    <a:pt x="6" y="13"/>
                  </a:cubicBezTo>
                  <a:close/>
                  <a:moveTo>
                    <a:pt x="12" y="53"/>
                  </a:moveTo>
                  <a:cubicBezTo>
                    <a:pt x="0" y="53"/>
                    <a:pt x="0" y="53"/>
                    <a:pt x="0" y="53"/>
                  </a:cubicBezTo>
                  <a:cubicBezTo>
                    <a:pt x="0" y="17"/>
                    <a:pt x="0" y="17"/>
                    <a:pt x="0" y="17"/>
                  </a:cubicBezTo>
                  <a:cubicBezTo>
                    <a:pt x="12" y="17"/>
                    <a:pt x="12" y="17"/>
                    <a:pt x="12" y="17"/>
                  </a:cubicBezTo>
                  <a:lnTo>
                    <a:pt x="12" y="53"/>
                  </a:lnTo>
                  <a:close/>
                  <a:moveTo>
                    <a:pt x="55" y="53"/>
                  </a:moveTo>
                  <a:cubicBezTo>
                    <a:pt x="43" y="53"/>
                    <a:pt x="43" y="53"/>
                    <a:pt x="43" y="53"/>
                  </a:cubicBezTo>
                  <a:cubicBezTo>
                    <a:pt x="43" y="34"/>
                    <a:pt x="43" y="34"/>
                    <a:pt x="43" y="34"/>
                  </a:cubicBezTo>
                  <a:cubicBezTo>
                    <a:pt x="43" y="29"/>
                    <a:pt x="41" y="26"/>
                    <a:pt x="37" y="26"/>
                  </a:cubicBezTo>
                  <a:cubicBezTo>
                    <a:pt x="34" y="26"/>
                    <a:pt x="32" y="28"/>
                    <a:pt x="31" y="30"/>
                  </a:cubicBezTo>
                  <a:cubicBezTo>
                    <a:pt x="31" y="31"/>
                    <a:pt x="30" y="32"/>
                    <a:pt x="30" y="33"/>
                  </a:cubicBezTo>
                  <a:cubicBezTo>
                    <a:pt x="30" y="53"/>
                    <a:pt x="30" y="53"/>
                    <a:pt x="30" y="53"/>
                  </a:cubicBezTo>
                  <a:cubicBezTo>
                    <a:pt x="19" y="53"/>
                    <a:pt x="19" y="53"/>
                    <a:pt x="19" y="53"/>
                  </a:cubicBezTo>
                  <a:cubicBezTo>
                    <a:pt x="19" y="21"/>
                    <a:pt x="19" y="17"/>
                    <a:pt x="19" y="17"/>
                  </a:cubicBezTo>
                  <a:cubicBezTo>
                    <a:pt x="30" y="17"/>
                    <a:pt x="30" y="17"/>
                    <a:pt x="30" y="17"/>
                  </a:cubicBezTo>
                  <a:cubicBezTo>
                    <a:pt x="30" y="23"/>
                    <a:pt x="30" y="23"/>
                    <a:pt x="30" y="23"/>
                  </a:cubicBezTo>
                  <a:cubicBezTo>
                    <a:pt x="30" y="23"/>
                    <a:pt x="30" y="23"/>
                    <a:pt x="30" y="23"/>
                  </a:cubicBezTo>
                  <a:cubicBezTo>
                    <a:pt x="32" y="20"/>
                    <a:pt x="35" y="17"/>
                    <a:pt x="41" y="17"/>
                  </a:cubicBezTo>
                  <a:cubicBezTo>
                    <a:pt x="49" y="17"/>
                    <a:pt x="55" y="22"/>
                    <a:pt x="55" y="33"/>
                  </a:cubicBezTo>
                  <a:lnTo>
                    <a:pt x="55" y="53"/>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1" name="Rectangle 50">
            <a:extLst>
              <a:ext uri="{FF2B5EF4-FFF2-40B4-BE49-F238E27FC236}">
                <a16:creationId xmlns:a16="http://schemas.microsoft.com/office/drawing/2014/main" id="{3B2896B4-4DCE-44F0-B70A-F2EFE5D9545B}"/>
              </a:ext>
            </a:extLst>
          </p:cNvPr>
          <p:cNvSpPr/>
          <p:nvPr/>
        </p:nvSpPr>
        <p:spPr>
          <a:xfrm>
            <a:off x="2111658" y="4584015"/>
            <a:ext cx="1617366" cy="369332"/>
          </a:xfrm>
          <a:prstGeom prst="rect">
            <a:avLst/>
          </a:prstGeom>
        </p:spPr>
        <p:txBody>
          <a:bodyPr wrap="none">
            <a:spAutoFit/>
          </a:bodyPr>
          <a:lstStyle/>
          <a:p>
            <a:pPr algn="r">
              <a:defRPr/>
            </a:pPr>
            <a:r>
              <a:rPr lang="en-US" altLang="en-US" b="1" dirty="0">
                <a:solidFill>
                  <a:srgbClr val="0070C0"/>
                </a:solidFill>
              </a:rPr>
              <a:t>Example Name</a:t>
            </a:r>
          </a:p>
        </p:txBody>
      </p:sp>
      <p:sp>
        <p:nvSpPr>
          <p:cNvPr id="52" name="Rectangle 51">
            <a:extLst>
              <a:ext uri="{FF2B5EF4-FFF2-40B4-BE49-F238E27FC236}">
                <a16:creationId xmlns:a16="http://schemas.microsoft.com/office/drawing/2014/main" id="{D903980F-06E0-4E3C-BAC4-BDD4197B9C39}"/>
              </a:ext>
            </a:extLst>
          </p:cNvPr>
          <p:cNvSpPr/>
          <p:nvPr/>
        </p:nvSpPr>
        <p:spPr>
          <a:xfrm>
            <a:off x="3076281" y="4834600"/>
            <a:ext cx="652743" cy="299313"/>
          </a:xfrm>
          <a:prstGeom prst="rect">
            <a:avLst/>
          </a:prstGeom>
        </p:spPr>
        <p:txBody>
          <a:bodyPr wrap="none">
            <a:spAutoFit/>
          </a:bodyPr>
          <a:lstStyle/>
          <a:p>
            <a:pPr algn="r">
              <a:lnSpc>
                <a:spcPct val="150000"/>
              </a:lnSpc>
            </a:pPr>
            <a:r>
              <a:rPr lang="en-US" sz="1000" dirty="0">
                <a:solidFill>
                  <a:srgbClr val="0070C0"/>
                </a:solidFill>
              </a:rPr>
              <a:t>Manager</a:t>
            </a:r>
            <a:endParaRPr lang="ru-RU" sz="1000" dirty="0">
              <a:solidFill>
                <a:srgbClr val="0070C0"/>
              </a:solidFill>
            </a:endParaRPr>
          </a:p>
        </p:txBody>
      </p:sp>
      <p:pic>
        <p:nvPicPr>
          <p:cNvPr id="64" name="Picture Placeholder 63">
            <a:extLst>
              <a:ext uri="{FF2B5EF4-FFF2-40B4-BE49-F238E27FC236}">
                <a16:creationId xmlns:a16="http://schemas.microsoft.com/office/drawing/2014/main" id="{45CC4D73-0E72-44F6-96CE-FD0E913DDB74}"/>
              </a:ext>
            </a:extLst>
          </p:cNvPr>
          <p:cNvPicPr>
            <a:picLocks noGrp="1" noChangeAspect="1"/>
          </p:cNvPicPr>
          <p:nvPr>
            <p:ph type="pic" sz="quarter" idx="23"/>
          </p:nvPr>
        </p:nvPicPr>
        <p:blipFill rotWithShape="1">
          <a:blip r:embed="rId2">
            <a:extLst>
              <a:ext uri="{28A0092B-C50C-407E-A947-70E740481C1C}">
                <a14:useLocalDpi xmlns:a14="http://schemas.microsoft.com/office/drawing/2010/main" val="0"/>
              </a:ext>
            </a:extLst>
          </a:blip>
          <a:srcRect t="3319" b="29936"/>
          <a:stretch/>
        </p:blipFill>
        <p:spPr>
          <a:xfrm>
            <a:off x="6356051" y="1739900"/>
            <a:ext cx="1752600" cy="1752600"/>
          </a:xfrm>
        </p:spPr>
      </p:pic>
      <p:pic>
        <p:nvPicPr>
          <p:cNvPr id="62" name="Picture Placeholder 61">
            <a:extLst>
              <a:ext uri="{FF2B5EF4-FFF2-40B4-BE49-F238E27FC236}">
                <a16:creationId xmlns:a16="http://schemas.microsoft.com/office/drawing/2014/main" id="{C5EB675A-0F36-465F-8214-75614014FBFC}"/>
              </a:ext>
            </a:extLst>
          </p:cNvPr>
          <p:cNvPicPr>
            <a:picLocks noGrp="1" noChangeAspect="1"/>
          </p:cNvPicPr>
          <p:nvPr>
            <p:ph type="pic" sz="quarter" idx="24"/>
          </p:nvPr>
        </p:nvPicPr>
        <p:blipFill>
          <a:blip r:embed="rId3">
            <a:extLst>
              <a:ext uri="{28A0092B-C50C-407E-A947-70E740481C1C}">
                <a14:useLocalDpi xmlns:a14="http://schemas.microsoft.com/office/drawing/2010/main" val="0"/>
              </a:ext>
            </a:extLst>
          </a:blip>
          <a:srcRect l="16672" r="16672"/>
          <a:stretch>
            <a:fillRect/>
          </a:stretch>
        </p:blipFill>
        <p:spPr/>
      </p:pic>
      <p:pic>
        <p:nvPicPr>
          <p:cNvPr id="58" name="Picture Placeholder 57">
            <a:extLst>
              <a:ext uri="{FF2B5EF4-FFF2-40B4-BE49-F238E27FC236}">
                <a16:creationId xmlns:a16="http://schemas.microsoft.com/office/drawing/2014/main" id="{BE8F1C7D-43FC-4C1C-92B3-F2CB846D23D1}"/>
              </a:ext>
            </a:extLst>
          </p:cNvPr>
          <p:cNvPicPr>
            <a:picLocks noGrp="1" noChangeAspect="1"/>
          </p:cNvPicPr>
          <p:nvPr>
            <p:ph type="pic" sz="quarter" idx="25"/>
          </p:nvPr>
        </p:nvPicPr>
        <p:blipFill rotWithShape="1">
          <a:blip r:embed="rId4">
            <a:extLst>
              <a:ext uri="{28A0092B-C50C-407E-A947-70E740481C1C}">
                <a14:useLocalDpi xmlns:a14="http://schemas.microsoft.com/office/drawing/2010/main" val="0"/>
              </a:ext>
            </a:extLst>
          </a:blip>
          <a:srcRect l="3111" r="30231"/>
          <a:stretch/>
        </p:blipFill>
        <p:spPr>
          <a:xfrm>
            <a:off x="3975450" y="1739900"/>
            <a:ext cx="1752600" cy="1752600"/>
          </a:xfrm>
        </p:spPr>
      </p:pic>
      <p:pic>
        <p:nvPicPr>
          <p:cNvPr id="60" name="Picture Placeholder 59">
            <a:extLst>
              <a:ext uri="{FF2B5EF4-FFF2-40B4-BE49-F238E27FC236}">
                <a16:creationId xmlns:a16="http://schemas.microsoft.com/office/drawing/2014/main" id="{8CBFE7A6-E0A9-4CC5-AF31-3744D6AC54E8}"/>
              </a:ext>
            </a:extLst>
          </p:cNvPr>
          <p:cNvPicPr>
            <a:picLocks noGrp="1" noChangeAspect="1"/>
          </p:cNvPicPr>
          <p:nvPr>
            <p:ph type="pic" sz="quarter" idx="26"/>
          </p:nvPr>
        </p:nvPicPr>
        <p:blipFill>
          <a:blip r:embed="rId5">
            <a:extLst>
              <a:ext uri="{28A0092B-C50C-407E-A947-70E740481C1C}">
                <a14:useLocalDpi xmlns:a14="http://schemas.microsoft.com/office/drawing/2010/main" val="0"/>
              </a:ext>
            </a:extLst>
          </a:blip>
          <a:srcRect l="16667" r="16667"/>
          <a:stretch>
            <a:fillRect/>
          </a:stretch>
        </p:blipFill>
        <p:spPr/>
      </p:pic>
    </p:spTree>
    <p:extLst>
      <p:ext uri="{BB962C8B-B14F-4D97-AF65-F5344CB8AC3E}">
        <p14:creationId xmlns:p14="http://schemas.microsoft.com/office/powerpoint/2010/main" val="136264889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up)">
                                      <p:cBhvr>
                                        <p:cTn id="10" dur="500"/>
                                        <p:tgtEl>
                                          <p:spTgt spid="39"/>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wipe(up)">
                                      <p:cBhvr>
                                        <p:cTn id="13" dur="500"/>
                                        <p:tgtEl>
                                          <p:spTgt spid="40"/>
                                        </p:tgtEl>
                                      </p:cBhvr>
                                    </p:animEffect>
                                  </p:childTnLst>
                                </p:cTn>
                              </p:par>
                              <p:par>
                                <p:cTn id="14" presetID="22" presetClass="entr" presetSubtype="1"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wipe(up)">
                                      <p:cBhvr>
                                        <p:cTn id="16" dur="500"/>
                                        <p:tgtEl>
                                          <p:spTgt spid="42"/>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up)">
                                      <p:cBhvr>
                                        <p:cTn id="19" dur="500"/>
                                        <p:tgtEl>
                                          <p:spTgt spid="51"/>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wipe(up)">
                                      <p:cBhvr>
                                        <p:cTn id="22" dur="500"/>
                                        <p:tgtEl>
                                          <p:spTgt spid="52"/>
                                        </p:tgtEl>
                                      </p:cBhvr>
                                    </p:animEffect>
                                  </p:childTnLst>
                                </p:cTn>
                              </p:par>
                              <p:par>
                                <p:cTn id="23" presetID="22" presetClass="entr" presetSubtype="1"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up)">
                                      <p:cBhvr>
                                        <p:cTn id="28" dur="500"/>
                                        <p:tgtEl>
                                          <p:spTgt spid="15"/>
                                        </p:tgtEl>
                                      </p:cBhvr>
                                    </p:animEffect>
                                  </p:childTnLst>
                                </p:cTn>
                              </p:par>
                              <p:par>
                                <p:cTn id="29" presetID="22" presetClass="entr" presetSubtype="1"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500"/>
                                        <p:tgtEl>
                                          <p:spTgt spid="16"/>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up)">
                                      <p:cBhvr>
                                        <p:cTn id="34" dur="500"/>
                                        <p:tgtEl>
                                          <p:spTgt spid="25"/>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up)">
                                      <p:cBhvr>
                                        <p:cTn id="37" dur="500"/>
                                        <p:tgtEl>
                                          <p:spTgt spid="26"/>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up)">
                                      <p:cBhvr>
                                        <p:cTn id="40" dur="500"/>
                                        <p:tgtEl>
                                          <p:spTgt spid="27"/>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up)">
                                      <p:cBhvr>
                                        <p:cTn id="43" dur="500"/>
                                        <p:tgtEl>
                                          <p:spTgt spid="28"/>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wipe(up)">
                                      <p:cBhvr>
                                        <p:cTn id="46" dur="500"/>
                                        <p:tgtEl>
                                          <p:spTgt spid="41"/>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up)">
                                      <p:cBhvr>
                                        <p:cTn id="49" dur="500"/>
                                        <p:tgtEl>
                                          <p:spTgt spid="29"/>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up)">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25" grpId="0"/>
      <p:bldP spid="26" grpId="0"/>
      <p:bldP spid="27" grpId="0"/>
      <p:bldP spid="28" grpId="0"/>
      <p:bldP spid="29" grpId="0"/>
      <p:bldP spid="39" grpId="0"/>
      <p:bldP spid="40" grpId="0"/>
      <p:bldP spid="41" grpId="0"/>
      <p:bldP spid="51" grpId="0"/>
      <p:bldP spid="5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5A24B1-119B-4FAB-B958-B8CAC9A87DEE}"/>
              </a:ext>
            </a:extLst>
          </p:cNvPr>
          <p:cNvSpPr/>
          <p:nvPr/>
        </p:nvSpPr>
        <p:spPr>
          <a:xfrm>
            <a:off x="0" y="0"/>
            <a:ext cx="587375" cy="6858000"/>
          </a:xfrm>
          <a:prstGeom prst="rect">
            <a:avLst/>
          </a:prstGeom>
          <a:solidFill>
            <a:schemeClr val="bg1"/>
          </a:solidFill>
          <a:ln>
            <a:noFill/>
          </a:ln>
          <a:effectLst>
            <a:outerShdw blurRad="254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3" name="TextBox 2">
            <a:extLst>
              <a:ext uri="{FF2B5EF4-FFF2-40B4-BE49-F238E27FC236}">
                <a16:creationId xmlns:a16="http://schemas.microsoft.com/office/drawing/2014/main" id="{7B2F0F2A-3D9F-4943-8380-0A1EAD6AFB5B}"/>
              </a:ext>
            </a:extLst>
          </p:cNvPr>
          <p:cNvSpPr txBox="1"/>
          <p:nvPr/>
        </p:nvSpPr>
        <p:spPr>
          <a:xfrm>
            <a:off x="91773" y="546704"/>
            <a:ext cx="403828" cy="5764591"/>
          </a:xfrm>
          <a:prstGeom prst="rect">
            <a:avLst/>
          </a:prstGeom>
          <a:noFill/>
        </p:spPr>
        <p:txBody>
          <a:bodyPr vert="wordArtVert" wrap="none" rtlCol="0">
            <a:spAutoFit/>
          </a:bodyPr>
          <a:lstStyle/>
          <a:p>
            <a:r>
              <a:rPr lang="en-US" sz="1200" b="1" dirty="0">
                <a:solidFill>
                  <a:srgbClr val="00B050"/>
                </a:solidFill>
              </a:rPr>
              <a:t>NATURE POWERPOINT TEMPLATE</a:t>
            </a:r>
            <a:endParaRPr lang="en-PK" sz="1200" b="1" dirty="0">
              <a:solidFill>
                <a:srgbClr val="00B050"/>
              </a:solidFill>
            </a:endParaRPr>
          </a:p>
        </p:txBody>
      </p:sp>
      <p:sp>
        <p:nvSpPr>
          <p:cNvPr id="5" name="TextBox 4">
            <a:extLst>
              <a:ext uri="{FF2B5EF4-FFF2-40B4-BE49-F238E27FC236}">
                <a16:creationId xmlns:a16="http://schemas.microsoft.com/office/drawing/2014/main" id="{DB7C8C19-510E-454F-9FE3-32A0184537EF}"/>
              </a:ext>
            </a:extLst>
          </p:cNvPr>
          <p:cNvSpPr txBox="1"/>
          <p:nvPr/>
        </p:nvSpPr>
        <p:spPr>
          <a:xfrm>
            <a:off x="3817390" y="457194"/>
            <a:ext cx="4557220" cy="923330"/>
          </a:xfrm>
          <a:prstGeom prst="rect">
            <a:avLst/>
          </a:prstGeom>
          <a:noFill/>
        </p:spPr>
        <p:txBody>
          <a:bodyPr wrap="square" rtlCol="0">
            <a:spAutoFit/>
          </a:bodyPr>
          <a:lstStyle/>
          <a:p>
            <a:pPr algn="ctr"/>
            <a:r>
              <a:rPr lang="en-US" sz="5400" b="1" dirty="0">
                <a:solidFill>
                  <a:srgbClr val="0070C0"/>
                </a:solidFill>
                <a:latin typeface="+mj-lt"/>
              </a:rPr>
              <a:t>OUR VISION</a:t>
            </a:r>
            <a:endParaRPr lang="id-ID" sz="5400" b="1" dirty="0">
              <a:solidFill>
                <a:srgbClr val="0070C0"/>
              </a:solidFill>
              <a:latin typeface="+mj-lt"/>
            </a:endParaRPr>
          </a:p>
        </p:txBody>
      </p:sp>
      <p:sp>
        <p:nvSpPr>
          <p:cNvPr id="6" name="Rectangle 5">
            <a:extLst>
              <a:ext uri="{FF2B5EF4-FFF2-40B4-BE49-F238E27FC236}">
                <a16:creationId xmlns:a16="http://schemas.microsoft.com/office/drawing/2014/main" id="{34D4145D-1729-4FCB-8305-5660868C2D95}"/>
              </a:ext>
            </a:extLst>
          </p:cNvPr>
          <p:cNvSpPr/>
          <p:nvPr/>
        </p:nvSpPr>
        <p:spPr>
          <a:xfrm flipH="1">
            <a:off x="3916796" y="1327184"/>
            <a:ext cx="4358407" cy="299184"/>
          </a:xfrm>
          <a:prstGeom prst="rect">
            <a:avLst/>
          </a:prstGeom>
        </p:spPr>
        <p:txBody>
          <a:bodyPr wrap="square">
            <a:spAutoFit/>
          </a:bodyPr>
          <a:lstStyle/>
          <a:p>
            <a:pPr algn="ctr">
              <a:lnSpc>
                <a:spcPct val="120000"/>
              </a:lnSpc>
            </a:pPr>
            <a:r>
              <a:rPr lang="en-US" sz="1200" b="1" dirty="0">
                <a:solidFill>
                  <a:srgbClr val="00B050"/>
                </a:solidFill>
                <a:cs typeface="Segoe UI" panose="020B0502040204020203" pitchFamily="34" charset="0"/>
              </a:rPr>
              <a:t>A wonderful serenity</a:t>
            </a:r>
          </a:p>
        </p:txBody>
      </p:sp>
      <p:sp>
        <p:nvSpPr>
          <p:cNvPr id="7" name="Rectangle 6">
            <a:extLst>
              <a:ext uri="{FF2B5EF4-FFF2-40B4-BE49-F238E27FC236}">
                <a16:creationId xmlns:a16="http://schemas.microsoft.com/office/drawing/2014/main" id="{60C3161D-7F0F-49EE-A90C-50B2352C27D9}"/>
              </a:ext>
            </a:extLst>
          </p:cNvPr>
          <p:cNvSpPr/>
          <p:nvPr/>
        </p:nvSpPr>
        <p:spPr>
          <a:xfrm>
            <a:off x="1981198" y="1772202"/>
            <a:ext cx="8244842" cy="520784"/>
          </a:xfrm>
          <a:prstGeom prst="rect">
            <a:avLst/>
          </a:prstGeom>
        </p:spPr>
        <p:txBody>
          <a:bodyPr wrap="square">
            <a:spAutoFit/>
          </a:bodyPr>
          <a:lstStyle/>
          <a:p>
            <a:pPr algn="ctr">
              <a:lnSpc>
                <a:spcPct val="120000"/>
              </a:lnSpc>
            </a:pPr>
            <a:r>
              <a:rPr lang="en-US" sz="1200" dirty="0">
                <a:cs typeface="Segoe UI" panose="020B0502040204020203" pitchFamily="34" charset="0"/>
              </a:rPr>
              <a:t>A wonderful serenity has taken possession of my entire soul, my whole like these sweet mornings of spring which possession of my entire h I enjoy with entire soul, my whole like these </a:t>
            </a:r>
          </a:p>
        </p:txBody>
      </p:sp>
      <p:pic>
        <p:nvPicPr>
          <p:cNvPr id="8" name="Graphic 7" descr="Fish">
            <a:extLst>
              <a:ext uri="{FF2B5EF4-FFF2-40B4-BE49-F238E27FC236}">
                <a16:creationId xmlns:a16="http://schemas.microsoft.com/office/drawing/2014/main" id="{1A9842A4-4FCB-405A-929E-A7C3BB1A562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3192" y="4649903"/>
            <a:ext cx="2363522" cy="2363522"/>
          </a:xfrm>
          <a:prstGeom prst="rect">
            <a:avLst/>
          </a:prstGeom>
        </p:spPr>
      </p:pic>
      <p:sp>
        <p:nvSpPr>
          <p:cNvPr id="11" name="Freeform: Shape 10">
            <a:extLst>
              <a:ext uri="{FF2B5EF4-FFF2-40B4-BE49-F238E27FC236}">
                <a16:creationId xmlns:a16="http://schemas.microsoft.com/office/drawing/2014/main" id="{A6980BF0-2EE4-42AA-9B31-7B986A81003E}"/>
              </a:ext>
            </a:extLst>
          </p:cNvPr>
          <p:cNvSpPr/>
          <p:nvPr/>
        </p:nvSpPr>
        <p:spPr>
          <a:xfrm rot="10951120" flipH="1">
            <a:off x="8365812" y="3990559"/>
            <a:ext cx="3907388" cy="3004715"/>
          </a:xfrm>
          <a:custGeom>
            <a:avLst/>
            <a:gdLst>
              <a:gd name="connsiteX0" fmla="*/ 6643634 w 6868311"/>
              <a:gd name="connsiteY0" fmla="*/ 5281617 h 5281617"/>
              <a:gd name="connsiteX1" fmla="*/ 6868311 w 6868311"/>
              <a:gd name="connsiteY1" fmla="*/ 310418 h 5281617"/>
              <a:gd name="connsiteX2" fmla="*/ 0 w 6868311"/>
              <a:gd name="connsiteY2" fmla="*/ 0 h 5281617"/>
              <a:gd name="connsiteX3" fmla="*/ 13082 w 6868311"/>
              <a:gd name="connsiteY3" fmla="*/ 54314 h 5281617"/>
              <a:gd name="connsiteX4" fmla="*/ 976549 w 6868311"/>
              <a:gd name="connsiteY4" fmla="*/ 1149435 h 5281617"/>
              <a:gd name="connsiteX5" fmla="*/ 1457033 w 6868311"/>
              <a:gd name="connsiteY5" fmla="*/ 1406826 h 5281617"/>
              <a:gd name="connsiteX6" fmla="*/ 2050221 w 6868311"/>
              <a:gd name="connsiteY6" fmla="*/ 2633915 h 5281617"/>
              <a:gd name="connsiteX7" fmla="*/ 3610307 w 6868311"/>
              <a:gd name="connsiteY7" fmla="*/ 3639531 h 5281617"/>
              <a:gd name="connsiteX8" fmla="*/ 5472917 w 6868311"/>
              <a:gd name="connsiteY8" fmla="*/ 4040580 h 5281617"/>
              <a:gd name="connsiteX9" fmla="*/ 6626403 w 6868311"/>
              <a:gd name="connsiteY9" fmla="*/ 5178117 h 528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8311" h="5281617">
                <a:moveTo>
                  <a:pt x="6643634" y="5281617"/>
                </a:moveTo>
                <a:lnTo>
                  <a:pt x="6868311" y="310418"/>
                </a:lnTo>
                <a:lnTo>
                  <a:pt x="0" y="0"/>
                </a:lnTo>
                <a:lnTo>
                  <a:pt x="13082" y="54314"/>
                </a:lnTo>
                <a:cubicBezTo>
                  <a:pt x="165735" y="522049"/>
                  <a:pt x="536108" y="924968"/>
                  <a:pt x="976549" y="1149435"/>
                </a:cubicBezTo>
                <a:cubicBezTo>
                  <a:pt x="1142642" y="1227252"/>
                  <a:pt x="1314667" y="1293096"/>
                  <a:pt x="1457033" y="1406826"/>
                </a:cubicBezTo>
                <a:cubicBezTo>
                  <a:pt x="1807014" y="1700130"/>
                  <a:pt x="1836673" y="2226881"/>
                  <a:pt x="2050221" y="2633915"/>
                </a:cubicBezTo>
                <a:cubicBezTo>
                  <a:pt x="2346816" y="3202567"/>
                  <a:pt x="2987460" y="3501858"/>
                  <a:pt x="3610307" y="3639531"/>
                </a:cubicBezTo>
                <a:cubicBezTo>
                  <a:pt x="4233155" y="3783190"/>
                  <a:pt x="4879729" y="3813119"/>
                  <a:pt x="5472917" y="4040580"/>
                </a:cubicBezTo>
                <a:cubicBezTo>
                  <a:pt x="5991958" y="4244846"/>
                  <a:pt x="6483749" y="4650758"/>
                  <a:pt x="6626403" y="5178117"/>
                </a:cubicBezTo>
                <a:close/>
              </a:path>
            </a:pathLst>
          </a:custGeom>
          <a:solidFill>
            <a:srgbClr val="00B050"/>
          </a:solidFill>
          <a:ln>
            <a:noFill/>
          </a:ln>
          <a:effectLst>
            <a:outerShdw blurRad="596900" dist="368300" dir="13500000" algn="b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9" name="Picture Placeholder 18">
            <a:extLst>
              <a:ext uri="{FF2B5EF4-FFF2-40B4-BE49-F238E27FC236}">
                <a16:creationId xmlns:a16="http://schemas.microsoft.com/office/drawing/2014/main" id="{2B8DA6E4-9CFB-4043-8107-451094BF3785}"/>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1212" b="11212"/>
          <a:stretch>
            <a:fillRect/>
          </a:stretch>
        </p:blipFill>
        <p:spPr/>
      </p:pic>
      <p:pic>
        <p:nvPicPr>
          <p:cNvPr id="30" name="Picture Placeholder 29">
            <a:extLst>
              <a:ext uri="{FF2B5EF4-FFF2-40B4-BE49-F238E27FC236}">
                <a16:creationId xmlns:a16="http://schemas.microsoft.com/office/drawing/2014/main" id="{4B36B56F-E6BE-4D8A-AD15-B5F8A9E4415A}"/>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t="14118" b="14118"/>
          <a:stretch>
            <a:fillRect/>
          </a:stretch>
        </p:blipFill>
        <p:spPr/>
      </p:pic>
      <p:pic>
        <p:nvPicPr>
          <p:cNvPr id="21" name="Picture Placeholder 20">
            <a:extLst>
              <a:ext uri="{FF2B5EF4-FFF2-40B4-BE49-F238E27FC236}">
                <a16:creationId xmlns:a16="http://schemas.microsoft.com/office/drawing/2014/main" id="{3BB4851F-952D-446B-AD93-F6A502EB09DF}"/>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t="13807" b="13807"/>
          <a:stretch>
            <a:fillRect/>
          </a:stretch>
        </p:blipFill>
        <p:spPr/>
      </p:pic>
      <p:pic>
        <p:nvPicPr>
          <p:cNvPr id="23" name="Picture Placeholder 22">
            <a:extLst>
              <a:ext uri="{FF2B5EF4-FFF2-40B4-BE49-F238E27FC236}">
                <a16:creationId xmlns:a16="http://schemas.microsoft.com/office/drawing/2014/main" id="{F6F82EB9-CD39-409E-B47F-79539C3E6D0F}"/>
              </a:ext>
            </a:extLst>
          </p:cNvPr>
          <p:cNvPicPr>
            <a:picLocks noGrp="1" noChangeAspect="1"/>
          </p:cNvPicPr>
          <p:nvPr>
            <p:ph type="pic" sz="quarter" idx="14"/>
          </p:nvPr>
        </p:nvPicPr>
        <p:blipFill rotWithShape="1">
          <a:blip r:embed="rId7">
            <a:extLst>
              <a:ext uri="{28A0092B-C50C-407E-A947-70E740481C1C}">
                <a14:useLocalDpi xmlns:a14="http://schemas.microsoft.com/office/drawing/2010/main" val="0"/>
              </a:ext>
            </a:extLst>
          </a:blip>
          <a:srcRect l="-329" t="34357" r="329" b="27017"/>
          <a:stretch/>
        </p:blipFill>
        <p:spPr>
          <a:xfrm>
            <a:off x="7781192" y="2669453"/>
            <a:ext cx="2913771" cy="1407648"/>
          </a:xfrm>
        </p:spPr>
      </p:pic>
      <p:pic>
        <p:nvPicPr>
          <p:cNvPr id="32" name="Picture Placeholder 31">
            <a:extLst>
              <a:ext uri="{FF2B5EF4-FFF2-40B4-BE49-F238E27FC236}">
                <a16:creationId xmlns:a16="http://schemas.microsoft.com/office/drawing/2014/main" id="{8BA32BB0-3550-4530-8AB9-DC79185257DB}"/>
              </a:ext>
            </a:extLst>
          </p:cNvPr>
          <p:cNvPicPr>
            <a:picLocks noGrp="1" noChangeAspect="1"/>
          </p:cNvPicPr>
          <p:nvPr>
            <p:ph type="pic" sz="quarter" idx="15"/>
          </p:nvPr>
        </p:nvPicPr>
        <p:blipFill rotWithShape="1">
          <a:blip r:embed="rId8">
            <a:extLst>
              <a:ext uri="{28A0092B-C50C-407E-A947-70E740481C1C}">
                <a14:useLocalDpi xmlns:a14="http://schemas.microsoft.com/office/drawing/2010/main" val="0"/>
              </a:ext>
            </a:extLst>
          </a:blip>
          <a:srcRect l="427" t="10797" r="-427" b="56997"/>
          <a:stretch/>
        </p:blipFill>
        <p:spPr>
          <a:xfrm>
            <a:off x="7793647" y="4300000"/>
            <a:ext cx="2913771" cy="1407648"/>
          </a:xfrm>
        </p:spPr>
      </p:pic>
      <p:pic>
        <p:nvPicPr>
          <p:cNvPr id="28" name="Picture Placeholder 27">
            <a:extLst>
              <a:ext uri="{FF2B5EF4-FFF2-40B4-BE49-F238E27FC236}">
                <a16:creationId xmlns:a16="http://schemas.microsoft.com/office/drawing/2014/main" id="{D2C1C0F1-8839-418A-B18D-5E7C8B108925}"/>
              </a:ext>
            </a:extLst>
          </p:cNvPr>
          <p:cNvPicPr>
            <a:picLocks noGrp="1" noChangeAspect="1"/>
          </p:cNvPicPr>
          <p:nvPr>
            <p:ph type="pic" sz="quarter" idx="12"/>
          </p:nvPr>
        </p:nvPicPr>
        <p:blipFill rotWithShape="1">
          <a:blip r:embed="rId9">
            <a:extLst>
              <a:ext uri="{28A0092B-C50C-407E-A947-70E740481C1C}">
                <a14:useLocalDpi xmlns:a14="http://schemas.microsoft.com/office/drawing/2010/main" val="0"/>
              </a:ext>
            </a:extLst>
          </a:blip>
          <a:srcRect l="-427" t="48019" r="427" b="13369"/>
          <a:stretch/>
        </p:blipFill>
        <p:spPr>
          <a:xfrm>
            <a:off x="4645709" y="2669453"/>
            <a:ext cx="2913771" cy="1407648"/>
          </a:xfrm>
        </p:spPr>
      </p:pic>
    </p:spTree>
    <p:extLst>
      <p:ext uri="{BB962C8B-B14F-4D97-AF65-F5344CB8AC3E}">
        <p14:creationId xmlns:p14="http://schemas.microsoft.com/office/powerpoint/2010/main" val="2838716857"/>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417DF91C-B1ED-485E-B445-5A5E18E0781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251" r="13251"/>
          <a:stretch>
            <a:fillRect/>
          </a:stretch>
        </p:blipFill>
        <p:spPr/>
      </p:pic>
      <p:sp>
        <p:nvSpPr>
          <p:cNvPr id="2" name="Rectangle 1">
            <a:extLst>
              <a:ext uri="{FF2B5EF4-FFF2-40B4-BE49-F238E27FC236}">
                <a16:creationId xmlns:a16="http://schemas.microsoft.com/office/drawing/2014/main" id="{2D5A24B1-119B-4FAB-B958-B8CAC9A87DEE}"/>
              </a:ext>
            </a:extLst>
          </p:cNvPr>
          <p:cNvSpPr/>
          <p:nvPr/>
        </p:nvSpPr>
        <p:spPr>
          <a:xfrm>
            <a:off x="0" y="0"/>
            <a:ext cx="587375" cy="6858000"/>
          </a:xfrm>
          <a:prstGeom prst="rect">
            <a:avLst/>
          </a:prstGeom>
          <a:solidFill>
            <a:schemeClr val="bg1"/>
          </a:solidFill>
          <a:ln>
            <a:noFill/>
          </a:ln>
          <a:effectLst>
            <a:outerShdw blurRad="254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3" name="TextBox 2">
            <a:extLst>
              <a:ext uri="{FF2B5EF4-FFF2-40B4-BE49-F238E27FC236}">
                <a16:creationId xmlns:a16="http://schemas.microsoft.com/office/drawing/2014/main" id="{7B2F0F2A-3D9F-4943-8380-0A1EAD6AFB5B}"/>
              </a:ext>
            </a:extLst>
          </p:cNvPr>
          <p:cNvSpPr txBox="1"/>
          <p:nvPr/>
        </p:nvSpPr>
        <p:spPr>
          <a:xfrm>
            <a:off x="91773" y="546704"/>
            <a:ext cx="403828" cy="5764591"/>
          </a:xfrm>
          <a:prstGeom prst="rect">
            <a:avLst/>
          </a:prstGeom>
          <a:noFill/>
        </p:spPr>
        <p:txBody>
          <a:bodyPr vert="wordArtVert" wrap="none" rtlCol="0">
            <a:spAutoFit/>
          </a:bodyPr>
          <a:lstStyle/>
          <a:p>
            <a:r>
              <a:rPr lang="en-US" sz="1200" b="1" dirty="0">
                <a:solidFill>
                  <a:srgbClr val="00B050"/>
                </a:solidFill>
              </a:rPr>
              <a:t>NATURE POWERPOINT TEMPLATE</a:t>
            </a:r>
            <a:endParaRPr lang="en-PK" sz="1200" b="1" dirty="0">
              <a:solidFill>
                <a:srgbClr val="00B050"/>
              </a:solidFill>
            </a:endParaRPr>
          </a:p>
        </p:txBody>
      </p:sp>
      <p:sp>
        <p:nvSpPr>
          <p:cNvPr id="4" name="Rectangle 3">
            <a:extLst>
              <a:ext uri="{FF2B5EF4-FFF2-40B4-BE49-F238E27FC236}">
                <a16:creationId xmlns:a16="http://schemas.microsoft.com/office/drawing/2014/main" id="{C8A65186-6776-443A-B4A0-2A3FE1BFA285}"/>
              </a:ext>
            </a:extLst>
          </p:cNvPr>
          <p:cNvSpPr/>
          <p:nvPr/>
        </p:nvSpPr>
        <p:spPr>
          <a:xfrm>
            <a:off x="1291573" y="3754480"/>
            <a:ext cx="3642737" cy="520784"/>
          </a:xfrm>
          <a:prstGeom prst="rect">
            <a:avLst/>
          </a:prstGeom>
        </p:spPr>
        <p:txBody>
          <a:bodyPr wrap="square">
            <a:spAutoFit/>
          </a:bodyPr>
          <a:lstStyle/>
          <a:p>
            <a:pPr algn="just">
              <a:lnSpc>
                <a:spcPct val="120000"/>
              </a:lnSpc>
            </a:pPr>
            <a:r>
              <a:rPr lang="en-US" sz="1200" dirty="0">
                <a:cs typeface="Segoe UI" panose="020B0502040204020203" pitchFamily="34" charset="0"/>
              </a:rPr>
              <a:t>A wonderful serenity has taken possession of my entire soul, like these sweet mornings of</a:t>
            </a:r>
          </a:p>
        </p:txBody>
      </p:sp>
      <p:sp>
        <p:nvSpPr>
          <p:cNvPr id="5" name="Rectangle 4">
            <a:extLst>
              <a:ext uri="{FF2B5EF4-FFF2-40B4-BE49-F238E27FC236}">
                <a16:creationId xmlns:a16="http://schemas.microsoft.com/office/drawing/2014/main" id="{16C1E3D3-AF73-468C-AD47-AD5C92DCB634}"/>
              </a:ext>
            </a:extLst>
          </p:cNvPr>
          <p:cNvSpPr/>
          <p:nvPr/>
        </p:nvSpPr>
        <p:spPr>
          <a:xfrm>
            <a:off x="1291573" y="4338394"/>
            <a:ext cx="3844001" cy="963982"/>
          </a:xfrm>
          <a:prstGeom prst="rect">
            <a:avLst/>
          </a:prstGeom>
        </p:spPr>
        <p:txBody>
          <a:bodyPr wrap="square">
            <a:spAutoFit/>
          </a:bodyPr>
          <a:lstStyle/>
          <a:p>
            <a:pPr algn="just">
              <a:lnSpc>
                <a:spcPct val="120000"/>
              </a:lnSpc>
            </a:pPr>
            <a:r>
              <a:rPr lang="en-US" sz="1200" dirty="0">
                <a:cs typeface="Segoe UI" panose="020B0502040204020203" pitchFamily="34" charset="0"/>
              </a:rPr>
              <a:t>A wonderful serenity has taken possession of my entire soul, like these sweet mornings of A wonderful serenity has taken possession of my entire soul, like these sweet mornings of</a:t>
            </a:r>
          </a:p>
        </p:txBody>
      </p:sp>
      <p:sp>
        <p:nvSpPr>
          <p:cNvPr id="6" name="TextBox 5">
            <a:extLst>
              <a:ext uri="{FF2B5EF4-FFF2-40B4-BE49-F238E27FC236}">
                <a16:creationId xmlns:a16="http://schemas.microsoft.com/office/drawing/2014/main" id="{C1D1953F-EB51-4EED-9EF1-E30A5431152A}"/>
              </a:ext>
            </a:extLst>
          </p:cNvPr>
          <p:cNvSpPr txBox="1"/>
          <p:nvPr/>
        </p:nvSpPr>
        <p:spPr>
          <a:xfrm>
            <a:off x="1291574" y="1574710"/>
            <a:ext cx="2702454" cy="1754326"/>
          </a:xfrm>
          <a:prstGeom prst="rect">
            <a:avLst/>
          </a:prstGeom>
          <a:noFill/>
        </p:spPr>
        <p:txBody>
          <a:bodyPr wrap="square" rtlCol="0">
            <a:spAutoFit/>
          </a:bodyPr>
          <a:lstStyle/>
          <a:p>
            <a:r>
              <a:rPr lang="en-US" sz="5400" b="1" dirty="0">
                <a:solidFill>
                  <a:srgbClr val="0070C0"/>
                </a:solidFill>
                <a:latin typeface="+mj-lt"/>
              </a:rPr>
              <a:t>OUR</a:t>
            </a:r>
          </a:p>
          <a:p>
            <a:r>
              <a:rPr lang="en-US" sz="5400" b="1" dirty="0">
                <a:solidFill>
                  <a:srgbClr val="0070C0"/>
                </a:solidFill>
                <a:latin typeface="+mj-lt"/>
              </a:rPr>
              <a:t>MISSION</a:t>
            </a:r>
            <a:endParaRPr lang="id-ID" sz="5400" b="1" dirty="0">
              <a:solidFill>
                <a:srgbClr val="0070C0"/>
              </a:solidFill>
              <a:latin typeface="+mj-lt"/>
            </a:endParaRPr>
          </a:p>
        </p:txBody>
      </p:sp>
      <p:sp>
        <p:nvSpPr>
          <p:cNvPr id="7" name="Rectangle 6">
            <a:extLst>
              <a:ext uri="{FF2B5EF4-FFF2-40B4-BE49-F238E27FC236}">
                <a16:creationId xmlns:a16="http://schemas.microsoft.com/office/drawing/2014/main" id="{E2161F50-FC3D-482B-9A76-7B6039AE4809}"/>
              </a:ext>
            </a:extLst>
          </p:cNvPr>
          <p:cNvSpPr/>
          <p:nvPr/>
        </p:nvSpPr>
        <p:spPr>
          <a:xfrm flipH="1">
            <a:off x="1291574" y="3392166"/>
            <a:ext cx="1524333" cy="299184"/>
          </a:xfrm>
          <a:prstGeom prst="rect">
            <a:avLst/>
          </a:prstGeom>
        </p:spPr>
        <p:txBody>
          <a:bodyPr wrap="square">
            <a:spAutoFit/>
          </a:bodyPr>
          <a:lstStyle/>
          <a:p>
            <a:pPr>
              <a:lnSpc>
                <a:spcPct val="120000"/>
              </a:lnSpc>
            </a:pPr>
            <a:r>
              <a:rPr lang="en-US" sz="1200" b="1" dirty="0">
                <a:solidFill>
                  <a:srgbClr val="00B050"/>
                </a:solidFill>
                <a:latin typeface="+mj-lt"/>
                <a:cs typeface="Segoe UI" panose="020B0502040204020203" pitchFamily="34" charset="0"/>
              </a:rPr>
              <a:t>A wonderful serenity</a:t>
            </a:r>
          </a:p>
        </p:txBody>
      </p:sp>
      <p:sp>
        <p:nvSpPr>
          <p:cNvPr id="9" name="Freeform: Shape 8">
            <a:extLst>
              <a:ext uri="{FF2B5EF4-FFF2-40B4-BE49-F238E27FC236}">
                <a16:creationId xmlns:a16="http://schemas.microsoft.com/office/drawing/2014/main" id="{50EFF9F0-23B8-4DF2-B5AE-63B454CB4143}"/>
              </a:ext>
            </a:extLst>
          </p:cNvPr>
          <p:cNvSpPr/>
          <p:nvPr/>
        </p:nvSpPr>
        <p:spPr>
          <a:xfrm rot="10951120" flipH="1">
            <a:off x="7822198" y="3553184"/>
            <a:ext cx="4460617" cy="3430139"/>
          </a:xfrm>
          <a:custGeom>
            <a:avLst/>
            <a:gdLst>
              <a:gd name="connsiteX0" fmla="*/ 6643634 w 6868311"/>
              <a:gd name="connsiteY0" fmla="*/ 5281617 h 5281617"/>
              <a:gd name="connsiteX1" fmla="*/ 6868311 w 6868311"/>
              <a:gd name="connsiteY1" fmla="*/ 310418 h 5281617"/>
              <a:gd name="connsiteX2" fmla="*/ 0 w 6868311"/>
              <a:gd name="connsiteY2" fmla="*/ 0 h 5281617"/>
              <a:gd name="connsiteX3" fmla="*/ 13082 w 6868311"/>
              <a:gd name="connsiteY3" fmla="*/ 54314 h 5281617"/>
              <a:gd name="connsiteX4" fmla="*/ 976549 w 6868311"/>
              <a:gd name="connsiteY4" fmla="*/ 1149435 h 5281617"/>
              <a:gd name="connsiteX5" fmla="*/ 1457033 w 6868311"/>
              <a:gd name="connsiteY5" fmla="*/ 1406826 h 5281617"/>
              <a:gd name="connsiteX6" fmla="*/ 2050221 w 6868311"/>
              <a:gd name="connsiteY6" fmla="*/ 2633915 h 5281617"/>
              <a:gd name="connsiteX7" fmla="*/ 3610307 w 6868311"/>
              <a:gd name="connsiteY7" fmla="*/ 3639531 h 5281617"/>
              <a:gd name="connsiteX8" fmla="*/ 5472917 w 6868311"/>
              <a:gd name="connsiteY8" fmla="*/ 4040580 h 5281617"/>
              <a:gd name="connsiteX9" fmla="*/ 6626403 w 6868311"/>
              <a:gd name="connsiteY9" fmla="*/ 5178117 h 528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8311" h="5281617">
                <a:moveTo>
                  <a:pt x="6643634" y="5281617"/>
                </a:moveTo>
                <a:lnTo>
                  <a:pt x="6868311" y="310418"/>
                </a:lnTo>
                <a:lnTo>
                  <a:pt x="0" y="0"/>
                </a:lnTo>
                <a:lnTo>
                  <a:pt x="13082" y="54314"/>
                </a:lnTo>
                <a:cubicBezTo>
                  <a:pt x="165735" y="522049"/>
                  <a:pt x="536108" y="924968"/>
                  <a:pt x="976549" y="1149435"/>
                </a:cubicBezTo>
                <a:cubicBezTo>
                  <a:pt x="1142642" y="1227252"/>
                  <a:pt x="1314667" y="1293096"/>
                  <a:pt x="1457033" y="1406826"/>
                </a:cubicBezTo>
                <a:cubicBezTo>
                  <a:pt x="1807014" y="1700130"/>
                  <a:pt x="1836673" y="2226881"/>
                  <a:pt x="2050221" y="2633915"/>
                </a:cubicBezTo>
                <a:cubicBezTo>
                  <a:pt x="2346816" y="3202567"/>
                  <a:pt x="2987460" y="3501858"/>
                  <a:pt x="3610307" y="3639531"/>
                </a:cubicBezTo>
                <a:cubicBezTo>
                  <a:pt x="4233155" y="3783190"/>
                  <a:pt x="4879729" y="3813119"/>
                  <a:pt x="5472917" y="4040580"/>
                </a:cubicBezTo>
                <a:cubicBezTo>
                  <a:pt x="5991958" y="4244846"/>
                  <a:pt x="6483749" y="4650758"/>
                  <a:pt x="6626403" y="5178117"/>
                </a:cubicBezTo>
                <a:close/>
              </a:path>
            </a:pathLst>
          </a:custGeom>
          <a:solidFill>
            <a:srgbClr val="00B050"/>
          </a:solidFill>
          <a:ln>
            <a:noFill/>
          </a:ln>
          <a:effectLst>
            <a:outerShdw blurRad="596900" dist="368300" dir="13500000" algn="b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048139676"/>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5A24B1-119B-4FAB-B958-B8CAC9A87DEE}"/>
              </a:ext>
            </a:extLst>
          </p:cNvPr>
          <p:cNvSpPr/>
          <p:nvPr/>
        </p:nvSpPr>
        <p:spPr>
          <a:xfrm>
            <a:off x="0" y="0"/>
            <a:ext cx="587375" cy="6858000"/>
          </a:xfrm>
          <a:prstGeom prst="rect">
            <a:avLst/>
          </a:prstGeom>
          <a:solidFill>
            <a:schemeClr val="bg1"/>
          </a:solidFill>
          <a:ln>
            <a:noFill/>
          </a:ln>
          <a:effectLst>
            <a:outerShdw blurRad="254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3" name="TextBox 2">
            <a:extLst>
              <a:ext uri="{FF2B5EF4-FFF2-40B4-BE49-F238E27FC236}">
                <a16:creationId xmlns:a16="http://schemas.microsoft.com/office/drawing/2014/main" id="{7B2F0F2A-3D9F-4943-8380-0A1EAD6AFB5B}"/>
              </a:ext>
            </a:extLst>
          </p:cNvPr>
          <p:cNvSpPr txBox="1"/>
          <p:nvPr/>
        </p:nvSpPr>
        <p:spPr>
          <a:xfrm>
            <a:off x="91773" y="546704"/>
            <a:ext cx="403828" cy="5764591"/>
          </a:xfrm>
          <a:prstGeom prst="rect">
            <a:avLst/>
          </a:prstGeom>
          <a:noFill/>
        </p:spPr>
        <p:txBody>
          <a:bodyPr vert="wordArtVert" wrap="none" rtlCol="0">
            <a:spAutoFit/>
          </a:bodyPr>
          <a:lstStyle/>
          <a:p>
            <a:r>
              <a:rPr lang="en-US" sz="1200" b="1" dirty="0">
                <a:solidFill>
                  <a:srgbClr val="00B050"/>
                </a:solidFill>
              </a:rPr>
              <a:t>NATURE POWERPOINT TEMPLATE</a:t>
            </a:r>
            <a:endParaRPr lang="en-PK" sz="1200" b="1" dirty="0">
              <a:solidFill>
                <a:srgbClr val="00B050"/>
              </a:solidFill>
            </a:endParaRPr>
          </a:p>
        </p:txBody>
      </p:sp>
      <p:pic>
        <p:nvPicPr>
          <p:cNvPr id="12" name="Picture Placeholder 11">
            <a:extLst>
              <a:ext uri="{FF2B5EF4-FFF2-40B4-BE49-F238E27FC236}">
                <a16:creationId xmlns:a16="http://schemas.microsoft.com/office/drawing/2014/main" id="{1FEB8321-C22E-4A9E-B9F0-D446D2BBE89F}"/>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80" t="13192" r="-80" b="288"/>
          <a:stretch/>
        </p:blipFill>
        <p:spPr>
          <a:xfrm>
            <a:off x="3013015" y="-12379"/>
            <a:ext cx="9192917" cy="5350528"/>
          </a:xfrm>
        </p:spPr>
      </p:pic>
      <p:sp>
        <p:nvSpPr>
          <p:cNvPr id="5" name="Freeform: Shape 4">
            <a:extLst>
              <a:ext uri="{FF2B5EF4-FFF2-40B4-BE49-F238E27FC236}">
                <a16:creationId xmlns:a16="http://schemas.microsoft.com/office/drawing/2014/main" id="{78555D4F-0D50-476B-AAFD-102E71230F07}"/>
              </a:ext>
            </a:extLst>
          </p:cNvPr>
          <p:cNvSpPr/>
          <p:nvPr/>
        </p:nvSpPr>
        <p:spPr>
          <a:xfrm rot="10951120" flipH="1">
            <a:off x="7822198" y="3553184"/>
            <a:ext cx="4460617" cy="3430139"/>
          </a:xfrm>
          <a:custGeom>
            <a:avLst/>
            <a:gdLst>
              <a:gd name="connsiteX0" fmla="*/ 6643634 w 6868311"/>
              <a:gd name="connsiteY0" fmla="*/ 5281617 h 5281617"/>
              <a:gd name="connsiteX1" fmla="*/ 6868311 w 6868311"/>
              <a:gd name="connsiteY1" fmla="*/ 310418 h 5281617"/>
              <a:gd name="connsiteX2" fmla="*/ 0 w 6868311"/>
              <a:gd name="connsiteY2" fmla="*/ 0 h 5281617"/>
              <a:gd name="connsiteX3" fmla="*/ 13082 w 6868311"/>
              <a:gd name="connsiteY3" fmla="*/ 54314 h 5281617"/>
              <a:gd name="connsiteX4" fmla="*/ 976549 w 6868311"/>
              <a:gd name="connsiteY4" fmla="*/ 1149435 h 5281617"/>
              <a:gd name="connsiteX5" fmla="*/ 1457033 w 6868311"/>
              <a:gd name="connsiteY5" fmla="*/ 1406826 h 5281617"/>
              <a:gd name="connsiteX6" fmla="*/ 2050221 w 6868311"/>
              <a:gd name="connsiteY6" fmla="*/ 2633915 h 5281617"/>
              <a:gd name="connsiteX7" fmla="*/ 3610307 w 6868311"/>
              <a:gd name="connsiteY7" fmla="*/ 3639531 h 5281617"/>
              <a:gd name="connsiteX8" fmla="*/ 5472917 w 6868311"/>
              <a:gd name="connsiteY8" fmla="*/ 4040580 h 5281617"/>
              <a:gd name="connsiteX9" fmla="*/ 6626403 w 6868311"/>
              <a:gd name="connsiteY9" fmla="*/ 5178117 h 528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8311" h="5281617">
                <a:moveTo>
                  <a:pt x="6643634" y="5281617"/>
                </a:moveTo>
                <a:lnTo>
                  <a:pt x="6868311" y="310418"/>
                </a:lnTo>
                <a:lnTo>
                  <a:pt x="0" y="0"/>
                </a:lnTo>
                <a:lnTo>
                  <a:pt x="13082" y="54314"/>
                </a:lnTo>
                <a:cubicBezTo>
                  <a:pt x="165735" y="522049"/>
                  <a:pt x="536108" y="924968"/>
                  <a:pt x="976549" y="1149435"/>
                </a:cubicBezTo>
                <a:cubicBezTo>
                  <a:pt x="1142642" y="1227252"/>
                  <a:pt x="1314667" y="1293096"/>
                  <a:pt x="1457033" y="1406826"/>
                </a:cubicBezTo>
                <a:cubicBezTo>
                  <a:pt x="1807014" y="1700130"/>
                  <a:pt x="1836673" y="2226881"/>
                  <a:pt x="2050221" y="2633915"/>
                </a:cubicBezTo>
                <a:cubicBezTo>
                  <a:pt x="2346816" y="3202567"/>
                  <a:pt x="2987460" y="3501858"/>
                  <a:pt x="3610307" y="3639531"/>
                </a:cubicBezTo>
                <a:cubicBezTo>
                  <a:pt x="4233155" y="3783190"/>
                  <a:pt x="4879729" y="3813119"/>
                  <a:pt x="5472917" y="4040580"/>
                </a:cubicBezTo>
                <a:cubicBezTo>
                  <a:pt x="5991958" y="4244846"/>
                  <a:pt x="6483749" y="4650758"/>
                  <a:pt x="6626403" y="5178117"/>
                </a:cubicBezTo>
                <a:close/>
              </a:path>
            </a:pathLst>
          </a:custGeom>
          <a:solidFill>
            <a:srgbClr val="00B050"/>
          </a:solidFill>
          <a:ln>
            <a:noFill/>
          </a:ln>
          <a:effectLst>
            <a:outerShdw blurRad="596900" dist="368300" dir="13500000" algn="b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Rectangle 6">
            <a:extLst>
              <a:ext uri="{FF2B5EF4-FFF2-40B4-BE49-F238E27FC236}">
                <a16:creationId xmlns:a16="http://schemas.microsoft.com/office/drawing/2014/main" id="{36E3CDA1-71CE-4E22-8F60-35686B7FB41C}"/>
              </a:ext>
            </a:extLst>
          </p:cNvPr>
          <p:cNvSpPr/>
          <p:nvPr/>
        </p:nvSpPr>
        <p:spPr>
          <a:xfrm>
            <a:off x="1291573" y="3744955"/>
            <a:ext cx="3642737" cy="520784"/>
          </a:xfrm>
          <a:prstGeom prst="rect">
            <a:avLst/>
          </a:prstGeom>
        </p:spPr>
        <p:txBody>
          <a:bodyPr wrap="square">
            <a:spAutoFit/>
          </a:bodyPr>
          <a:lstStyle/>
          <a:p>
            <a:pPr algn="just">
              <a:lnSpc>
                <a:spcPct val="120000"/>
              </a:lnSpc>
            </a:pPr>
            <a:r>
              <a:rPr lang="en-US" sz="1200" dirty="0">
                <a:cs typeface="Segoe UI" panose="020B0502040204020203" pitchFamily="34" charset="0"/>
              </a:rPr>
              <a:t>A wonderful serenity has taken possession of my entire soul, like these sweet mornings of</a:t>
            </a:r>
          </a:p>
        </p:txBody>
      </p:sp>
      <p:sp>
        <p:nvSpPr>
          <p:cNvPr id="8" name="Rectangle 7">
            <a:extLst>
              <a:ext uri="{FF2B5EF4-FFF2-40B4-BE49-F238E27FC236}">
                <a16:creationId xmlns:a16="http://schemas.microsoft.com/office/drawing/2014/main" id="{105F570A-B39A-4ACC-A430-396861C8C0BC}"/>
              </a:ext>
            </a:extLst>
          </p:cNvPr>
          <p:cNvSpPr/>
          <p:nvPr/>
        </p:nvSpPr>
        <p:spPr>
          <a:xfrm>
            <a:off x="1291573" y="4328869"/>
            <a:ext cx="3844001" cy="963982"/>
          </a:xfrm>
          <a:prstGeom prst="rect">
            <a:avLst/>
          </a:prstGeom>
        </p:spPr>
        <p:txBody>
          <a:bodyPr wrap="square">
            <a:spAutoFit/>
          </a:bodyPr>
          <a:lstStyle/>
          <a:p>
            <a:pPr algn="just">
              <a:lnSpc>
                <a:spcPct val="120000"/>
              </a:lnSpc>
            </a:pPr>
            <a:r>
              <a:rPr lang="en-US" sz="1200" dirty="0">
                <a:cs typeface="Segoe UI" panose="020B0502040204020203" pitchFamily="34" charset="0"/>
              </a:rPr>
              <a:t>A wonderful serenity has taken possession of my entire soul, like these sweet mornings of A wonderful serenity has taken possession of my entire soul, like these sweet mornings of</a:t>
            </a:r>
          </a:p>
        </p:txBody>
      </p:sp>
      <p:sp>
        <p:nvSpPr>
          <p:cNvPr id="9" name="TextBox 8">
            <a:extLst>
              <a:ext uri="{FF2B5EF4-FFF2-40B4-BE49-F238E27FC236}">
                <a16:creationId xmlns:a16="http://schemas.microsoft.com/office/drawing/2014/main" id="{18724565-BCBB-40A4-B99C-488154DF45CC}"/>
              </a:ext>
            </a:extLst>
          </p:cNvPr>
          <p:cNvSpPr txBox="1"/>
          <p:nvPr/>
        </p:nvSpPr>
        <p:spPr>
          <a:xfrm>
            <a:off x="1291574" y="1565185"/>
            <a:ext cx="2702454" cy="1754326"/>
          </a:xfrm>
          <a:prstGeom prst="rect">
            <a:avLst/>
          </a:prstGeom>
          <a:noFill/>
        </p:spPr>
        <p:txBody>
          <a:bodyPr wrap="square" rtlCol="0">
            <a:spAutoFit/>
          </a:bodyPr>
          <a:lstStyle/>
          <a:p>
            <a:r>
              <a:rPr lang="en-US" sz="5400" b="1" dirty="0">
                <a:solidFill>
                  <a:srgbClr val="0070C0"/>
                </a:solidFill>
                <a:latin typeface="+mj-lt"/>
              </a:rPr>
              <a:t>OUR</a:t>
            </a:r>
          </a:p>
          <a:p>
            <a:r>
              <a:rPr lang="en-US" sz="5400" b="1" dirty="0">
                <a:solidFill>
                  <a:srgbClr val="0070C0"/>
                </a:solidFill>
                <a:latin typeface="+mj-lt"/>
              </a:rPr>
              <a:t>PASSION</a:t>
            </a:r>
          </a:p>
        </p:txBody>
      </p:sp>
      <p:sp>
        <p:nvSpPr>
          <p:cNvPr id="10" name="Rectangle 9">
            <a:extLst>
              <a:ext uri="{FF2B5EF4-FFF2-40B4-BE49-F238E27FC236}">
                <a16:creationId xmlns:a16="http://schemas.microsoft.com/office/drawing/2014/main" id="{B196BC8B-B9DA-4814-855D-B3B1AA82DD88}"/>
              </a:ext>
            </a:extLst>
          </p:cNvPr>
          <p:cNvSpPr/>
          <p:nvPr/>
        </p:nvSpPr>
        <p:spPr>
          <a:xfrm flipH="1">
            <a:off x="1291574" y="3382641"/>
            <a:ext cx="1524333" cy="299184"/>
          </a:xfrm>
          <a:prstGeom prst="rect">
            <a:avLst/>
          </a:prstGeom>
        </p:spPr>
        <p:txBody>
          <a:bodyPr wrap="square">
            <a:spAutoFit/>
          </a:bodyPr>
          <a:lstStyle/>
          <a:p>
            <a:pPr>
              <a:lnSpc>
                <a:spcPct val="120000"/>
              </a:lnSpc>
            </a:pPr>
            <a:r>
              <a:rPr lang="en-US" sz="1200" b="1" dirty="0">
                <a:solidFill>
                  <a:srgbClr val="00B050"/>
                </a:solidFill>
                <a:latin typeface="+mj-lt"/>
                <a:cs typeface="Segoe UI" panose="020B0502040204020203" pitchFamily="34" charset="0"/>
              </a:rPr>
              <a:t>A wonderful serenity</a:t>
            </a:r>
          </a:p>
        </p:txBody>
      </p:sp>
    </p:spTree>
    <p:extLst>
      <p:ext uri="{BB962C8B-B14F-4D97-AF65-F5344CB8AC3E}">
        <p14:creationId xmlns:p14="http://schemas.microsoft.com/office/powerpoint/2010/main" val="1515619319"/>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63DB063-7541-4764-A2E7-CEED97969521}"/>
              </a:ext>
            </a:extLst>
          </p:cNvPr>
          <p:cNvSpPr/>
          <p:nvPr/>
        </p:nvSpPr>
        <p:spPr>
          <a:xfrm rot="21250149">
            <a:off x="7934282" y="1007532"/>
            <a:ext cx="2510220" cy="2982634"/>
          </a:xfrm>
          <a:prstGeom prst="rect">
            <a:avLst/>
          </a:prstGeom>
          <a:solidFill>
            <a:schemeClr val="bg1"/>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3B74067-1EAE-4CF1-97DD-4C1C1AB4ED30}"/>
              </a:ext>
            </a:extLst>
          </p:cNvPr>
          <p:cNvSpPr/>
          <p:nvPr/>
        </p:nvSpPr>
        <p:spPr>
          <a:xfrm rot="21240010">
            <a:off x="8842679" y="3499347"/>
            <a:ext cx="1175194" cy="276999"/>
          </a:xfrm>
          <a:prstGeom prst="rect">
            <a:avLst/>
          </a:prstGeom>
        </p:spPr>
        <p:txBody>
          <a:bodyPr wrap="none">
            <a:spAutoFit/>
          </a:bodyPr>
          <a:lstStyle/>
          <a:p>
            <a:pPr algn="ctr"/>
            <a:r>
              <a:rPr lang="en-US" sz="1200" b="1" dirty="0">
                <a:solidFill>
                  <a:srgbClr val="0070C0"/>
                </a:solidFill>
              </a:rPr>
              <a:t>Insert title here</a:t>
            </a:r>
          </a:p>
        </p:txBody>
      </p:sp>
      <p:pic>
        <p:nvPicPr>
          <p:cNvPr id="34" name="Picture Placeholder 33">
            <a:extLst>
              <a:ext uri="{FF2B5EF4-FFF2-40B4-BE49-F238E27FC236}">
                <a16:creationId xmlns:a16="http://schemas.microsoft.com/office/drawing/2014/main" id="{24327D89-09AB-44BB-A46F-BBBF4735107A}"/>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t="16562" b="16562"/>
          <a:stretch>
            <a:fillRect/>
          </a:stretch>
        </p:blipFill>
        <p:spPr/>
      </p:pic>
      <p:sp>
        <p:nvSpPr>
          <p:cNvPr id="2" name="Rectangle 1">
            <a:extLst>
              <a:ext uri="{FF2B5EF4-FFF2-40B4-BE49-F238E27FC236}">
                <a16:creationId xmlns:a16="http://schemas.microsoft.com/office/drawing/2014/main" id="{2D5A24B1-119B-4FAB-B958-B8CAC9A87DEE}"/>
              </a:ext>
            </a:extLst>
          </p:cNvPr>
          <p:cNvSpPr/>
          <p:nvPr/>
        </p:nvSpPr>
        <p:spPr>
          <a:xfrm>
            <a:off x="0" y="0"/>
            <a:ext cx="587375" cy="6858000"/>
          </a:xfrm>
          <a:prstGeom prst="rect">
            <a:avLst/>
          </a:prstGeom>
          <a:solidFill>
            <a:schemeClr val="bg1"/>
          </a:solidFill>
          <a:ln>
            <a:noFill/>
          </a:ln>
          <a:effectLst>
            <a:outerShdw blurRad="254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3" name="TextBox 2">
            <a:extLst>
              <a:ext uri="{FF2B5EF4-FFF2-40B4-BE49-F238E27FC236}">
                <a16:creationId xmlns:a16="http://schemas.microsoft.com/office/drawing/2014/main" id="{7B2F0F2A-3D9F-4943-8380-0A1EAD6AFB5B}"/>
              </a:ext>
            </a:extLst>
          </p:cNvPr>
          <p:cNvSpPr txBox="1"/>
          <p:nvPr/>
        </p:nvSpPr>
        <p:spPr>
          <a:xfrm>
            <a:off x="91773" y="546704"/>
            <a:ext cx="403828" cy="5764591"/>
          </a:xfrm>
          <a:prstGeom prst="rect">
            <a:avLst/>
          </a:prstGeom>
          <a:noFill/>
        </p:spPr>
        <p:txBody>
          <a:bodyPr vert="wordArtVert" wrap="none" rtlCol="0">
            <a:spAutoFit/>
          </a:bodyPr>
          <a:lstStyle/>
          <a:p>
            <a:r>
              <a:rPr lang="en-US" sz="1200" b="1" dirty="0">
                <a:solidFill>
                  <a:srgbClr val="00B050"/>
                </a:solidFill>
              </a:rPr>
              <a:t>NATURE POWERPOINT TEMPLATE</a:t>
            </a:r>
            <a:endParaRPr lang="en-PK" sz="1200" b="1" dirty="0">
              <a:solidFill>
                <a:srgbClr val="00B050"/>
              </a:solidFill>
            </a:endParaRPr>
          </a:p>
        </p:txBody>
      </p:sp>
      <p:sp>
        <p:nvSpPr>
          <p:cNvPr id="4" name="Rectangle 3">
            <a:extLst>
              <a:ext uri="{FF2B5EF4-FFF2-40B4-BE49-F238E27FC236}">
                <a16:creationId xmlns:a16="http://schemas.microsoft.com/office/drawing/2014/main" id="{05062897-FEDB-41E8-B21E-0575A2EE4394}"/>
              </a:ext>
            </a:extLst>
          </p:cNvPr>
          <p:cNvSpPr/>
          <p:nvPr/>
        </p:nvSpPr>
        <p:spPr>
          <a:xfrm rot="21250149">
            <a:off x="9210347" y="2602126"/>
            <a:ext cx="2510220" cy="2982634"/>
          </a:xfrm>
          <a:prstGeom prst="rect">
            <a:avLst/>
          </a:prstGeom>
          <a:solidFill>
            <a:schemeClr val="bg1"/>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A8BB3E00-6398-4C86-84E1-0353DE5ADCDE}"/>
              </a:ext>
            </a:extLst>
          </p:cNvPr>
          <p:cNvSpPr/>
          <p:nvPr/>
        </p:nvSpPr>
        <p:spPr>
          <a:xfrm rot="21240010">
            <a:off x="10118745" y="5093941"/>
            <a:ext cx="1175194" cy="276999"/>
          </a:xfrm>
          <a:prstGeom prst="rect">
            <a:avLst/>
          </a:prstGeom>
        </p:spPr>
        <p:txBody>
          <a:bodyPr wrap="none">
            <a:spAutoFit/>
          </a:bodyPr>
          <a:lstStyle/>
          <a:p>
            <a:pPr algn="ctr"/>
            <a:r>
              <a:rPr lang="en-US" sz="1200" b="1" dirty="0">
                <a:solidFill>
                  <a:srgbClr val="0070C0"/>
                </a:solidFill>
              </a:rPr>
              <a:t>Insert title here</a:t>
            </a:r>
          </a:p>
        </p:txBody>
      </p:sp>
      <p:sp>
        <p:nvSpPr>
          <p:cNvPr id="7" name="Rectangle 6">
            <a:extLst>
              <a:ext uri="{FF2B5EF4-FFF2-40B4-BE49-F238E27FC236}">
                <a16:creationId xmlns:a16="http://schemas.microsoft.com/office/drawing/2014/main" id="{DB0F9E5D-7C35-432B-83AB-2F6288CE8749}"/>
              </a:ext>
            </a:extLst>
          </p:cNvPr>
          <p:cNvSpPr/>
          <p:nvPr/>
        </p:nvSpPr>
        <p:spPr>
          <a:xfrm rot="20737385">
            <a:off x="6549684" y="3023162"/>
            <a:ext cx="2510220" cy="2982634"/>
          </a:xfrm>
          <a:prstGeom prst="rect">
            <a:avLst/>
          </a:prstGeom>
          <a:solidFill>
            <a:schemeClr val="bg1"/>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83F3FD7-655C-4261-A84E-A75DFB336CA7}"/>
              </a:ext>
            </a:extLst>
          </p:cNvPr>
          <p:cNvSpPr/>
          <p:nvPr/>
        </p:nvSpPr>
        <p:spPr>
          <a:xfrm rot="20727246">
            <a:off x="7458081" y="5514977"/>
            <a:ext cx="1175194" cy="276999"/>
          </a:xfrm>
          <a:prstGeom prst="rect">
            <a:avLst/>
          </a:prstGeom>
        </p:spPr>
        <p:txBody>
          <a:bodyPr wrap="none">
            <a:spAutoFit/>
          </a:bodyPr>
          <a:lstStyle/>
          <a:p>
            <a:pPr algn="ctr"/>
            <a:r>
              <a:rPr lang="en-US" sz="1200" b="1" dirty="0">
                <a:solidFill>
                  <a:srgbClr val="0070C0"/>
                </a:solidFill>
              </a:rPr>
              <a:t>Insert title here</a:t>
            </a:r>
          </a:p>
        </p:txBody>
      </p:sp>
      <p:sp>
        <p:nvSpPr>
          <p:cNvPr id="11" name="TextBox 10">
            <a:extLst>
              <a:ext uri="{FF2B5EF4-FFF2-40B4-BE49-F238E27FC236}">
                <a16:creationId xmlns:a16="http://schemas.microsoft.com/office/drawing/2014/main" id="{D72CC959-F7A5-4384-A5EA-E21E7DE15BED}"/>
              </a:ext>
            </a:extLst>
          </p:cNvPr>
          <p:cNvSpPr txBox="1"/>
          <p:nvPr/>
        </p:nvSpPr>
        <p:spPr>
          <a:xfrm>
            <a:off x="1275728" y="3374427"/>
            <a:ext cx="4077322" cy="923330"/>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85000"/>
                    <a:lumOff val="15000"/>
                  </a:schemeClr>
                </a:solidFill>
              </a:rPr>
              <a:t>There are many variations of passages of lorem ipsum available, but the majority have suffered alteration in some form, by injected humour, or randomized words which don't look even slightly believable. If you are going to use A passage of lorem If you .</a:t>
            </a:r>
          </a:p>
        </p:txBody>
      </p:sp>
      <p:sp>
        <p:nvSpPr>
          <p:cNvPr id="12" name="Rounded Rectangle 14">
            <a:extLst>
              <a:ext uri="{FF2B5EF4-FFF2-40B4-BE49-F238E27FC236}">
                <a16:creationId xmlns:a16="http://schemas.microsoft.com/office/drawing/2014/main" id="{0BD69838-8741-4074-A866-384B197A4936}"/>
              </a:ext>
            </a:extLst>
          </p:cNvPr>
          <p:cNvSpPr/>
          <p:nvPr/>
        </p:nvSpPr>
        <p:spPr bwMode="auto">
          <a:xfrm rot="5400000">
            <a:off x="2688927" y="3316423"/>
            <a:ext cx="124759" cy="2957157"/>
          </a:xfrm>
          <a:prstGeom prst="roundRect">
            <a:avLst>
              <a:gd name="adj" fmla="val 50000"/>
            </a:avLst>
          </a:prstGeom>
          <a:solidFill>
            <a:schemeClr val="bg1">
              <a:lumMod val="50000"/>
              <a:alpha val="44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3" name="Rounded Rectangle 15">
            <a:extLst>
              <a:ext uri="{FF2B5EF4-FFF2-40B4-BE49-F238E27FC236}">
                <a16:creationId xmlns:a16="http://schemas.microsoft.com/office/drawing/2014/main" id="{8B96C10F-88D1-4EA6-B2ED-726829C9CA36}"/>
              </a:ext>
            </a:extLst>
          </p:cNvPr>
          <p:cNvSpPr/>
          <p:nvPr/>
        </p:nvSpPr>
        <p:spPr bwMode="auto">
          <a:xfrm rot="5400000" flipV="1">
            <a:off x="2307467" y="3700592"/>
            <a:ext cx="124759" cy="2188815"/>
          </a:xfrm>
          <a:prstGeom prst="roundRect">
            <a:avLst>
              <a:gd name="adj" fmla="val 47564"/>
            </a:avLst>
          </a:prstGeom>
          <a:solidFill>
            <a:srgbClr val="00B050"/>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4" name="Rounded Rectangle 16">
            <a:extLst>
              <a:ext uri="{FF2B5EF4-FFF2-40B4-BE49-F238E27FC236}">
                <a16:creationId xmlns:a16="http://schemas.microsoft.com/office/drawing/2014/main" id="{5AA704F1-898D-4C7D-BE07-16467900569E}"/>
              </a:ext>
            </a:extLst>
          </p:cNvPr>
          <p:cNvSpPr/>
          <p:nvPr/>
        </p:nvSpPr>
        <p:spPr bwMode="auto">
          <a:xfrm rot="5400000">
            <a:off x="2688927" y="3856184"/>
            <a:ext cx="124759" cy="2957157"/>
          </a:xfrm>
          <a:prstGeom prst="roundRect">
            <a:avLst>
              <a:gd name="adj" fmla="val 50000"/>
            </a:avLst>
          </a:prstGeom>
          <a:solidFill>
            <a:schemeClr val="bg1">
              <a:lumMod val="50000"/>
              <a:alpha val="44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5" name="Rounded Rectangle 17">
            <a:extLst>
              <a:ext uri="{FF2B5EF4-FFF2-40B4-BE49-F238E27FC236}">
                <a16:creationId xmlns:a16="http://schemas.microsoft.com/office/drawing/2014/main" id="{583395E7-D995-4357-9872-B3C95B748F6E}"/>
              </a:ext>
            </a:extLst>
          </p:cNvPr>
          <p:cNvSpPr/>
          <p:nvPr/>
        </p:nvSpPr>
        <p:spPr bwMode="auto">
          <a:xfrm rot="5400000" flipV="1">
            <a:off x="2558292" y="3989531"/>
            <a:ext cx="124760" cy="2690464"/>
          </a:xfrm>
          <a:prstGeom prst="roundRect">
            <a:avLst>
              <a:gd name="adj" fmla="val 50000"/>
            </a:avLst>
          </a:prstGeom>
          <a:solidFill>
            <a:srgbClr val="33CCCC"/>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6" name="Rectangle 15">
            <a:extLst>
              <a:ext uri="{FF2B5EF4-FFF2-40B4-BE49-F238E27FC236}">
                <a16:creationId xmlns:a16="http://schemas.microsoft.com/office/drawing/2014/main" id="{4B49CC11-723B-4942-A98B-13E3508965EF}"/>
              </a:ext>
            </a:extLst>
          </p:cNvPr>
          <p:cNvSpPr/>
          <p:nvPr/>
        </p:nvSpPr>
        <p:spPr>
          <a:xfrm>
            <a:off x="1214083" y="4492852"/>
            <a:ext cx="1110346" cy="246221"/>
          </a:xfrm>
          <a:prstGeom prst="rect">
            <a:avLst/>
          </a:prstGeom>
        </p:spPr>
        <p:txBody>
          <a:bodyPr wrap="square">
            <a:spAutoFit/>
          </a:bodyPr>
          <a:lstStyle/>
          <a:p>
            <a:r>
              <a:rPr lang="en-US" sz="1000" b="1" dirty="0">
                <a:solidFill>
                  <a:schemeClr val="tx1">
                    <a:lumMod val="85000"/>
                    <a:lumOff val="15000"/>
                  </a:schemeClr>
                </a:solidFill>
              </a:rPr>
              <a:t>Insert title here</a:t>
            </a:r>
          </a:p>
        </p:txBody>
      </p:sp>
      <p:sp>
        <p:nvSpPr>
          <p:cNvPr id="17" name="Rectangle 16">
            <a:extLst>
              <a:ext uri="{FF2B5EF4-FFF2-40B4-BE49-F238E27FC236}">
                <a16:creationId xmlns:a16="http://schemas.microsoft.com/office/drawing/2014/main" id="{5EE2F6BB-70A9-474C-B25F-F91A13AF3D2D}"/>
              </a:ext>
            </a:extLst>
          </p:cNvPr>
          <p:cNvSpPr/>
          <p:nvPr/>
        </p:nvSpPr>
        <p:spPr>
          <a:xfrm>
            <a:off x="4229887" y="4667247"/>
            <a:ext cx="446179" cy="230832"/>
          </a:xfrm>
          <a:prstGeom prst="rect">
            <a:avLst/>
          </a:prstGeom>
        </p:spPr>
        <p:txBody>
          <a:bodyPr wrap="square">
            <a:spAutoFit/>
          </a:bodyPr>
          <a:lstStyle/>
          <a:p>
            <a:r>
              <a:rPr lang="en-US" sz="900" dirty="0">
                <a:solidFill>
                  <a:schemeClr val="bg1">
                    <a:lumMod val="50000"/>
                  </a:schemeClr>
                </a:solidFill>
              </a:rPr>
              <a:t>70%</a:t>
            </a:r>
          </a:p>
        </p:txBody>
      </p:sp>
      <p:sp>
        <p:nvSpPr>
          <p:cNvPr id="18" name="Rectangle 17">
            <a:extLst>
              <a:ext uri="{FF2B5EF4-FFF2-40B4-BE49-F238E27FC236}">
                <a16:creationId xmlns:a16="http://schemas.microsoft.com/office/drawing/2014/main" id="{B73330A9-1C10-43A3-84DE-646C2285CA08}"/>
              </a:ext>
            </a:extLst>
          </p:cNvPr>
          <p:cNvSpPr/>
          <p:nvPr/>
        </p:nvSpPr>
        <p:spPr>
          <a:xfrm>
            <a:off x="1214083" y="5033058"/>
            <a:ext cx="1110346" cy="246221"/>
          </a:xfrm>
          <a:prstGeom prst="rect">
            <a:avLst/>
          </a:prstGeom>
        </p:spPr>
        <p:txBody>
          <a:bodyPr wrap="square">
            <a:spAutoFit/>
          </a:bodyPr>
          <a:lstStyle/>
          <a:p>
            <a:r>
              <a:rPr lang="en-US" sz="1000" b="1" dirty="0">
                <a:solidFill>
                  <a:schemeClr val="tx1">
                    <a:lumMod val="85000"/>
                    <a:lumOff val="15000"/>
                  </a:schemeClr>
                </a:solidFill>
              </a:rPr>
              <a:t>Insert title here</a:t>
            </a:r>
          </a:p>
        </p:txBody>
      </p:sp>
      <p:sp>
        <p:nvSpPr>
          <p:cNvPr id="19" name="Rectangle 18">
            <a:extLst>
              <a:ext uri="{FF2B5EF4-FFF2-40B4-BE49-F238E27FC236}">
                <a16:creationId xmlns:a16="http://schemas.microsoft.com/office/drawing/2014/main" id="{8F925AB6-5FF6-4DAD-80E9-4C9B54DE86CC}"/>
              </a:ext>
            </a:extLst>
          </p:cNvPr>
          <p:cNvSpPr/>
          <p:nvPr/>
        </p:nvSpPr>
        <p:spPr>
          <a:xfrm>
            <a:off x="4229887" y="5207453"/>
            <a:ext cx="446179" cy="230832"/>
          </a:xfrm>
          <a:prstGeom prst="rect">
            <a:avLst/>
          </a:prstGeom>
        </p:spPr>
        <p:txBody>
          <a:bodyPr wrap="square">
            <a:spAutoFit/>
          </a:bodyPr>
          <a:lstStyle/>
          <a:p>
            <a:r>
              <a:rPr lang="en-US" sz="900" dirty="0">
                <a:solidFill>
                  <a:schemeClr val="bg1">
                    <a:lumMod val="50000"/>
                  </a:schemeClr>
                </a:solidFill>
              </a:rPr>
              <a:t>95%</a:t>
            </a:r>
          </a:p>
        </p:txBody>
      </p:sp>
      <p:sp>
        <p:nvSpPr>
          <p:cNvPr id="20" name="TextBox 19">
            <a:extLst>
              <a:ext uri="{FF2B5EF4-FFF2-40B4-BE49-F238E27FC236}">
                <a16:creationId xmlns:a16="http://schemas.microsoft.com/office/drawing/2014/main" id="{819ADB2B-8E41-4D97-BE4F-A027D5230F47}"/>
              </a:ext>
            </a:extLst>
          </p:cNvPr>
          <p:cNvSpPr txBox="1"/>
          <p:nvPr/>
        </p:nvSpPr>
        <p:spPr>
          <a:xfrm>
            <a:off x="1272728" y="1420612"/>
            <a:ext cx="3380471" cy="1754326"/>
          </a:xfrm>
          <a:prstGeom prst="rect">
            <a:avLst/>
          </a:prstGeom>
          <a:noFill/>
        </p:spPr>
        <p:txBody>
          <a:bodyPr wrap="square" rtlCol="1">
            <a:spAutoFit/>
          </a:bodyPr>
          <a:lstStyle/>
          <a:p>
            <a:r>
              <a:rPr lang="en-US" sz="5400" b="1" dirty="0">
                <a:solidFill>
                  <a:schemeClr val="accent1"/>
                </a:solidFill>
                <a:latin typeface="+mj-lt"/>
                <a:ea typeface="Roboto Bk" pitchFamily="2" charset="0"/>
              </a:rPr>
              <a:t>OUR PORTFOLIO</a:t>
            </a:r>
            <a:endParaRPr lang="ar-IQ" sz="5400" b="1" dirty="0">
              <a:solidFill>
                <a:schemeClr val="accent1"/>
              </a:solidFill>
              <a:latin typeface="+mj-lt"/>
              <a:ea typeface="Roboto Bk" pitchFamily="2" charset="0"/>
            </a:endParaRPr>
          </a:p>
        </p:txBody>
      </p:sp>
      <p:pic>
        <p:nvPicPr>
          <p:cNvPr id="27" name="Picture Placeholder 26">
            <a:extLst>
              <a:ext uri="{FF2B5EF4-FFF2-40B4-BE49-F238E27FC236}">
                <a16:creationId xmlns:a16="http://schemas.microsoft.com/office/drawing/2014/main" id="{B320FBEC-A11E-4279-A66A-570158CDA2CF}"/>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2126" b="12126"/>
          <a:stretch>
            <a:fillRect/>
          </a:stretch>
        </p:blipFill>
        <p:spPr/>
      </p:pic>
      <p:pic>
        <p:nvPicPr>
          <p:cNvPr id="32" name="Picture Placeholder 31">
            <a:extLst>
              <a:ext uri="{FF2B5EF4-FFF2-40B4-BE49-F238E27FC236}">
                <a16:creationId xmlns:a16="http://schemas.microsoft.com/office/drawing/2014/main" id="{FB9DEABC-CC3A-4990-B393-CDA99E75FC5B}"/>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t="16553" b="16553"/>
          <a:stretch>
            <a:fillRect/>
          </a:stretch>
        </p:blipFill>
        <p:spPr/>
      </p:pic>
    </p:spTree>
    <p:extLst>
      <p:ext uri="{BB962C8B-B14F-4D97-AF65-F5344CB8AC3E}">
        <p14:creationId xmlns:p14="http://schemas.microsoft.com/office/powerpoint/2010/main" val="3230992408"/>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up)">
                                      <p:cBhvr>
                                        <p:cTn id="13" dur="500"/>
                                        <p:tgtEl>
                                          <p:spTgt spid="13"/>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500"/>
                                        <p:tgtEl>
                                          <p:spTgt spid="15"/>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up)">
                                      <p:cBhvr>
                                        <p:cTn id="28" dur="500"/>
                                        <p:tgtEl>
                                          <p:spTgt spid="18"/>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up)">
                                      <p:cBhvr>
                                        <p:cTn id="31" dur="500"/>
                                        <p:tgtEl>
                                          <p:spTgt spid="19"/>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up)">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16" grpId="0"/>
      <p:bldP spid="17" grpId="0"/>
      <p:bldP spid="18"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5A24B1-119B-4FAB-B958-B8CAC9A87DEE}"/>
              </a:ext>
            </a:extLst>
          </p:cNvPr>
          <p:cNvSpPr/>
          <p:nvPr/>
        </p:nvSpPr>
        <p:spPr>
          <a:xfrm>
            <a:off x="0" y="0"/>
            <a:ext cx="587375" cy="6858000"/>
          </a:xfrm>
          <a:prstGeom prst="rect">
            <a:avLst/>
          </a:prstGeom>
          <a:solidFill>
            <a:schemeClr val="bg1"/>
          </a:solidFill>
          <a:ln>
            <a:noFill/>
          </a:ln>
          <a:effectLst>
            <a:outerShdw blurRad="254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3" name="TextBox 2">
            <a:extLst>
              <a:ext uri="{FF2B5EF4-FFF2-40B4-BE49-F238E27FC236}">
                <a16:creationId xmlns:a16="http://schemas.microsoft.com/office/drawing/2014/main" id="{7B2F0F2A-3D9F-4943-8380-0A1EAD6AFB5B}"/>
              </a:ext>
            </a:extLst>
          </p:cNvPr>
          <p:cNvSpPr txBox="1"/>
          <p:nvPr/>
        </p:nvSpPr>
        <p:spPr>
          <a:xfrm>
            <a:off x="91773" y="546704"/>
            <a:ext cx="403828" cy="5764591"/>
          </a:xfrm>
          <a:prstGeom prst="rect">
            <a:avLst/>
          </a:prstGeom>
          <a:noFill/>
        </p:spPr>
        <p:txBody>
          <a:bodyPr vert="wordArtVert" wrap="none" rtlCol="0">
            <a:spAutoFit/>
          </a:bodyPr>
          <a:lstStyle/>
          <a:p>
            <a:r>
              <a:rPr lang="en-US" sz="1200" b="1" dirty="0">
                <a:solidFill>
                  <a:srgbClr val="00B050"/>
                </a:solidFill>
              </a:rPr>
              <a:t>NATURE POWERPOINT TEMPLATE</a:t>
            </a:r>
            <a:endParaRPr lang="en-PK" sz="1200" b="1" dirty="0">
              <a:solidFill>
                <a:srgbClr val="00B050"/>
              </a:solidFill>
            </a:endParaRPr>
          </a:p>
        </p:txBody>
      </p:sp>
      <p:sp>
        <p:nvSpPr>
          <p:cNvPr id="4" name="Title 2">
            <a:extLst>
              <a:ext uri="{FF2B5EF4-FFF2-40B4-BE49-F238E27FC236}">
                <a16:creationId xmlns:a16="http://schemas.microsoft.com/office/drawing/2014/main" id="{5F81C755-73F1-4E55-A0F9-B380B519A625}"/>
              </a:ext>
            </a:extLst>
          </p:cNvPr>
          <p:cNvSpPr txBox="1">
            <a:spLocks/>
          </p:cNvSpPr>
          <p:nvPr/>
        </p:nvSpPr>
        <p:spPr>
          <a:xfrm>
            <a:off x="3162301" y="445560"/>
            <a:ext cx="5868268" cy="660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0070C0"/>
                </a:solidFill>
              </a:rPr>
              <a:t>TREE INFOGRAPHIC</a:t>
            </a:r>
          </a:p>
        </p:txBody>
      </p:sp>
      <p:grpSp>
        <p:nvGrpSpPr>
          <p:cNvPr id="44" name="Group 43">
            <a:extLst>
              <a:ext uri="{FF2B5EF4-FFF2-40B4-BE49-F238E27FC236}">
                <a16:creationId xmlns:a16="http://schemas.microsoft.com/office/drawing/2014/main" id="{95203674-65E4-44E3-B392-13350AC95D41}"/>
              </a:ext>
            </a:extLst>
          </p:cNvPr>
          <p:cNvGrpSpPr/>
          <p:nvPr/>
        </p:nvGrpSpPr>
        <p:grpSpPr>
          <a:xfrm>
            <a:off x="6562725" y="1496435"/>
            <a:ext cx="5056869" cy="4890975"/>
            <a:chOff x="6562725" y="1496435"/>
            <a:chExt cx="5056869" cy="4890975"/>
          </a:xfrm>
        </p:grpSpPr>
        <p:sp>
          <p:nvSpPr>
            <p:cNvPr id="6" name="Freeform 5">
              <a:extLst>
                <a:ext uri="{FF2B5EF4-FFF2-40B4-BE49-F238E27FC236}">
                  <a16:creationId xmlns:a16="http://schemas.microsoft.com/office/drawing/2014/main" id="{706B9480-F5DD-4F1F-B330-D2F0AB3C79EA}"/>
                </a:ext>
              </a:extLst>
            </p:cNvPr>
            <p:cNvSpPr>
              <a:spLocks noEditPoints="1"/>
            </p:cNvSpPr>
            <p:nvPr/>
          </p:nvSpPr>
          <p:spPr bwMode="auto">
            <a:xfrm>
              <a:off x="7941871" y="4059562"/>
              <a:ext cx="1992822" cy="2327848"/>
            </a:xfrm>
            <a:custGeom>
              <a:avLst/>
              <a:gdLst>
                <a:gd name="T0" fmla="*/ 3 w 777"/>
                <a:gd name="T1" fmla="*/ 1 h 907"/>
                <a:gd name="T2" fmla="*/ 1 w 777"/>
                <a:gd name="T3" fmla="*/ 12 h 907"/>
                <a:gd name="T4" fmla="*/ 23 w 777"/>
                <a:gd name="T5" fmla="*/ 38 h 907"/>
                <a:gd name="T6" fmla="*/ 260 w 777"/>
                <a:gd name="T7" fmla="*/ 343 h 907"/>
                <a:gd name="T8" fmla="*/ 179 w 777"/>
                <a:gd name="T9" fmla="*/ 893 h 907"/>
                <a:gd name="T10" fmla="*/ 183 w 777"/>
                <a:gd name="T11" fmla="*/ 907 h 907"/>
                <a:gd name="T12" fmla="*/ 666 w 777"/>
                <a:gd name="T13" fmla="*/ 899 h 907"/>
                <a:gd name="T14" fmla="*/ 555 w 777"/>
                <a:gd name="T15" fmla="*/ 711 h 907"/>
                <a:gd name="T16" fmla="*/ 722 w 777"/>
                <a:gd name="T17" fmla="*/ 335 h 907"/>
                <a:gd name="T18" fmla="*/ 773 w 777"/>
                <a:gd name="T19" fmla="*/ 269 h 907"/>
                <a:gd name="T20" fmla="*/ 775 w 777"/>
                <a:gd name="T21" fmla="*/ 257 h 907"/>
                <a:gd name="T22" fmla="*/ 758 w 777"/>
                <a:gd name="T23" fmla="*/ 257 h 907"/>
                <a:gd name="T24" fmla="*/ 723 w 777"/>
                <a:gd name="T25" fmla="*/ 293 h 907"/>
                <a:gd name="T26" fmla="*/ 577 w 777"/>
                <a:gd name="T27" fmla="*/ 455 h 907"/>
                <a:gd name="T28" fmla="*/ 500 w 777"/>
                <a:gd name="T29" fmla="*/ 484 h 907"/>
                <a:gd name="T30" fmla="*/ 497 w 777"/>
                <a:gd name="T31" fmla="*/ 386 h 907"/>
                <a:gd name="T32" fmla="*/ 516 w 777"/>
                <a:gd name="T33" fmla="*/ 281 h 907"/>
                <a:gd name="T34" fmla="*/ 515 w 777"/>
                <a:gd name="T35" fmla="*/ 268 h 907"/>
                <a:gd name="T36" fmla="*/ 500 w 777"/>
                <a:gd name="T37" fmla="*/ 267 h 907"/>
                <a:gd name="T38" fmla="*/ 491 w 777"/>
                <a:gd name="T39" fmla="*/ 287 h 907"/>
                <a:gd name="T40" fmla="*/ 455 w 777"/>
                <a:gd name="T41" fmla="*/ 363 h 907"/>
                <a:gd name="T42" fmla="*/ 399 w 777"/>
                <a:gd name="T43" fmla="*/ 368 h 907"/>
                <a:gd name="T44" fmla="*/ 373 w 777"/>
                <a:gd name="T45" fmla="*/ 234 h 907"/>
                <a:gd name="T46" fmla="*/ 370 w 777"/>
                <a:gd name="T47" fmla="*/ 97 h 907"/>
                <a:gd name="T48" fmla="*/ 367 w 777"/>
                <a:gd name="T49" fmla="*/ 82 h 907"/>
                <a:gd name="T50" fmla="*/ 350 w 777"/>
                <a:gd name="T51" fmla="*/ 83 h 907"/>
                <a:gd name="T52" fmla="*/ 344 w 777"/>
                <a:gd name="T53" fmla="*/ 112 h 907"/>
                <a:gd name="T54" fmla="*/ 325 w 777"/>
                <a:gd name="T55" fmla="*/ 235 h 907"/>
                <a:gd name="T56" fmla="*/ 306 w 777"/>
                <a:gd name="T57" fmla="*/ 256 h 907"/>
                <a:gd name="T58" fmla="*/ 247 w 777"/>
                <a:gd name="T59" fmla="*/ 217 h 907"/>
                <a:gd name="T60" fmla="*/ 62 w 777"/>
                <a:gd name="T61" fmla="*/ 42 h 907"/>
                <a:gd name="T62" fmla="*/ 18 w 777"/>
                <a:gd name="T63" fmla="*/ 4 h 907"/>
                <a:gd name="T64" fmla="*/ 7 w 777"/>
                <a:gd name="T65" fmla="*/ 0 h 907"/>
                <a:gd name="T66" fmla="*/ 243 w 777"/>
                <a:gd name="T67" fmla="*/ 61 h 907"/>
                <a:gd name="T68" fmla="*/ 228 w 777"/>
                <a:gd name="T69" fmla="*/ 150 h 907"/>
                <a:gd name="T70" fmla="*/ 303 w 777"/>
                <a:gd name="T71" fmla="*/ 167 h 907"/>
                <a:gd name="T72" fmla="*/ 264 w 777"/>
                <a:gd name="T73" fmla="*/ 65 h 907"/>
                <a:gd name="T74" fmla="*/ 604 w 777"/>
                <a:gd name="T75" fmla="*/ 266 h 907"/>
                <a:gd name="T76" fmla="*/ 551 w 777"/>
                <a:gd name="T77" fmla="*/ 316 h 907"/>
                <a:gd name="T78" fmla="*/ 580 w 777"/>
                <a:gd name="T79" fmla="*/ 387 h 907"/>
                <a:gd name="T80" fmla="*/ 640 w 777"/>
                <a:gd name="T81" fmla="*/ 296 h 907"/>
                <a:gd name="T82" fmla="*/ 604 w 777"/>
                <a:gd name="T83" fmla="*/ 266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77" h="907">
                  <a:moveTo>
                    <a:pt x="7" y="0"/>
                  </a:moveTo>
                  <a:cubicBezTo>
                    <a:pt x="6" y="0"/>
                    <a:pt x="5" y="0"/>
                    <a:pt x="3" y="1"/>
                  </a:cubicBezTo>
                  <a:cubicBezTo>
                    <a:pt x="1" y="2"/>
                    <a:pt x="0" y="5"/>
                    <a:pt x="0" y="7"/>
                  </a:cubicBezTo>
                  <a:cubicBezTo>
                    <a:pt x="0" y="10"/>
                    <a:pt x="1" y="11"/>
                    <a:pt x="1" y="12"/>
                  </a:cubicBezTo>
                  <a:cubicBezTo>
                    <a:pt x="2" y="14"/>
                    <a:pt x="4" y="16"/>
                    <a:pt x="6" y="18"/>
                  </a:cubicBezTo>
                  <a:cubicBezTo>
                    <a:pt x="9" y="23"/>
                    <a:pt x="15" y="29"/>
                    <a:pt x="23" y="38"/>
                  </a:cubicBezTo>
                  <a:cubicBezTo>
                    <a:pt x="38" y="54"/>
                    <a:pt x="61" y="78"/>
                    <a:pt x="87" y="108"/>
                  </a:cubicBezTo>
                  <a:cubicBezTo>
                    <a:pt x="140" y="168"/>
                    <a:pt x="207" y="251"/>
                    <a:pt x="260" y="343"/>
                  </a:cubicBezTo>
                  <a:cubicBezTo>
                    <a:pt x="313" y="435"/>
                    <a:pt x="352" y="536"/>
                    <a:pt x="347" y="632"/>
                  </a:cubicBezTo>
                  <a:cubicBezTo>
                    <a:pt x="343" y="728"/>
                    <a:pt x="297" y="818"/>
                    <a:pt x="179" y="893"/>
                  </a:cubicBezTo>
                  <a:cubicBezTo>
                    <a:pt x="175" y="895"/>
                    <a:pt x="174" y="900"/>
                    <a:pt x="176" y="903"/>
                  </a:cubicBezTo>
                  <a:cubicBezTo>
                    <a:pt x="178" y="905"/>
                    <a:pt x="180" y="907"/>
                    <a:pt x="183" y="907"/>
                  </a:cubicBezTo>
                  <a:cubicBezTo>
                    <a:pt x="658" y="907"/>
                    <a:pt x="658" y="907"/>
                    <a:pt x="658" y="907"/>
                  </a:cubicBezTo>
                  <a:cubicBezTo>
                    <a:pt x="663" y="907"/>
                    <a:pt x="666" y="903"/>
                    <a:pt x="666" y="899"/>
                  </a:cubicBezTo>
                  <a:cubicBezTo>
                    <a:pt x="666" y="897"/>
                    <a:pt x="665" y="894"/>
                    <a:pt x="663" y="893"/>
                  </a:cubicBezTo>
                  <a:cubicBezTo>
                    <a:pt x="586" y="842"/>
                    <a:pt x="557" y="779"/>
                    <a:pt x="555" y="711"/>
                  </a:cubicBezTo>
                  <a:cubicBezTo>
                    <a:pt x="552" y="643"/>
                    <a:pt x="577" y="571"/>
                    <a:pt x="611" y="505"/>
                  </a:cubicBezTo>
                  <a:cubicBezTo>
                    <a:pt x="646" y="439"/>
                    <a:pt x="689" y="378"/>
                    <a:pt x="722" y="335"/>
                  </a:cubicBezTo>
                  <a:cubicBezTo>
                    <a:pt x="739" y="313"/>
                    <a:pt x="753" y="296"/>
                    <a:pt x="763" y="284"/>
                  </a:cubicBezTo>
                  <a:cubicBezTo>
                    <a:pt x="768" y="278"/>
                    <a:pt x="771" y="273"/>
                    <a:pt x="773" y="269"/>
                  </a:cubicBezTo>
                  <a:cubicBezTo>
                    <a:pt x="774" y="267"/>
                    <a:pt x="775" y="266"/>
                    <a:pt x="776" y="263"/>
                  </a:cubicBezTo>
                  <a:cubicBezTo>
                    <a:pt x="776" y="262"/>
                    <a:pt x="777" y="259"/>
                    <a:pt x="775" y="257"/>
                  </a:cubicBezTo>
                  <a:cubicBezTo>
                    <a:pt x="773" y="254"/>
                    <a:pt x="769" y="253"/>
                    <a:pt x="767" y="253"/>
                  </a:cubicBezTo>
                  <a:cubicBezTo>
                    <a:pt x="763" y="253"/>
                    <a:pt x="761" y="255"/>
                    <a:pt x="758" y="257"/>
                  </a:cubicBezTo>
                  <a:cubicBezTo>
                    <a:pt x="755" y="260"/>
                    <a:pt x="752" y="262"/>
                    <a:pt x="748" y="266"/>
                  </a:cubicBezTo>
                  <a:cubicBezTo>
                    <a:pt x="741" y="273"/>
                    <a:pt x="733" y="282"/>
                    <a:pt x="723" y="293"/>
                  </a:cubicBezTo>
                  <a:cubicBezTo>
                    <a:pt x="704" y="316"/>
                    <a:pt x="680" y="345"/>
                    <a:pt x="655" y="374"/>
                  </a:cubicBezTo>
                  <a:cubicBezTo>
                    <a:pt x="629" y="404"/>
                    <a:pt x="602" y="433"/>
                    <a:pt x="577" y="455"/>
                  </a:cubicBezTo>
                  <a:cubicBezTo>
                    <a:pt x="552" y="477"/>
                    <a:pt x="529" y="491"/>
                    <a:pt x="515" y="491"/>
                  </a:cubicBezTo>
                  <a:cubicBezTo>
                    <a:pt x="508" y="491"/>
                    <a:pt x="504" y="489"/>
                    <a:pt x="500" y="484"/>
                  </a:cubicBezTo>
                  <a:cubicBezTo>
                    <a:pt x="497" y="480"/>
                    <a:pt x="494" y="472"/>
                    <a:pt x="493" y="462"/>
                  </a:cubicBezTo>
                  <a:cubicBezTo>
                    <a:pt x="490" y="443"/>
                    <a:pt x="492" y="414"/>
                    <a:pt x="497" y="386"/>
                  </a:cubicBezTo>
                  <a:cubicBezTo>
                    <a:pt x="501" y="358"/>
                    <a:pt x="507" y="329"/>
                    <a:pt x="512" y="308"/>
                  </a:cubicBezTo>
                  <a:cubicBezTo>
                    <a:pt x="514" y="297"/>
                    <a:pt x="516" y="288"/>
                    <a:pt x="516" y="281"/>
                  </a:cubicBezTo>
                  <a:cubicBezTo>
                    <a:pt x="517" y="278"/>
                    <a:pt x="517" y="275"/>
                    <a:pt x="517" y="272"/>
                  </a:cubicBezTo>
                  <a:cubicBezTo>
                    <a:pt x="517" y="271"/>
                    <a:pt x="516" y="269"/>
                    <a:pt x="515" y="268"/>
                  </a:cubicBezTo>
                  <a:cubicBezTo>
                    <a:pt x="514" y="266"/>
                    <a:pt x="511" y="263"/>
                    <a:pt x="508" y="263"/>
                  </a:cubicBezTo>
                  <a:cubicBezTo>
                    <a:pt x="504" y="263"/>
                    <a:pt x="501" y="265"/>
                    <a:pt x="500" y="267"/>
                  </a:cubicBezTo>
                  <a:cubicBezTo>
                    <a:pt x="498" y="269"/>
                    <a:pt x="497" y="271"/>
                    <a:pt x="496" y="273"/>
                  </a:cubicBezTo>
                  <a:cubicBezTo>
                    <a:pt x="494" y="277"/>
                    <a:pt x="493" y="281"/>
                    <a:pt x="491" y="287"/>
                  </a:cubicBezTo>
                  <a:cubicBezTo>
                    <a:pt x="488" y="298"/>
                    <a:pt x="484" y="312"/>
                    <a:pt x="478" y="326"/>
                  </a:cubicBezTo>
                  <a:cubicBezTo>
                    <a:pt x="473" y="340"/>
                    <a:pt x="465" y="354"/>
                    <a:pt x="455" y="363"/>
                  </a:cubicBezTo>
                  <a:cubicBezTo>
                    <a:pt x="445" y="373"/>
                    <a:pt x="434" y="379"/>
                    <a:pt x="417" y="378"/>
                  </a:cubicBezTo>
                  <a:cubicBezTo>
                    <a:pt x="410" y="378"/>
                    <a:pt x="404" y="375"/>
                    <a:pt x="399" y="368"/>
                  </a:cubicBezTo>
                  <a:cubicBezTo>
                    <a:pt x="394" y="360"/>
                    <a:pt x="389" y="349"/>
                    <a:pt x="385" y="336"/>
                  </a:cubicBezTo>
                  <a:cubicBezTo>
                    <a:pt x="378" y="308"/>
                    <a:pt x="374" y="271"/>
                    <a:pt x="373" y="234"/>
                  </a:cubicBezTo>
                  <a:cubicBezTo>
                    <a:pt x="371" y="197"/>
                    <a:pt x="371" y="160"/>
                    <a:pt x="371" y="131"/>
                  </a:cubicBezTo>
                  <a:cubicBezTo>
                    <a:pt x="371" y="117"/>
                    <a:pt x="371" y="106"/>
                    <a:pt x="370" y="97"/>
                  </a:cubicBezTo>
                  <a:cubicBezTo>
                    <a:pt x="370" y="93"/>
                    <a:pt x="369" y="89"/>
                    <a:pt x="369" y="86"/>
                  </a:cubicBezTo>
                  <a:cubicBezTo>
                    <a:pt x="368" y="85"/>
                    <a:pt x="368" y="83"/>
                    <a:pt x="367" y="82"/>
                  </a:cubicBezTo>
                  <a:cubicBezTo>
                    <a:pt x="365" y="80"/>
                    <a:pt x="363" y="77"/>
                    <a:pt x="359" y="77"/>
                  </a:cubicBezTo>
                  <a:cubicBezTo>
                    <a:pt x="354" y="77"/>
                    <a:pt x="352" y="81"/>
                    <a:pt x="350" y="83"/>
                  </a:cubicBezTo>
                  <a:cubicBezTo>
                    <a:pt x="349" y="86"/>
                    <a:pt x="348" y="88"/>
                    <a:pt x="347" y="91"/>
                  </a:cubicBezTo>
                  <a:cubicBezTo>
                    <a:pt x="346" y="97"/>
                    <a:pt x="345" y="104"/>
                    <a:pt x="344" y="112"/>
                  </a:cubicBezTo>
                  <a:cubicBezTo>
                    <a:pt x="342" y="130"/>
                    <a:pt x="340" y="152"/>
                    <a:pt x="337" y="175"/>
                  </a:cubicBezTo>
                  <a:cubicBezTo>
                    <a:pt x="334" y="197"/>
                    <a:pt x="330" y="219"/>
                    <a:pt x="325" y="235"/>
                  </a:cubicBezTo>
                  <a:cubicBezTo>
                    <a:pt x="322" y="242"/>
                    <a:pt x="318" y="248"/>
                    <a:pt x="315" y="252"/>
                  </a:cubicBezTo>
                  <a:cubicBezTo>
                    <a:pt x="312" y="256"/>
                    <a:pt x="310" y="257"/>
                    <a:pt x="306" y="256"/>
                  </a:cubicBezTo>
                  <a:cubicBezTo>
                    <a:pt x="303" y="256"/>
                    <a:pt x="295" y="253"/>
                    <a:pt x="284" y="246"/>
                  </a:cubicBezTo>
                  <a:cubicBezTo>
                    <a:pt x="274" y="239"/>
                    <a:pt x="261" y="229"/>
                    <a:pt x="247" y="217"/>
                  </a:cubicBezTo>
                  <a:cubicBezTo>
                    <a:pt x="219" y="193"/>
                    <a:pt x="186" y="162"/>
                    <a:pt x="153" y="130"/>
                  </a:cubicBezTo>
                  <a:cubicBezTo>
                    <a:pt x="120" y="98"/>
                    <a:pt x="88" y="66"/>
                    <a:pt x="62" y="42"/>
                  </a:cubicBezTo>
                  <a:cubicBezTo>
                    <a:pt x="50" y="30"/>
                    <a:pt x="39" y="20"/>
                    <a:pt x="30" y="13"/>
                  </a:cubicBezTo>
                  <a:cubicBezTo>
                    <a:pt x="26" y="9"/>
                    <a:pt x="22" y="6"/>
                    <a:pt x="18" y="4"/>
                  </a:cubicBezTo>
                  <a:cubicBezTo>
                    <a:pt x="15" y="2"/>
                    <a:pt x="13" y="0"/>
                    <a:pt x="8" y="0"/>
                  </a:cubicBezTo>
                  <a:cubicBezTo>
                    <a:pt x="8" y="0"/>
                    <a:pt x="8" y="0"/>
                    <a:pt x="7" y="0"/>
                  </a:cubicBezTo>
                  <a:close/>
                  <a:moveTo>
                    <a:pt x="246" y="61"/>
                  </a:moveTo>
                  <a:cubicBezTo>
                    <a:pt x="245" y="61"/>
                    <a:pt x="244" y="61"/>
                    <a:pt x="243" y="61"/>
                  </a:cubicBezTo>
                  <a:cubicBezTo>
                    <a:pt x="225" y="63"/>
                    <a:pt x="212" y="81"/>
                    <a:pt x="211" y="99"/>
                  </a:cubicBezTo>
                  <a:cubicBezTo>
                    <a:pt x="210" y="117"/>
                    <a:pt x="219" y="135"/>
                    <a:pt x="228" y="150"/>
                  </a:cubicBezTo>
                  <a:cubicBezTo>
                    <a:pt x="239" y="164"/>
                    <a:pt x="252" y="178"/>
                    <a:pt x="269" y="183"/>
                  </a:cubicBezTo>
                  <a:cubicBezTo>
                    <a:pt x="283" y="187"/>
                    <a:pt x="298" y="179"/>
                    <a:pt x="303" y="167"/>
                  </a:cubicBezTo>
                  <a:cubicBezTo>
                    <a:pt x="310" y="153"/>
                    <a:pt x="309" y="137"/>
                    <a:pt x="307" y="123"/>
                  </a:cubicBezTo>
                  <a:cubicBezTo>
                    <a:pt x="301" y="99"/>
                    <a:pt x="286" y="77"/>
                    <a:pt x="264" y="65"/>
                  </a:cubicBezTo>
                  <a:cubicBezTo>
                    <a:pt x="259" y="63"/>
                    <a:pt x="252" y="61"/>
                    <a:pt x="246" y="61"/>
                  </a:cubicBezTo>
                  <a:close/>
                  <a:moveTo>
                    <a:pt x="604" y="266"/>
                  </a:moveTo>
                  <a:cubicBezTo>
                    <a:pt x="596" y="266"/>
                    <a:pt x="589" y="268"/>
                    <a:pt x="582" y="273"/>
                  </a:cubicBezTo>
                  <a:cubicBezTo>
                    <a:pt x="567" y="283"/>
                    <a:pt x="557" y="299"/>
                    <a:pt x="551" y="316"/>
                  </a:cubicBezTo>
                  <a:cubicBezTo>
                    <a:pt x="545" y="333"/>
                    <a:pt x="542" y="352"/>
                    <a:pt x="547" y="369"/>
                  </a:cubicBezTo>
                  <a:cubicBezTo>
                    <a:pt x="552" y="382"/>
                    <a:pt x="567" y="390"/>
                    <a:pt x="580" y="387"/>
                  </a:cubicBezTo>
                  <a:cubicBezTo>
                    <a:pt x="595" y="385"/>
                    <a:pt x="608" y="375"/>
                    <a:pt x="618" y="364"/>
                  </a:cubicBezTo>
                  <a:cubicBezTo>
                    <a:pt x="634" y="346"/>
                    <a:pt x="644" y="321"/>
                    <a:pt x="640" y="296"/>
                  </a:cubicBezTo>
                  <a:cubicBezTo>
                    <a:pt x="639" y="289"/>
                    <a:pt x="636" y="282"/>
                    <a:pt x="631" y="277"/>
                  </a:cubicBezTo>
                  <a:cubicBezTo>
                    <a:pt x="624" y="269"/>
                    <a:pt x="614" y="266"/>
                    <a:pt x="604" y="266"/>
                  </a:cubicBezTo>
                  <a:close/>
                </a:path>
              </a:pathLst>
            </a:custGeom>
            <a:solidFill>
              <a:srgbClr val="4F5457"/>
            </a:solidFill>
            <a:ln w="12700">
              <a:noFill/>
            </a:ln>
          </p:spPr>
          <p:txBody>
            <a:bodyPr vert="horz" wrap="square" lIns="91440" tIns="45720" rIns="91440" bIns="45720" numCol="1" anchor="t" anchorCtr="0" compatLnSpc="1">
              <a:prstTxWarp prst="textNoShape">
                <a:avLst/>
              </a:prstTxWarp>
            </a:bodyPr>
            <a:lstStyle/>
            <a:p>
              <a:endParaRPr lang="en-US"/>
            </a:p>
          </p:txBody>
        </p:sp>
        <p:sp>
          <p:nvSpPr>
            <p:cNvPr id="7" name="Freeform 6">
              <a:extLst>
                <a:ext uri="{FF2B5EF4-FFF2-40B4-BE49-F238E27FC236}">
                  <a16:creationId xmlns:a16="http://schemas.microsoft.com/office/drawing/2014/main" id="{2BC7BB91-A81E-4A20-8555-CDA5FC6ECE1C}"/>
                </a:ext>
              </a:extLst>
            </p:cNvPr>
            <p:cNvSpPr>
              <a:spLocks noEditPoints="1"/>
            </p:cNvSpPr>
            <p:nvPr/>
          </p:nvSpPr>
          <p:spPr bwMode="auto">
            <a:xfrm>
              <a:off x="6882574" y="3788503"/>
              <a:ext cx="790405" cy="777395"/>
            </a:xfrm>
            <a:custGeom>
              <a:avLst/>
              <a:gdLst>
                <a:gd name="T0" fmla="*/ 39 w 308"/>
                <a:gd name="T1" fmla="*/ 233 h 303"/>
                <a:gd name="T2" fmla="*/ 164 w 308"/>
                <a:gd name="T3" fmla="*/ 240 h 303"/>
                <a:gd name="T4" fmla="*/ 158 w 308"/>
                <a:gd name="T5" fmla="*/ 251 h 303"/>
                <a:gd name="T6" fmla="*/ 155 w 308"/>
                <a:gd name="T7" fmla="*/ 254 h 303"/>
                <a:gd name="T8" fmla="*/ 152 w 308"/>
                <a:gd name="T9" fmla="*/ 259 h 303"/>
                <a:gd name="T10" fmla="*/ 160 w 308"/>
                <a:gd name="T11" fmla="*/ 265 h 303"/>
                <a:gd name="T12" fmla="*/ 154 w 308"/>
                <a:gd name="T13" fmla="*/ 266 h 303"/>
                <a:gd name="T14" fmla="*/ 153 w 308"/>
                <a:gd name="T15" fmla="*/ 267 h 303"/>
                <a:gd name="T16" fmla="*/ 150 w 308"/>
                <a:gd name="T17" fmla="*/ 269 h 303"/>
                <a:gd name="T18" fmla="*/ 157 w 308"/>
                <a:gd name="T19" fmla="*/ 280 h 303"/>
                <a:gd name="T20" fmla="*/ 149 w 308"/>
                <a:gd name="T21" fmla="*/ 274 h 303"/>
                <a:gd name="T22" fmla="*/ 144 w 308"/>
                <a:gd name="T23" fmla="*/ 276 h 303"/>
                <a:gd name="T24" fmla="*/ 141 w 308"/>
                <a:gd name="T25" fmla="*/ 273 h 303"/>
                <a:gd name="T26" fmla="*/ 139 w 308"/>
                <a:gd name="T27" fmla="*/ 269 h 303"/>
                <a:gd name="T28" fmla="*/ 186 w 308"/>
                <a:gd name="T29" fmla="*/ 260 h 303"/>
                <a:gd name="T30" fmla="*/ 256 w 308"/>
                <a:gd name="T31" fmla="*/ 211 h 303"/>
                <a:gd name="T32" fmla="*/ 192 w 308"/>
                <a:gd name="T33" fmla="*/ 215 h 303"/>
                <a:gd name="T34" fmla="*/ 219 w 308"/>
                <a:gd name="T35" fmla="*/ 197 h 303"/>
                <a:gd name="T36" fmla="*/ 261 w 308"/>
                <a:gd name="T37" fmla="*/ 202 h 303"/>
                <a:gd name="T38" fmla="*/ 249 w 308"/>
                <a:gd name="T39" fmla="*/ 180 h 303"/>
                <a:gd name="T40" fmla="*/ 255 w 308"/>
                <a:gd name="T41" fmla="*/ 166 h 303"/>
                <a:gd name="T42" fmla="*/ 244 w 308"/>
                <a:gd name="T43" fmla="*/ 163 h 303"/>
                <a:gd name="T44" fmla="*/ 241 w 308"/>
                <a:gd name="T45" fmla="*/ 154 h 303"/>
                <a:gd name="T46" fmla="*/ 231 w 308"/>
                <a:gd name="T47" fmla="*/ 155 h 303"/>
                <a:gd name="T48" fmla="*/ 223 w 308"/>
                <a:gd name="T49" fmla="*/ 159 h 303"/>
                <a:gd name="T50" fmla="*/ 216 w 308"/>
                <a:gd name="T51" fmla="*/ 167 h 303"/>
                <a:gd name="T52" fmla="*/ 223 w 308"/>
                <a:gd name="T53" fmla="*/ 152 h 303"/>
                <a:gd name="T54" fmla="*/ 191 w 308"/>
                <a:gd name="T55" fmla="*/ 109 h 303"/>
                <a:gd name="T56" fmla="*/ 215 w 308"/>
                <a:gd name="T57" fmla="*/ 114 h 303"/>
                <a:gd name="T58" fmla="*/ 237 w 308"/>
                <a:gd name="T59" fmla="*/ 121 h 303"/>
                <a:gd name="T60" fmla="*/ 256 w 308"/>
                <a:gd name="T61" fmla="*/ 129 h 303"/>
                <a:gd name="T62" fmla="*/ 257 w 308"/>
                <a:gd name="T63" fmla="*/ 95 h 303"/>
                <a:gd name="T64" fmla="*/ 293 w 308"/>
                <a:gd name="T65" fmla="*/ 183 h 303"/>
                <a:gd name="T66" fmla="*/ 294 w 308"/>
                <a:gd name="T67" fmla="*/ 183 h 303"/>
                <a:gd name="T68" fmla="*/ 148 w 308"/>
                <a:gd name="T69" fmla="*/ 3 h 303"/>
                <a:gd name="T70" fmla="*/ 182 w 308"/>
                <a:gd name="T71" fmla="*/ 76 h 303"/>
                <a:gd name="T72" fmla="*/ 184 w 308"/>
                <a:gd name="T73" fmla="*/ 76 h 303"/>
                <a:gd name="T74" fmla="*/ 192 w 308"/>
                <a:gd name="T75" fmla="*/ 71 h 303"/>
                <a:gd name="T76" fmla="*/ 195 w 308"/>
                <a:gd name="T77" fmla="*/ 71 h 303"/>
                <a:gd name="T78" fmla="*/ 192 w 308"/>
                <a:gd name="T79" fmla="*/ 75 h 303"/>
                <a:gd name="T80" fmla="*/ 201 w 308"/>
                <a:gd name="T81" fmla="*/ 77 h 303"/>
                <a:gd name="T82" fmla="*/ 196 w 308"/>
                <a:gd name="T83" fmla="*/ 79 h 303"/>
                <a:gd name="T84" fmla="*/ 196 w 308"/>
                <a:gd name="T85" fmla="*/ 82 h 303"/>
                <a:gd name="T86" fmla="*/ 201 w 308"/>
                <a:gd name="T87" fmla="*/ 84 h 303"/>
                <a:gd name="T88" fmla="*/ 195 w 308"/>
                <a:gd name="T89" fmla="*/ 86 h 303"/>
                <a:gd name="T90" fmla="*/ 192 w 308"/>
                <a:gd name="T91" fmla="*/ 93 h 303"/>
                <a:gd name="T92" fmla="*/ 191 w 308"/>
                <a:gd name="T93" fmla="*/ 96 h 303"/>
                <a:gd name="T94" fmla="*/ 181 w 308"/>
                <a:gd name="T95" fmla="*/ 87 h 303"/>
                <a:gd name="T96" fmla="*/ 10 w 308"/>
                <a:gd name="T97" fmla="*/ 124 h 303"/>
                <a:gd name="T98" fmla="*/ 118 w 308"/>
                <a:gd name="T99" fmla="*/ 150 h 303"/>
                <a:gd name="T100" fmla="*/ 112 w 308"/>
                <a:gd name="T101" fmla="*/ 140 h 303"/>
                <a:gd name="T102" fmla="*/ 115 w 308"/>
                <a:gd name="T103" fmla="*/ 138 h 303"/>
                <a:gd name="T104" fmla="*/ 124 w 308"/>
                <a:gd name="T105" fmla="*/ 137 h 303"/>
                <a:gd name="T106" fmla="*/ 127 w 308"/>
                <a:gd name="T107" fmla="*/ 125 h 303"/>
                <a:gd name="T108" fmla="*/ 129 w 308"/>
                <a:gd name="T109" fmla="*/ 134 h 303"/>
                <a:gd name="T110" fmla="*/ 132 w 308"/>
                <a:gd name="T111" fmla="*/ 136 h 303"/>
                <a:gd name="T112" fmla="*/ 137 w 308"/>
                <a:gd name="T113" fmla="*/ 127 h 303"/>
                <a:gd name="T114" fmla="*/ 138 w 308"/>
                <a:gd name="T115" fmla="*/ 140 h 303"/>
                <a:gd name="T116" fmla="*/ 146 w 308"/>
                <a:gd name="T117" fmla="*/ 133 h 303"/>
                <a:gd name="T118" fmla="*/ 134 w 308"/>
                <a:gd name="T119" fmla="*/ 152 h 303"/>
                <a:gd name="T120" fmla="*/ 113 w 308"/>
                <a:gd name="T121" fmla="*/ 14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8" h="303">
                  <a:moveTo>
                    <a:pt x="0" y="193"/>
                  </a:moveTo>
                  <a:cubicBezTo>
                    <a:pt x="0" y="194"/>
                    <a:pt x="0" y="196"/>
                    <a:pt x="1" y="199"/>
                  </a:cubicBezTo>
                  <a:cubicBezTo>
                    <a:pt x="1" y="200"/>
                    <a:pt x="2" y="202"/>
                    <a:pt x="3" y="203"/>
                  </a:cubicBezTo>
                  <a:cubicBezTo>
                    <a:pt x="5" y="206"/>
                    <a:pt x="8" y="208"/>
                    <a:pt x="11" y="208"/>
                  </a:cubicBezTo>
                  <a:cubicBezTo>
                    <a:pt x="15" y="208"/>
                    <a:pt x="19" y="208"/>
                    <a:pt x="23" y="207"/>
                  </a:cubicBezTo>
                  <a:cubicBezTo>
                    <a:pt x="32" y="205"/>
                    <a:pt x="42" y="201"/>
                    <a:pt x="51" y="200"/>
                  </a:cubicBezTo>
                  <a:cubicBezTo>
                    <a:pt x="73" y="197"/>
                    <a:pt x="96" y="192"/>
                    <a:pt x="109" y="191"/>
                  </a:cubicBezTo>
                  <a:cubicBezTo>
                    <a:pt x="119" y="190"/>
                    <a:pt x="126" y="187"/>
                    <a:pt x="131" y="186"/>
                  </a:cubicBezTo>
                  <a:cubicBezTo>
                    <a:pt x="134" y="186"/>
                    <a:pt x="136" y="186"/>
                    <a:pt x="138" y="186"/>
                  </a:cubicBezTo>
                  <a:cubicBezTo>
                    <a:pt x="139" y="187"/>
                    <a:pt x="140" y="188"/>
                    <a:pt x="141" y="189"/>
                  </a:cubicBezTo>
                  <a:cubicBezTo>
                    <a:pt x="133" y="193"/>
                    <a:pt x="123" y="195"/>
                    <a:pt x="113" y="199"/>
                  </a:cubicBezTo>
                  <a:cubicBezTo>
                    <a:pt x="106" y="202"/>
                    <a:pt x="98" y="206"/>
                    <a:pt x="91" y="210"/>
                  </a:cubicBezTo>
                  <a:cubicBezTo>
                    <a:pt x="84" y="214"/>
                    <a:pt x="77" y="217"/>
                    <a:pt x="74" y="219"/>
                  </a:cubicBezTo>
                  <a:cubicBezTo>
                    <a:pt x="69" y="220"/>
                    <a:pt x="59" y="222"/>
                    <a:pt x="50" y="226"/>
                  </a:cubicBezTo>
                  <a:cubicBezTo>
                    <a:pt x="45" y="227"/>
                    <a:pt x="41" y="230"/>
                    <a:pt x="39" y="233"/>
                  </a:cubicBezTo>
                  <a:cubicBezTo>
                    <a:pt x="36" y="236"/>
                    <a:pt x="35" y="239"/>
                    <a:pt x="36" y="243"/>
                  </a:cubicBezTo>
                  <a:cubicBezTo>
                    <a:pt x="39" y="249"/>
                    <a:pt x="41" y="252"/>
                    <a:pt x="44" y="254"/>
                  </a:cubicBezTo>
                  <a:cubicBezTo>
                    <a:pt x="47" y="255"/>
                    <a:pt x="50" y="255"/>
                    <a:pt x="54" y="254"/>
                  </a:cubicBezTo>
                  <a:cubicBezTo>
                    <a:pt x="61" y="253"/>
                    <a:pt x="70" y="248"/>
                    <a:pt x="82" y="245"/>
                  </a:cubicBezTo>
                  <a:cubicBezTo>
                    <a:pt x="95" y="242"/>
                    <a:pt x="103" y="239"/>
                    <a:pt x="108" y="237"/>
                  </a:cubicBezTo>
                  <a:cubicBezTo>
                    <a:pt x="114" y="235"/>
                    <a:pt x="119" y="233"/>
                    <a:pt x="126" y="231"/>
                  </a:cubicBezTo>
                  <a:cubicBezTo>
                    <a:pt x="126" y="231"/>
                    <a:pt x="126" y="231"/>
                    <a:pt x="126" y="231"/>
                  </a:cubicBezTo>
                  <a:cubicBezTo>
                    <a:pt x="130" y="230"/>
                    <a:pt x="134" y="229"/>
                    <a:pt x="138" y="226"/>
                  </a:cubicBezTo>
                  <a:cubicBezTo>
                    <a:pt x="142" y="224"/>
                    <a:pt x="147" y="222"/>
                    <a:pt x="152" y="220"/>
                  </a:cubicBezTo>
                  <a:cubicBezTo>
                    <a:pt x="157" y="218"/>
                    <a:pt x="161" y="217"/>
                    <a:pt x="165" y="217"/>
                  </a:cubicBezTo>
                  <a:cubicBezTo>
                    <a:pt x="169" y="218"/>
                    <a:pt x="172" y="220"/>
                    <a:pt x="175" y="225"/>
                  </a:cubicBezTo>
                  <a:cubicBezTo>
                    <a:pt x="174" y="227"/>
                    <a:pt x="173" y="230"/>
                    <a:pt x="170" y="233"/>
                  </a:cubicBezTo>
                  <a:cubicBezTo>
                    <a:pt x="168" y="235"/>
                    <a:pt x="166" y="238"/>
                    <a:pt x="164" y="240"/>
                  </a:cubicBezTo>
                  <a:cubicBezTo>
                    <a:pt x="164" y="240"/>
                    <a:pt x="164" y="240"/>
                    <a:pt x="164" y="240"/>
                  </a:cubicBezTo>
                  <a:cubicBezTo>
                    <a:pt x="164" y="240"/>
                    <a:pt x="164" y="240"/>
                    <a:pt x="164" y="240"/>
                  </a:cubicBezTo>
                  <a:cubicBezTo>
                    <a:pt x="164" y="240"/>
                    <a:pt x="164" y="241"/>
                    <a:pt x="164" y="241"/>
                  </a:cubicBezTo>
                  <a:cubicBezTo>
                    <a:pt x="161" y="243"/>
                    <a:pt x="159" y="246"/>
                    <a:pt x="157" y="250"/>
                  </a:cubicBezTo>
                  <a:cubicBezTo>
                    <a:pt x="157" y="250"/>
                    <a:pt x="157" y="250"/>
                    <a:pt x="156" y="250"/>
                  </a:cubicBezTo>
                  <a:cubicBezTo>
                    <a:pt x="156" y="250"/>
                    <a:pt x="156" y="250"/>
                    <a:pt x="156" y="250"/>
                  </a:cubicBezTo>
                  <a:cubicBezTo>
                    <a:pt x="156" y="250"/>
                    <a:pt x="156" y="250"/>
                    <a:pt x="156" y="250"/>
                  </a:cubicBezTo>
                  <a:cubicBezTo>
                    <a:pt x="156" y="250"/>
                    <a:pt x="156" y="251"/>
                    <a:pt x="156" y="251"/>
                  </a:cubicBezTo>
                  <a:cubicBezTo>
                    <a:pt x="156" y="251"/>
                    <a:pt x="156" y="251"/>
                    <a:pt x="156" y="251"/>
                  </a:cubicBezTo>
                  <a:cubicBezTo>
                    <a:pt x="156" y="251"/>
                    <a:pt x="156" y="251"/>
                    <a:pt x="156" y="251"/>
                  </a:cubicBezTo>
                  <a:cubicBezTo>
                    <a:pt x="156" y="251"/>
                    <a:pt x="156" y="251"/>
                    <a:pt x="156" y="251"/>
                  </a:cubicBezTo>
                  <a:cubicBezTo>
                    <a:pt x="157" y="251"/>
                    <a:pt x="157" y="251"/>
                    <a:pt x="157" y="251"/>
                  </a:cubicBezTo>
                  <a:cubicBezTo>
                    <a:pt x="157" y="251"/>
                    <a:pt x="157" y="251"/>
                    <a:pt x="157" y="251"/>
                  </a:cubicBezTo>
                  <a:cubicBezTo>
                    <a:pt x="157" y="251"/>
                    <a:pt x="157" y="251"/>
                    <a:pt x="157" y="251"/>
                  </a:cubicBezTo>
                  <a:cubicBezTo>
                    <a:pt x="157" y="251"/>
                    <a:pt x="157" y="251"/>
                    <a:pt x="157" y="251"/>
                  </a:cubicBezTo>
                  <a:cubicBezTo>
                    <a:pt x="158" y="251"/>
                    <a:pt x="158" y="251"/>
                    <a:pt x="158" y="251"/>
                  </a:cubicBezTo>
                  <a:cubicBezTo>
                    <a:pt x="158" y="251"/>
                    <a:pt x="158" y="251"/>
                    <a:pt x="158" y="251"/>
                  </a:cubicBezTo>
                  <a:cubicBezTo>
                    <a:pt x="158" y="251"/>
                    <a:pt x="158" y="251"/>
                    <a:pt x="158" y="251"/>
                  </a:cubicBezTo>
                  <a:cubicBezTo>
                    <a:pt x="159" y="251"/>
                    <a:pt x="160" y="251"/>
                    <a:pt x="161" y="251"/>
                  </a:cubicBezTo>
                  <a:cubicBezTo>
                    <a:pt x="161" y="251"/>
                    <a:pt x="162" y="251"/>
                    <a:pt x="162" y="251"/>
                  </a:cubicBezTo>
                  <a:cubicBezTo>
                    <a:pt x="162" y="251"/>
                    <a:pt x="162" y="251"/>
                    <a:pt x="162" y="251"/>
                  </a:cubicBezTo>
                  <a:cubicBezTo>
                    <a:pt x="162" y="251"/>
                    <a:pt x="162" y="251"/>
                    <a:pt x="162" y="251"/>
                  </a:cubicBezTo>
                  <a:cubicBezTo>
                    <a:pt x="162" y="252"/>
                    <a:pt x="162" y="252"/>
                    <a:pt x="162" y="253"/>
                  </a:cubicBezTo>
                  <a:cubicBezTo>
                    <a:pt x="161" y="253"/>
                    <a:pt x="161" y="253"/>
                    <a:pt x="160" y="254"/>
                  </a:cubicBezTo>
                  <a:cubicBezTo>
                    <a:pt x="159" y="254"/>
                    <a:pt x="159" y="254"/>
                    <a:pt x="158" y="254"/>
                  </a:cubicBezTo>
                  <a:cubicBezTo>
                    <a:pt x="158" y="254"/>
                    <a:pt x="158" y="254"/>
                    <a:pt x="158" y="254"/>
                  </a:cubicBezTo>
                  <a:cubicBezTo>
                    <a:pt x="157" y="254"/>
                    <a:pt x="157" y="254"/>
                    <a:pt x="157" y="254"/>
                  </a:cubicBezTo>
                  <a:cubicBezTo>
                    <a:pt x="157" y="254"/>
                    <a:pt x="157" y="254"/>
                    <a:pt x="157" y="254"/>
                  </a:cubicBezTo>
                  <a:cubicBezTo>
                    <a:pt x="157" y="254"/>
                    <a:pt x="157" y="254"/>
                    <a:pt x="157" y="254"/>
                  </a:cubicBezTo>
                  <a:cubicBezTo>
                    <a:pt x="157" y="254"/>
                    <a:pt x="157" y="254"/>
                    <a:pt x="157" y="254"/>
                  </a:cubicBezTo>
                  <a:cubicBezTo>
                    <a:pt x="157" y="254"/>
                    <a:pt x="157" y="254"/>
                    <a:pt x="157" y="254"/>
                  </a:cubicBezTo>
                  <a:cubicBezTo>
                    <a:pt x="156" y="254"/>
                    <a:pt x="156" y="254"/>
                    <a:pt x="155" y="254"/>
                  </a:cubicBezTo>
                  <a:cubicBezTo>
                    <a:pt x="154" y="254"/>
                    <a:pt x="154" y="255"/>
                    <a:pt x="154" y="255"/>
                  </a:cubicBezTo>
                  <a:cubicBezTo>
                    <a:pt x="154" y="255"/>
                    <a:pt x="154" y="255"/>
                    <a:pt x="153" y="255"/>
                  </a:cubicBezTo>
                  <a:cubicBezTo>
                    <a:pt x="153" y="255"/>
                    <a:pt x="153" y="255"/>
                    <a:pt x="153" y="255"/>
                  </a:cubicBezTo>
                  <a:cubicBezTo>
                    <a:pt x="153" y="255"/>
                    <a:pt x="153" y="255"/>
                    <a:pt x="153" y="255"/>
                  </a:cubicBezTo>
                  <a:cubicBezTo>
                    <a:pt x="153" y="255"/>
                    <a:pt x="153" y="255"/>
                    <a:pt x="153" y="255"/>
                  </a:cubicBezTo>
                  <a:cubicBezTo>
                    <a:pt x="153" y="255"/>
                    <a:pt x="153" y="255"/>
                    <a:pt x="153" y="255"/>
                  </a:cubicBezTo>
                  <a:cubicBezTo>
                    <a:pt x="153" y="255"/>
                    <a:pt x="153" y="255"/>
                    <a:pt x="153" y="255"/>
                  </a:cubicBezTo>
                  <a:cubicBezTo>
                    <a:pt x="153" y="255"/>
                    <a:pt x="153" y="255"/>
                    <a:pt x="153" y="255"/>
                  </a:cubicBezTo>
                  <a:cubicBezTo>
                    <a:pt x="153" y="255"/>
                    <a:pt x="153" y="255"/>
                    <a:pt x="153" y="255"/>
                  </a:cubicBezTo>
                  <a:cubicBezTo>
                    <a:pt x="153" y="255"/>
                    <a:pt x="153" y="255"/>
                    <a:pt x="153" y="255"/>
                  </a:cubicBezTo>
                  <a:cubicBezTo>
                    <a:pt x="153" y="255"/>
                    <a:pt x="153" y="255"/>
                    <a:pt x="153" y="255"/>
                  </a:cubicBezTo>
                  <a:cubicBezTo>
                    <a:pt x="153" y="255"/>
                    <a:pt x="153" y="256"/>
                    <a:pt x="152" y="256"/>
                  </a:cubicBezTo>
                  <a:cubicBezTo>
                    <a:pt x="152" y="256"/>
                    <a:pt x="152" y="256"/>
                    <a:pt x="152" y="256"/>
                  </a:cubicBezTo>
                  <a:cubicBezTo>
                    <a:pt x="152" y="256"/>
                    <a:pt x="152" y="256"/>
                    <a:pt x="152" y="256"/>
                  </a:cubicBezTo>
                  <a:cubicBezTo>
                    <a:pt x="152" y="257"/>
                    <a:pt x="152" y="258"/>
                    <a:pt x="152" y="259"/>
                  </a:cubicBezTo>
                  <a:cubicBezTo>
                    <a:pt x="152" y="260"/>
                    <a:pt x="153" y="261"/>
                    <a:pt x="153" y="261"/>
                  </a:cubicBezTo>
                  <a:cubicBezTo>
                    <a:pt x="153" y="261"/>
                    <a:pt x="153" y="261"/>
                    <a:pt x="153" y="261"/>
                  </a:cubicBezTo>
                  <a:cubicBezTo>
                    <a:pt x="153" y="261"/>
                    <a:pt x="153" y="261"/>
                    <a:pt x="153" y="261"/>
                  </a:cubicBezTo>
                  <a:cubicBezTo>
                    <a:pt x="153" y="261"/>
                    <a:pt x="153" y="261"/>
                    <a:pt x="153" y="261"/>
                  </a:cubicBezTo>
                  <a:cubicBezTo>
                    <a:pt x="153" y="261"/>
                    <a:pt x="153" y="261"/>
                    <a:pt x="153" y="261"/>
                  </a:cubicBezTo>
                  <a:cubicBezTo>
                    <a:pt x="153" y="261"/>
                    <a:pt x="153" y="261"/>
                    <a:pt x="153" y="261"/>
                  </a:cubicBezTo>
                  <a:cubicBezTo>
                    <a:pt x="153" y="261"/>
                    <a:pt x="153" y="261"/>
                    <a:pt x="153" y="261"/>
                  </a:cubicBezTo>
                  <a:cubicBezTo>
                    <a:pt x="153" y="261"/>
                    <a:pt x="153" y="261"/>
                    <a:pt x="153" y="261"/>
                  </a:cubicBezTo>
                  <a:cubicBezTo>
                    <a:pt x="153" y="261"/>
                    <a:pt x="153" y="261"/>
                    <a:pt x="153" y="261"/>
                  </a:cubicBezTo>
                  <a:cubicBezTo>
                    <a:pt x="153" y="261"/>
                    <a:pt x="153" y="261"/>
                    <a:pt x="153" y="261"/>
                  </a:cubicBezTo>
                  <a:cubicBezTo>
                    <a:pt x="154" y="262"/>
                    <a:pt x="154" y="262"/>
                    <a:pt x="155" y="263"/>
                  </a:cubicBezTo>
                  <a:cubicBezTo>
                    <a:pt x="155" y="263"/>
                    <a:pt x="155" y="263"/>
                    <a:pt x="155" y="263"/>
                  </a:cubicBezTo>
                  <a:cubicBezTo>
                    <a:pt x="155" y="263"/>
                    <a:pt x="155" y="263"/>
                    <a:pt x="155" y="263"/>
                  </a:cubicBezTo>
                  <a:cubicBezTo>
                    <a:pt x="155" y="263"/>
                    <a:pt x="155" y="263"/>
                    <a:pt x="155" y="263"/>
                  </a:cubicBezTo>
                  <a:cubicBezTo>
                    <a:pt x="156" y="264"/>
                    <a:pt x="158" y="265"/>
                    <a:pt x="160" y="265"/>
                  </a:cubicBezTo>
                  <a:cubicBezTo>
                    <a:pt x="161" y="266"/>
                    <a:pt x="162" y="267"/>
                    <a:pt x="163" y="268"/>
                  </a:cubicBezTo>
                  <a:cubicBezTo>
                    <a:pt x="163" y="268"/>
                    <a:pt x="164" y="269"/>
                    <a:pt x="165" y="270"/>
                  </a:cubicBezTo>
                  <a:cubicBezTo>
                    <a:pt x="166" y="270"/>
                    <a:pt x="166" y="270"/>
                    <a:pt x="166" y="271"/>
                  </a:cubicBezTo>
                  <a:cubicBezTo>
                    <a:pt x="167" y="271"/>
                    <a:pt x="167" y="271"/>
                    <a:pt x="166" y="272"/>
                  </a:cubicBezTo>
                  <a:cubicBezTo>
                    <a:pt x="166" y="272"/>
                    <a:pt x="166" y="272"/>
                    <a:pt x="166" y="272"/>
                  </a:cubicBezTo>
                  <a:cubicBezTo>
                    <a:pt x="165" y="272"/>
                    <a:pt x="165" y="272"/>
                    <a:pt x="165" y="272"/>
                  </a:cubicBezTo>
                  <a:cubicBezTo>
                    <a:pt x="164" y="272"/>
                    <a:pt x="163" y="271"/>
                    <a:pt x="162" y="270"/>
                  </a:cubicBezTo>
                  <a:cubicBezTo>
                    <a:pt x="160" y="269"/>
                    <a:pt x="159" y="269"/>
                    <a:pt x="158" y="268"/>
                  </a:cubicBezTo>
                  <a:cubicBezTo>
                    <a:pt x="158" y="268"/>
                    <a:pt x="158" y="268"/>
                    <a:pt x="158" y="268"/>
                  </a:cubicBezTo>
                  <a:cubicBezTo>
                    <a:pt x="158" y="268"/>
                    <a:pt x="158" y="268"/>
                    <a:pt x="158" y="268"/>
                  </a:cubicBezTo>
                  <a:cubicBezTo>
                    <a:pt x="157" y="267"/>
                    <a:pt x="156" y="267"/>
                    <a:pt x="155" y="266"/>
                  </a:cubicBezTo>
                  <a:cubicBezTo>
                    <a:pt x="155" y="266"/>
                    <a:pt x="154" y="266"/>
                    <a:pt x="154" y="266"/>
                  </a:cubicBezTo>
                  <a:cubicBezTo>
                    <a:pt x="154" y="266"/>
                    <a:pt x="154" y="266"/>
                    <a:pt x="154" y="266"/>
                  </a:cubicBezTo>
                  <a:cubicBezTo>
                    <a:pt x="154" y="266"/>
                    <a:pt x="154" y="266"/>
                    <a:pt x="154" y="266"/>
                  </a:cubicBezTo>
                  <a:cubicBezTo>
                    <a:pt x="154" y="266"/>
                    <a:pt x="154" y="266"/>
                    <a:pt x="154" y="266"/>
                  </a:cubicBezTo>
                  <a:cubicBezTo>
                    <a:pt x="154" y="266"/>
                    <a:pt x="153" y="266"/>
                    <a:pt x="153" y="266"/>
                  </a:cubicBezTo>
                  <a:cubicBezTo>
                    <a:pt x="153" y="266"/>
                    <a:pt x="153" y="266"/>
                    <a:pt x="153" y="266"/>
                  </a:cubicBezTo>
                  <a:cubicBezTo>
                    <a:pt x="153" y="266"/>
                    <a:pt x="153" y="266"/>
                    <a:pt x="153" y="266"/>
                  </a:cubicBezTo>
                  <a:cubicBezTo>
                    <a:pt x="153" y="266"/>
                    <a:pt x="153" y="266"/>
                    <a:pt x="153" y="266"/>
                  </a:cubicBezTo>
                  <a:cubicBezTo>
                    <a:pt x="153" y="266"/>
                    <a:pt x="153" y="266"/>
                    <a:pt x="153" y="266"/>
                  </a:cubicBezTo>
                  <a:cubicBezTo>
                    <a:pt x="153" y="266"/>
                    <a:pt x="153" y="266"/>
                    <a:pt x="153" y="266"/>
                  </a:cubicBezTo>
                  <a:cubicBezTo>
                    <a:pt x="153" y="266"/>
                    <a:pt x="153" y="266"/>
                    <a:pt x="153" y="266"/>
                  </a:cubicBezTo>
                  <a:cubicBezTo>
                    <a:pt x="153" y="266"/>
                    <a:pt x="153" y="266"/>
                    <a:pt x="153" y="266"/>
                  </a:cubicBezTo>
                  <a:cubicBezTo>
                    <a:pt x="153" y="266"/>
                    <a:pt x="153" y="266"/>
                    <a:pt x="153" y="266"/>
                  </a:cubicBezTo>
                  <a:cubicBezTo>
                    <a:pt x="153" y="266"/>
                    <a:pt x="153" y="266"/>
                    <a:pt x="153" y="266"/>
                  </a:cubicBezTo>
                  <a:cubicBezTo>
                    <a:pt x="153" y="266"/>
                    <a:pt x="153" y="266"/>
                    <a:pt x="153" y="266"/>
                  </a:cubicBezTo>
                  <a:cubicBezTo>
                    <a:pt x="153" y="266"/>
                    <a:pt x="153" y="266"/>
                    <a:pt x="153" y="267"/>
                  </a:cubicBezTo>
                  <a:cubicBezTo>
                    <a:pt x="153" y="267"/>
                    <a:pt x="153" y="267"/>
                    <a:pt x="153" y="267"/>
                  </a:cubicBezTo>
                  <a:cubicBezTo>
                    <a:pt x="153" y="267"/>
                    <a:pt x="153" y="267"/>
                    <a:pt x="153" y="267"/>
                  </a:cubicBezTo>
                  <a:cubicBezTo>
                    <a:pt x="153" y="267"/>
                    <a:pt x="153" y="267"/>
                    <a:pt x="153" y="267"/>
                  </a:cubicBezTo>
                  <a:cubicBezTo>
                    <a:pt x="154" y="267"/>
                    <a:pt x="155" y="269"/>
                    <a:pt x="157" y="270"/>
                  </a:cubicBezTo>
                  <a:cubicBezTo>
                    <a:pt x="158" y="271"/>
                    <a:pt x="158" y="271"/>
                    <a:pt x="160" y="274"/>
                  </a:cubicBezTo>
                  <a:cubicBezTo>
                    <a:pt x="161" y="274"/>
                    <a:pt x="162" y="275"/>
                    <a:pt x="162" y="276"/>
                  </a:cubicBezTo>
                  <a:cubicBezTo>
                    <a:pt x="162" y="276"/>
                    <a:pt x="162" y="276"/>
                    <a:pt x="162" y="276"/>
                  </a:cubicBezTo>
                  <a:cubicBezTo>
                    <a:pt x="162" y="276"/>
                    <a:pt x="163" y="276"/>
                    <a:pt x="163" y="276"/>
                  </a:cubicBezTo>
                  <a:cubicBezTo>
                    <a:pt x="163" y="276"/>
                    <a:pt x="163" y="276"/>
                    <a:pt x="163" y="276"/>
                  </a:cubicBezTo>
                  <a:cubicBezTo>
                    <a:pt x="163" y="277"/>
                    <a:pt x="163" y="277"/>
                    <a:pt x="163" y="277"/>
                  </a:cubicBezTo>
                  <a:cubicBezTo>
                    <a:pt x="163" y="277"/>
                    <a:pt x="163" y="278"/>
                    <a:pt x="163" y="278"/>
                  </a:cubicBezTo>
                  <a:cubicBezTo>
                    <a:pt x="163" y="278"/>
                    <a:pt x="162" y="278"/>
                    <a:pt x="162" y="278"/>
                  </a:cubicBezTo>
                  <a:cubicBezTo>
                    <a:pt x="162" y="278"/>
                    <a:pt x="162" y="278"/>
                    <a:pt x="162" y="278"/>
                  </a:cubicBezTo>
                  <a:cubicBezTo>
                    <a:pt x="161" y="278"/>
                    <a:pt x="161" y="278"/>
                    <a:pt x="161" y="278"/>
                  </a:cubicBezTo>
                  <a:cubicBezTo>
                    <a:pt x="160" y="277"/>
                    <a:pt x="159" y="276"/>
                    <a:pt x="158" y="275"/>
                  </a:cubicBezTo>
                  <a:cubicBezTo>
                    <a:pt x="156" y="274"/>
                    <a:pt x="154" y="272"/>
                    <a:pt x="153" y="271"/>
                  </a:cubicBezTo>
                  <a:cubicBezTo>
                    <a:pt x="152" y="270"/>
                    <a:pt x="152" y="269"/>
                    <a:pt x="151" y="269"/>
                  </a:cubicBezTo>
                  <a:cubicBezTo>
                    <a:pt x="151" y="269"/>
                    <a:pt x="151" y="269"/>
                    <a:pt x="150" y="269"/>
                  </a:cubicBezTo>
                  <a:cubicBezTo>
                    <a:pt x="150" y="268"/>
                    <a:pt x="150" y="269"/>
                    <a:pt x="150" y="269"/>
                  </a:cubicBezTo>
                  <a:cubicBezTo>
                    <a:pt x="150" y="269"/>
                    <a:pt x="150" y="269"/>
                    <a:pt x="150" y="269"/>
                  </a:cubicBezTo>
                  <a:cubicBezTo>
                    <a:pt x="150" y="269"/>
                    <a:pt x="150" y="269"/>
                    <a:pt x="150" y="269"/>
                  </a:cubicBezTo>
                  <a:cubicBezTo>
                    <a:pt x="149" y="269"/>
                    <a:pt x="149" y="269"/>
                    <a:pt x="149" y="269"/>
                  </a:cubicBezTo>
                  <a:cubicBezTo>
                    <a:pt x="149" y="269"/>
                    <a:pt x="149" y="269"/>
                    <a:pt x="149" y="269"/>
                  </a:cubicBezTo>
                  <a:cubicBezTo>
                    <a:pt x="149" y="269"/>
                    <a:pt x="149" y="269"/>
                    <a:pt x="149" y="269"/>
                  </a:cubicBezTo>
                  <a:cubicBezTo>
                    <a:pt x="149" y="269"/>
                    <a:pt x="149" y="269"/>
                    <a:pt x="149" y="269"/>
                  </a:cubicBezTo>
                  <a:cubicBezTo>
                    <a:pt x="149" y="269"/>
                    <a:pt x="149" y="269"/>
                    <a:pt x="149" y="269"/>
                  </a:cubicBezTo>
                  <a:cubicBezTo>
                    <a:pt x="149" y="269"/>
                    <a:pt x="149" y="269"/>
                    <a:pt x="149" y="269"/>
                  </a:cubicBezTo>
                  <a:cubicBezTo>
                    <a:pt x="149" y="269"/>
                    <a:pt x="149" y="269"/>
                    <a:pt x="149" y="269"/>
                  </a:cubicBezTo>
                  <a:cubicBezTo>
                    <a:pt x="150" y="270"/>
                    <a:pt x="151" y="271"/>
                    <a:pt x="152" y="272"/>
                  </a:cubicBezTo>
                  <a:cubicBezTo>
                    <a:pt x="152" y="273"/>
                    <a:pt x="153" y="273"/>
                    <a:pt x="153" y="274"/>
                  </a:cubicBezTo>
                  <a:cubicBezTo>
                    <a:pt x="153" y="275"/>
                    <a:pt x="154" y="276"/>
                    <a:pt x="154" y="276"/>
                  </a:cubicBezTo>
                  <a:cubicBezTo>
                    <a:pt x="155" y="277"/>
                    <a:pt x="155" y="278"/>
                    <a:pt x="156" y="278"/>
                  </a:cubicBezTo>
                  <a:cubicBezTo>
                    <a:pt x="156" y="279"/>
                    <a:pt x="157" y="279"/>
                    <a:pt x="157" y="280"/>
                  </a:cubicBezTo>
                  <a:cubicBezTo>
                    <a:pt x="157" y="280"/>
                    <a:pt x="157" y="280"/>
                    <a:pt x="156" y="280"/>
                  </a:cubicBezTo>
                  <a:cubicBezTo>
                    <a:pt x="156" y="281"/>
                    <a:pt x="156" y="281"/>
                    <a:pt x="155" y="281"/>
                  </a:cubicBezTo>
                  <a:cubicBezTo>
                    <a:pt x="155" y="281"/>
                    <a:pt x="155" y="281"/>
                    <a:pt x="155" y="280"/>
                  </a:cubicBezTo>
                  <a:cubicBezTo>
                    <a:pt x="154" y="280"/>
                    <a:pt x="154" y="279"/>
                    <a:pt x="153" y="278"/>
                  </a:cubicBezTo>
                  <a:cubicBezTo>
                    <a:pt x="153" y="278"/>
                    <a:pt x="153" y="278"/>
                    <a:pt x="153" y="278"/>
                  </a:cubicBezTo>
                  <a:cubicBezTo>
                    <a:pt x="152" y="278"/>
                    <a:pt x="152" y="278"/>
                    <a:pt x="152" y="278"/>
                  </a:cubicBezTo>
                  <a:cubicBezTo>
                    <a:pt x="152" y="278"/>
                    <a:pt x="152" y="278"/>
                    <a:pt x="152" y="278"/>
                  </a:cubicBezTo>
                  <a:cubicBezTo>
                    <a:pt x="152" y="278"/>
                    <a:pt x="152" y="278"/>
                    <a:pt x="152" y="278"/>
                  </a:cubicBezTo>
                  <a:cubicBezTo>
                    <a:pt x="151" y="277"/>
                    <a:pt x="151" y="276"/>
                    <a:pt x="150" y="275"/>
                  </a:cubicBezTo>
                  <a:cubicBezTo>
                    <a:pt x="150" y="275"/>
                    <a:pt x="150" y="274"/>
                    <a:pt x="149" y="274"/>
                  </a:cubicBezTo>
                  <a:cubicBezTo>
                    <a:pt x="149" y="274"/>
                    <a:pt x="149" y="274"/>
                    <a:pt x="149" y="274"/>
                  </a:cubicBezTo>
                  <a:cubicBezTo>
                    <a:pt x="149" y="274"/>
                    <a:pt x="149" y="274"/>
                    <a:pt x="149" y="274"/>
                  </a:cubicBezTo>
                  <a:cubicBezTo>
                    <a:pt x="149" y="274"/>
                    <a:pt x="149" y="274"/>
                    <a:pt x="149" y="274"/>
                  </a:cubicBezTo>
                  <a:cubicBezTo>
                    <a:pt x="149" y="274"/>
                    <a:pt x="149" y="274"/>
                    <a:pt x="149" y="274"/>
                  </a:cubicBezTo>
                  <a:cubicBezTo>
                    <a:pt x="149" y="274"/>
                    <a:pt x="149" y="274"/>
                    <a:pt x="149" y="274"/>
                  </a:cubicBezTo>
                  <a:cubicBezTo>
                    <a:pt x="149" y="273"/>
                    <a:pt x="149" y="273"/>
                    <a:pt x="148" y="273"/>
                  </a:cubicBezTo>
                  <a:cubicBezTo>
                    <a:pt x="148" y="272"/>
                    <a:pt x="148" y="272"/>
                    <a:pt x="147" y="271"/>
                  </a:cubicBezTo>
                  <a:cubicBezTo>
                    <a:pt x="147" y="271"/>
                    <a:pt x="147" y="271"/>
                    <a:pt x="147" y="271"/>
                  </a:cubicBezTo>
                  <a:cubicBezTo>
                    <a:pt x="147" y="271"/>
                    <a:pt x="146" y="270"/>
                    <a:pt x="146" y="270"/>
                  </a:cubicBezTo>
                  <a:cubicBezTo>
                    <a:pt x="145" y="270"/>
                    <a:pt x="145" y="270"/>
                    <a:pt x="144" y="270"/>
                  </a:cubicBezTo>
                  <a:cubicBezTo>
                    <a:pt x="144" y="270"/>
                    <a:pt x="144" y="270"/>
                    <a:pt x="144" y="270"/>
                  </a:cubicBezTo>
                  <a:cubicBezTo>
                    <a:pt x="144" y="270"/>
                    <a:pt x="144" y="270"/>
                    <a:pt x="144" y="270"/>
                  </a:cubicBezTo>
                  <a:cubicBezTo>
                    <a:pt x="144" y="271"/>
                    <a:pt x="144" y="271"/>
                    <a:pt x="144" y="272"/>
                  </a:cubicBezTo>
                  <a:cubicBezTo>
                    <a:pt x="144" y="272"/>
                    <a:pt x="144" y="272"/>
                    <a:pt x="144" y="273"/>
                  </a:cubicBezTo>
                  <a:cubicBezTo>
                    <a:pt x="144" y="273"/>
                    <a:pt x="144" y="273"/>
                    <a:pt x="144" y="273"/>
                  </a:cubicBezTo>
                  <a:cubicBezTo>
                    <a:pt x="144" y="273"/>
                    <a:pt x="144" y="273"/>
                    <a:pt x="144" y="273"/>
                  </a:cubicBezTo>
                  <a:cubicBezTo>
                    <a:pt x="144" y="273"/>
                    <a:pt x="144" y="273"/>
                    <a:pt x="144" y="273"/>
                  </a:cubicBezTo>
                  <a:cubicBezTo>
                    <a:pt x="144" y="273"/>
                    <a:pt x="144" y="273"/>
                    <a:pt x="144" y="273"/>
                  </a:cubicBezTo>
                  <a:cubicBezTo>
                    <a:pt x="144" y="273"/>
                    <a:pt x="144" y="274"/>
                    <a:pt x="144" y="274"/>
                  </a:cubicBezTo>
                  <a:cubicBezTo>
                    <a:pt x="144" y="275"/>
                    <a:pt x="144" y="275"/>
                    <a:pt x="144" y="276"/>
                  </a:cubicBezTo>
                  <a:cubicBezTo>
                    <a:pt x="144" y="276"/>
                    <a:pt x="144" y="276"/>
                    <a:pt x="144" y="276"/>
                  </a:cubicBezTo>
                  <a:cubicBezTo>
                    <a:pt x="144" y="276"/>
                    <a:pt x="144" y="276"/>
                    <a:pt x="144" y="276"/>
                  </a:cubicBezTo>
                  <a:cubicBezTo>
                    <a:pt x="144" y="276"/>
                    <a:pt x="144" y="276"/>
                    <a:pt x="144" y="277"/>
                  </a:cubicBezTo>
                  <a:cubicBezTo>
                    <a:pt x="145" y="277"/>
                    <a:pt x="145" y="278"/>
                    <a:pt x="145" y="279"/>
                  </a:cubicBezTo>
                  <a:cubicBezTo>
                    <a:pt x="145" y="279"/>
                    <a:pt x="145" y="280"/>
                    <a:pt x="145" y="280"/>
                  </a:cubicBezTo>
                  <a:cubicBezTo>
                    <a:pt x="145" y="280"/>
                    <a:pt x="145" y="280"/>
                    <a:pt x="145" y="280"/>
                  </a:cubicBezTo>
                  <a:cubicBezTo>
                    <a:pt x="144" y="280"/>
                    <a:pt x="144" y="280"/>
                    <a:pt x="144" y="280"/>
                  </a:cubicBezTo>
                  <a:cubicBezTo>
                    <a:pt x="144" y="280"/>
                    <a:pt x="144" y="280"/>
                    <a:pt x="143" y="280"/>
                  </a:cubicBezTo>
                  <a:cubicBezTo>
                    <a:pt x="143" y="280"/>
                    <a:pt x="143" y="279"/>
                    <a:pt x="142" y="277"/>
                  </a:cubicBezTo>
                  <a:cubicBezTo>
                    <a:pt x="142" y="277"/>
                    <a:pt x="142" y="277"/>
                    <a:pt x="142" y="276"/>
                  </a:cubicBezTo>
                  <a:cubicBezTo>
                    <a:pt x="142" y="276"/>
                    <a:pt x="142" y="276"/>
                    <a:pt x="142" y="276"/>
                  </a:cubicBezTo>
                  <a:cubicBezTo>
                    <a:pt x="142" y="276"/>
                    <a:pt x="142" y="276"/>
                    <a:pt x="142" y="276"/>
                  </a:cubicBezTo>
                  <a:cubicBezTo>
                    <a:pt x="142" y="276"/>
                    <a:pt x="142" y="276"/>
                    <a:pt x="142" y="276"/>
                  </a:cubicBezTo>
                  <a:cubicBezTo>
                    <a:pt x="142" y="276"/>
                    <a:pt x="142" y="276"/>
                    <a:pt x="142" y="276"/>
                  </a:cubicBezTo>
                  <a:cubicBezTo>
                    <a:pt x="142" y="275"/>
                    <a:pt x="141" y="274"/>
                    <a:pt x="141" y="273"/>
                  </a:cubicBezTo>
                  <a:cubicBezTo>
                    <a:pt x="141" y="273"/>
                    <a:pt x="141" y="273"/>
                    <a:pt x="141" y="273"/>
                  </a:cubicBezTo>
                  <a:cubicBezTo>
                    <a:pt x="141" y="273"/>
                    <a:pt x="141" y="273"/>
                    <a:pt x="141" y="273"/>
                  </a:cubicBezTo>
                  <a:cubicBezTo>
                    <a:pt x="141" y="272"/>
                    <a:pt x="141" y="271"/>
                    <a:pt x="141" y="270"/>
                  </a:cubicBezTo>
                  <a:cubicBezTo>
                    <a:pt x="141" y="270"/>
                    <a:pt x="141" y="270"/>
                    <a:pt x="141" y="270"/>
                  </a:cubicBezTo>
                  <a:cubicBezTo>
                    <a:pt x="141" y="270"/>
                    <a:pt x="141" y="270"/>
                    <a:pt x="141" y="270"/>
                  </a:cubicBezTo>
                  <a:cubicBezTo>
                    <a:pt x="141" y="270"/>
                    <a:pt x="141" y="270"/>
                    <a:pt x="141" y="270"/>
                  </a:cubicBezTo>
                  <a:cubicBezTo>
                    <a:pt x="141" y="270"/>
                    <a:pt x="141" y="270"/>
                    <a:pt x="141" y="270"/>
                  </a:cubicBezTo>
                  <a:cubicBezTo>
                    <a:pt x="140" y="269"/>
                    <a:pt x="140" y="269"/>
                    <a:pt x="140" y="269"/>
                  </a:cubicBezTo>
                  <a:cubicBezTo>
                    <a:pt x="140" y="269"/>
                    <a:pt x="140" y="269"/>
                    <a:pt x="140" y="269"/>
                  </a:cubicBezTo>
                  <a:cubicBezTo>
                    <a:pt x="140" y="269"/>
                    <a:pt x="140" y="269"/>
                    <a:pt x="140" y="269"/>
                  </a:cubicBezTo>
                  <a:cubicBezTo>
                    <a:pt x="140" y="269"/>
                    <a:pt x="140" y="269"/>
                    <a:pt x="140" y="269"/>
                  </a:cubicBezTo>
                  <a:cubicBezTo>
                    <a:pt x="140" y="269"/>
                    <a:pt x="140" y="269"/>
                    <a:pt x="139" y="269"/>
                  </a:cubicBezTo>
                  <a:cubicBezTo>
                    <a:pt x="139" y="269"/>
                    <a:pt x="139" y="269"/>
                    <a:pt x="139" y="269"/>
                  </a:cubicBezTo>
                  <a:cubicBezTo>
                    <a:pt x="139" y="269"/>
                    <a:pt x="139" y="269"/>
                    <a:pt x="139" y="269"/>
                  </a:cubicBezTo>
                  <a:cubicBezTo>
                    <a:pt x="139" y="269"/>
                    <a:pt x="139" y="269"/>
                    <a:pt x="139" y="269"/>
                  </a:cubicBezTo>
                  <a:cubicBezTo>
                    <a:pt x="139" y="269"/>
                    <a:pt x="139" y="269"/>
                    <a:pt x="139" y="269"/>
                  </a:cubicBezTo>
                  <a:cubicBezTo>
                    <a:pt x="139" y="269"/>
                    <a:pt x="139" y="269"/>
                    <a:pt x="139" y="269"/>
                  </a:cubicBezTo>
                  <a:cubicBezTo>
                    <a:pt x="139" y="269"/>
                    <a:pt x="139" y="269"/>
                    <a:pt x="139" y="269"/>
                  </a:cubicBezTo>
                  <a:cubicBezTo>
                    <a:pt x="135" y="273"/>
                    <a:pt x="130" y="277"/>
                    <a:pt x="127" y="282"/>
                  </a:cubicBezTo>
                  <a:cubicBezTo>
                    <a:pt x="125" y="284"/>
                    <a:pt x="123" y="287"/>
                    <a:pt x="122" y="289"/>
                  </a:cubicBezTo>
                  <a:cubicBezTo>
                    <a:pt x="121" y="292"/>
                    <a:pt x="121" y="295"/>
                    <a:pt x="123" y="297"/>
                  </a:cubicBezTo>
                  <a:cubicBezTo>
                    <a:pt x="125" y="299"/>
                    <a:pt x="126" y="300"/>
                    <a:pt x="128" y="302"/>
                  </a:cubicBezTo>
                  <a:cubicBezTo>
                    <a:pt x="131" y="303"/>
                    <a:pt x="133" y="303"/>
                    <a:pt x="136" y="302"/>
                  </a:cubicBezTo>
                  <a:cubicBezTo>
                    <a:pt x="143" y="301"/>
                    <a:pt x="152" y="295"/>
                    <a:pt x="166" y="281"/>
                  </a:cubicBezTo>
                  <a:cubicBezTo>
                    <a:pt x="166" y="281"/>
                    <a:pt x="166" y="281"/>
                    <a:pt x="166" y="281"/>
                  </a:cubicBezTo>
                  <a:cubicBezTo>
                    <a:pt x="166" y="281"/>
                    <a:pt x="166" y="281"/>
                    <a:pt x="166" y="281"/>
                  </a:cubicBezTo>
                  <a:cubicBezTo>
                    <a:pt x="167" y="281"/>
                    <a:pt x="167" y="281"/>
                    <a:pt x="167" y="281"/>
                  </a:cubicBezTo>
                  <a:cubicBezTo>
                    <a:pt x="167" y="281"/>
                    <a:pt x="167" y="281"/>
                    <a:pt x="167" y="281"/>
                  </a:cubicBezTo>
                  <a:cubicBezTo>
                    <a:pt x="177" y="271"/>
                    <a:pt x="181" y="267"/>
                    <a:pt x="186" y="260"/>
                  </a:cubicBezTo>
                  <a:cubicBezTo>
                    <a:pt x="186" y="260"/>
                    <a:pt x="186" y="260"/>
                    <a:pt x="186" y="260"/>
                  </a:cubicBezTo>
                  <a:cubicBezTo>
                    <a:pt x="195" y="253"/>
                    <a:pt x="201" y="246"/>
                    <a:pt x="208" y="239"/>
                  </a:cubicBezTo>
                  <a:cubicBezTo>
                    <a:pt x="208" y="239"/>
                    <a:pt x="208" y="239"/>
                    <a:pt x="208" y="239"/>
                  </a:cubicBezTo>
                  <a:cubicBezTo>
                    <a:pt x="230" y="230"/>
                    <a:pt x="245" y="220"/>
                    <a:pt x="256" y="212"/>
                  </a:cubicBezTo>
                  <a:cubicBezTo>
                    <a:pt x="256" y="212"/>
                    <a:pt x="256" y="212"/>
                    <a:pt x="256" y="212"/>
                  </a:cubicBezTo>
                  <a:cubicBezTo>
                    <a:pt x="256" y="212"/>
                    <a:pt x="256" y="212"/>
                    <a:pt x="256" y="212"/>
                  </a:cubicBezTo>
                  <a:cubicBezTo>
                    <a:pt x="256" y="212"/>
                    <a:pt x="256" y="212"/>
                    <a:pt x="256" y="212"/>
                  </a:cubicBezTo>
                  <a:cubicBezTo>
                    <a:pt x="256" y="211"/>
                    <a:pt x="256" y="211"/>
                    <a:pt x="256" y="211"/>
                  </a:cubicBezTo>
                  <a:cubicBezTo>
                    <a:pt x="256" y="211"/>
                    <a:pt x="256" y="211"/>
                    <a:pt x="256" y="211"/>
                  </a:cubicBezTo>
                  <a:cubicBezTo>
                    <a:pt x="256" y="211"/>
                    <a:pt x="256" y="211"/>
                    <a:pt x="256" y="211"/>
                  </a:cubicBezTo>
                  <a:cubicBezTo>
                    <a:pt x="256" y="211"/>
                    <a:pt x="256" y="211"/>
                    <a:pt x="256" y="211"/>
                  </a:cubicBezTo>
                  <a:cubicBezTo>
                    <a:pt x="256" y="211"/>
                    <a:pt x="256" y="211"/>
                    <a:pt x="256" y="211"/>
                  </a:cubicBezTo>
                  <a:cubicBezTo>
                    <a:pt x="256" y="211"/>
                    <a:pt x="256" y="211"/>
                    <a:pt x="256" y="211"/>
                  </a:cubicBezTo>
                  <a:cubicBezTo>
                    <a:pt x="256" y="211"/>
                    <a:pt x="256" y="211"/>
                    <a:pt x="256" y="211"/>
                  </a:cubicBezTo>
                  <a:cubicBezTo>
                    <a:pt x="256" y="211"/>
                    <a:pt x="256" y="211"/>
                    <a:pt x="256" y="211"/>
                  </a:cubicBezTo>
                  <a:cubicBezTo>
                    <a:pt x="256" y="211"/>
                    <a:pt x="256" y="211"/>
                    <a:pt x="256" y="211"/>
                  </a:cubicBezTo>
                  <a:cubicBezTo>
                    <a:pt x="255" y="211"/>
                    <a:pt x="255" y="211"/>
                    <a:pt x="255" y="211"/>
                  </a:cubicBezTo>
                  <a:cubicBezTo>
                    <a:pt x="255" y="211"/>
                    <a:pt x="255" y="211"/>
                    <a:pt x="255" y="211"/>
                  </a:cubicBezTo>
                  <a:cubicBezTo>
                    <a:pt x="252" y="212"/>
                    <a:pt x="248" y="212"/>
                    <a:pt x="244" y="212"/>
                  </a:cubicBezTo>
                  <a:cubicBezTo>
                    <a:pt x="244" y="212"/>
                    <a:pt x="244" y="212"/>
                    <a:pt x="244" y="212"/>
                  </a:cubicBezTo>
                  <a:cubicBezTo>
                    <a:pt x="244" y="212"/>
                    <a:pt x="244" y="212"/>
                    <a:pt x="244" y="212"/>
                  </a:cubicBezTo>
                  <a:cubicBezTo>
                    <a:pt x="238" y="214"/>
                    <a:pt x="234" y="213"/>
                    <a:pt x="230" y="213"/>
                  </a:cubicBezTo>
                  <a:cubicBezTo>
                    <a:pt x="227" y="212"/>
                    <a:pt x="223" y="211"/>
                    <a:pt x="216" y="213"/>
                  </a:cubicBezTo>
                  <a:cubicBezTo>
                    <a:pt x="216" y="213"/>
                    <a:pt x="216" y="213"/>
                    <a:pt x="216" y="213"/>
                  </a:cubicBezTo>
                  <a:cubicBezTo>
                    <a:pt x="212" y="214"/>
                    <a:pt x="211" y="214"/>
                    <a:pt x="210" y="214"/>
                  </a:cubicBezTo>
                  <a:cubicBezTo>
                    <a:pt x="209" y="214"/>
                    <a:pt x="208" y="213"/>
                    <a:pt x="206" y="213"/>
                  </a:cubicBezTo>
                  <a:cubicBezTo>
                    <a:pt x="206" y="213"/>
                    <a:pt x="206" y="213"/>
                    <a:pt x="206" y="213"/>
                  </a:cubicBezTo>
                  <a:cubicBezTo>
                    <a:pt x="206" y="213"/>
                    <a:pt x="206" y="213"/>
                    <a:pt x="206" y="213"/>
                  </a:cubicBezTo>
                  <a:cubicBezTo>
                    <a:pt x="206" y="213"/>
                    <a:pt x="206" y="213"/>
                    <a:pt x="206" y="213"/>
                  </a:cubicBezTo>
                  <a:cubicBezTo>
                    <a:pt x="202" y="214"/>
                    <a:pt x="199" y="215"/>
                    <a:pt x="196" y="215"/>
                  </a:cubicBezTo>
                  <a:cubicBezTo>
                    <a:pt x="194" y="215"/>
                    <a:pt x="193" y="215"/>
                    <a:pt x="192" y="215"/>
                  </a:cubicBezTo>
                  <a:cubicBezTo>
                    <a:pt x="191" y="214"/>
                    <a:pt x="191" y="214"/>
                    <a:pt x="191" y="214"/>
                  </a:cubicBezTo>
                  <a:cubicBezTo>
                    <a:pt x="190" y="213"/>
                    <a:pt x="190" y="213"/>
                    <a:pt x="190" y="212"/>
                  </a:cubicBezTo>
                  <a:cubicBezTo>
                    <a:pt x="189" y="210"/>
                    <a:pt x="190" y="208"/>
                    <a:pt x="191" y="206"/>
                  </a:cubicBezTo>
                  <a:cubicBezTo>
                    <a:pt x="193" y="205"/>
                    <a:pt x="195" y="203"/>
                    <a:pt x="198" y="202"/>
                  </a:cubicBezTo>
                  <a:cubicBezTo>
                    <a:pt x="200" y="201"/>
                    <a:pt x="203" y="200"/>
                    <a:pt x="205" y="199"/>
                  </a:cubicBezTo>
                  <a:cubicBezTo>
                    <a:pt x="206" y="199"/>
                    <a:pt x="207" y="199"/>
                    <a:pt x="208" y="199"/>
                  </a:cubicBezTo>
                  <a:cubicBezTo>
                    <a:pt x="209" y="199"/>
                    <a:pt x="210" y="199"/>
                    <a:pt x="210" y="199"/>
                  </a:cubicBezTo>
                  <a:cubicBezTo>
                    <a:pt x="210" y="199"/>
                    <a:pt x="210" y="199"/>
                    <a:pt x="210" y="199"/>
                  </a:cubicBezTo>
                  <a:cubicBezTo>
                    <a:pt x="210" y="199"/>
                    <a:pt x="210" y="199"/>
                    <a:pt x="210" y="199"/>
                  </a:cubicBezTo>
                  <a:cubicBezTo>
                    <a:pt x="210" y="199"/>
                    <a:pt x="210" y="199"/>
                    <a:pt x="210" y="199"/>
                  </a:cubicBezTo>
                  <a:cubicBezTo>
                    <a:pt x="210" y="199"/>
                    <a:pt x="210" y="199"/>
                    <a:pt x="210" y="199"/>
                  </a:cubicBezTo>
                  <a:cubicBezTo>
                    <a:pt x="210" y="199"/>
                    <a:pt x="210" y="199"/>
                    <a:pt x="210" y="199"/>
                  </a:cubicBezTo>
                  <a:cubicBezTo>
                    <a:pt x="212" y="198"/>
                    <a:pt x="215" y="197"/>
                    <a:pt x="218" y="197"/>
                  </a:cubicBezTo>
                  <a:cubicBezTo>
                    <a:pt x="218" y="197"/>
                    <a:pt x="219" y="197"/>
                    <a:pt x="219" y="197"/>
                  </a:cubicBezTo>
                  <a:cubicBezTo>
                    <a:pt x="219" y="197"/>
                    <a:pt x="219" y="197"/>
                    <a:pt x="219" y="197"/>
                  </a:cubicBezTo>
                  <a:cubicBezTo>
                    <a:pt x="219" y="197"/>
                    <a:pt x="219" y="197"/>
                    <a:pt x="219" y="197"/>
                  </a:cubicBezTo>
                  <a:cubicBezTo>
                    <a:pt x="221" y="199"/>
                    <a:pt x="223" y="199"/>
                    <a:pt x="224" y="200"/>
                  </a:cubicBezTo>
                  <a:cubicBezTo>
                    <a:pt x="226" y="200"/>
                    <a:pt x="227" y="200"/>
                    <a:pt x="230" y="201"/>
                  </a:cubicBezTo>
                  <a:cubicBezTo>
                    <a:pt x="232" y="202"/>
                    <a:pt x="234" y="202"/>
                    <a:pt x="236" y="202"/>
                  </a:cubicBezTo>
                  <a:cubicBezTo>
                    <a:pt x="236" y="202"/>
                    <a:pt x="236" y="202"/>
                    <a:pt x="236" y="202"/>
                  </a:cubicBezTo>
                  <a:cubicBezTo>
                    <a:pt x="239" y="203"/>
                    <a:pt x="241" y="202"/>
                    <a:pt x="243" y="202"/>
                  </a:cubicBezTo>
                  <a:cubicBezTo>
                    <a:pt x="245" y="202"/>
                    <a:pt x="246" y="201"/>
                    <a:pt x="249" y="202"/>
                  </a:cubicBezTo>
                  <a:cubicBezTo>
                    <a:pt x="249" y="202"/>
                    <a:pt x="249" y="202"/>
                    <a:pt x="249" y="202"/>
                  </a:cubicBezTo>
                  <a:cubicBezTo>
                    <a:pt x="249" y="202"/>
                    <a:pt x="249" y="202"/>
                    <a:pt x="249" y="202"/>
                  </a:cubicBezTo>
                  <a:cubicBezTo>
                    <a:pt x="249" y="202"/>
                    <a:pt x="249" y="202"/>
                    <a:pt x="249" y="202"/>
                  </a:cubicBezTo>
                  <a:cubicBezTo>
                    <a:pt x="251" y="202"/>
                    <a:pt x="252" y="202"/>
                    <a:pt x="253" y="202"/>
                  </a:cubicBezTo>
                  <a:cubicBezTo>
                    <a:pt x="253" y="202"/>
                    <a:pt x="253" y="202"/>
                    <a:pt x="254" y="202"/>
                  </a:cubicBezTo>
                  <a:cubicBezTo>
                    <a:pt x="254" y="202"/>
                    <a:pt x="254" y="202"/>
                    <a:pt x="254" y="202"/>
                  </a:cubicBezTo>
                  <a:cubicBezTo>
                    <a:pt x="256" y="202"/>
                    <a:pt x="258" y="203"/>
                    <a:pt x="259" y="203"/>
                  </a:cubicBezTo>
                  <a:cubicBezTo>
                    <a:pt x="260" y="203"/>
                    <a:pt x="260" y="203"/>
                    <a:pt x="261" y="202"/>
                  </a:cubicBezTo>
                  <a:cubicBezTo>
                    <a:pt x="261" y="202"/>
                    <a:pt x="262" y="202"/>
                    <a:pt x="262" y="202"/>
                  </a:cubicBezTo>
                  <a:cubicBezTo>
                    <a:pt x="262" y="201"/>
                    <a:pt x="262" y="201"/>
                    <a:pt x="262" y="201"/>
                  </a:cubicBezTo>
                  <a:cubicBezTo>
                    <a:pt x="263" y="200"/>
                    <a:pt x="262" y="198"/>
                    <a:pt x="262" y="197"/>
                  </a:cubicBezTo>
                  <a:cubicBezTo>
                    <a:pt x="261" y="197"/>
                    <a:pt x="259" y="196"/>
                    <a:pt x="258" y="195"/>
                  </a:cubicBezTo>
                  <a:cubicBezTo>
                    <a:pt x="257" y="195"/>
                    <a:pt x="256" y="194"/>
                    <a:pt x="255" y="194"/>
                  </a:cubicBezTo>
                  <a:cubicBezTo>
                    <a:pt x="254" y="194"/>
                    <a:pt x="253" y="194"/>
                    <a:pt x="253" y="194"/>
                  </a:cubicBezTo>
                  <a:cubicBezTo>
                    <a:pt x="253" y="194"/>
                    <a:pt x="252" y="194"/>
                    <a:pt x="252" y="194"/>
                  </a:cubicBezTo>
                  <a:cubicBezTo>
                    <a:pt x="252" y="194"/>
                    <a:pt x="252" y="194"/>
                    <a:pt x="251" y="194"/>
                  </a:cubicBezTo>
                  <a:cubicBezTo>
                    <a:pt x="251" y="193"/>
                    <a:pt x="250" y="193"/>
                    <a:pt x="248" y="193"/>
                  </a:cubicBezTo>
                  <a:cubicBezTo>
                    <a:pt x="247" y="193"/>
                    <a:pt x="246" y="193"/>
                    <a:pt x="245" y="193"/>
                  </a:cubicBezTo>
                  <a:cubicBezTo>
                    <a:pt x="243" y="190"/>
                    <a:pt x="243" y="188"/>
                    <a:pt x="244" y="186"/>
                  </a:cubicBezTo>
                  <a:cubicBezTo>
                    <a:pt x="245" y="185"/>
                    <a:pt x="246" y="184"/>
                    <a:pt x="247" y="183"/>
                  </a:cubicBezTo>
                  <a:cubicBezTo>
                    <a:pt x="247" y="183"/>
                    <a:pt x="247" y="183"/>
                    <a:pt x="247" y="183"/>
                  </a:cubicBezTo>
                  <a:cubicBezTo>
                    <a:pt x="248" y="182"/>
                    <a:pt x="248" y="181"/>
                    <a:pt x="249" y="180"/>
                  </a:cubicBezTo>
                  <a:cubicBezTo>
                    <a:pt x="249" y="180"/>
                    <a:pt x="249" y="180"/>
                    <a:pt x="249" y="180"/>
                  </a:cubicBezTo>
                  <a:cubicBezTo>
                    <a:pt x="252" y="179"/>
                    <a:pt x="256" y="177"/>
                    <a:pt x="258" y="176"/>
                  </a:cubicBezTo>
                  <a:cubicBezTo>
                    <a:pt x="261" y="174"/>
                    <a:pt x="262" y="173"/>
                    <a:pt x="264" y="172"/>
                  </a:cubicBezTo>
                  <a:cubicBezTo>
                    <a:pt x="265" y="171"/>
                    <a:pt x="267" y="170"/>
                    <a:pt x="269" y="168"/>
                  </a:cubicBezTo>
                  <a:cubicBezTo>
                    <a:pt x="270" y="168"/>
                    <a:pt x="271" y="167"/>
                    <a:pt x="271" y="166"/>
                  </a:cubicBezTo>
                  <a:cubicBezTo>
                    <a:pt x="272" y="165"/>
                    <a:pt x="272" y="164"/>
                    <a:pt x="272" y="163"/>
                  </a:cubicBezTo>
                  <a:cubicBezTo>
                    <a:pt x="271" y="162"/>
                    <a:pt x="270" y="162"/>
                    <a:pt x="269" y="161"/>
                  </a:cubicBezTo>
                  <a:cubicBezTo>
                    <a:pt x="268" y="161"/>
                    <a:pt x="267" y="161"/>
                    <a:pt x="266" y="162"/>
                  </a:cubicBezTo>
                  <a:cubicBezTo>
                    <a:pt x="265" y="163"/>
                    <a:pt x="263" y="164"/>
                    <a:pt x="261" y="165"/>
                  </a:cubicBezTo>
                  <a:cubicBezTo>
                    <a:pt x="257" y="167"/>
                    <a:pt x="256" y="168"/>
                    <a:pt x="254" y="169"/>
                  </a:cubicBezTo>
                  <a:cubicBezTo>
                    <a:pt x="254" y="169"/>
                    <a:pt x="254" y="169"/>
                    <a:pt x="254" y="169"/>
                  </a:cubicBezTo>
                  <a:cubicBezTo>
                    <a:pt x="252" y="170"/>
                    <a:pt x="250" y="171"/>
                    <a:pt x="249" y="171"/>
                  </a:cubicBezTo>
                  <a:cubicBezTo>
                    <a:pt x="248" y="172"/>
                    <a:pt x="247" y="172"/>
                    <a:pt x="247" y="172"/>
                  </a:cubicBezTo>
                  <a:cubicBezTo>
                    <a:pt x="247" y="172"/>
                    <a:pt x="247" y="172"/>
                    <a:pt x="247" y="172"/>
                  </a:cubicBezTo>
                  <a:cubicBezTo>
                    <a:pt x="248" y="171"/>
                    <a:pt x="251" y="169"/>
                    <a:pt x="253" y="168"/>
                  </a:cubicBezTo>
                  <a:cubicBezTo>
                    <a:pt x="254" y="167"/>
                    <a:pt x="254" y="167"/>
                    <a:pt x="255" y="166"/>
                  </a:cubicBezTo>
                  <a:cubicBezTo>
                    <a:pt x="255" y="166"/>
                    <a:pt x="255" y="166"/>
                    <a:pt x="255" y="166"/>
                  </a:cubicBezTo>
                  <a:cubicBezTo>
                    <a:pt x="255" y="166"/>
                    <a:pt x="255" y="166"/>
                    <a:pt x="255" y="166"/>
                  </a:cubicBezTo>
                  <a:cubicBezTo>
                    <a:pt x="256" y="165"/>
                    <a:pt x="257" y="163"/>
                    <a:pt x="260" y="160"/>
                  </a:cubicBezTo>
                  <a:cubicBezTo>
                    <a:pt x="262" y="158"/>
                    <a:pt x="264" y="157"/>
                    <a:pt x="265" y="155"/>
                  </a:cubicBezTo>
                  <a:cubicBezTo>
                    <a:pt x="266" y="155"/>
                    <a:pt x="266" y="154"/>
                    <a:pt x="266" y="153"/>
                  </a:cubicBezTo>
                  <a:cubicBezTo>
                    <a:pt x="266" y="152"/>
                    <a:pt x="266" y="152"/>
                    <a:pt x="265" y="151"/>
                  </a:cubicBezTo>
                  <a:cubicBezTo>
                    <a:pt x="265" y="150"/>
                    <a:pt x="264" y="150"/>
                    <a:pt x="264" y="150"/>
                  </a:cubicBezTo>
                  <a:cubicBezTo>
                    <a:pt x="263" y="150"/>
                    <a:pt x="262" y="150"/>
                    <a:pt x="262" y="150"/>
                  </a:cubicBezTo>
                  <a:cubicBezTo>
                    <a:pt x="261" y="150"/>
                    <a:pt x="260" y="151"/>
                    <a:pt x="259" y="151"/>
                  </a:cubicBezTo>
                  <a:cubicBezTo>
                    <a:pt x="258" y="153"/>
                    <a:pt x="256" y="154"/>
                    <a:pt x="255" y="156"/>
                  </a:cubicBezTo>
                  <a:cubicBezTo>
                    <a:pt x="251" y="158"/>
                    <a:pt x="247" y="162"/>
                    <a:pt x="245" y="163"/>
                  </a:cubicBezTo>
                  <a:cubicBezTo>
                    <a:pt x="244" y="165"/>
                    <a:pt x="243" y="166"/>
                    <a:pt x="242" y="166"/>
                  </a:cubicBezTo>
                  <a:cubicBezTo>
                    <a:pt x="241" y="167"/>
                    <a:pt x="241" y="167"/>
                    <a:pt x="241" y="167"/>
                  </a:cubicBezTo>
                  <a:cubicBezTo>
                    <a:pt x="241" y="167"/>
                    <a:pt x="240" y="167"/>
                    <a:pt x="240" y="167"/>
                  </a:cubicBezTo>
                  <a:cubicBezTo>
                    <a:pt x="241" y="166"/>
                    <a:pt x="243" y="164"/>
                    <a:pt x="244" y="163"/>
                  </a:cubicBezTo>
                  <a:cubicBezTo>
                    <a:pt x="244" y="163"/>
                    <a:pt x="244" y="163"/>
                    <a:pt x="244" y="163"/>
                  </a:cubicBezTo>
                  <a:cubicBezTo>
                    <a:pt x="244" y="163"/>
                    <a:pt x="244" y="163"/>
                    <a:pt x="244" y="163"/>
                  </a:cubicBezTo>
                  <a:cubicBezTo>
                    <a:pt x="244" y="163"/>
                    <a:pt x="244" y="162"/>
                    <a:pt x="244" y="162"/>
                  </a:cubicBezTo>
                  <a:cubicBezTo>
                    <a:pt x="244" y="162"/>
                    <a:pt x="244" y="162"/>
                    <a:pt x="244" y="162"/>
                  </a:cubicBezTo>
                  <a:cubicBezTo>
                    <a:pt x="245" y="161"/>
                    <a:pt x="246" y="160"/>
                    <a:pt x="247" y="158"/>
                  </a:cubicBezTo>
                  <a:cubicBezTo>
                    <a:pt x="248" y="157"/>
                    <a:pt x="249" y="156"/>
                    <a:pt x="249" y="155"/>
                  </a:cubicBezTo>
                  <a:cubicBezTo>
                    <a:pt x="250" y="154"/>
                    <a:pt x="252" y="153"/>
                    <a:pt x="253" y="151"/>
                  </a:cubicBezTo>
                  <a:cubicBezTo>
                    <a:pt x="253" y="150"/>
                    <a:pt x="254" y="150"/>
                    <a:pt x="254" y="149"/>
                  </a:cubicBezTo>
                  <a:cubicBezTo>
                    <a:pt x="254" y="148"/>
                    <a:pt x="254" y="147"/>
                    <a:pt x="253" y="146"/>
                  </a:cubicBezTo>
                  <a:cubicBezTo>
                    <a:pt x="253" y="145"/>
                    <a:pt x="252" y="145"/>
                    <a:pt x="251" y="145"/>
                  </a:cubicBezTo>
                  <a:cubicBezTo>
                    <a:pt x="251" y="145"/>
                    <a:pt x="251" y="145"/>
                    <a:pt x="251" y="145"/>
                  </a:cubicBezTo>
                  <a:cubicBezTo>
                    <a:pt x="250" y="145"/>
                    <a:pt x="249" y="145"/>
                    <a:pt x="248" y="146"/>
                  </a:cubicBezTo>
                  <a:cubicBezTo>
                    <a:pt x="247" y="147"/>
                    <a:pt x="246" y="149"/>
                    <a:pt x="244" y="151"/>
                  </a:cubicBezTo>
                  <a:cubicBezTo>
                    <a:pt x="243" y="152"/>
                    <a:pt x="242" y="153"/>
                    <a:pt x="241" y="154"/>
                  </a:cubicBezTo>
                  <a:cubicBezTo>
                    <a:pt x="241" y="154"/>
                    <a:pt x="241" y="154"/>
                    <a:pt x="241" y="154"/>
                  </a:cubicBezTo>
                  <a:cubicBezTo>
                    <a:pt x="241" y="154"/>
                    <a:pt x="241" y="154"/>
                    <a:pt x="241" y="154"/>
                  </a:cubicBezTo>
                  <a:cubicBezTo>
                    <a:pt x="241" y="154"/>
                    <a:pt x="240" y="155"/>
                    <a:pt x="240" y="155"/>
                  </a:cubicBezTo>
                  <a:cubicBezTo>
                    <a:pt x="239" y="156"/>
                    <a:pt x="239" y="157"/>
                    <a:pt x="238" y="158"/>
                  </a:cubicBezTo>
                  <a:cubicBezTo>
                    <a:pt x="238" y="158"/>
                    <a:pt x="238" y="158"/>
                    <a:pt x="238" y="158"/>
                  </a:cubicBezTo>
                  <a:cubicBezTo>
                    <a:pt x="238" y="158"/>
                    <a:pt x="238" y="158"/>
                    <a:pt x="238" y="158"/>
                  </a:cubicBezTo>
                  <a:cubicBezTo>
                    <a:pt x="237" y="158"/>
                    <a:pt x="236" y="159"/>
                    <a:pt x="236" y="160"/>
                  </a:cubicBezTo>
                  <a:cubicBezTo>
                    <a:pt x="235" y="161"/>
                    <a:pt x="235" y="162"/>
                    <a:pt x="234" y="162"/>
                  </a:cubicBezTo>
                  <a:cubicBezTo>
                    <a:pt x="233" y="163"/>
                    <a:pt x="233" y="164"/>
                    <a:pt x="232" y="164"/>
                  </a:cubicBezTo>
                  <a:cubicBezTo>
                    <a:pt x="231" y="164"/>
                    <a:pt x="231" y="164"/>
                    <a:pt x="230" y="164"/>
                  </a:cubicBezTo>
                  <a:cubicBezTo>
                    <a:pt x="230" y="164"/>
                    <a:pt x="230" y="163"/>
                    <a:pt x="230" y="162"/>
                  </a:cubicBezTo>
                  <a:cubicBezTo>
                    <a:pt x="230" y="162"/>
                    <a:pt x="230" y="161"/>
                    <a:pt x="230" y="160"/>
                  </a:cubicBezTo>
                  <a:cubicBezTo>
                    <a:pt x="230" y="160"/>
                    <a:pt x="230" y="160"/>
                    <a:pt x="230" y="160"/>
                  </a:cubicBezTo>
                  <a:cubicBezTo>
                    <a:pt x="230" y="160"/>
                    <a:pt x="230" y="160"/>
                    <a:pt x="230" y="160"/>
                  </a:cubicBezTo>
                  <a:cubicBezTo>
                    <a:pt x="230" y="159"/>
                    <a:pt x="230" y="159"/>
                    <a:pt x="230" y="158"/>
                  </a:cubicBezTo>
                  <a:cubicBezTo>
                    <a:pt x="231" y="157"/>
                    <a:pt x="231" y="156"/>
                    <a:pt x="231" y="155"/>
                  </a:cubicBezTo>
                  <a:cubicBezTo>
                    <a:pt x="231" y="155"/>
                    <a:pt x="231" y="155"/>
                    <a:pt x="231" y="155"/>
                  </a:cubicBezTo>
                  <a:cubicBezTo>
                    <a:pt x="231" y="155"/>
                    <a:pt x="231" y="155"/>
                    <a:pt x="231" y="155"/>
                  </a:cubicBezTo>
                  <a:cubicBezTo>
                    <a:pt x="231" y="155"/>
                    <a:pt x="231" y="155"/>
                    <a:pt x="231" y="155"/>
                  </a:cubicBezTo>
                  <a:cubicBezTo>
                    <a:pt x="231" y="155"/>
                    <a:pt x="231" y="155"/>
                    <a:pt x="231" y="155"/>
                  </a:cubicBezTo>
                  <a:cubicBezTo>
                    <a:pt x="231" y="155"/>
                    <a:pt x="231" y="154"/>
                    <a:pt x="231" y="154"/>
                  </a:cubicBezTo>
                  <a:cubicBezTo>
                    <a:pt x="231" y="154"/>
                    <a:pt x="231" y="154"/>
                    <a:pt x="231" y="153"/>
                  </a:cubicBezTo>
                  <a:cubicBezTo>
                    <a:pt x="232" y="152"/>
                    <a:pt x="232" y="150"/>
                    <a:pt x="233" y="149"/>
                  </a:cubicBezTo>
                  <a:cubicBezTo>
                    <a:pt x="233" y="148"/>
                    <a:pt x="233" y="147"/>
                    <a:pt x="232" y="147"/>
                  </a:cubicBezTo>
                  <a:cubicBezTo>
                    <a:pt x="232" y="146"/>
                    <a:pt x="232" y="146"/>
                    <a:pt x="232" y="145"/>
                  </a:cubicBezTo>
                  <a:cubicBezTo>
                    <a:pt x="232" y="145"/>
                    <a:pt x="232" y="145"/>
                    <a:pt x="231" y="145"/>
                  </a:cubicBezTo>
                  <a:cubicBezTo>
                    <a:pt x="231" y="145"/>
                    <a:pt x="230" y="145"/>
                    <a:pt x="230" y="145"/>
                  </a:cubicBezTo>
                  <a:cubicBezTo>
                    <a:pt x="229" y="145"/>
                    <a:pt x="228" y="145"/>
                    <a:pt x="228" y="146"/>
                  </a:cubicBezTo>
                  <a:cubicBezTo>
                    <a:pt x="227" y="147"/>
                    <a:pt x="226" y="149"/>
                    <a:pt x="225" y="153"/>
                  </a:cubicBezTo>
                  <a:cubicBezTo>
                    <a:pt x="225" y="153"/>
                    <a:pt x="225" y="153"/>
                    <a:pt x="225" y="153"/>
                  </a:cubicBezTo>
                  <a:cubicBezTo>
                    <a:pt x="224" y="156"/>
                    <a:pt x="223" y="157"/>
                    <a:pt x="223" y="159"/>
                  </a:cubicBezTo>
                  <a:cubicBezTo>
                    <a:pt x="223" y="159"/>
                    <a:pt x="223" y="159"/>
                    <a:pt x="223" y="159"/>
                  </a:cubicBezTo>
                  <a:cubicBezTo>
                    <a:pt x="222" y="161"/>
                    <a:pt x="222" y="163"/>
                    <a:pt x="222" y="165"/>
                  </a:cubicBezTo>
                  <a:cubicBezTo>
                    <a:pt x="222" y="165"/>
                    <a:pt x="222" y="165"/>
                    <a:pt x="222" y="165"/>
                  </a:cubicBezTo>
                  <a:cubicBezTo>
                    <a:pt x="222" y="165"/>
                    <a:pt x="222" y="165"/>
                    <a:pt x="222" y="165"/>
                  </a:cubicBezTo>
                  <a:cubicBezTo>
                    <a:pt x="222" y="165"/>
                    <a:pt x="222" y="165"/>
                    <a:pt x="222" y="165"/>
                  </a:cubicBezTo>
                  <a:cubicBezTo>
                    <a:pt x="221" y="166"/>
                    <a:pt x="220" y="167"/>
                    <a:pt x="220" y="168"/>
                  </a:cubicBezTo>
                  <a:cubicBezTo>
                    <a:pt x="220" y="168"/>
                    <a:pt x="220" y="168"/>
                    <a:pt x="220" y="168"/>
                  </a:cubicBezTo>
                  <a:cubicBezTo>
                    <a:pt x="220" y="168"/>
                    <a:pt x="220" y="168"/>
                    <a:pt x="220" y="168"/>
                  </a:cubicBezTo>
                  <a:cubicBezTo>
                    <a:pt x="220" y="168"/>
                    <a:pt x="220" y="168"/>
                    <a:pt x="220" y="168"/>
                  </a:cubicBezTo>
                  <a:cubicBezTo>
                    <a:pt x="220" y="168"/>
                    <a:pt x="220" y="168"/>
                    <a:pt x="220" y="168"/>
                  </a:cubicBezTo>
                  <a:cubicBezTo>
                    <a:pt x="220" y="168"/>
                    <a:pt x="220" y="168"/>
                    <a:pt x="220" y="168"/>
                  </a:cubicBezTo>
                  <a:cubicBezTo>
                    <a:pt x="219" y="168"/>
                    <a:pt x="219" y="169"/>
                    <a:pt x="218" y="170"/>
                  </a:cubicBezTo>
                  <a:cubicBezTo>
                    <a:pt x="218" y="169"/>
                    <a:pt x="217" y="168"/>
                    <a:pt x="216" y="167"/>
                  </a:cubicBezTo>
                  <a:cubicBezTo>
                    <a:pt x="216" y="167"/>
                    <a:pt x="216" y="167"/>
                    <a:pt x="216" y="167"/>
                  </a:cubicBezTo>
                  <a:cubicBezTo>
                    <a:pt x="216" y="167"/>
                    <a:pt x="216" y="167"/>
                    <a:pt x="216" y="167"/>
                  </a:cubicBezTo>
                  <a:cubicBezTo>
                    <a:pt x="210" y="165"/>
                    <a:pt x="202" y="161"/>
                    <a:pt x="196" y="158"/>
                  </a:cubicBezTo>
                  <a:cubicBezTo>
                    <a:pt x="192" y="156"/>
                    <a:pt x="188" y="152"/>
                    <a:pt x="184" y="150"/>
                  </a:cubicBezTo>
                  <a:cubicBezTo>
                    <a:pt x="181" y="149"/>
                    <a:pt x="177" y="146"/>
                    <a:pt x="173" y="143"/>
                  </a:cubicBezTo>
                  <a:cubicBezTo>
                    <a:pt x="171" y="142"/>
                    <a:pt x="170" y="140"/>
                    <a:pt x="169" y="139"/>
                  </a:cubicBezTo>
                  <a:cubicBezTo>
                    <a:pt x="168" y="137"/>
                    <a:pt x="167" y="136"/>
                    <a:pt x="168" y="134"/>
                  </a:cubicBezTo>
                  <a:cubicBezTo>
                    <a:pt x="169" y="132"/>
                    <a:pt x="171" y="131"/>
                    <a:pt x="172" y="131"/>
                  </a:cubicBezTo>
                  <a:cubicBezTo>
                    <a:pt x="174" y="131"/>
                    <a:pt x="175" y="131"/>
                    <a:pt x="177" y="132"/>
                  </a:cubicBezTo>
                  <a:cubicBezTo>
                    <a:pt x="181" y="133"/>
                    <a:pt x="185" y="136"/>
                    <a:pt x="189" y="138"/>
                  </a:cubicBezTo>
                  <a:cubicBezTo>
                    <a:pt x="197" y="143"/>
                    <a:pt x="199" y="143"/>
                    <a:pt x="204" y="146"/>
                  </a:cubicBezTo>
                  <a:cubicBezTo>
                    <a:pt x="204" y="146"/>
                    <a:pt x="204" y="146"/>
                    <a:pt x="204" y="146"/>
                  </a:cubicBezTo>
                  <a:cubicBezTo>
                    <a:pt x="204" y="146"/>
                    <a:pt x="204" y="146"/>
                    <a:pt x="204" y="146"/>
                  </a:cubicBezTo>
                  <a:cubicBezTo>
                    <a:pt x="208" y="147"/>
                    <a:pt x="212" y="149"/>
                    <a:pt x="215" y="151"/>
                  </a:cubicBezTo>
                  <a:cubicBezTo>
                    <a:pt x="217" y="152"/>
                    <a:pt x="218" y="152"/>
                    <a:pt x="220" y="152"/>
                  </a:cubicBezTo>
                  <a:cubicBezTo>
                    <a:pt x="221" y="153"/>
                    <a:pt x="222" y="152"/>
                    <a:pt x="222" y="152"/>
                  </a:cubicBezTo>
                  <a:cubicBezTo>
                    <a:pt x="223" y="152"/>
                    <a:pt x="223" y="152"/>
                    <a:pt x="223" y="152"/>
                  </a:cubicBezTo>
                  <a:cubicBezTo>
                    <a:pt x="223" y="151"/>
                    <a:pt x="223" y="151"/>
                    <a:pt x="223" y="151"/>
                  </a:cubicBezTo>
                  <a:cubicBezTo>
                    <a:pt x="223" y="151"/>
                    <a:pt x="223" y="151"/>
                    <a:pt x="223" y="151"/>
                  </a:cubicBezTo>
                  <a:cubicBezTo>
                    <a:pt x="223" y="151"/>
                    <a:pt x="223" y="151"/>
                    <a:pt x="223" y="151"/>
                  </a:cubicBezTo>
                  <a:cubicBezTo>
                    <a:pt x="223" y="151"/>
                    <a:pt x="223" y="151"/>
                    <a:pt x="223" y="151"/>
                  </a:cubicBezTo>
                  <a:cubicBezTo>
                    <a:pt x="223" y="151"/>
                    <a:pt x="223" y="151"/>
                    <a:pt x="223" y="151"/>
                  </a:cubicBezTo>
                  <a:cubicBezTo>
                    <a:pt x="222" y="151"/>
                    <a:pt x="222" y="151"/>
                    <a:pt x="222" y="151"/>
                  </a:cubicBezTo>
                  <a:cubicBezTo>
                    <a:pt x="219" y="148"/>
                    <a:pt x="212" y="145"/>
                    <a:pt x="207" y="141"/>
                  </a:cubicBezTo>
                  <a:cubicBezTo>
                    <a:pt x="205" y="139"/>
                    <a:pt x="204" y="138"/>
                    <a:pt x="202" y="136"/>
                  </a:cubicBezTo>
                  <a:cubicBezTo>
                    <a:pt x="200" y="134"/>
                    <a:pt x="198" y="131"/>
                    <a:pt x="192" y="126"/>
                  </a:cubicBezTo>
                  <a:cubicBezTo>
                    <a:pt x="187" y="122"/>
                    <a:pt x="183" y="119"/>
                    <a:pt x="181" y="116"/>
                  </a:cubicBezTo>
                  <a:cubicBezTo>
                    <a:pt x="179" y="115"/>
                    <a:pt x="179" y="114"/>
                    <a:pt x="179" y="112"/>
                  </a:cubicBezTo>
                  <a:cubicBezTo>
                    <a:pt x="179" y="111"/>
                    <a:pt x="180" y="109"/>
                    <a:pt x="181" y="108"/>
                  </a:cubicBezTo>
                  <a:cubicBezTo>
                    <a:pt x="182" y="107"/>
                    <a:pt x="182" y="107"/>
                    <a:pt x="183" y="106"/>
                  </a:cubicBezTo>
                  <a:cubicBezTo>
                    <a:pt x="184" y="106"/>
                    <a:pt x="185" y="106"/>
                    <a:pt x="187" y="106"/>
                  </a:cubicBezTo>
                  <a:cubicBezTo>
                    <a:pt x="188" y="107"/>
                    <a:pt x="190" y="108"/>
                    <a:pt x="191" y="109"/>
                  </a:cubicBezTo>
                  <a:cubicBezTo>
                    <a:pt x="194" y="112"/>
                    <a:pt x="197" y="115"/>
                    <a:pt x="201" y="118"/>
                  </a:cubicBezTo>
                  <a:cubicBezTo>
                    <a:pt x="209" y="123"/>
                    <a:pt x="217" y="130"/>
                    <a:pt x="222" y="134"/>
                  </a:cubicBezTo>
                  <a:cubicBezTo>
                    <a:pt x="225" y="136"/>
                    <a:pt x="227" y="138"/>
                    <a:pt x="229" y="140"/>
                  </a:cubicBezTo>
                  <a:cubicBezTo>
                    <a:pt x="230" y="141"/>
                    <a:pt x="231" y="141"/>
                    <a:pt x="232" y="141"/>
                  </a:cubicBezTo>
                  <a:cubicBezTo>
                    <a:pt x="233" y="142"/>
                    <a:pt x="234" y="141"/>
                    <a:pt x="235" y="141"/>
                  </a:cubicBezTo>
                  <a:cubicBezTo>
                    <a:pt x="235" y="141"/>
                    <a:pt x="235" y="141"/>
                    <a:pt x="235" y="141"/>
                  </a:cubicBezTo>
                  <a:cubicBezTo>
                    <a:pt x="235" y="141"/>
                    <a:pt x="235" y="141"/>
                    <a:pt x="235" y="141"/>
                  </a:cubicBezTo>
                  <a:cubicBezTo>
                    <a:pt x="235" y="141"/>
                    <a:pt x="235" y="141"/>
                    <a:pt x="235" y="141"/>
                  </a:cubicBezTo>
                  <a:cubicBezTo>
                    <a:pt x="235" y="141"/>
                    <a:pt x="235" y="140"/>
                    <a:pt x="235" y="140"/>
                  </a:cubicBezTo>
                  <a:cubicBezTo>
                    <a:pt x="235" y="140"/>
                    <a:pt x="235" y="140"/>
                    <a:pt x="235" y="140"/>
                  </a:cubicBezTo>
                  <a:cubicBezTo>
                    <a:pt x="235" y="140"/>
                    <a:pt x="235" y="140"/>
                    <a:pt x="235" y="140"/>
                  </a:cubicBezTo>
                  <a:cubicBezTo>
                    <a:pt x="235" y="140"/>
                    <a:pt x="235" y="140"/>
                    <a:pt x="235" y="140"/>
                  </a:cubicBezTo>
                  <a:cubicBezTo>
                    <a:pt x="233" y="137"/>
                    <a:pt x="229" y="134"/>
                    <a:pt x="226" y="130"/>
                  </a:cubicBezTo>
                  <a:cubicBezTo>
                    <a:pt x="224" y="128"/>
                    <a:pt x="222" y="124"/>
                    <a:pt x="220" y="121"/>
                  </a:cubicBezTo>
                  <a:cubicBezTo>
                    <a:pt x="218" y="118"/>
                    <a:pt x="216" y="115"/>
                    <a:pt x="215" y="114"/>
                  </a:cubicBezTo>
                  <a:cubicBezTo>
                    <a:pt x="213" y="113"/>
                    <a:pt x="209" y="110"/>
                    <a:pt x="207" y="106"/>
                  </a:cubicBezTo>
                  <a:cubicBezTo>
                    <a:pt x="205" y="105"/>
                    <a:pt x="204" y="103"/>
                    <a:pt x="204" y="102"/>
                  </a:cubicBezTo>
                  <a:cubicBezTo>
                    <a:pt x="204" y="100"/>
                    <a:pt x="204" y="99"/>
                    <a:pt x="205" y="97"/>
                  </a:cubicBezTo>
                  <a:cubicBezTo>
                    <a:pt x="207" y="96"/>
                    <a:pt x="209" y="95"/>
                    <a:pt x="210" y="95"/>
                  </a:cubicBezTo>
                  <a:cubicBezTo>
                    <a:pt x="211" y="95"/>
                    <a:pt x="213" y="96"/>
                    <a:pt x="214" y="97"/>
                  </a:cubicBezTo>
                  <a:cubicBezTo>
                    <a:pt x="214" y="97"/>
                    <a:pt x="215" y="98"/>
                    <a:pt x="216" y="98"/>
                  </a:cubicBezTo>
                  <a:cubicBezTo>
                    <a:pt x="216" y="98"/>
                    <a:pt x="216" y="98"/>
                    <a:pt x="216" y="98"/>
                  </a:cubicBezTo>
                  <a:cubicBezTo>
                    <a:pt x="217" y="100"/>
                    <a:pt x="218" y="102"/>
                    <a:pt x="220" y="104"/>
                  </a:cubicBezTo>
                  <a:cubicBezTo>
                    <a:pt x="220" y="104"/>
                    <a:pt x="221" y="104"/>
                    <a:pt x="221" y="105"/>
                  </a:cubicBezTo>
                  <a:cubicBezTo>
                    <a:pt x="222" y="105"/>
                    <a:pt x="222" y="106"/>
                    <a:pt x="223" y="106"/>
                  </a:cubicBezTo>
                  <a:cubicBezTo>
                    <a:pt x="228" y="110"/>
                    <a:pt x="230" y="113"/>
                    <a:pt x="232" y="115"/>
                  </a:cubicBezTo>
                  <a:cubicBezTo>
                    <a:pt x="233" y="117"/>
                    <a:pt x="234" y="118"/>
                    <a:pt x="236" y="120"/>
                  </a:cubicBezTo>
                  <a:cubicBezTo>
                    <a:pt x="237" y="121"/>
                    <a:pt x="237" y="121"/>
                    <a:pt x="237" y="121"/>
                  </a:cubicBezTo>
                  <a:cubicBezTo>
                    <a:pt x="237" y="121"/>
                    <a:pt x="237" y="121"/>
                    <a:pt x="237" y="121"/>
                  </a:cubicBezTo>
                  <a:cubicBezTo>
                    <a:pt x="237" y="121"/>
                    <a:pt x="237" y="121"/>
                    <a:pt x="237" y="121"/>
                  </a:cubicBezTo>
                  <a:cubicBezTo>
                    <a:pt x="239" y="122"/>
                    <a:pt x="240" y="123"/>
                    <a:pt x="241" y="125"/>
                  </a:cubicBezTo>
                  <a:cubicBezTo>
                    <a:pt x="242" y="127"/>
                    <a:pt x="243" y="128"/>
                    <a:pt x="244" y="129"/>
                  </a:cubicBezTo>
                  <a:cubicBezTo>
                    <a:pt x="244" y="129"/>
                    <a:pt x="244" y="129"/>
                    <a:pt x="244" y="129"/>
                  </a:cubicBezTo>
                  <a:cubicBezTo>
                    <a:pt x="244" y="129"/>
                    <a:pt x="244" y="129"/>
                    <a:pt x="244" y="130"/>
                  </a:cubicBezTo>
                  <a:cubicBezTo>
                    <a:pt x="244" y="130"/>
                    <a:pt x="244" y="130"/>
                    <a:pt x="244" y="130"/>
                  </a:cubicBezTo>
                  <a:cubicBezTo>
                    <a:pt x="244" y="130"/>
                    <a:pt x="245" y="130"/>
                    <a:pt x="245" y="131"/>
                  </a:cubicBezTo>
                  <a:cubicBezTo>
                    <a:pt x="247" y="133"/>
                    <a:pt x="248" y="134"/>
                    <a:pt x="250" y="135"/>
                  </a:cubicBezTo>
                  <a:cubicBezTo>
                    <a:pt x="252" y="135"/>
                    <a:pt x="254" y="135"/>
                    <a:pt x="256" y="134"/>
                  </a:cubicBezTo>
                  <a:cubicBezTo>
                    <a:pt x="256" y="134"/>
                    <a:pt x="256" y="134"/>
                    <a:pt x="256" y="134"/>
                  </a:cubicBezTo>
                  <a:cubicBezTo>
                    <a:pt x="256" y="134"/>
                    <a:pt x="256" y="134"/>
                    <a:pt x="256" y="134"/>
                  </a:cubicBezTo>
                  <a:cubicBezTo>
                    <a:pt x="256" y="134"/>
                    <a:pt x="256" y="134"/>
                    <a:pt x="256" y="134"/>
                  </a:cubicBezTo>
                  <a:cubicBezTo>
                    <a:pt x="256" y="134"/>
                    <a:pt x="256" y="134"/>
                    <a:pt x="256" y="134"/>
                  </a:cubicBezTo>
                  <a:cubicBezTo>
                    <a:pt x="256" y="133"/>
                    <a:pt x="256" y="133"/>
                    <a:pt x="256" y="133"/>
                  </a:cubicBezTo>
                  <a:cubicBezTo>
                    <a:pt x="256" y="133"/>
                    <a:pt x="256" y="133"/>
                    <a:pt x="256" y="133"/>
                  </a:cubicBezTo>
                  <a:cubicBezTo>
                    <a:pt x="257" y="132"/>
                    <a:pt x="257" y="131"/>
                    <a:pt x="256" y="129"/>
                  </a:cubicBezTo>
                  <a:cubicBezTo>
                    <a:pt x="256" y="127"/>
                    <a:pt x="255" y="126"/>
                    <a:pt x="256" y="125"/>
                  </a:cubicBezTo>
                  <a:cubicBezTo>
                    <a:pt x="256" y="125"/>
                    <a:pt x="256" y="125"/>
                    <a:pt x="256" y="125"/>
                  </a:cubicBezTo>
                  <a:cubicBezTo>
                    <a:pt x="256" y="125"/>
                    <a:pt x="256" y="125"/>
                    <a:pt x="256" y="125"/>
                  </a:cubicBezTo>
                  <a:cubicBezTo>
                    <a:pt x="256" y="125"/>
                    <a:pt x="256" y="125"/>
                    <a:pt x="256" y="125"/>
                  </a:cubicBezTo>
                  <a:cubicBezTo>
                    <a:pt x="256" y="124"/>
                    <a:pt x="256" y="124"/>
                    <a:pt x="256" y="124"/>
                  </a:cubicBezTo>
                  <a:cubicBezTo>
                    <a:pt x="255" y="123"/>
                    <a:pt x="255" y="122"/>
                    <a:pt x="255" y="120"/>
                  </a:cubicBezTo>
                  <a:cubicBezTo>
                    <a:pt x="255" y="118"/>
                    <a:pt x="254" y="115"/>
                    <a:pt x="253" y="114"/>
                  </a:cubicBezTo>
                  <a:cubicBezTo>
                    <a:pt x="253" y="114"/>
                    <a:pt x="253" y="114"/>
                    <a:pt x="253" y="114"/>
                  </a:cubicBezTo>
                  <a:cubicBezTo>
                    <a:pt x="253" y="113"/>
                    <a:pt x="253" y="113"/>
                    <a:pt x="253" y="112"/>
                  </a:cubicBezTo>
                  <a:cubicBezTo>
                    <a:pt x="253" y="112"/>
                    <a:pt x="253" y="111"/>
                    <a:pt x="252" y="110"/>
                  </a:cubicBezTo>
                  <a:cubicBezTo>
                    <a:pt x="251" y="107"/>
                    <a:pt x="250" y="104"/>
                    <a:pt x="250" y="101"/>
                  </a:cubicBezTo>
                  <a:cubicBezTo>
                    <a:pt x="250" y="99"/>
                    <a:pt x="250" y="98"/>
                    <a:pt x="250" y="97"/>
                  </a:cubicBezTo>
                  <a:cubicBezTo>
                    <a:pt x="250" y="96"/>
                    <a:pt x="250" y="95"/>
                    <a:pt x="251" y="95"/>
                  </a:cubicBezTo>
                  <a:cubicBezTo>
                    <a:pt x="252" y="94"/>
                    <a:pt x="253" y="94"/>
                    <a:pt x="254" y="94"/>
                  </a:cubicBezTo>
                  <a:cubicBezTo>
                    <a:pt x="255" y="94"/>
                    <a:pt x="256" y="94"/>
                    <a:pt x="257" y="95"/>
                  </a:cubicBezTo>
                  <a:cubicBezTo>
                    <a:pt x="259" y="97"/>
                    <a:pt x="262" y="101"/>
                    <a:pt x="264" y="109"/>
                  </a:cubicBezTo>
                  <a:cubicBezTo>
                    <a:pt x="266" y="116"/>
                    <a:pt x="267" y="118"/>
                    <a:pt x="267" y="122"/>
                  </a:cubicBezTo>
                  <a:cubicBezTo>
                    <a:pt x="267" y="122"/>
                    <a:pt x="267" y="122"/>
                    <a:pt x="267" y="122"/>
                  </a:cubicBezTo>
                  <a:cubicBezTo>
                    <a:pt x="267" y="122"/>
                    <a:pt x="267" y="122"/>
                    <a:pt x="267" y="122"/>
                  </a:cubicBezTo>
                  <a:cubicBezTo>
                    <a:pt x="267" y="122"/>
                    <a:pt x="267" y="122"/>
                    <a:pt x="267" y="122"/>
                  </a:cubicBezTo>
                  <a:cubicBezTo>
                    <a:pt x="267" y="122"/>
                    <a:pt x="267" y="122"/>
                    <a:pt x="267" y="122"/>
                  </a:cubicBezTo>
                  <a:cubicBezTo>
                    <a:pt x="269" y="127"/>
                    <a:pt x="270" y="130"/>
                    <a:pt x="271" y="135"/>
                  </a:cubicBezTo>
                  <a:cubicBezTo>
                    <a:pt x="271" y="135"/>
                    <a:pt x="271" y="135"/>
                    <a:pt x="271" y="135"/>
                  </a:cubicBezTo>
                  <a:cubicBezTo>
                    <a:pt x="271" y="135"/>
                    <a:pt x="271" y="135"/>
                    <a:pt x="271" y="135"/>
                  </a:cubicBezTo>
                  <a:cubicBezTo>
                    <a:pt x="271" y="135"/>
                    <a:pt x="271" y="135"/>
                    <a:pt x="271" y="135"/>
                  </a:cubicBezTo>
                  <a:cubicBezTo>
                    <a:pt x="283" y="150"/>
                    <a:pt x="285" y="159"/>
                    <a:pt x="289" y="166"/>
                  </a:cubicBezTo>
                  <a:cubicBezTo>
                    <a:pt x="289" y="166"/>
                    <a:pt x="289" y="166"/>
                    <a:pt x="289" y="166"/>
                  </a:cubicBezTo>
                  <a:cubicBezTo>
                    <a:pt x="293" y="171"/>
                    <a:pt x="294" y="177"/>
                    <a:pt x="293" y="182"/>
                  </a:cubicBezTo>
                  <a:cubicBezTo>
                    <a:pt x="293" y="182"/>
                    <a:pt x="293" y="182"/>
                    <a:pt x="293" y="182"/>
                  </a:cubicBezTo>
                  <a:cubicBezTo>
                    <a:pt x="293" y="183"/>
                    <a:pt x="293" y="183"/>
                    <a:pt x="293" y="183"/>
                  </a:cubicBezTo>
                  <a:cubicBezTo>
                    <a:pt x="293" y="183"/>
                    <a:pt x="293" y="183"/>
                    <a:pt x="293" y="183"/>
                  </a:cubicBezTo>
                  <a:cubicBezTo>
                    <a:pt x="293" y="183"/>
                    <a:pt x="293" y="183"/>
                    <a:pt x="293" y="183"/>
                  </a:cubicBezTo>
                  <a:cubicBezTo>
                    <a:pt x="293" y="183"/>
                    <a:pt x="293" y="183"/>
                    <a:pt x="293" y="183"/>
                  </a:cubicBezTo>
                  <a:cubicBezTo>
                    <a:pt x="293" y="183"/>
                    <a:pt x="293" y="183"/>
                    <a:pt x="293" y="183"/>
                  </a:cubicBezTo>
                  <a:cubicBezTo>
                    <a:pt x="293" y="183"/>
                    <a:pt x="293" y="183"/>
                    <a:pt x="293" y="183"/>
                  </a:cubicBezTo>
                  <a:cubicBezTo>
                    <a:pt x="293" y="183"/>
                    <a:pt x="293" y="183"/>
                    <a:pt x="293" y="183"/>
                  </a:cubicBezTo>
                  <a:cubicBezTo>
                    <a:pt x="293" y="183"/>
                    <a:pt x="293" y="183"/>
                    <a:pt x="293" y="183"/>
                  </a:cubicBezTo>
                  <a:cubicBezTo>
                    <a:pt x="293" y="183"/>
                    <a:pt x="293" y="183"/>
                    <a:pt x="293" y="183"/>
                  </a:cubicBezTo>
                  <a:cubicBezTo>
                    <a:pt x="293" y="183"/>
                    <a:pt x="293" y="183"/>
                    <a:pt x="293" y="183"/>
                  </a:cubicBezTo>
                  <a:cubicBezTo>
                    <a:pt x="294" y="183"/>
                    <a:pt x="294" y="183"/>
                    <a:pt x="294" y="183"/>
                  </a:cubicBezTo>
                  <a:cubicBezTo>
                    <a:pt x="294" y="183"/>
                    <a:pt x="294" y="183"/>
                    <a:pt x="294" y="183"/>
                  </a:cubicBezTo>
                  <a:cubicBezTo>
                    <a:pt x="294" y="183"/>
                    <a:pt x="294" y="183"/>
                    <a:pt x="294" y="183"/>
                  </a:cubicBezTo>
                  <a:cubicBezTo>
                    <a:pt x="294" y="183"/>
                    <a:pt x="294" y="183"/>
                    <a:pt x="294" y="183"/>
                  </a:cubicBezTo>
                  <a:cubicBezTo>
                    <a:pt x="294" y="183"/>
                    <a:pt x="294" y="183"/>
                    <a:pt x="294" y="183"/>
                  </a:cubicBezTo>
                  <a:cubicBezTo>
                    <a:pt x="294" y="183"/>
                    <a:pt x="294" y="183"/>
                    <a:pt x="294" y="183"/>
                  </a:cubicBezTo>
                  <a:cubicBezTo>
                    <a:pt x="306" y="166"/>
                    <a:pt x="308" y="143"/>
                    <a:pt x="295" y="117"/>
                  </a:cubicBezTo>
                  <a:cubicBezTo>
                    <a:pt x="295" y="117"/>
                    <a:pt x="295" y="117"/>
                    <a:pt x="295" y="117"/>
                  </a:cubicBezTo>
                  <a:cubicBezTo>
                    <a:pt x="290" y="104"/>
                    <a:pt x="285" y="98"/>
                    <a:pt x="281" y="93"/>
                  </a:cubicBezTo>
                  <a:cubicBezTo>
                    <a:pt x="276" y="88"/>
                    <a:pt x="270" y="84"/>
                    <a:pt x="263" y="76"/>
                  </a:cubicBezTo>
                  <a:cubicBezTo>
                    <a:pt x="256" y="69"/>
                    <a:pt x="247" y="63"/>
                    <a:pt x="239" y="58"/>
                  </a:cubicBezTo>
                  <a:cubicBezTo>
                    <a:pt x="239" y="58"/>
                    <a:pt x="239" y="58"/>
                    <a:pt x="239" y="58"/>
                  </a:cubicBezTo>
                  <a:cubicBezTo>
                    <a:pt x="228" y="49"/>
                    <a:pt x="220" y="46"/>
                    <a:pt x="212" y="44"/>
                  </a:cubicBezTo>
                  <a:cubicBezTo>
                    <a:pt x="204" y="41"/>
                    <a:pt x="197" y="38"/>
                    <a:pt x="186" y="28"/>
                  </a:cubicBezTo>
                  <a:cubicBezTo>
                    <a:pt x="186" y="28"/>
                    <a:pt x="186" y="28"/>
                    <a:pt x="186" y="28"/>
                  </a:cubicBezTo>
                  <a:cubicBezTo>
                    <a:pt x="186" y="28"/>
                    <a:pt x="186" y="28"/>
                    <a:pt x="186" y="28"/>
                  </a:cubicBezTo>
                  <a:cubicBezTo>
                    <a:pt x="185" y="28"/>
                    <a:pt x="185" y="28"/>
                    <a:pt x="185" y="28"/>
                  </a:cubicBezTo>
                  <a:cubicBezTo>
                    <a:pt x="178" y="23"/>
                    <a:pt x="175" y="21"/>
                    <a:pt x="173" y="20"/>
                  </a:cubicBezTo>
                  <a:cubicBezTo>
                    <a:pt x="171" y="19"/>
                    <a:pt x="170" y="19"/>
                    <a:pt x="166" y="17"/>
                  </a:cubicBezTo>
                  <a:cubicBezTo>
                    <a:pt x="166" y="17"/>
                    <a:pt x="166" y="17"/>
                    <a:pt x="166" y="17"/>
                  </a:cubicBezTo>
                  <a:cubicBezTo>
                    <a:pt x="159" y="11"/>
                    <a:pt x="153" y="6"/>
                    <a:pt x="148" y="3"/>
                  </a:cubicBezTo>
                  <a:cubicBezTo>
                    <a:pt x="145" y="2"/>
                    <a:pt x="142" y="1"/>
                    <a:pt x="140" y="0"/>
                  </a:cubicBezTo>
                  <a:cubicBezTo>
                    <a:pt x="138" y="0"/>
                    <a:pt x="136" y="0"/>
                    <a:pt x="134" y="0"/>
                  </a:cubicBezTo>
                  <a:cubicBezTo>
                    <a:pt x="133" y="1"/>
                    <a:pt x="132" y="2"/>
                    <a:pt x="131" y="3"/>
                  </a:cubicBezTo>
                  <a:cubicBezTo>
                    <a:pt x="127" y="7"/>
                    <a:pt x="126" y="12"/>
                    <a:pt x="128" y="17"/>
                  </a:cubicBezTo>
                  <a:cubicBezTo>
                    <a:pt x="129" y="22"/>
                    <a:pt x="132" y="28"/>
                    <a:pt x="135" y="33"/>
                  </a:cubicBezTo>
                  <a:cubicBezTo>
                    <a:pt x="137" y="34"/>
                    <a:pt x="138" y="36"/>
                    <a:pt x="140" y="38"/>
                  </a:cubicBezTo>
                  <a:cubicBezTo>
                    <a:pt x="140" y="38"/>
                    <a:pt x="140" y="38"/>
                    <a:pt x="140" y="38"/>
                  </a:cubicBezTo>
                  <a:cubicBezTo>
                    <a:pt x="140" y="38"/>
                    <a:pt x="140" y="38"/>
                    <a:pt x="140" y="38"/>
                  </a:cubicBezTo>
                  <a:cubicBezTo>
                    <a:pt x="142" y="40"/>
                    <a:pt x="144" y="42"/>
                    <a:pt x="146" y="44"/>
                  </a:cubicBezTo>
                  <a:cubicBezTo>
                    <a:pt x="146" y="44"/>
                    <a:pt x="147" y="45"/>
                    <a:pt x="148" y="45"/>
                  </a:cubicBezTo>
                  <a:cubicBezTo>
                    <a:pt x="149" y="47"/>
                    <a:pt x="151" y="48"/>
                    <a:pt x="153" y="49"/>
                  </a:cubicBezTo>
                  <a:cubicBezTo>
                    <a:pt x="155" y="50"/>
                    <a:pt x="156" y="51"/>
                    <a:pt x="157" y="51"/>
                  </a:cubicBezTo>
                  <a:cubicBezTo>
                    <a:pt x="159" y="55"/>
                    <a:pt x="164" y="59"/>
                    <a:pt x="169" y="63"/>
                  </a:cubicBezTo>
                  <a:cubicBezTo>
                    <a:pt x="174" y="67"/>
                    <a:pt x="180" y="70"/>
                    <a:pt x="183" y="73"/>
                  </a:cubicBezTo>
                  <a:cubicBezTo>
                    <a:pt x="183" y="74"/>
                    <a:pt x="183" y="75"/>
                    <a:pt x="182" y="76"/>
                  </a:cubicBezTo>
                  <a:cubicBezTo>
                    <a:pt x="182" y="76"/>
                    <a:pt x="182" y="76"/>
                    <a:pt x="182" y="76"/>
                  </a:cubicBezTo>
                  <a:cubicBezTo>
                    <a:pt x="182" y="76"/>
                    <a:pt x="182" y="76"/>
                    <a:pt x="182" y="76"/>
                  </a:cubicBezTo>
                  <a:cubicBezTo>
                    <a:pt x="183" y="76"/>
                    <a:pt x="183" y="76"/>
                    <a:pt x="183" y="76"/>
                  </a:cubicBezTo>
                  <a:cubicBezTo>
                    <a:pt x="183" y="76"/>
                    <a:pt x="183" y="76"/>
                    <a:pt x="183" y="76"/>
                  </a:cubicBezTo>
                  <a:cubicBezTo>
                    <a:pt x="183" y="76"/>
                    <a:pt x="183" y="76"/>
                    <a:pt x="183" y="76"/>
                  </a:cubicBezTo>
                  <a:cubicBezTo>
                    <a:pt x="183" y="76"/>
                    <a:pt x="183" y="76"/>
                    <a:pt x="183" y="76"/>
                  </a:cubicBezTo>
                  <a:cubicBezTo>
                    <a:pt x="183" y="76"/>
                    <a:pt x="183" y="76"/>
                    <a:pt x="183" y="76"/>
                  </a:cubicBezTo>
                  <a:cubicBezTo>
                    <a:pt x="183" y="76"/>
                    <a:pt x="183" y="76"/>
                    <a:pt x="183" y="76"/>
                  </a:cubicBezTo>
                  <a:cubicBezTo>
                    <a:pt x="183" y="76"/>
                    <a:pt x="183" y="76"/>
                    <a:pt x="183" y="76"/>
                  </a:cubicBezTo>
                  <a:cubicBezTo>
                    <a:pt x="183" y="76"/>
                    <a:pt x="183" y="76"/>
                    <a:pt x="183" y="76"/>
                  </a:cubicBezTo>
                  <a:cubicBezTo>
                    <a:pt x="183" y="76"/>
                    <a:pt x="183" y="76"/>
                    <a:pt x="183" y="76"/>
                  </a:cubicBezTo>
                  <a:cubicBezTo>
                    <a:pt x="183" y="76"/>
                    <a:pt x="183" y="76"/>
                    <a:pt x="183" y="76"/>
                  </a:cubicBezTo>
                  <a:cubicBezTo>
                    <a:pt x="183" y="76"/>
                    <a:pt x="183" y="76"/>
                    <a:pt x="183" y="76"/>
                  </a:cubicBezTo>
                  <a:cubicBezTo>
                    <a:pt x="183" y="76"/>
                    <a:pt x="183" y="76"/>
                    <a:pt x="183" y="76"/>
                  </a:cubicBezTo>
                  <a:cubicBezTo>
                    <a:pt x="183" y="76"/>
                    <a:pt x="184" y="76"/>
                    <a:pt x="184" y="76"/>
                  </a:cubicBezTo>
                  <a:cubicBezTo>
                    <a:pt x="184" y="76"/>
                    <a:pt x="184" y="76"/>
                    <a:pt x="184" y="76"/>
                  </a:cubicBezTo>
                  <a:cubicBezTo>
                    <a:pt x="184" y="76"/>
                    <a:pt x="184" y="76"/>
                    <a:pt x="184" y="76"/>
                  </a:cubicBezTo>
                  <a:cubicBezTo>
                    <a:pt x="184" y="76"/>
                    <a:pt x="184" y="76"/>
                    <a:pt x="184" y="76"/>
                  </a:cubicBezTo>
                  <a:cubicBezTo>
                    <a:pt x="184" y="76"/>
                    <a:pt x="184" y="76"/>
                    <a:pt x="184" y="76"/>
                  </a:cubicBezTo>
                  <a:cubicBezTo>
                    <a:pt x="184" y="76"/>
                    <a:pt x="184" y="76"/>
                    <a:pt x="184" y="76"/>
                  </a:cubicBezTo>
                  <a:cubicBezTo>
                    <a:pt x="185" y="75"/>
                    <a:pt x="185" y="75"/>
                    <a:pt x="185" y="75"/>
                  </a:cubicBezTo>
                  <a:cubicBezTo>
                    <a:pt x="185" y="75"/>
                    <a:pt x="185" y="75"/>
                    <a:pt x="185" y="75"/>
                  </a:cubicBezTo>
                  <a:cubicBezTo>
                    <a:pt x="185" y="75"/>
                    <a:pt x="186" y="75"/>
                    <a:pt x="186" y="75"/>
                  </a:cubicBezTo>
                  <a:cubicBezTo>
                    <a:pt x="186" y="75"/>
                    <a:pt x="186" y="75"/>
                    <a:pt x="186" y="75"/>
                  </a:cubicBezTo>
                  <a:cubicBezTo>
                    <a:pt x="186" y="75"/>
                    <a:pt x="186" y="75"/>
                    <a:pt x="186" y="75"/>
                  </a:cubicBezTo>
                  <a:cubicBezTo>
                    <a:pt x="187" y="74"/>
                    <a:pt x="188" y="74"/>
                    <a:pt x="189" y="73"/>
                  </a:cubicBezTo>
                  <a:cubicBezTo>
                    <a:pt x="189" y="73"/>
                    <a:pt x="189" y="73"/>
                    <a:pt x="189" y="73"/>
                  </a:cubicBezTo>
                  <a:cubicBezTo>
                    <a:pt x="189" y="73"/>
                    <a:pt x="189" y="73"/>
                    <a:pt x="189" y="73"/>
                  </a:cubicBezTo>
                  <a:cubicBezTo>
                    <a:pt x="189" y="73"/>
                    <a:pt x="189" y="73"/>
                    <a:pt x="189" y="73"/>
                  </a:cubicBezTo>
                  <a:cubicBezTo>
                    <a:pt x="190" y="73"/>
                    <a:pt x="191" y="72"/>
                    <a:pt x="192" y="71"/>
                  </a:cubicBezTo>
                  <a:cubicBezTo>
                    <a:pt x="192" y="71"/>
                    <a:pt x="192" y="71"/>
                    <a:pt x="192" y="71"/>
                  </a:cubicBezTo>
                  <a:cubicBezTo>
                    <a:pt x="192" y="71"/>
                    <a:pt x="192" y="71"/>
                    <a:pt x="192" y="71"/>
                  </a:cubicBezTo>
                  <a:cubicBezTo>
                    <a:pt x="192" y="71"/>
                    <a:pt x="192" y="71"/>
                    <a:pt x="192" y="71"/>
                  </a:cubicBezTo>
                  <a:cubicBezTo>
                    <a:pt x="192" y="71"/>
                    <a:pt x="193" y="70"/>
                    <a:pt x="194" y="69"/>
                  </a:cubicBezTo>
                  <a:cubicBezTo>
                    <a:pt x="194" y="69"/>
                    <a:pt x="194" y="69"/>
                    <a:pt x="194" y="69"/>
                  </a:cubicBezTo>
                  <a:cubicBezTo>
                    <a:pt x="196" y="68"/>
                    <a:pt x="197" y="68"/>
                    <a:pt x="197" y="68"/>
                  </a:cubicBezTo>
                  <a:cubicBezTo>
                    <a:pt x="197" y="67"/>
                    <a:pt x="197" y="68"/>
                    <a:pt x="198" y="68"/>
                  </a:cubicBezTo>
                  <a:cubicBezTo>
                    <a:pt x="198" y="68"/>
                    <a:pt x="198" y="68"/>
                    <a:pt x="198" y="68"/>
                  </a:cubicBezTo>
                  <a:cubicBezTo>
                    <a:pt x="198" y="68"/>
                    <a:pt x="198" y="68"/>
                    <a:pt x="198" y="68"/>
                  </a:cubicBezTo>
                  <a:cubicBezTo>
                    <a:pt x="198" y="69"/>
                    <a:pt x="198" y="69"/>
                    <a:pt x="197" y="69"/>
                  </a:cubicBezTo>
                  <a:cubicBezTo>
                    <a:pt x="197" y="69"/>
                    <a:pt x="197" y="69"/>
                    <a:pt x="197" y="69"/>
                  </a:cubicBezTo>
                  <a:cubicBezTo>
                    <a:pt x="197" y="70"/>
                    <a:pt x="196" y="70"/>
                    <a:pt x="196" y="70"/>
                  </a:cubicBezTo>
                  <a:cubicBezTo>
                    <a:pt x="196" y="71"/>
                    <a:pt x="195" y="71"/>
                    <a:pt x="195" y="71"/>
                  </a:cubicBezTo>
                  <a:cubicBezTo>
                    <a:pt x="195" y="71"/>
                    <a:pt x="195" y="71"/>
                    <a:pt x="195" y="71"/>
                  </a:cubicBezTo>
                  <a:cubicBezTo>
                    <a:pt x="195" y="71"/>
                    <a:pt x="195" y="71"/>
                    <a:pt x="195" y="71"/>
                  </a:cubicBezTo>
                  <a:cubicBezTo>
                    <a:pt x="195" y="71"/>
                    <a:pt x="195" y="71"/>
                    <a:pt x="195" y="71"/>
                  </a:cubicBezTo>
                  <a:cubicBezTo>
                    <a:pt x="195" y="71"/>
                    <a:pt x="195" y="71"/>
                    <a:pt x="195" y="71"/>
                  </a:cubicBezTo>
                  <a:cubicBezTo>
                    <a:pt x="195" y="71"/>
                    <a:pt x="195" y="71"/>
                    <a:pt x="195" y="71"/>
                  </a:cubicBezTo>
                  <a:cubicBezTo>
                    <a:pt x="195" y="71"/>
                    <a:pt x="194" y="72"/>
                    <a:pt x="194" y="72"/>
                  </a:cubicBezTo>
                  <a:cubicBezTo>
                    <a:pt x="194" y="72"/>
                    <a:pt x="194" y="73"/>
                    <a:pt x="193" y="73"/>
                  </a:cubicBezTo>
                  <a:cubicBezTo>
                    <a:pt x="193" y="73"/>
                    <a:pt x="193" y="73"/>
                    <a:pt x="193" y="73"/>
                  </a:cubicBezTo>
                  <a:cubicBezTo>
                    <a:pt x="193" y="73"/>
                    <a:pt x="193" y="73"/>
                    <a:pt x="193" y="73"/>
                  </a:cubicBezTo>
                  <a:cubicBezTo>
                    <a:pt x="193" y="73"/>
                    <a:pt x="193" y="73"/>
                    <a:pt x="193" y="73"/>
                  </a:cubicBezTo>
                  <a:cubicBezTo>
                    <a:pt x="192" y="74"/>
                    <a:pt x="192" y="74"/>
                    <a:pt x="192" y="74"/>
                  </a:cubicBezTo>
                  <a:cubicBezTo>
                    <a:pt x="192" y="74"/>
                    <a:pt x="192" y="74"/>
                    <a:pt x="192" y="74"/>
                  </a:cubicBezTo>
                  <a:cubicBezTo>
                    <a:pt x="192" y="74"/>
                    <a:pt x="192" y="75"/>
                    <a:pt x="192" y="75"/>
                  </a:cubicBezTo>
                  <a:cubicBezTo>
                    <a:pt x="192" y="75"/>
                    <a:pt x="192" y="75"/>
                    <a:pt x="192" y="75"/>
                  </a:cubicBezTo>
                  <a:cubicBezTo>
                    <a:pt x="192" y="75"/>
                    <a:pt x="192" y="75"/>
                    <a:pt x="192" y="75"/>
                  </a:cubicBezTo>
                  <a:cubicBezTo>
                    <a:pt x="192" y="75"/>
                    <a:pt x="192" y="75"/>
                    <a:pt x="192" y="75"/>
                  </a:cubicBezTo>
                  <a:cubicBezTo>
                    <a:pt x="192" y="75"/>
                    <a:pt x="192" y="75"/>
                    <a:pt x="192" y="75"/>
                  </a:cubicBezTo>
                  <a:cubicBezTo>
                    <a:pt x="192" y="75"/>
                    <a:pt x="193" y="76"/>
                    <a:pt x="193" y="76"/>
                  </a:cubicBezTo>
                  <a:cubicBezTo>
                    <a:pt x="194" y="76"/>
                    <a:pt x="194" y="76"/>
                    <a:pt x="195" y="76"/>
                  </a:cubicBezTo>
                  <a:cubicBezTo>
                    <a:pt x="195" y="76"/>
                    <a:pt x="196" y="75"/>
                    <a:pt x="196" y="75"/>
                  </a:cubicBezTo>
                  <a:cubicBezTo>
                    <a:pt x="197" y="75"/>
                    <a:pt x="197" y="75"/>
                    <a:pt x="197" y="75"/>
                  </a:cubicBezTo>
                  <a:cubicBezTo>
                    <a:pt x="197" y="75"/>
                    <a:pt x="197" y="75"/>
                    <a:pt x="197" y="75"/>
                  </a:cubicBezTo>
                  <a:cubicBezTo>
                    <a:pt x="197" y="75"/>
                    <a:pt x="197" y="75"/>
                    <a:pt x="197" y="75"/>
                  </a:cubicBezTo>
                  <a:cubicBezTo>
                    <a:pt x="198" y="75"/>
                    <a:pt x="199" y="75"/>
                    <a:pt x="199" y="74"/>
                  </a:cubicBezTo>
                  <a:cubicBezTo>
                    <a:pt x="200" y="74"/>
                    <a:pt x="201" y="74"/>
                    <a:pt x="202" y="74"/>
                  </a:cubicBezTo>
                  <a:cubicBezTo>
                    <a:pt x="203" y="74"/>
                    <a:pt x="204" y="73"/>
                    <a:pt x="205" y="73"/>
                  </a:cubicBezTo>
                  <a:cubicBezTo>
                    <a:pt x="205" y="73"/>
                    <a:pt x="206" y="73"/>
                    <a:pt x="206" y="73"/>
                  </a:cubicBezTo>
                  <a:cubicBezTo>
                    <a:pt x="206" y="73"/>
                    <a:pt x="206" y="74"/>
                    <a:pt x="206" y="74"/>
                  </a:cubicBezTo>
                  <a:cubicBezTo>
                    <a:pt x="206" y="74"/>
                    <a:pt x="206" y="75"/>
                    <a:pt x="206" y="75"/>
                  </a:cubicBezTo>
                  <a:cubicBezTo>
                    <a:pt x="206" y="75"/>
                    <a:pt x="205" y="75"/>
                    <a:pt x="205" y="75"/>
                  </a:cubicBezTo>
                  <a:cubicBezTo>
                    <a:pt x="204" y="76"/>
                    <a:pt x="203" y="76"/>
                    <a:pt x="203" y="76"/>
                  </a:cubicBezTo>
                  <a:cubicBezTo>
                    <a:pt x="202" y="76"/>
                    <a:pt x="201" y="76"/>
                    <a:pt x="201" y="77"/>
                  </a:cubicBezTo>
                  <a:cubicBezTo>
                    <a:pt x="200" y="77"/>
                    <a:pt x="199" y="77"/>
                    <a:pt x="198" y="77"/>
                  </a:cubicBezTo>
                  <a:cubicBezTo>
                    <a:pt x="197" y="78"/>
                    <a:pt x="196" y="78"/>
                    <a:pt x="195" y="78"/>
                  </a:cubicBezTo>
                  <a:cubicBezTo>
                    <a:pt x="195" y="78"/>
                    <a:pt x="195" y="78"/>
                    <a:pt x="195" y="78"/>
                  </a:cubicBezTo>
                  <a:cubicBezTo>
                    <a:pt x="195" y="78"/>
                    <a:pt x="195" y="78"/>
                    <a:pt x="195" y="78"/>
                  </a:cubicBezTo>
                  <a:cubicBezTo>
                    <a:pt x="195" y="78"/>
                    <a:pt x="195" y="78"/>
                    <a:pt x="195" y="78"/>
                  </a:cubicBezTo>
                  <a:cubicBezTo>
                    <a:pt x="195" y="78"/>
                    <a:pt x="195" y="78"/>
                    <a:pt x="195" y="78"/>
                  </a:cubicBezTo>
                  <a:cubicBezTo>
                    <a:pt x="195" y="78"/>
                    <a:pt x="195" y="79"/>
                    <a:pt x="195" y="79"/>
                  </a:cubicBezTo>
                  <a:cubicBezTo>
                    <a:pt x="195" y="79"/>
                    <a:pt x="195" y="79"/>
                    <a:pt x="195" y="79"/>
                  </a:cubicBezTo>
                  <a:cubicBezTo>
                    <a:pt x="195" y="79"/>
                    <a:pt x="195" y="79"/>
                    <a:pt x="195" y="79"/>
                  </a:cubicBezTo>
                  <a:cubicBezTo>
                    <a:pt x="195" y="79"/>
                    <a:pt x="195" y="79"/>
                    <a:pt x="195" y="79"/>
                  </a:cubicBezTo>
                  <a:cubicBezTo>
                    <a:pt x="195" y="79"/>
                    <a:pt x="195" y="79"/>
                    <a:pt x="195" y="79"/>
                  </a:cubicBezTo>
                  <a:cubicBezTo>
                    <a:pt x="195" y="79"/>
                    <a:pt x="195" y="79"/>
                    <a:pt x="195" y="79"/>
                  </a:cubicBezTo>
                  <a:cubicBezTo>
                    <a:pt x="195" y="79"/>
                    <a:pt x="195" y="79"/>
                    <a:pt x="195" y="79"/>
                  </a:cubicBezTo>
                  <a:cubicBezTo>
                    <a:pt x="195" y="79"/>
                    <a:pt x="196" y="79"/>
                    <a:pt x="196" y="79"/>
                  </a:cubicBezTo>
                  <a:cubicBezTo>
                    <a:pt x="196" y="79"/>
                    <a:pt x="196" y="79"/>
                    <a:pt x="196" y="79"/>
                  </a:cubicBezTo>
                  <a:cubicBezTo>
                    <a:pt x="196" y="79"/>
                    <a:pt x="196" y="79"/>
                    <a:pt x="197" y="79"/>
                  </a:cubicBezTo>
                  <a:cubicBezTo>
                    <a:pt x="197" y="79"/>
                    <a:pt x="198" y="79"/>
                    <a:pt x="199" y="79"/>
                  </a:cubicBezTo>
                  <a:cubicBezTo>
                    <a:pt x="200" y="79"/>
                    <a:pt x="203" y="79"/>
                    <a:pt x="205" y="79"/>
                  </a:cubicBezTo>
                  <a:cubicBezTo>
                    <a:pt x="206" y="79"/>
                    <a:pt x="207" y="78"/>
                    <a:pt x="208" y="78"/>
                  </a:cubicBezTo>
                  <a:cubicBezTo>
                    <a:pt x="208" y="78"/>
                    <a:pt x="209" y="78"/>
                    <a:pt x="209" y="78"/>
                  </a:cubicBezTo>
                  <a:cubicBezTo>
                    <a:pt x="209" y="78"/>
                    <a:pt x="209" y="78"/>
                    <a:pt x="209" y="79"/>
                  </a:cubicBezTo>
                  <a:cubicBezTo>
                    <a:pt x="209" y="79"/>
                    <a:pt x="209" y="79"/>
                    <a:pt x="209" y="79"/>
                  </a:cubicBezTo>
                  <a:cubicBezTo>
                    <a:pt x="209" y="79"/>
                    <a:pt x="209" y="80"/>
                    <a:pt x="209" y="80"/>
                  </a:cubicBezTo>
                  <a:cubicBezTo>
                    <a:pt x="209" y="80"/>
                    <a:pt x="209" y="80"/>
                    <a:pt x="209" y="80"/>
                  </a:cubicBezTo>
                  <a:cubicBezTo>
                    <a:pt x="208" y="81"/>
                    <a:pt x="207" y="81"/>
                    <a:pt x="205" y="81"/>
                  </a:cubicBezTo>
                  <a:cubicBezTo>
                    <a:pt x="202" y="81"/>
                    <a:pt x="202" y="82"/>
                    <a:pt x="200" y="82"/>
                  </a:cubicBezTo>
                  <a:cubicBezTo>
                    <a:pt x="199" y="82"/>
                    <a:pt x="197" y="82"/>
                    <a:pt x="196" y="82"/>
                  </a:cubicBezTo>
                  <a:cubicBezTo>
                    <a:pt x="196" y="82"/>
                    <a:pt x="196" y="82"/>
                    <a:pt x="196" y="82"/>
                  </a:cubicBezTo>
                  <a:cubicBezTo>
                    <a:pt x="196" y="82"/>
                    <a:pt x="196" y="82"/>
                    <a:pt x="196" y="82"/>
                  </a:cubicBezTo>
                  <a:cubicBezTo>
                    <a:pt x="196" y="82"/>
                    <a:pt x="196" y="82"/>
                    <a:pt x="196" y="82"/>
                  </a:cubicBezTo>
                  <a:cubicBezTo>
                    <a:pt x="196" y="82"/>
                    <a:pt x="196" y="82"/>
                    <a:pt x="196" y="82"/>
                  </a:cubicBezTo>
                  <a:cubicBezTo>
                    <a:pt x="196" y="82"/>
                    <a:pt x="196" y="82"/>
                    <a:pt x="196" y="82"/>
                  </a:cubicBezTo>
                  <a:cubicBezTo>
                    <a:pt x="196" y="82"/>
                    <a:pt x="196" y="82"/>
                    <a:pt x="196" y="82"/>
                  </a:cubicBezTo>
                  <a:cubicBezTo>
                    <a:pt x="196" y="82"/>
                    <a:pt x="196" y="82"/>
                    <a:pt x="196" y="82"/>
                  </a:cubicBezTo>
                  <a:cubicBezTo>
                    <a:pt x="196" y="82"/>
                    <a:pt x="196" y="83"/>
                    <a:pt x="196" y="83"/>
                  </a:cubicBezTo>
                  <a:cubicBezTo>
                    <a:pt x="196" y="83"/>
                    <a:pt x="196" y="83"/>
                    <a:pt x="197" y="83"/>
                  </a:cubicBezTo>
                  <a:cubicBezTo>
                    <a:pt x="197" y="83"/>
                    <a:pt x="197" y="83"/>
                    <a:pt x="198" y="83"/>
                  </a:cubicBezTo>
                  <a:cubicBezTo>
                    <a:pt x="198" y="83"/>
                    <a:pt x="199" y="83"/>
                    <a:pt x="200" y="84"/>
                  </a:cubicBezTo>
                  <a:cubicBezTo>
                    <a:pt x="200" y="84"/>
                    <a:pt x="200" y="84"/>
                    <a:pt x="200" y="84"/>
                  </a:cubicBezTo>
                  <a:cubicBezTo>
                    <a:pt x="200" y="84"/>
                    <a:pt x="200" y="84"/>
                    <a:pt x="200" y="84"/>
                  </a:cubicBezTo>
                  <a:cubicBezTo>
                    <a:pt x="200" y="84"/>
                    <a:pt x="200" y="84"/>
                    <a:pt x="200" y="84"/>
                  </a:cubicBezTo>
                  <a:cubicBezTo>
                    <a:pt x="200" y="84"/>
                    <a:pt x="200" y="84"/>
                    <a:pt x="200" y="84"/>
                  </a:cubicBezTo>
                  <a:cubicBezTo>
                    <a:pt x="200" y="84"/>
                    <a:pt x="200" y="84"/>
                    <a:pt x="200" y="84"/>
                  </a:cubicBezTo>
                  <a:cubicBezTo>
                    <a:pt x="200" y="84"/>
                    <a:pt x="200" y="84"/>
                    <a:pt x="200" y="84"/>
                  </a:cubicBezTo>
                  <a:cubicBezTo>
                    <a:pt x="201" y="84"/>
                    <a:pt x="201" y="84"/>
                    <a:pt x="201" y="84"/>
                  </a:cubicBezTo>
                  <a:cubicBezTo>
                    <a:pt x="201" y="84"/>
                    <a:pt x="201" y="84"/>
                    <a:pt x="201" y="84"/>
                  </a:cubicBezTo>
                  <a:cubicBezTo>
                    <a:pt x="201" y="84"/>
                    <a:pt x="201" y="84"/>
                    <a:pt x="201" y="84"/>
                  </a:cubicBezTo>
                  <a:cubicBezTo>
                    <a:pt x="201" y="84"/>
                    <a:pt x="201" y="84"/>
                    <a:pt x="201" y="84"/>
                  </a:cubicBezTo>
                  <a:cubicBezTo>
                    <a:pt x="201" y="84"/>
                    <a:pt x="201" y="84"/>
                    <a:pt x="201" y="84"/>
                  </a:cubicBezTo>
                  <a:cubicBezTo>
                    <a:pt x="202" y="84"/>
                    <a:pt x="202" y="84"/>
                    <a:pt x="204" y="84"/>
                  </a:cubicBezTo>
                  <a:cubicBezTo>
                    <a:pt x="205" y="84"/>
                    <a:pt x="207" y="84"/>
                    <a:pt x="207" y="84"/>
                  </a:cubicBezTo>
                  <a:cubicBezTo>
                    <a:pt x="208" y="84"/>
                    <a:pt x="208" y="85"/>
                    <a:pt x="208" y="85"/>
                  </a:cubicBezTo>
                  <a:cubicBezTo>
                    <a:pt x="208" y="85"/>
                    <a:pt x="208" y="85"/>
                    <a:pt x="208" y="86"/>
                  </a:cubicBezTo>
                  <a:cubicBezTo>
                    <a:pt x="208" y="86"/>
                    <a:pt x="208" y="86"/>
                    <a:pt x="208" y="86"/>
                  </a:cubicBezTo>
                  <a:cubicBezTo>
                    <a:pt x="208" y="86"/>
                    <a:pt x="207" y="86"/>
                    <a:pt x="207" y="86"/>
                  </a:cubicBezTo>
                  <a:cubicBezTo>
                    <a:pt x="206" y="86"/>
                    <a:pt x="204" y="86"/>
                    <a:pt x="204" y="86"/>
                  </a:cubicBezTo>
                  <a:cubicBezTo>
                    <a:pt x="203" y="86"/>
                    <a:pt x="201" y="86"/>
                    <a:pt x="200" y="86"/>
                  </a:cubicBezTo>
                  <a:cubicBezTo>
                    <a:pt x="199" y="86"/>
                    <a:pt x="197" y="86"/>
                    <a:pt x="196" y="86"/>
                  </a:cubicBezTo>
                  <a:cubicBezTo>
                    <a:pt x="195" y="86"/>
                    <a:pt x="195" y="86"/>
                    <a:pt x="195" y="86"/>
                  </a:cubicBezTo>
                  <a:cubicBezTo>
                    <a:pt x="195" y="86"/>
                    <a:pt x="195" y="86"/>
                    <a:pt x="195" y="86"/>
                  </a:cubicBezTo>
                  <a:cubicBezTo>
                    <a:pt x="195" y="86"/>
                    <a:pt x="194" y="86"/>
                    <a:pt x="194" y="86"/>
                  </a:cubicBezTo>
                  <a:cubicBezTo>
                    <a:pt x="194" y="86"/>
                    <a:pt x="194" y="86"/>
                    <a:pt x="194" y="86"/>
                  </a:cubicBezTo>
                  <a:cubicBezTo>
                    <a:pt x="194" y="86"/>
                    <a:pt x="194" y="86"/>
                    <a:pt x="194" y="86"/>
                  </a:cubicBezTo>
                  <a:cubicBezTo>
                    <a:pt x="194" y="86"/>
                    <a:pt x="194" y="86"/>
                    <a:pt x="194" y="86"/>
                  </a:cubicBezTo>
                  <a:cubicBezTo>
                    <a:pt x="193" y="86"/>
                    <a:pt x="192" y="86"/>
                    <a:pt x="191" y="87"/>
                  </a:cubicBezTo>
                  <a:cubicBezTo>
                    <a:pt x="190" y="87"/>
                    <a:pt x="190" y="88"/>
                    <a:pt x="190" y="90"/>
                  </a:cubicBezTo>
                  <a:cubicBezTo>
                    <a:pt x="190" y="90"/>
                    <a:pt x="190" y="90"/>
                    <a:pt x="190" y="90"/>
                  </a:cubicBezTo>
                  <a:cubicBezTo>
                    <a:pt x="190" y="90"/>
                    <a:pt x="190" y="90"/>
                    <a:pt x="190" y="90"/>
                  </a:cubicBezTo>
                  <a:cubicBezTo>
                    <a:pt x="190" y="90"/>
                    <a:pt x="190" y="90"/>
                    <a:pt x="190" y="90"/>
                  </a:cubicBezTo>
                  <a:cubicBezTo>
                    <a:pt x="190" y="90"/>
                    <a:pt x="190" y="90"/>
                    <a:pt x="190" y="90"/>
                  </a:cubicBezTo>
                  <a:cubicBezTo>
                    <a:pt x="190" y="90"/>
                    <a:pt x="190" y="90"/>
                    <a:pt x="190" y="90"/>
                  </a:cubicBezTo>
                  <a:cubicBezTo>
                    <a:pt x="190" y="91"/>
                    <a:pt x="190" y="91"/>
                    <a:pt x="191" y="92"/>
                  </a:cubicBezTo>
                  <a:cubicBezTo>
                    <a:pt x="191" y="92"/>
                    <a:pt x="192" y="92"/>
                    <a:pt x="192" y="93"/>
                  </a:cubicBezTo>
                  <a:cubicBezTo>
                    <a:pt x="192" y="93"/>
                    <a:pt x="192" y="93"/>
                    <a:pt x="192" y="93"/>
                  </a:cubicBezTo>
                  <a:cubicBezTo>
                    <a:pt x="192" y="93"/>
                    <a:pt x="192" y="93"/>
                    <a:pt x="192" y="93"/>
                  </a:cubicBezTo>
                  <a:cubicBezTo>
                    <a:pt x="192" y="93"/>
                    <a:pt x="192" y="93"/>
                    <a:pt x="192" y="93"/>
                  </a:cubicBezTo>
                  <a:cubicBezTo>
                    <a:pt x="192" y="93"/>
                    <a:pt x="192" y="93"/>
                    <a:pt x="192" y="93"/>
                  </a:cubicBezTo>
                  <a:cubicBezTo>
                    <a:pt x="192" y="93"/>
                    <a:pt x="192" y="93"/>
                    <a:pt x="192" y="93"/>
                  </a:cubicBezTo>
                  <a:cubicBezTo>
                    <a:pt x="192" y="93"/>
                    <a:pt x="192" y="93"/>
                    <a:pt x="193" y="93"/>
                  </a:cubicBezTo>
                  <a:cubicBezTo>
                    <a:pt x="193" y="93"/>
                    <a:pt x="193" y="93"/>
                    <a:pt x="193" y="94"/>
                  </a:cubicBezTo>
                  <a:cubicBezTo>
                    <a:pt x="193" y="94"/>
                    <a:pt x="194" y="94"/>
                    <a:pt x="194" y="95"/>
                  </a:cubicBezTo>
                  <a:cubicBezTo>
                    <a:pt x="194" y="95"/>
                    <a:pt x="195" y="96"/>
                    <a:pt x="195" y="96"/>
                  </a:cubicBezTo>
                  <a:cubicBezTo>
                    <a:pt x="195" y="97"/>
                    <a:pt x="195" y="97"/>
                    <a:pt x="194" y="97"/>
                  </a:cubicBezTo>
                  <a:cubicBezTo>
                    <a:pt x="194" y="97"/>
                    <a:pt x="194" y="97"/>
                    <a:pt x="194" y="97"/>
                  </a:cubicBezTo>
                  <a:cubicBezTo>
                    <a:pt x="194" y="98"/>
                    <a:pt x="194" y="98"/>
                    <a:pt x="194" y="97"/>
                  </a:cubicBezTo>
                  <a:cubicBezTo>
                    <a:pt x="194" y="97"/>
                    <a:pt x="193" y="97"/>
                    <a:pt x="193" y="97"/>
                  </a:cubicBezTo>
                  <a:cubicBezTo>
                    <a:pt x="193" y="97"/>
                    <a:pt x="193" y="97"/>
                    <a:pt x="193" y="97"/>
                  </a:cubicBezTo>
                  <a:cubicBezTo>
                    <a:pt x="192" y="97"/>
                    <a:pt x="192" y="96"/>
                    <a:pt x="191" y="96"/>
                  </a:cubicBezTo>
                  <a:cubicBezTo>
                    <a:pt x="191" y="96"/>
                    <a:pt x="191" y="96"/>
                    <a:pt x="191" y="96"/>
                  </a:cubicBezTo>
                  <a:cubicBezTo>
                    <a:pt x="191" y="96"/>
                    <a:pt x="191" y="96"/>
                    <a:pt x="191" y="96"/>
                  </a:cubicBezTo>
                  <a:cubicBezTo>
                    <a:pt x="191" y="95"/>
                    <a:pt x="191" y="95"/>
                    <a:pt x="191" y="95"/>
                  </a:cubicBezTo>
                  <a:cubicBezTo>
                    <a:pt x="191" y="95"/>
                    <a:pt x="190" y="95"/>
                    <a:pt x="190" y="94"/>
                  </a:cubicBezTo>
                  <a:cubicBezTo>
                    <a:pt x="190" y="94"/>
                    <a:pt x="190" y="94"/>
                    <a:pt x="190" y="94"/>
                  </a:cubicBezTo>
                  <a:cubicBezTo>
                    <a:pt x="190" y="94"/>
                    <a:pt x="190" y="94"/>
                    <a:pt x="190" y="94"/>
                  </a:cubicBezTo>
                  <a:cubicBezTo>
                    <a:pt x="189" y="94"/>
                    <a:pt x="189" y="94"/>
                    <a:pt x="189" y="94"/>
                  </a:cubicBezTo>
                  <a:cubicBezTo>
                    <a:pt x="188" y="93"/>
                    <a:pt x="187" y="93"/>
                    <a:pt x="187" y="92"/>
                  </a:cubicBezTo>
                  <a:cubicBezTo>
                    <a:pt x="186" y="92"/>
                    <a:pt x="185" y="92"/>
                    <a:pt x="184" y="91"/>
                  </a:cubicBezTo>
                  <a:cubicBezTo>
                    <a:pt x="184" y="91"/>
                    <a:pt x="184" y="91"/>
                    <a:pt x="184" y="91"/>
                  </a:cubicBezTo>
                  <a:cubicBezTo>
                    <a:pt x="184" y="91"/>
                    <a:pt x="184" y="91"/>
                    <a:pt x="184" y="91"/>
                  </a:cubicBezTo>
                  <a:cubicBezTo>
                    <a:pt x="184" y="90"/>
                    <a:pt x="183" y="89"/>
                    <a:pt x="182" y="89"/>
                  </a:cubicBezTo>
                  <a:cubicBezTo>
                    <a:pt x="182" y="88"/>
                    <a:pt x="182" y="88"/>
                    <a:pt x="181" y="88"/>
                  </a:cubicBezTo>
                  <a:cubicBezTo>
                    <a:pt x="181" y="88"/>
                    <a:pt x="181" y="88"/>
                    <a:pt x="181" y="88"/>
                  </a:cubicBezTo>
                  <a:cubicBezTo>
                    <a:pt x="181" y="87"/>
                    <a:pt x="181" y="87"/>
                    <a:pt x="181" y="87"/>
                  </a:cubicBezTo>
                  <a:cubicBezTo>
                    <a:pt x="181" y="87"/>
                    <a:pt x="181" y="87"/>
                    <a:pt x="181" y="87"/>
                  </a:cubicBezTo>
                  <a:cubicBezTo>
                    <a:pt x="181" y="87"/>
                    <a:pt x="181" y="87"/>
                    <a:pt x="181" y="87"/>
                  </a:cubicBezTo>
                  <a:cubicBezTo>
                    <a:pt x="181" y="87"/>
                    <a:pt x="181" y="87"/>
                    <a:pt x="181" y="87"/>
                  </a:cubicBezTo>
                  <a:cubicBezTo>
                    <a:pt x="181" y="87"/>
                    <a:pt x="181" y="87"/>
                    <a:pt x="181" y="87"/>
                  </a:cubicBezTo>
                  <a:cubicBezTo>
                    <a:pt x="181" y="87"/>
                    <a:pt x="181" y="87"/>
                    <a:pt x="181" y="87"/>
                  </a:cubicBezTo>
                  <a:cubicBezTo>
                    <a:pt x="181" y="87"/>
                    <a:pt x="181" y="87"/>
                    <a:pt x="181" y="87"/>
                  </a:cubicBezTo>
                  <a:cubicBezTo>
                    <a:pt x="181" y="87"/>
                    <a:pt x="181" y="87"/>
                    <a:pt x="181" y="87"/>
                  </a:cubicBezTo>
                  <a:cubicBezTo>
                    <a:pt x="180" y="88"/>
                    <a:pt x="180" y="88"/>
                    <a:pt x="180" y="88"/>
                  </a:cubicBezTo>
                  <a:cubicBezTo>
                    <a:pt x="178" y="96"/>
                    <a:pt x="175" y="101"/>
                    <a:pt x="170" y="104"/>
                  </a:cubicBezTo>
                  <a:cubicBezTo>
                    <a:pt x="164" y="110"/>
                    <a:pt x="157" y="111"/>
                    <a:pt x="151" y="112"/>
                  </a:cubicBezTo>
                  <a:cubicBezTo>
                    <a:pt x="151" y="112"/>
                    <a:pt x="151" y="112"/>
                    <a:pt x="151" y="112"/>
                  </a:cubicBezTo>
                  <a:cubicBezTo>
                    <a:pt x="151" y="112"/>
                    <a:pt x="151" y="112"/>
                    <a:pt x="150" y="112"/>
                  </a:cubicBezTo>
                  <a:cubicBezTo>
                    <a:pt x="146" y="112"/>
                    <a:pt x="140" y="114"/>
                    <a:pt x="133" y="117"/>
                  </a:cubicBezTo>
                  <a:cubicBezTo>
                    <a:pt x="120" y="116"/>
                    <a:pt x="101" y="115"/>
                    <a:pt x="86" y="115"/>
                  </a:cubicBezTo>
                  <a:cubicBezTo>
                    <a:pt x="74" y="114"/>
                    <a:pt x="64" y="117"/>
                    <a:pt x="53" y="117"/>
                  </a:cubicBezTo>
                  <a:cubicBezTo>
                    <a:pt x="47" y="117"/>
                    <a:pt x="35" y="117"/>
                    <a:pt x="24" y="119"/>
                  </a:cubicBezTo>
                  <a:cubicBezTo>
                    <a:pt x="19" y="120"/>
                    <a:pt x="14" y="122"/>
                    <a:pt x="10" y="124"/>
                  </a:cubicBezTo>
                  <a:cubicBezTo>
                    <a:pt x="7" y="126"/>
                    <a:pt x="4" y="129"/>
                    <a:pt x="4" y="133"/>
                  </a:cubicBezTo>
                  <a:cubicBezTo>
                    <a:pt x="4" y="138"/>
                    <a:pt x="6" y="142"/>
                    <a:pt x="9" y="144"/>
                  </a:cubicBezTo>
                  <a:cubicBezTo>
                    <a:pt x="11" y="147"/>
                    <a:pt x="15" y="148"/>
                    <a:pt x="20" y="149"/>
                  </a:cubicBezTo>
                  <a:cubicBezTo>
                    <a:pt x="29" y="150"/>
                    <a:pt x="40" y="148"/>
                    <a:pt x="50" y="148"/>
                  </a:cubicBezTo>
                  <a:cubicBezTo>
                    <a:pt x="71" y="148"/>
                    <a:pt x="75" y="149"/>
                    <a:pt x="87" y="149"/>
                  </a:cubicBezTo>
                  <a:cubicBezTo>
                    <a:pt x="87" y="149"/>
                    <a:pt x="87" y="149"/>
                    <a:pt x="87" y="149"/>
                  </a:cubicBezTo>
                  <a:cubicBezTo>
                    <a:pt x="97" y="151"/>
                    <a:pt x="107" y="150"/>
                    <a:pt x="115" y="150"/>
                  </a:cubicBezTo>
                  <a:cubicBezTo>
                    <a:pt x="116" y="150"/>
                    <a:pt x="117" y="150"/>
                    <a:pt x="118" y="150"/>
                  </a:cubicBezTo>
                  <a:cubicBezTo>
                    <a:pt x="118" y="150"/>
                    <a:pt x="118" y="150"/>
                    <a:pt x="118" y="150"/>
                  </a:cubicBezTo>
                  <a:cubicBezTo>
                    <a:pt x="118" y="150"/>
                    <a:pt x="118" y="150"/>
                    <a:pt x="118" y="150"/>
                  </a:cubicBezTo>
                  <a:cubicBezTo>
                    <a:pt x="118" y="150"/>
                    <a:pt x="118" y="150"/>
                    <a:pt x="118" y="150"/>
                  </a:cubicBezTo>
                  <a:cubicBezTo>
                    <a:pt x="118" y="150"/>
                    <a:pt x="118" y="150"/>
                    <a:pt x="118" y="150"/>
                  </a:cubicBezTo>
                  <a:cubicBezTo>
                    <a:pt x="118" y="150"/>
                    <a:pt x="118" y="150"/>
                    <a:pt x="118" y="150"/>
                  </a:cubicBezTo>
                  <a:cubicBezTo>
                    <a:pt x="118" y="150"/>
                    <a:pt x="118" y="150"/>
                    <a:pt x="118" y="150"/>
                  </a:cubicBezTo>
                  <a:cubicBezTo>
                    <a:pt x="118" y="150"/>
                    <a:pt x="119" y="150"/>
                    <a:pt x="118" y="150"/>
                  </a:cubicBezTo>
                  <a:cubicBezTo>
                    <a:pt x="118" y="150"/>
                    <a:pt x="118" y="150"/>
                    <a:pt x="118" y="150"/>
                  </a:cubicBezTo>
                  <a:cubicBezTo>
                    <a:pt x="118" y="150"/>
                    <a:pt x="118" y="150"/>
                    <a:pt x="118" y="150"/>
                  </a:cubicBezTo>
                  <a:cubicBezTo>
                    <a:pt x="118" y="150"/>
                    <a:pt x="118" y="150"/>
                    <a:pt x="118" y="150"/>
                  </a:cubicBezTo>
                  <a:cubicBezTo>
                    <a:pt x="118" y="150"/>
                    <a:pt x="118" y="150"/>
                    <a:pt x="118" y="150"/>
                  </a:cubicBezTo>
                  <a:cubicBezTo>
                    <a:pt x="118" y="149"/>
                    <a:pt x="118" y="149"/>
                    <a:pt x="117" y="148"/>
                  </a:cubicBezTo>
                  <a:cubicBezTo>
                    <a:pt x="117" y="148"/>
                    <a:pt x="117" y="148"/>
                    <a:pt x="117" y="148"/>
                  </a:cubicBezTo>
                  <a:cubicBezTo>
                    <a:pt x="117" y="148"/>
                    <a:pt x="117" y="148"/>
                    <a:pt x="117" y="148"/>
                  </a:cubicBezTo>
                  <a:cubicBezTo>
                    <a:pt x="116" y="147"/>
                    <a:pt x="116" y="146"/>
                    <a:pt x="115" y="145"/>
                  </a:cubicBezTo>
                  <a:cubicBezTo>
                    <a:pt x="115" y="144"/>
                    <a:pt x="114" y="143"/>
                    <a:pt x="113" y="142"/>
                  </a:cubicBezTo>
                  <a:cubicBezTo>
                    <a:pt x="113" y="142"/>
                    <a:pt x="113" y="142"/>
                    <a:pt x="113" y="142"/>
                  </a:cubicBezTo>
                  <a:cubicBezTo>
                    <a:pt x="113" y="142"/>
                    <a:pt x="113" y="142"/>
                    <a:pt x="113" y="142"/>
                  </a:cubicBezTo>
                  <a:cubicBezTo>
                    <a:pt x="113" y="142"/>
                    <a:pt x="113" y="142"/>
                    <a:pt x="113" y="142"/>
                  </a:cubicBezTo>
                  <a:cubicBezTo>
                    <a:pt x="113" y="142"/>
                    <a:pt x="113" y="142"/>
                    <a:pt x="113" y="142"/>
                  </a:cubicBezTo>
                  <a:cubicBezTo>
                    <a:pt x="113" y="142"/>
                    <a:pt x="113" y="142"/>
                    <a:pt x="113" y="142"/>
                  </a:cubicBezTo>
                  <a:cubicBezTo>
                    <a:pt x="112" y="141"/>
                    <a:pt x="112" y="141"/>
                    <a:pt x="112" y="140"/>
                  </a:cubicBezTo>
                  <a:cubicBezTo>
                    <a:pt x="112" y="140"/>
                    <a:pt x="112" y="140"/>
                    <a:pt x="111" y="140"/>
                  </a:cubicBezTo>
                  <a:cubicBezTo>
                    <a:pt x="111" y="140"/>
                    <a:pt x="111" y="140"/>
                    <a:pt x="111" y="140"/>
                  </a:cubicBezTo>
                  <a:cubicBezTo>
                    <a:pt x="111" y="140"/>
                    <a:pt x="111" y="140"/>
                    <a:pt x="111" y="140"/>
                  </a:cubicBezTo>
                  <a:cubicBezTo>
                    <a:pt x="111" y="140"/>
                    <a:pt x="111" y="140"/>
                    <a:pt x="111" y="140"/>
                  </a:cubicBezTo>
                  <a:cubicBezTo>
                    <a:pt x="111" y="140"/>
                    <a:pt x="111" y="140"/>
                    <a:pt x="111" y="140"/>
                  </a:cubicBezTo>
                  <a:cubicBezTo>
                    <a:pt x="111" y="139"/>
                    <a:pt x="111" y="139"/>
                    <a:pt x="111" y="139"/>
                  </a:cubicBezTo>
                  <a:cubicBezTo>
                    <a:pt x="111" y="139"/>
                    <a:pt x="111" y="139"/>
                    <a:pt x="111" y="139"/>
                  </a:cubicBezTo>
                  <a:cubicBezTo>
                    <a:pt x="111" y="139"/>
                    <a:pt x="110" y="138"/>
                    <a:pt x="110" y="137"/>
                  </a:cubicBezTo>
                  <a:cubicBezTo>
                    <a:pt x="109" y="137"/>
                    <a:pt x="109" y="137"/>
                    <a:pt x="109" y="137"/>
                  </a:cubicBezTo>
                  <a:cubicBezTo>
                    <a:pt x="109" y="136"/>
                    <a:pt x="109" y="136"/>
                    <a:pt x="109" y="136"/>
                  </a:cubicBezTo>
                  <a:cubicBezTo>
                    <a:pt x="109" y="136"/>
                    <a:pt x="109" y="136"/>
                    <a:pt x="109" y="136"/>
                  </a:cubicBezTo>
                  <a:cubicBezTo>
                    <a:pt x="110" y="136"/>
                    <a:pt x="110" y="135"/>
                    <a:pt x="111" y="136"/>
                  </a:cubicBezTo>
                  <a:cubicBezTo>
                    <a:pt x="111" y="136"/>
                    <a:pt x="112" y="136"/>
                    <a:pt x="113" y="136"/>
                  </a:cubicBezTo>
                  <a:cubicBezTo>
                    <a:pt x="113" y="137"/>
                    <a:pt x="114" y="137"/>
                    <a:pt x="114" y="138"/>
                  </a:cubicBezTo>
                  <a:cubicBezTo>
                    <a:pt x="114" y="138"/>
                    <a:pt x="115" y="138"/>
                    <a:pt x="115" y="138"/>
                  </a:cubicBezTo>
                  <a:cubicBezTo>
                    <a:pt x="115" y="138"/>
                    <a:pt x="115" y="139"/>
                    <a:pt x="115" y="139"/>
                  </a:cubicBezTo>
                  <a:cubicBezTo>
                    <a:pt x="115" y="139"/>
                    <a:pt x="115" y="139"/>
                    <a:pt x="115" y="139"/>
                  </a:cubicBezTo>
                  <a:cubicBezTo>
                    <a:pt x="115" y="139"/>
                    <a:pt x="115" y="139"/>
                    <a:pt x="115" y="139"/>
                  </a:cubicBezTo>
                  <a:cubicBezTo>
                    <a:pt x="115" y="139"/>
                    <a:pt x="115" y="139"/>
                    <a:pt x="115" y="139"/>
                  </a:cubicBezTo>
                  <a:cubicBezTo>
                    <a:pt x="115" y="139"/>
                    <a:pt x="116" y="139"/>
                    <a:pt x="116" y="139"/>
                  </a:cubicBezTo>
                  <a:cubicBezTo>
                    <a:pt x="116" y="140"/>
                    <a:pt x="116" y="140"/>
                    <a:pt x="117" y="140"/>
                  </a:cubicBezTo>
                  <a:cubicBezTo>
                    <a:pt x="117" y="141"/>
                    <a:pt x="118" y="141"/>
                    <a:pt x="118" y="142"/>
                  </a:cubicBezTo>
                  <a:cubicBezTo>
                    <a:pt x="118" y="142"/>
                    <a:pt x="118" y="142"/>
                    <a:pt x="118" y="142"/>
                  </a:cubicBezTo>
                  <a:cubicBezTo>
                    <a:pt x="118" y="142"/>
                    <a:pt x="118" y="142"/>
                    <a:pt x="118" y="142"/>
                  </a:cubicBezTo>
                  <a:cubicBezTo>
                    <a:pt x="118" y="142"/>
                    <a:pt x="118" y="142"/>
                    <a:pt x="118" y="142"/>
                  </a:cubicBezTo>
                  <a:cubicBezTo>
                    <a:pt x="118" y="142"/>
                    <a:pt x="118" y="142"/>
                    <a:pt x="118" y="142"/>
                  </a:cubicBezTo>
                  <a:cubicBezTo>
                    <a:pt x="118" y="142"/>
                    <a:pt x="118" y="142"/>
                    <a:pt x="118" y="142"/>
                  </a:cubicBezTo>
                  <a:cubicBezTo>
                    <a:pt x="121" y="142"/>
                    <a:pt x="122" y="141"/>
                    <a:pt x="123" y="140"/>
                  </a:cubicBezTo>
                  <a:cubicBezTo>
                    <a:pt x="123" y="139"/>
                    <a:pt x="124" y="138"/>
                    <a:pt x="124" y="137"/>
                  </a:cubicBezTo>
                  <a:cubicBezTo>
                    <a:pt x="124" y="137"/>
                    <a:pt x="124" y="137"/>
                    <a:pt x="124" y="137"/>
                  </a:cubicBezTo>
                  <a:cubicBezTo>
                    <a:pt x="124" y="137"/>
                    <a:pt x="124" y="137"/>
                    <a:pt x="124" y="137"/>
                  </a:cubicBezTo>
                  <a:cubicBezTo>
                    <a:pt x="124" y="137"/>
                    <a:pt x="124" y="137"/>
                    <a:pt x="124" y="137"/>
                  </a:cubicBezTo>
                  <a:cubicBezTo>
                    <a:pt x="124" y="137"/>
                    <a:pt x="124" y="137"/>
                    <a:pt x="124" y="137"/>
                  </a:cubicBezTo>
                  <a:cubicBezTo>
                    <a:pt x="124" y="137"/>
                    <a:pt x="124" y="136"/>
                    <a:pt x="124" y="135"/>
                  </a:cubicBezTo>
                  <a:cubicBezTo>
                    <a:pt x="124" y="135"/>
                    <a:pt x="124" y="135"/>
                    <a:pt x="124" y="135"/>
                  </a:cubicBezTo>
                  <a:cubicBezTo>
                    <a:pt x="124" y="135"/>
                    <a:pt x="124" y="135"/>
                    <a:pt x="124" y="135"/>
                  </a:cubicBezTo>
                  <a:cubicBezTo>
                    <a:pt x="124" y="135"/>
                    <a:pt x="124" y="135"/>
                    <a:pt x="124" y="135"/>
                  </a:cubicBezTo>
                  <a:cubicBezTo>
                    <a:pt x="124" y="133"/>
                    <a:pt x="124" y="131"/>
                    <a:pt x="124" y="129"/>
                  </a:cubicBezTo>
                  <a:cubicBezTo>
                    <a:pt x="123" y="128"/>
                    <a:pt x="124" y="127"/>
                    <a:pt x="124" y="125"/>
                  </a:cubicBezTo>
                  <a:cubicBezTo>
                    <a:pt x="124" y="125"/>
                    <a:pt x="124" y="123"/>
                    <a:pt x="124" y="122"/>
                  </a:cubicBezTo>
                  <a:cubicBezTo>
                    <a:pt x="124" y="121"/>
                    <a:pt x="124" y="121"/>
                    <a:pt x="124" y="120"/>
                  </a:cubicBezTo>
                  <a:cubicBezTo>
                    <a:pt x="124" y="120"/>
                    <a:pt x="125" y="120"/>
                    <a:pt x="125" y="120"/>
                  </a:cubicBezTo>
                  <a:cubicBezTo>
                    <a:pt x="126" y="120"/>
                    <a:pt x="126" y="120"/>
                    <a:pt x="126" y="120"/>
                  </a:cubicBezTo>
                  <a:cubicBezTo>
                    <a:pt x="126" y="120"/>
                    <a:pt x="126" y="121"/>
                    <a:pt x="127" y="121"/>
                  </a:cubicBezTo>
                  <a:cubicBezTo>
                    <a:pt x="127" y="122"/>
                    <a:pt x="127" y="124"/>
                    <a:pt x="127" y="125"/>
                  </a:cubicBezTo>
                  <a:cubicBezTo>
                    <a:pt x="127" y="127"/>
                    <a:pt x="127" y="128"/>
                    <a:pt x="127" y="129"/>
                  </a:cubicBezTo>
                  <a:cubicBezTo>
                    <a:pt x="127" y="129"/>
                    <a:pt x="127" y="129"/>
                    <a:pt x="127" y="129"/>
                  </a:cubicBezTo>
                  <a:cubicBezTo>
                    <a:pt x="127" y="130"/>
                    <a:pt x="127" y="130"/>
                    <a:pt x="127" y="130"/>
                  </a:cubicBezTo>
                  <a:cubicBezTo>
                    <a:pt x="127" y="130"/>
                    <a:pt x="127" y="130"/>
                    <a:pt x="127" y="130"/>
                  </a:cubicBezTo>
                  <a:cubicBezTo>
                    <a:pt x="127" y="131"/>
                    <a:pt x="127" y="132"/>
                    <a:pt x="127" y="133"/>
                  </a:cubicBezTo>
                  <a:cubicBezTo>
                    <a:pt x="127" y="133"/>
                    <a:pt x="127" y="134"/>
                    <a:pt x="128" y="134"/>
                  </a:cubicBezTo>
                  <a:cubicBezTo>
                    <a:pt x="128" y="134"/>
                    <a:pt x="128" y="135"/>
                    <a:pt x="128" y="135"/>
                  </a:cubicBezTo>
                  <a:cubicBezTo>
                    <a:pt x="128" y="135"/>
                    <a:pt x="128" y="135"/>
                    <a:pt x="128" y="135"/>
                  </a:cubicBezTo>
                  <a:cubicBezTo>
                    <a:pt x="129" y="135"/>
                    <a:pt x="129" y="135"/>
                    <a:pt x="129" y="135"/>
                  </a:cubicBezTo>
                  <a:cubicBezTo>
                    <a:pt x="129" y="135"/>
                    <a:pt x="129" y="135"/>
                    <a:pt x="129" y="135"/>
                  </a:cubicBezTo>
                  <a:cubicBezTo>
                    <a:pt x="129" y="135"/>
                    <a:pt x="129" y="135"/>
                    <a:pt x="129" y="135"/>
                  </a:cubicBezTo>
                  <a:cubicBezTo>
                    <a:pt x="129" y="135"/>
                    <a:pt x="129" y="135"/>
                    <a:pt x="129" y="135"/>
                  </a:cubicBezTo>
                  <a:cubicBezTo>
                    <a:pt x="129" y="135"/>
                    <a:pt x="129" y="135"/>
                    <a:pt x="129" y="135"/>
                  </a:cubicBezTo>
                  <a:cubicBezTo>
                    <a:pt x="129" y="135"/>
                    <a:pt x="129" y="134"/>
                    <a:pt x="129" y="134"/>
                  </a:cubicBezTo>
                  <a:cubicBezTo>
                    <a:pt x="129" y="134"/>
                    <a:pt x="129" y="134"/>
                    <a:pt x="129" y="134"/>
                  </a:cubicBezTo>
                  <a:cubicBezTo>
                    <a:pt x="129" y="133"/>
                    <a:pt x="129" y="131"/>
                    <a:pt x="129" y="129"/>
                  </a:cubicBezTo>
                  <a:cubicBezTo>
                    <a:pt x="130" y="128"/>
                    <a:pt x="130" y="127"/>
                    <a:pt x="131" y="124"/>
                  </a:cubicBezTo>
                  <a:cubicBezTo>
                    <a:pt x="131" y="122"/>
                    <a:pt x="131" y="121"/>
                    <a:pt x="131" y="120"/>
                  </a:cubicBezTo>
                  <a:cubicBezTo>
                    <a:pt x="132" y="119"/>
                    <a:pt x="132" y="119"/>
                    <a:pt x="132" y="119"/>
                  </a:cubicBezTo>
                  <a:cubicBezTo>
                    <a:pt x="132" y="119"/>
                    <a:pt x="133" y="119"/>
                    <a:pt x="133" y="119"/>
                  </a:cubicBezTo>
                  <a:cubicBezTo>
                    <a:pt x="133" y="119"/>
                    <a:pt x="133" y="119"/>
                    <a:pt x="133" y="119"/>
                  </a:cubicBezTo>
                  <a:cubicBezTo>
                    <a:pt x="133" y="119"/>
                    <a:pt x="134" y="119"/>
                    <a:pt x="134" y="119"/>
                  </a:cubicBezTo>
                  <a:cubicBezTo>
                    <a:pt x="134" y="119"/>
                    <a:pt x="134" y="119"/>
                    <a:pt x="134" y="120"/>
                  </a:cubicBezTo>
                  <a:cubicBezTo>
                    <a:pt x="134" y="120"/>
                    <a:pt x="134" y="120"/>
                    <a:pt x="134" y="120"/>
                  </a:cubicBezTo>
                  <a:cubicBezTo>
                    <a:pt x="134" y="120"/>
                    <a:pt x="134" y="121"/>
                    <a:pt x="134" y="121"/>
                  </a:cubicBezTo>
                  <a:cubicBezTo>
                    <a:pt x="134" y="122"/>
                    <a:pt x="133" y="123"/>
                    <a:pt x="133" y="125"/>
                  </a:cubicBezTo>
                  <a:cubicBezTo>
                    <a:pt x="133" y="127"/>
                    <a:pt x="133" y="130"/>
                    <a:pt x="133" y="132"/>
                  </a:cubicBezTo>
                  <a:cubicBezTo>
                    <a:pt x="132" y="133"/>
                    <a:pt x="132" y="134"/>
                    <a:pt x="132" y="134"/>
                  </a:cubicBezTo>
                  <a:cubicBezTo>
                    <a:pt x="132" y="135"/>
                    <a:pt x="132" y="135"/>
                    <a:pt x="132" y="135"/>
                  </a:cubicBezTo>
                  <a:cubicBezTo>
                    <a:pt x="132" y="136"/>
                    <a:pt x="132" y="136"/>
                    <a:pt x="132" y="136"/>
                  </a:cubicBezTo>
                  <a:cubicBezTo>
                    <a:pt x="133" y="136"/>
                    <a:pt x="133" y="136"/>
                    <a:pt x="133" y="136"/>
                  </a:cubicBezTo>
                  <a:cubicBezTo>
                    <a:pt x="133" y="136"/>
                    <a:pt x="133" y="136"/>
                    <a:pt x="133" y="136"/>
                  </a:cubicBezTo>
                  <a:cubicBezTo>
                    <a:pt x="133" y="136"/>
                    <a:pt x="133" y="136"/>
                    <a:pt x="133" y="136"/>
                  </a:cubicBezTo>
                  <a:cubicBezTo>
                    <a:pt x="133" y="136"/>
                    <a:pt x="133" y="136"/>
                    <a:pt x="133" y="136"/>
                  </a:cubicBezTo>
                  <a:cubicBezTo>
                    <a:pt x="133" y="136"/>
                    <a:pt x="133" y="136"/>
                    <a:pt x="133" y="136"/>
                  </a:cubicBezTo>
                  <a:cubicBezTo>
                    <a:pt x="133" y="136"/>
                    <a:pt x="133" y="136"/>
                    <a:pt x="133" y="136"/>
                  </a:cubicBezTo>
                  <a:cubicBezTo>
                    <a:pt x="133" y="136"/>
                    <a:pt x="133" y="136"/>
                    <a:pt x="133" y="136"/>
                  </a:cubicBezTo>
                  <a:cubicBezTo>
                    <a:pt x="133" y="136"/>
                    <a:pt x="133" y="136"/>
                    <a:pt x="133" y="136"/>
                  </a:cubicBezTo>
                  <a:cubicBezTo>
                    <a:pt x="133" y="136"/>
                    <a:pt x="133" y="136"/>
                    <a:pt x="133" y="136"/>
                  </a:cubicBezTo>
                  <a:cubicBezTo>
                    <a:pt x="133" y="136"/>
                    <a:pt x="133" y="136"/>
                    <a:pt x="133" y="136"/>
                  </a:cubicBezTo>
                  <a:cubicBezTo>
                    <a:pt x="133" y="136"/>
                    <a:pt x="133" y="136"/>
                    <a:pt x="133" y="136"/>
                  </a:cubicBezTo>
                  <a:cubicBezTo>
                    <a:pt x="133" y="136"/>
                    <a:pt x="133" y="136"/>
                    <a:pt x="133" y="136"/>
                  </a:cubicBezTo>
                  <a:cubicBezTo>
                    <a:pt x="134" y="135"/>
                    <a:pt x="134" y="134"/>
                    <a:pt x="135" y="132"/>
                  </a:cubicBezTo>
                  <a:cubicBezTo>
                    <a:pt x="135" y="131"/>
                    <a:pt x="135" y="131"/>
                    <a:pt x="136" y="130"/>
                  </a:cubicBezTo>
                  <a:cubicBezTo>
                    <a:pt x="136" y="129"/>
                    <a:pt x="137" y="128"/>
                    <a:pt x="137" y="127"/>
                  </a:cubicBezTo>
                  <a:cubicBezTo>
                    <a:pt x="137" y="127"/>
                    <a:pt x="137" y="126"/>
                    <a:pt x="138" y="125"/>
                  </a:cubicBezTo>
                  <a:cubicBezTo>
                    <a:pt x="138" y="124"/>
                    <a:pt x="138" y="124"/>
                    <a:pt x="138" y="123"/>
                  </a:cubicBezTo>
                  <a:cubicBezTo>
                    <a:pt x="139" y="123"/>
                    <a:pt x="139" y="123"/>
                    <a:pt x="139" y="123"/>
                  </a:cubicBezTo>
                  <a:cubicBezTo>
                    <a:pt x="140" y="123"/>
                    <a:pt x="140" y="123"/>
                    <a:pt x="140" y="124"/>
                  </a:cubicBezTo>
                  <a:cubicBezTo>
                    <a:pt x="140" y="124"/>
                    <a:pt x="140" y="124"/>
                    <a:pt x="140" y="124"/>
                  </a:cubicBezTo>
                  <a:cubicBezTo>
                    <a:pt x="140" y="125"/>
                    <a:pt x="140" y="126"/>
                    <a:pt x="139" y="128"/>
                  </a:cubicBezTo>
                  <a:cubicBezTo>
                    <a:pt x="139" y="130"/>
                    <a:pt x="139" y="130"/>
                    <a:pt x="138" y="131"/>
                  </a:cubicBezTo>
                  <a:cubicBezTo>
                    <a:pt x="138" y="132"/>
                    <a:pt x="138" y="133"/>
                    <a:pt x="138" y="133"/>
                  </a:cubicBezTo>
                  <a:cubicBezTo>
                    <a:pt x="138" y="133"/>
                    <a:pt x="138" y="133"/>
                    <a:pt x="138" y="133"/>
                  </a:cubicBezTo>
                  <a:cubicBezTo>
                    <a:pt x="138" y="134"/>
                    <a:pt x="138" y="134"/>
                    <a:pt x="138" y="134"/>
                  </a:cubicBezTo>
                  <a:cubicBezTo>
                    <a:pt x="138" y="134"/>
                    <a:pt x="138" y="134"/>
                    <a:pt x="137" y="135"/>
                  </a:cubicBezTo>
                  <a:cubicBezTo>
                    <a:pt x="137" y="135"/>
                    <a:pt x="137" y="136"/>
                    <a:pt x="137" y="137"/>
                  </a:cubicBezTo>
                  <a:cubicBezTo>
                    <a:pt x="136" y="137"/>
                    <a:pt x="136" y="138"/>
                    <a:pt x="136" y="138"/>
                  </a:cubicBezTo>
                  <a:cubicBezTo>
                    <a:pt x="136" y="139"/>
                    <a:pt x="137" y="139"/>
                    <a:pt x="137" y="139"/>
                  </a:cubicBezTo>
                  <a:cubicBezTo>
                    <a:pt x="137" y="140"/>
                    <a:pt x="137" y="140"/>
                    <a:pt x="138" y="140"/>
                  </a:cubicBezTo>
                  <a:cubicBezTo>
                    <a:pt x="138" y="140"/>
                    <a:pt x="138" y="140"/>
                    <a:pt x="138" y="140"/>
                  </a:cubicBezTo>
                  <a:cubicBezTo>
                    <a:pt x="138" y="140"/>
                    <a:pt x="138" y="140"/>
                    <a:pt x="138" y="140"/>
                  </a:cubicBezTo>
                  <a:cubicBezTo>
                    <a:pt x="138" y="140"/>
                    <a:pt x="139" y="140"/>
                    <a:pt x="139" y="139"/>
                  </a:cubicBezTo>
                  <a:cubicBezTo>
                    <a:pt x="139" y="139"/>
                    <a:pt x="139" y="139"/>
                    <a:pt x="139" y="139"/>
                  </a:cubicBezTo>
                  <a:cubicBezTo>
                    <a:pt x="140" y="139"/>
                    <a:pt x="140" y="139"/>
                    <a:pt x="140" y="139"/>
                  </a:cubicBezTo>
                  <a:cubicBezTo>
                    <a:pt x="140" y="138"/>
                    <a:pt x="140" y="138"/>
                    <a:pt x="140" y="138"/>
                  </a:cubicBezTo>
                  <a:cubicBezTo>
                    <a:pt x="140" y="138"/>
                    <a:pt x="140" y="138"/>
                    <a:pt x="140" y="138"/>
                  </a:cubicBezTo>
                  <a:cubicBezTo>
                    <a:pt x="140" y="138"/>
                    <a:pt x="141" y="138"/>
                    <a:pt x="141" y="138"/>
                  </a:cubicBezTo>
                  <a:cubicBezTo>
                    <a:pt x="142" y="137"/>
                    <a:pt x="142" y="137"/>
                    <a:pt x="143" y="136"/>
                  </a:cubicBezTo>
                  <a:cubicBezTo>
                    <a:pt x="143" y="136"/>
                    <a:pt x="143" y="136"/>
                    <a:pt x="143" y="136"/>
                  </a:cubicBezTo>
                  <a:cubicBezTo>
                    <a:pt x="143" y="136"/>
                    <a:pt x="143" y="136"/>
                    <a:pt x="143" y="136"/>
                  </a:cubicBezTo>
                  <a:cubicBezTo>
                    <a:pt x="143" y="136"/>
                    <a:pt x="143" y="136"/>
                    <a:pt x="143" y="136"/>
                  </a:cubicBezTo>
                  <a:cubicBezTo>
                    <a:pt x="144" y="135"/>
                    <a:pt x="145" y="134"/>
                    <a:pt x="145" y="134"/>
                  </a:cubicBezTo>
                  <a:cubicBezTo>
                    <a:pt x="145" y="133"/>
                    <a:pt x="146" y="133"/>
                    <a:pt x="146" y="133"/>
                  </a:cubicBezTo>
                  <a:cubicBezTo>
                    <a:pt x="146" y="133"/>
                    <a:pt x="146" y="133"/>
                    <a:pt x="146" y="133"/>
                  </a:cubicBezTo>
                  <a:cubicBezTo>
                    <a:pt x="147" y="133"/>
                    <a:pt x="147" y="134"/>
                    <a:pt x="147" y="134"/>
                  </a:cubicBezTo>
                  <a:cubicBezTo>
                    <a:pt x="147" y="134"/>
                    <a:pt x="147" y="134"/>
                    <a:pt x="147" y="134"/>
                  </a:cubicBezTo>
                  <a:cubicBezTo>
                    <a:pt x="147" y="135"/>
                    <a:pt x="146" y="136"/>
                    <a:pt x="145" y="138"/>
                  </a:cubicBezTo>
                  <a:cubicBezTo>
                    <a:pt x="143" y="139"/>
                    <a:pt x="143" y="140"/>
                    <a:pt x="142" y="140"/>
                  </a:cubicBezTo>
                  <a:cubicBezTo>
                    <a:pt x="142" y="140"/>
                    <a:pt x="142" y="140"/>
                    <a:pt x="142" y="140"/>
                  </a:cubicBezTo>
                  <a:cubicBezTo>
                    <a:pt x="142" y="140"/>
                    <a:pt x="142" y="140"/>
                    <a:pt x="142" y="140"/>
                  </a:cubicBezTo>
                  <a:cubicBezTo>
                    <a:pt x="142" y="140"/>
                    <a:pt x="142" y="140"/>
                    <a:pt x="142" y="140"/>
                  </a:cubicBezTo>
                  <a:cubicBezTo>
                    <a:pt x="142" y="140"/>
                    <a:pt x="142" y="140"/>
                    <a:pt x="142" y="140"/>
                  </a:cubicBezTo>
                  <a:cubicBezTo>
                    <a:pt x="141" y="141"/>
                    <a:pt x="140" y="142"/>
                    <a:pt x="140" y="143"/>
                  </a:cubicBezTo>
                  <a:cubicBezTo>
                    <a:pt x="140" y="143"/>
                    <a:pt x="140" y="143"/>
                    <a:pt x="140" y="143"/>
                  </a:cubicBezTo>
                  <a:cubicBezTo>
                    <a:pt x="139" y="143"/>
                    <a:pt x="139" y="143"/>
                    <a:pt x="139" y="143"/>
                  </a:cubicBezTo>
                  <a:cubicBezTo>
                    <a:pt x="139" y="143"/>
                    <a:pt x="139" y="143"/>
                    <a:pt x="139" y="143"/>
                  </a:cubicBezTo>
                  <a:cubicBezTo>
                    <a:pt x="139" y="143"/>
                    <a:pt x="139" y="143"/>
                    <a:pt x="139" y="143"/>
                  </a:cubicBezTo>
                  <a:cubicBezTo>
                    <a:pt x="138" y="148"/>
                    <a:pt x="135" y="150"/>
                    <a:pt x="134" y="152"/>
                  </a:cubicBezTo>
                  <a:cubicBezTo>
                    <a:pt x="134" y="152"/>
                    <a:pt x="134" y="152"/>
                    <a:pt x="134" y="152"/>
                  </a:cubicBezTo>
                  <a:cubicBezTo>
                    <a:pt x="133" y="154"/>
                    <a:pt x="131" y="156"/>
                    <a:pt x="128" y="155"/>
                  </a:cubicBezTo>
                  <a:cubicBezTo>
                    <a:pt x="128" y="155"/>
                    <a:pt x="128" y="155"/>
                    <a:pt x="128" y="155"/>
                  </a:cubicBezTo>
                  <a:cubicBezTo>
                    <a:pt x="128" y="155"/>
                    <a:pt x="128" y="155"/>
                    <a:pt x="128" y="155"/>
                  </a:cubicBezTo>
                  <a:cubicBezTo>
                    <a:pt x="128" y="155"/>
                    <a:pt x="128" y="155"/>
                    <a:pt x="128" y="155"/>
                  </a:cubicBezTo>
                  <a:cubicBezTo>
                    <a:pt x="118" y="156"/>
                    <a:pt x="101" y="157"/>
                    <a:pt x="88" y="159"/>
                  </a:cubicBezTo>
                  <a:cubicBezTo>
                    <a:pt x="72" y="162"/>
                    <a:pt x="69" y="165"/>
                    <a:pt x="42" y="172"/>
                  </a:cubicBezTo>
                  <a:cubicBezTo>
                    <a:pt x="28" y="175"/>
                    <a:pt x="17" y="176"/>
                    <a:pt x="9" y="180"/>
                  </a:cubicBezTo>
                  <a:cubicBezTo>
                    <a:pt x="6" y="181"/>
                    <a:pt x="3" y="183"/>
                    <a:pt x="1" y="186"/>
                  </a:cubicBezTo>
                  <a:cubicBezTo>
                    <a:pt x="0" y="188"/>
                    <a:pt x="0" y="190"/>
                    <a:pt x="0" y="192"/>
                  </a:cubicBezTo>
                  <a:cubicBezTo>
                    <a:pt x="0" y="192"/>
                    <a:pt x="0" y="192"/>
                    <a:pt x="0" y="193"/>
                  </a:cubicBezTo>
                  <a:close/>
                  <a:moveTo>
                    <a:pt x="113" y="142"/>
                  </a:moveTo>
                  <a:cubicBezTo>
                    <a:pt x="113" y="142"/>
                    <a:pt x="113" y="142"/>
                    <a:pt x="113" y="142"/>
                  </a:cubicBezTo>
                  <a:cubicBezTo>
                    <a:pt x="113" y="142"/>
                    <a:pt x="113" y="142"/>
                    <a:pt x="113" y="142"/>
                  </a:cubicBezTo>
                  <a:cubicBezTo>
                    <a:pt x="113" y="142"/>
                    <a:pt x="113" y="142"/>
                    <a:pt x="113" y="142"/>
                  </a:cubicBezTo>
                  <a:cubicBezTo>
                    <a:pt x="113" y="142"/>
                    <a:pt x="113" y="142"/>
                    <a:pt x="113" y="142"/>
                  </a:cubicBezTo>
                  <a:cubicBezTo>
                    <a:pt x="113" y="142"/>
                    <a:pt x="113" y="142"/>
                    <a:pt x="113" y="142"/>
                  </a:cubicBezTo>
                  <a:close/>
                  <a:moveTo>
                    <a:pt x="123" y="137"/>
                  </a:moveTo>
                  <a:cubicBezTo>
                    <a:pt x="123" y="137"/>
                    <a:pt x="123" y="137"/>
                    <a:pt x="123" y="137"/>
                  </a:cubicBezTo>
                  <a:cubicBezTo>
                    <a:pt x="123" y="137"/>
                    <a:pt x="123" y="137"/>
                    <a:pt x="123" y="137"/>
                  </a:cubicBezTo>
                  <a:cubicBezTo>
                    <a:pt x="123" y="137"/>
                    <a:pt x="123" y="137"/>
                    <a:pt x="123" y="137"/>
                  </a:cubicBezTo>
                  <a:cubicBezTo>
                    <a:pt x="123" y="137"/>
                    <a:pt x="123" y="137"/>
                    <a:pt x="123" y="137"/>
                  </a:cubicBezTo>
                  <a:cubicBezTo>
                    <a:pt x="123" y="137"/>
                    <a:pt x="123" y="137"/>
                    <a:pt x="123" y="137"/>
                  </a:cubicBezTo>
                  <a:cubicBezTo>
                    <a:pt x="123" y="137"/>
                    <a:pt x="124" y="137"/>
                    <a:pt x="124" y="137"/>
                  </a:cubicBezTo>
                  <a:cubicBezTo>
                    <a:pt x="123" y="137"/>
                    <a:pt x="123" y="137"/>
                    <a:pt x="123" y="137"/>
                  </a:cubicBezTo>
                  <a:cubicBezTo>
                    <a:pt x="123" y="137"/>
                    <a:pt x="123" y="137"/>
                    <a:pt x="123" y="137"/>
                  </a:cubicBezTo>
                  <a:cubicBezTo>
                    <a:pt x="123" y="137"/>
                    <a:pt x="123" y="137"/>
                    <a:pt x="123" y="137"/>
                  </a:cubicBez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7">
              <a:extLst>
                <a:ext uri="{FF2B5EF4-FFF2-40B4-BE49-F238E27FC236}">
                  <a16:creationId xmlns:a16="http://schemas.microsoft.com/office/drawing/2014/main" id="{DF33C1EE-D883-403B-882D-20441C7D06E5}"/>
                </a:ext>
              </a:extLst>
            </p:cNvPr>
            <p:cNvSpPr>
              <a:spLocks noEditPoints="1"/>
            </p:cNvSpPr>
            <p:nvPr/>
          </p:nvSpPr>
          <p:spPr bwMode="auto">
            <a:xfrm>
              <a:off x="6890164" y="2756313"/>
              <a:ext cx="969304" cy="959547"/>
            </a:xfrm>
            <a:custGeom>
              <a:avLst/>
              <a:gdLst>
                <a:gd name="T0" fmla="*/ 20 w 378"/>
                <a:gd name="T1" fmla="*/ 121 h 374"/>
                <a:gd name="T2" fmla="*/ 110 w 378"/>
                <a:gd name="T3" fmla="*/ 270 h 374"/>
                <a:gd name="T4" fmla="*/ 93 w 378"/>
                <a:gd name="T5" fmla="*/ 272 h 374"/>
                <a:gd name="T6" fmla="*/ 87 w 378"/>
                <a:gd name="T7" fmla="*/ 270 h 374"/>
                <a:gd name="T8" fmla="*/ 79 w 378"/>
                <a:gd name="T9" fmla="*/ 271 h 374"/>
                <a:gd name="T10" fmla="*/ 78 w 378"/>
                <a:gd name="T11" fmla="*/ 284 h 374"/>
                <a:gd name="T12" fmla="*/ 72 w 378"/>
                <a:gd name="T13" fmla="*/ 278 h 374"/>
                <a:gd name="T14" fmla="*/ 71 w 378"/>
                <a:gd name="T15" fmla="*/ 278 h 374"/>
                <a:gd name="T16" fmla="*/ 67 w 378"/>
                <a:gd name="T17" fmla="*/ 276 h 374"/>
                <a:gd name="T18" fmla="*/ 59 w 378"/>
                <a:gd name="T19" fmla="*/ 292 h 374"/>
                <a:gd name="T20" fmla="*/ 60 w 378"/>
                <a:gd name="T21" fmla="*/ 279 h 374"/>
                <a:gd name="T22" fmla="*/ 54 w 378"/>
                <a:gd name="T23" fmla="*/ 275 h 374"/>
                <a:gd name="T24" fmla="*/ 55 w 378"/>
                <a:gd name="T25" fmla="*/ 270 h 374"/>
                <a:gd name="T26" fmla="*/ 58 w 378"/>
                <a:gd name="T27" fmla="*/ 264 h 374"/>
                <a:gd name="T28" fmla="*/ 105 w 378"/>
                <a:gd name="T29" fmla="*/ 310 h 374"/>
                <a:gd name="T30" fmla="*/ 215 w 378"/>
                <a:gd name="T31" fmla="*/ 351 h 374"/>
                <a:gd name="T32" fmla="*/ 161 w 378"/>
                <a:gd name="T33" fmla="*/ 282 h 374"/>
                <a:gd name="T34" fmla="*/ 203 w 378"/>
                <a:gd name="T35" fmla="*/ 298 h 374"/>
                <a:gd name="T36" fmla="*/ 229 w 378"/>
                <a:gd name="T37" fmla="*/ 350 h 374"/>
                <a:gd name="T38" fmla="*/ 246 w 378"/>
                <a:gd name="T39" fmla="*/ 319 h 374"/>
                <a:gd name="T40" fmla="*/ 266 w 378"/>
                <a:gd name="T41" fmla="*/ 314 h 374"/>
                <a:gd name="T42" fmla="*/ 261 w 378"/>
                <a:gd name="T43" fmla="*/ 300 h 374"/>
                <a:gd name="T44" fmla="*/ 269 w 378"/>
                <a:gd name="T45" fmla="*/ 289 h 374"/>
                <a:gd name="T46" fmla="*/ 259 w 378"/>
                <a:gd name="T47" fmla="*/ 279 h 374"/>
                <a:gd name="T48" fmla="*/ 249 w 378"/>
                <a:gd name="T49" fmla="*/ 273 h 374"/>
                <a:gd name="T50" fmla="*/ 234 w 378"/>
                <a:gd name="T51" fmla="*/ 271 h 374"/>
                <a:gd name="T52" fmla="*/ 257 w 378"/>
                <a:gd name="T53" fmla="*/ 266 h 374"/>
                <a:gd name="T54" fmla="*/ 280 w 378"/>
                <a:gd name="T55" fmla="*/ 197 h 374"/>
                <a:gd name="T56" fmla="*/ 293 w 378"/>
                <a:gd name="T57" fmla="*/ 228 h 374"/>
                <a:gd name="T58" fmla="*/ 303 w 378"/>
                <a:gd name="T59" fmla="*/ 259 h 374"/>
                <a:gd name="T60" fmla="*/ 309 w 378"/>
                <a:gd name="T61" fmla="*/ 287 h 374"/>
                <a:gd name="T62" fmla="*/ 349 w 378"/>
                <a:gd name="T63" fmla="*/ 261 h 374"/>
                <a:gd name="T64" fmla="*/ 277 w 378"/>
                <a:gd name="T65" fmla="*/ 371 h 374"/>
                <a:gd name="T66" fmla="*/ 277 w 378"/>
                <a:gd name="T67" fmla="*/ 372 h 374"/>
                <a:gd name="T68" fmla="*/ 367 w 378"/>
                <a:gd name="T69" fmla="*/ 64 h 374"/>
                <a:gd name="T70" fmla="*/ 311 w 378"/>
                <a:gd name="T71" fmla="*/ 161 h 374"/>
                <a:gd name="T72" fmla="*/ 313 w 378"/>
                <a:gd name="T73" fmla="*/ 163 h 374"/>
                <a:gd name="T74" fmla="*/ 324 w 378"/>
                <a:gd name="T75" fmla="*/ 168 h 374"/>
                <a:gd name="T76" fmla="*/ 327 w 378"/>
                <a:gd name="T77" fmla="*/ 172 h 374"/>
                <a:gd name="T78" fmla="*/ 320 w 378"/>
                <a:gd name="T79" fmla="*/ 171 h 374"/>
                <a:gd name="T80" fmla="*/ 325 w 378"/>
                <a:gd name="T81" fmla="*/ 182 h 374"/>
                <a:gd name="T82" fmla="*/ 318 w 378"/>
                <a:gd name="T83" fmla="*/ 179 h 374"/>
                <a:gd name="T84" fmla="*/ 315 w 378"/>
                <a:gd name="T85" fmla="*/ 181 h 374"/>
                <a:gd name="T86" fmla="*/ 317 w 378"/>
                <a:gd name="T87" fmla="*/ 188 h 374"/>
                <a:gd name="T88" fmla="*/ 310 w 378"/>
                <a:gd name="T89" fmla="*/ 183 h 374"/>
                <a:gd name="T90" fmla="*/ 300 w 378"/>
                <a:gd name="T91" fmla="*/ 185 h 374"/>
                <a:gd name="T92" fmla="*/ 296 w 378"/>
                <a:gd name="T93" fmla="*/ 187 h 374"/>
                <a:gd name="T94" fmla="*/ 297 w 378"/>
                <a:gd name="T95" fmla="*/ 169 h 374"/>
                <a:gd name="T96" fmla="*/ 122 w 378"/>
                <a:gd name="T97" fmla="*/ 3 h 374"/>
                <a:gd name="T98" fmla="*/ 177 w 378"/>
                <a:gd name="T99" fmla="*/ 147 h 374"/>
                <a:gd name="T100" fmla="*/ 182 w 378"/>
                <a:gd name="T101" fmla="*/ 132 h 374"/>
                <a:gd name="T102" fmla="*/ 187 w 378"/>
                <a:gd name="T103" fmla="*/ 133 h 374"/>
                <a:gd name="T104" fmla="*/ 195 w 378"/>
                <a:gd name="T105" fmla="*/ 143 h 374"/>
                <a:gd name="T106" fmla="*/ 212 w 378"/>
                <a:gd name="T107" fmla="*/ 136 h 374"/>
                <a:gd name="T108" fmla="*/ 203 w 378"/>
                <a:gd name="T109" fmla="*/ 146 h 374"/>
                <a:gd name="T110" fmla="*/ 204 w 378"/>
                <a:gd name="T111" fmla="*/ 151 h 374"/>
                <a:gd name="T112" fmla="*/ 217 w 378"/>
                <a:gd name="T113" fmla="*/ 150 h 374"/>
                <a:gd name="T114" fmla="*/ 203 w 378"/>
                <a:gd name="T115" fmla="*/ 161 h 374"/>
                <a:gd name="T116" fmla="*/ 218 w 378"/>
                <a:gd name="T117" fmla="*/ 165 h 374"/>
                <a:gd name="T118" fmla="*/ 187 w 378"/>
                <a:gd name="T119" fmla="*/ 166 h 374"/>
                <a:gd name="T120" fmla="*/ 181 w 378"/>
                <a:gd name="T121" fmla="*/ 13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8" h="374">
                  <a:moveTo>
                    <a:pt x="35" y="45"/>
                  </a:moveTo>
                  <a:cubicBezTo>
                    <a:pt x="33" y="47"/>
                    <a:pt x="31" y="49"/>
                    <a:pt x="29" y="51"/>
                  </a:cubicBezTo>
                  <a:cubicBezTo>
                    <a:pt x="27" y="53"/>
                    <a:pt x="26" y="55"/>
                    <a:pt x="25" y="57"/>
                  </a:cubicBezTo>
                  <a:cubicBezTo>
                    <a:pt x="23" y="61"/>
                    <a:pt x="24" y="66"/>
                    <a:pt x="26" y="70"/>
                  </a:cubicBezTo>
                  <a:cubicBezTo>
                    <a:pt x="29" y="74"/>
                    <a:pt x="33" y="79"/>
                    <a:pt x="37" y="83"/>
                  </a:cubicBezTo>
                  <a:cubicBezTo>
                    <a:pt x="46" y="91"/>
                    <a:pt x="58" y="100"/>
                    <a:pt x="67" y="110"/>
                  </a:cubicBezTo>
                  <a:cubicBezTo>
                    <a:pt x="87" y="132"/>
                    <a:pt x="111" y="155"/>
                    <a:pt x="123" y="168"/>
                  </a:cubicBezTo>
                  <a:cubicBezTo>
                    <a:pt x="132" y="178"/>
                    <a:pt x="140" y="184"/>
                    <a:pt x="145" y="190"/>
                  </a:cubicBezTo>
                  <a:cubicBezTo>
                    <a:pt x="148" y="192"/>
                    <a:pt x="150" y="195"/>
                    <a:pt x="150" y="197"/>
                  </a:cubicBezTo>
                  <a:cubicBezTo>
                    <a:pt x="151" y="199"/>
                    <a:pt x="151" y="201"/>
                    <a:pt x="150" y="204"/>
                  </a:cubicBezTo>
                  <a:cubicBezTo>
                    <a:pt x="139" y="197"/>
                    <a:pt x="129" y="188"/>
                    <a:pt x="116" y="179"/>
                  </a:cubicBezTo>
                  <a:cubicBezTo>
                    <a:pt x="108" y="173"/>
                    <a:pt x="97" y="168"/>
                    <a:pt x="87" y="163"/>
                  </a:cubicBezTo>
                  <a:cubicBezTo>
                    <a:pt x="77" y="158"/>
                    <a:pt x="68" y="153"/>
                    <a:pt x="63" y="149"/>
                  </a:cubicBezTo>
                  <a:cubicBezTo>
                    <a:pt x="59" y="146"/>
                    <a:pt x="48" y="135"/>
                    <a:pt x="37" y="128"/>
                  </a:cubicBezTo>
                  <a:cubicBezTo>
                    <a:pt x="31" y="125"/>
                    <a:pt x="25" y="122"/>
                    <a:pt x="20" y="121"/>
                  </a:cubicBezTo>
                  <a:cubicBezTo>
                    <a:pt x="15" y="120"/>
                    <a:pt x="9" y="122"/>
                    <a:pt x="6" y="127"/>
                  </a:cubicBezTo>
                  <a:cubicBezTo>
                    <a:pt x="2" y="133"/>
                    <a:pt x="0" y="139"/>
                    <a:pt x="0" y="143"/>
                  </a:cubicBezTo>
                  <a:cubicBezTo>
                    <a:pt x="0" y="148"/>
                    <a:pt x="3" y="152"/>
                    <a:pt x="7" y="155"/>
                  </a:cubicBezTo>
                  <a:cubicBezTo>
                    <a:pt x="15" y="162"/>
                    <a:pt x="27" y="168"/>
                    <a:pt x="40" y="180"/>
                  </a:cubicBezTo>
                  <a:cubicBezTo>
                    <a:pt x="54" y="193"/>
                    <a:pt x="62" y="199"/>
                    <a:pt x="70" y="204"/>
                  </a:cubicBezTo>
                  <a:cubicBezTo>
                    <a:pt x="77" y="208"/>
                    <a:pt x="83" y="212"/>
                    <a:pt x="91" y="219"/>
                  </a:cubicBezTo>
                  <a:cubicBezTo>
                    <a:pt x="91" y="219"/>
                    <a:pt x="91" y="219"/>
                    <a:pt x="91" y="219"/>
                  </a:cubicBezTo>
                  <a:cubicBezTo>
                    <a:pt x="94" y="223"/>
                    <a:pt x="99" y="226"/>
                    <a:pt x="105" y="229"/>
                  </a:cubicBezTo>
                  <a:cubicBezTo>
                    <a:pt x="111" y="232"/>
                    <a:pt x="118" y="236"/>
                    <a:pt x="124" y="240"/>
                  </a:cubicBezTo>
                  <a:cubicBezTo>
                    <a:pt x="129" y="244"/>
                    <a:pt x="134" y="248"/>
                    <a:pt x="137" y="253"/>
                  </a:cubicBezTo>
                  <a:cubicBezTo>
                    <a:pt x="139" y="258"/>
                    <a:pt x="139" y="263"/>
                    <a:pt x="135" y="270"/>
                  </a:cubicBezTo>
                  <a:cubicBezTo>
                    <a:pt x="133" y="271"/>
                    <a:pt x="128" y="271"/>
                    <a:pt x="123" y="271"/>
                  </a:cubicBezTo>
                  <a:cubicBezTo>
                    <a:pt x="118" y="270"/>
                    <a:pt x="114" y="270"/>
                    <a:pt x="111" y="270"/>
                  </a:cubicBezTo>
                  <a:cubicBezTo>
                    <a:pt x="110" y="270"/>
                    <a:pt x="110" y="270"/>
                    <a:pt x="110" y="270"/>
                  </a:cubicBezTo>
                  <a:cubicBezTo>
                    <a:pt x="110" y="270"/>
                    <a:pt x="110" y="270"/>
                    <a:pt x="110" y="270"/>
                  </a:cubicBezTo>
                  <a:cubicBezTo>
                    <a:pt x="110" y="270"/>
                    <a:pt x="110" y="270"/>
                    <a:pt x="109" y="270"/>
                  </a:cubicBezTo>
                  <a:cubicBezTo>
                    <a:pt x="105" y="269"/>
                    <a:pt x="99" y="269"/>
                    <a:pt x="93" y="269"/>
                  </a:cubicBezTo>
                  <a:cubicBezTo>
                    <a:pt x="93" y="269"/>
                    <a:pt x="93" y="269"/>
                    <a:pt x="92" y="269"/>
                  </a:cubicBezTo>
                  <a:cubicBezTo>
                    <a:pt x="92" y="269"/>
                    <a:pt x="92" y="269"/>
                    <a:pt x="92" y="269"/>
                  </a:cubicBezTo>
                  <a:cubicBezTo>
                    <a:pt x="92" y="269"/>
                    <a:pt x="92" y="269"/>
                    <a:pt x="92" y="269"/>
                  </a:cubicBezTo>
                  <a:cubicBezTo>
                    <a:pt x="92" y="269"/>
                    <a:pt x="92" y="269"/>
                    <a:pt x="92" y="269"/>
                  </a:cubicBezTo>
                  <a:cubicBezTo>
                    <a:pt x="92" y="269"/>
                    <a:pt x="92" y="269"/>
                    <a:pt x="92" y="269"/>
                  </a:cubicBezTo>
                  <a:cubicBezTo>
                    <a:pt x="92" y="269"/>
                    <a:pt x="92" y="269"/>
                    <a:pt x="92" y="269"/>
                  </a:cubicBezTo>
                  <a:cubicBezTo>
                    <a:pt x="92" y="269"/>
                    <a:pt x="92" y="269"/>
                    <a:pt x="92" y="269"/>
                  </a:cubicBezTo>
                  <a:cubicBezTo>
                    <a:pt x="92" y="270"/>
                    <a:pt x="92" y="270"/>
                    <a:pt x="92" y="270"/>
                  </a:cubicBezTo>
                  <a:cubicBezTo>
                    <a:pt x="92" y="270"/>
                    <a:pt x="92" y="270"/>
                    <a:pt x="92" y="270"/>
                  </a:cubicBezTo>
                  <a:cubicBezTo>
                    <a:pt x="92" y="270"/>
                    <a:pt x="92" y="270"/>
                    <a:pt x="92" y="270"/>
                  </a:cubicBezTo>
                  <a:cubicBezTo>
                    <a:pt x="92" y="270"/>
                    <a:pt x="92" y="270"/>
                    <a:pt x="92" y="270"/>
                  </a:cubicBezTo>
                  <a:cubicBezTo>
                    <a:pt x="92" y="271"/>
                    <a:pt x="93" y="271"/>
                    <a:pt x="93" y="271"/>
                  </a:cubicBezTo>
                  <a:cubicBezTo>
                    <a:pt x="93" y="272"/>
                    <a:pt x="93" y="272"/>
                    <a:pt x="93" y="272"/>
                  </a:cubicBezTo>
                  <a:cubicBezTo>
                    <a:pt x="93" y="272"/>
                    <a:pt x="93" y="272"/>
                    <a:pt x="93" y="272"/>
                  </a:cubicBezTo>
                  <a:cubicBezTo>
                    <a:pt x="94" y="273"/>
                    <a:pt x="95" y="274"/>
                    <a:pt x="95" y="274"/>
                  </a:cubicBezTo>
                  <a:cubicBezTo>
                    <a:pt x="96" y="275"/>
                    <a:pt x="96" y="275"/>
                    <a:pt x="96" y="275"/>
                  </a:cubicBezTo>
                  <a:cubicBezTo>
                    <a:pt x="96" y="276"/>
                    <a:pt x="96" y="276"/>
                    <a:pt x="96" y="276"/>
                  </a:cubicBezTo>
                  <a:cubicBezTo>
                    <a:pt x="96" y="276"/>
                    <a:pt x="96" y="276"/>
                    <a:pt x="96" y="276"/>
                  </a:cubicBezTo>
                  <a:cubicBezTo>
                    <a:pt x="95" y="277"/>
                    <a:pt x="95" y="277"/>
                    <a:pt x="94" y="277"/>
                  </a:cubicBezTo>
                  <a:cubicBezTo>
                    <a:pt x="93" y="276"/>
                    <a:pt x="92" y="276"/>
                    <a:pt x="92" y="276"/>
                  </a:cubicBezTo>
                  <a:cubicBezTo>
                    <a:pt x="91" y="275"/>
                    <a:pt x="90" y="274"/>
                    <a:pt x="90" y="274"/>
                  </a:cubicBezTo>
                  <a:cubicBezTo>
                    <a:pt x="89" y="273"/>
                    <a:pt x="89" y="273"/>
                    <a:pt x="89" y="273"/>
                  </a:cubicBezTo>
                  <a:cubicBezTo>
                    <a:pt x="89" y="273"/>
                    <a:pt x="89" y="273"/>
                    <a:pt x="89" y="273"/>
                  </a:cubicBezTo>
                  <a:cubicBezTo>
                    <a:pt x="89" y="273"/>
                    <a:pt x="89" y="273"/>
                    <a:pt x="89" y="273"/>
                  </a:cubicBezTo>
                  <a:cubicBezTo>
                    <a:pt x="89" y="272"/>
                    <a:pt x="89" y="272"/>
                    <a:pt x="89" y="272"/>
                  </a:cubicBezTo>
                  <a:cubicBezTo>
                    <a:pt x="88" y="272"/>
                    <a:pt x="88" y="272"/>
                    <a:pt x="88" y="272"/>
                  </a:cubicBezTo>
                  <a:cubicBezTo>
                    <a:pt x="88" y="272"/>
                    <a:pt x="88" y="272"/>
                    <a:pt x="88" y="272"/>
                  </a:cubicBezTo>
                  <a:cubicBezTo>
                    <a:pt x="88" y="272"/>
                    <a:pt x="87" y="271"/>
                    <a:pt x="87" y="270"/>
                  </a:cubicBezTo>
                  <a:cubicBezTo>
                    <a:pt x="86" y="270"/>
                    <a:pt x="86" y="269"/>
                    <a:pt x="85" y="269"/>
                  </a:cubicBezTo>
                  <a:cubicBezTo>
                    <a:pt x="85" y="269"/>
                    <a:pt x="85" y="269"/>
                    <a:pt x="85" y="269"/>
                  </a:cubicBezTo>
                  <a:cubicBezTo>
                    <a:pt x="85" y="269"/>
                    <a:pt x="85" y="269"/>
                    <a:pt x="85" y="269"/>
                  </a:cubicBezTo>
                  <a:cubicBezTo>
                    <a:pt x="85" y="269"/>
                    <a:pt x="85" y="269"/>
                    <a:pt x="85" y="269"/>
                  </a:cubicBezTo>
                  <a:cubicBezTo>
                    <a:pt x="85" y="269"/>
                    <a:pt x="85" y="269"/>
                    <a:pt x="85" y="269"/>
                  </a:cubicBezTo>
                  <a:cubicBezTo>
                    <a:pt x="85" y="269"/>
                    <a:pt x="85" y="269"/>
                    <a:pt x="85" y="269"/>
                  </a:cubicBezTo>
                  <a:cubicBezTo>
                    <a:pt x="85" y="269"/>
                    <a:pt x="85" y="269"/>
                    <a:pt x="85" y="269"/>
                  </a:cubicBezTo>
                  <a:cubicBezTo>
                    <a:pt x="85" y="269"/>
                    <a:pt x="85" y="269"/>
                    <a:pt x="85" y="269"/>
                  </a:cubicBezTo>
                  <a:cubicBezTo>
                    <a:pt x="85" y="269"/>
                    <a:pt x="85" y="269"/>
                    <a:pt x="85" y="269"/>
                  </a:cubicBezTo>
                  <a:cubicBezTo>
                    <a:pt x="85" y="269"/>
                    <a:pt x="85" y="269"/>
                    <a:pt x="85" y="269"/>
                  </a:cubicBezTo>
                  <a:cubicBezTo>
                    <a:pt x="85" y="269"/>
                    <a:pt x="85" y="269"/>
                    <a:pt x="85" y="269"/>
                  </a:cubicBezTo>
                  <a:cubicBezTo>
                    <a:pt x="84" y="268"/>
                    <a:pt x="83" y="268"/>
                    <a:pt x="83" y="268"/>
                  </a:cubicBezTo>
                  <a:cubicBezTo>
                    <a:pt x="83" y="268"/>
                    <a:pt x="83" y="268"/>
                    <a:pt x="83" y="268"/>
                  </a:cubicBezTo>
                  <a:cubicBezTo>
                    <a:pt x="83" y="268"/>
                    <a:pt x="83" y="268"/>
                    <a:pt x="83" y="268"/>
                  </a:cubicBezTo>
                  <a:cubicBezTo>
                    <a:pt x="81" y="269"/>
                    <a:pt x="80" y="270"/>
                    <a:pt x="79" y="271"/>
                  </a:cubicBezTo>
                  <a:cubicBezTo>
                    <a:pt x="78" y="272"/>
                    <a:pt x="78" y="273"/>
                    <a:pt x="78" y="274"/>
                  </a:cubicBezTo>
                  <a:cubicBezTo>
                    <a:pt x="78" y="274"/>
                    <a:pt x="78" y="274"/>
                    <a:pt x="78" y="274"/>
                  </a:cubicBezTo>
                  <a:cubicBezTo>
                    <a:pt x="78" y="274"/>
                    <a:pt x="78" y="274"/>
                    <a:pt x="78" y="274"/>
                  </a:cubicBezTo>
                  <a:cubicBezTo>
                    <a:pt x="78" y="274"/>
                    <a:pt x="78" y="274"/>
                    <a:pt x="78" y="274"/>
                  </a:cubicBezTo>
                  <a:cubicBezTo>
                    <a:pt x="78" y="274"/>
                    <a:pt x="78" y="274"/>
                    <a:pt x="78" y="274"/>
                  </a:cubicBezTo>
                  <a:cubicBezTo>
                    <a:pt x="78" y="274"/>
                    <a:pt x="78" y="274"/>
                    <a:pt x="78" y="274"/>
                  </a:cubicBezTo>
                  <a:cubicBezTo>
                    <a:pt x="78" y="274"/>
                    <a:pt x="78" y="274"/>
                    <a:pt x="78" y="274"/>
                  </a:cubicBezTo>
                  <a:cubicBezTo>
                    <a:pt x="78" y="274"/>
                    <a:pt x="78" y="274"/>
                    <a:pt x="78" y="274"/>
                  </a:cubicBezTo>
                  <a:cubicBezTo>
                    <a:pt x="78" y="274"/>
                    <a:pt x="78" y="274"/>
                    <a:pt x="78" y="274"/>
                  </a:cubicBezTo>
                  <a:cubicBezTo>
                    <a:pt x="78" y="274"/>
                    <a:pt x="78" y="274"/>
                    <a:pt x="78" y="274"/>
                  </a:cubicBezTo>
                  <a:cubicBezTo>
                    <a:pt x="78" y="275"/>
                    <a:pt x="77" y="276"/>
                    <a:pt x="77" y="277"/>
                  </a:cubicBezTo>
                  <a:cubicBezTo>
                    <a:pt x="77" y="277"/>
                    <a:pt x="77" y="277"/>
                    <a:pt x="77" y="277"/>
                  </a:cubicBezTo>
                  <a:cubicBezTo>
                    <a:pt x="77" y="277"/>
                    <a:pt x="77" y="277"/>
                    <a:pt x="77" y="277"/>
                  </a:cubicBezTo>
                  <a:cubicBezTo>
                    <a:pt x="77" y="277"/>
                    <a:pt x="77" y="277"/>
                    <a:pt x="77" y="277"/>
                  </a:cubicBezTo>
                  <a:cubicBezTo>
                    <a:pt x="77" y="279"/>
                    <a:pt x="78" y="282"/>
                    <a:pt x="78" y="284"/>
                  </a:cubicBezTo>
                  <a:cubicBezTo>
                    <a:pt x="78" y="286"/>
                    <a:pt x="78" y="288"/>
                    <a:pt x="78" y="290"/>
                  </a:cubicBezTo>
                  <a:cubicBezTo>
                    <a:pt x="78" y="291"/>
                    <a:pt x="78" y="292"/>
                    <a:pt x="78" y="294"/>
                  </a:cubicBezTo>
                  <a:cubicBezTo>
                    <a:pt x="78" y="295"/>
                    <a:pt x="77" y="296"/>
                    <a:pt x="77" y="296"/>
                  </a:cubicBezTo>
                  <a:cubicBezTo>
                    <a:pt x="77" y="297"/>
                    <a:pt x="77" y="297"/>
                    <a:pt x="76" y="297"/>
                  </a:cubicBezTo>
                  <a:cubicBezTo>
                    <a:pt x="75" y="297"/>
                    <a:pt x="75" y="297"/>
                    <a:pt x="75" y="296"/>
                  </a:cubicBezTo>
                  <a:cubicBezTo>
                    <a:pt x="75" y="296"/>
                    <a:pt x="74" y="296"/>
                    <a:pt x="74" y="295"/>
                  </a:cubicBezTo>
                  <a:cubicBezTo>
                    <a:pt x="74" y="294"/>
                    <a:pt x="74" y="292"/>
                    <a:pt x="74" y="290"/>
                  </a:cubicBezTo>
                  <a:cubicBezTo>
                    <a:pt x="74" y="287"/>
                    <a:pt x="74" y="286"/>
                    <a:pt x="74" y="284"/>
                  </a:cubicBezTo>
                  <a:cubicBezTo>
                    <a:pt x="74" y="284"/>
                    <a:pt x="74" y="284"/>
                    <a:pt x="74" y="284"/>
                  </a:cubicBezTo>
                  <a:cubicBezTo>
                    <a:pt x="74" y="284"/>
                    <a:pt x="74" y="284"/>
                    <a:pt x="74" y="284"/>
                  </a:cubicBezTo>
                  <a:cubicBezTo>
                    <a:pt x="73" y="283"/>
                    <a:pt x="73" y="281"/>
                    <a:pt x="73" y="280"/>
                  </a:cubicBezTo>
                  <a:cubicBezTo>
                    <a:pt x="73" y="279"/>
                    <a:pt x="73" y="279"/>
                    <a:pt x="73" y="278"/>
                  </a:cubicBezTo>
                  <a:cubicBezTo>
                    <a:pt x="73" y="278"/>
                    <a:pt x="73" y="278"/>
                    <a:pt x="73" y="278"/>
                  </a:cubicBezTo>
                  <a:cubicBezTo>
                    <a:pt x="73" y="278"/>
                    <a:pt x="73" y="278"/>
                    <a:pt x="73" y="278"/>
                  </a:cubicBezTo>
                  <a:cubicBezTo>
                    <a:pt x="72" y="278"/>
                    <a:pt x="72" y="278"/>
                    <a:pt x="72" y="278"/>
                  </a:cubicBezTo>
                  <a:cubicBezTo>
                    <a:pt x="72" y="278"/>
                    <a:pt x="72" y="278"/>
                    <a:pt x="72" y="278"/>
                  </a:cubicBezTo>
                  <a:cubicBezTo>
                    <a:pt x="72" y="278"/>
                    <a:pt x="72" y="278"/>
                    <a:pt x="72" y="277"/>
                  </a:cubicBezTo>
                  <a:cubicBezTo>
                    <a:pt x="72" y="277"/>
                    <a:pt x="72" y="277"/>
                    <a:pt x="72" y="277"/>
                  </a:cubicBezTo>
                  <a:cubicBezTo>
                    <a:pt x="72" y="277"/>
                    <a:pt x="72" y="277"/>
                    <a:pt x="72" y="277"/>
                  </a:cubicBezTo>
                  <a:cubicBezTo>
                    <a:pt x="72" y="277"/>
                    <a:pt x="72" y="277"/>
                    <a:pt x="72" y="277"/>
                  </a:cubicBezTo>
                  <a:cubicBezTo>
                    <a:pt x="72" y="277"/>
                    <a:pt x="72" y="277"/>
                    <a:pt x="72" y="277"/>
                  </a:cubicBezTo>
                  <a:cubicBezTo>
                    <a:pt x="72" y="277"/>
                    <a:pt x="72" y="277"/>
                    <a:pt x="72" y="277"/>
                  </a:cubicBezTo>
                  <a:cubicBezTo>
                    <a:pt x="72" y="277"/>
                    <a:pt x="72" y="277"/>
                    <a:pt x="72" y="277"/>
                  </a:cubicBezTo>
                  <a:cubicBezTo>
                    <a:pt x="72" y="277"/>
                    <a:pt x="72" y="277"/>
                    <a:pt x="72" y="277"/>
                  </a:cubicBezTo>
                  <a:cubicBezTo>
                    <a:pt x="72" y="277"/>
                    <a:pt x="72" y="277"/>
                    <a:pt x="72" y="277"/>
                  </a:cubicBezTo>
                  <a:cubicBezTo>
                    <a:pt x="71" y="277"/>
                    <a:pt x="71" y="277"/>
                    <a:pt x="71" y="277"/>
                  </a:cubicBezTo>
                  <a:cubicBezTo>
                    <a:pt x="71" y="277"/>
                    <a:pt x="71" y="277"/>
                    <a:pt x="71" y="277"/>
                  </a:cubicBezTo>
                  <a:cubicBezTo>
                    <a:pt x="71" y="278"/>
                    <a:pt x="71" y="278"/>
                    <a:pt x="71" y="278"/>
                  </a:cubicBezTo>
                  <a:cubicBezTo>
                    <a:pt x="71" y="278"/>
                    <a:pt x="71" y="278"/>
                    <a:pt x="71" y="278"/>
                  </a:cubicBezTo>
                  <a:cubicBezTo>
                    <a:pt x="71" y="278"/>
                    <a:pt x="71" y="278"/>
                    <a:pt x="71" y="278"/>
                  </a:cubicBezTo>
                  <a:cubicBezTo>
                    <a:pt x="71" y="279"/>
                    <a:pt x="71" y="282"/>
                    <a:pt x="71" y="284"/>
                  </a:cubicBezTo>
                  <a:cubicBezTo>
                    <a:pt x="70" y="287"/>
                    <a:pt x="70" y="287"/>
                    <a:pt x="69" y="292"/>
                  </a:cubicBezTo>
                  <a:cubicBezTo>
                    <a:pt x="69" y="293"/>
                    <a:pt x="69" y="295"/>
                    <a:pt x="68" y="296"/>
                  </a:cubicBezTo>
                  <a:cubicBezTo>
                    <a:pt x="68" y="296"/>
                    <a:pt x="68" y="296"/>
                    <a:pt x="68" y="296"/>
                  </a:cubicBezTo>
                  <a:cubicBezTo>
                    <a:pt x="68" y="296"/>
                    <a:pt x="68" y="296"/>
                    <a:pt x="68" y="296"/>
                  </a:cubicBezTo>
                  <a:cubicBezTo>
                    <a:pt x="68" y="296"/>
                    <a:pt x="68" y="296"/>
                    <a:pt x="68" y="297"/>
                  </a:cubicBezTo>
                  <a:cubicBezTo>
                    <a:pt x="68" y="297"/>
                    <a:pt x="68" y="297"/>
                    <a:pt x="67" y="298"/>
                  </a:cubicBezTo>
                  <a:cubicBezTo>
                    <a:pt x="67" y="298"/>
                    <a:pt x="66" y="298"/>
                    <a:pt x="66" y="298"/>
                  </a:cubicBezTo>
                  <a:cubicBezTo>
                    <a:pt x="66" y="298"/>
                    <a:pt x="65" y="298"/>
                    <a:pt x="65" y="298"/>
                  </a:cubicBezTo>
                  <a:cubicBezTo>
                    <a:pt x="65" y="297"/>
                    <a:pt x="65" y="297"/>
                    <a:pt x="65" y="297"/>
                  </a:cubicBezTo>
                  <a:cubicBezTo>
                    <a:pt x="65" y="296"/>
                    <a:pt x="65" y="296"/>
                    <a:pt x="65" y="295"/>
                  </a:cubicBezTo>
                  <a:cubicBezTo>
                    <a:pt x="65" y="294"/>
                    <a:pt x="66" y="292"/>
                    <a:pt x="66" y="290"/>
                  </a:cubicBezTo>
                  <a:cubicBezTo>
                    <a:pt x="66" y="287"/>
                    <a:pt x="67" y="283"/>
                    <a:pt x="67" y="281"/>
                  </a:cubicBezTo>
                  <a:cubicBezTo>
                    <a:pt x="67" y="280"/>
                    <a:pt x="67" y="279"/>
                    <a:pt x="67" y="278"/>
                  </a:cubicBezTo>
                  <a:cubicBezTo>
                    <a:pt x="67" y="277"/>
                    <a:pt x="67" y="277"/>
                    <a:pt x="67" y="276"/>
                  </a:cubicBezTo>
                  <a:cubicBezTo>
                    <a:pt x="67" y="276"/>
                    <a:pt x="67" y="276"/>
                    <a:pt x="66" y="275"/>
                  </a:cubicBezTo>
                  <a:cubicBezTo>
                    <a:pt x="66" y="275"/>
                    <a:pt x="66" y="275"/>
                    <a:pt x="66" y="275"/>
                  </a:cubicBezTo>
                  <a:cubicBezTo>
                    <a:pt x="66" y="275"/>
                    <a:pt x="66" y="275"/>
                    <a:pt x="66" y="275"/>
                  </a:cubicBezTo>
                  <a:cubicBezTo>
                    <a:pt x="66" y="275"/>
                    <a:pt x="66" y="275"/>
                    <a:pt x="66" y="275"/>
                  </a:cubicBezTo>
                  <a:cubicBezTo>
                    <a:pt x="66" y="275"/>
                    <a:pt x="66" y="275"/>
                    <a:pt x="66" y="275"/>
                  </a:cubicBezTo>
                  <a:cubicBezTo>
                    <a:pt x="66" y="275"/>
                    <a:pt x="66" y="275"/>
                    <a:pt x="66" y="275"/>
                  </a:cubicBezTo>
                  <a:cubicBezTo>
                    <a:pt x="66" y="275"/>
                    <a:pt x="66" y="275"/>
                    <a:pt x="65" y="275"/>
                  </a:cubicBezTo>
                  <a:cubicBezTo>
                    <a:pt x="65" y="275"/>
                    <a:pt x="65" y="275"/>
                    <a:pt x="65" y="275"/>
                  </a:cubicBezTo>
                  <a:cubicBezTo>
                    <a:pt x="65" y="276"/>
                    <a:pt x="65" y="276"/>
                    <a:pt x="65" y="276"/>
                  </a:cubicBezTo>
                  <a:cubicBezTo>
                    <a:pt x="65" y="276"/>
                    <a:pt x="65" y="276"/>
                    <a:pt x="65" y="276"/>
                  </a:cubicBezTo>
                  <a:cubicBezTo>
                    <a:pt x="65" y="277"/>
                    <a:pt x="65" y="279"/>
                    <a:pt x="64" y="280"/>
                  </a:cubicBezTo>
                  <a:cubicBezTo>
                    <a:pt x="64" y="281"/>
                    <a:pt x="63" y="283"/>
                    <a:pt x="62" y="284"/>
                  </a:cubicBezTo>
                  <a:cubicBezTo>
                    <a:pt x="62" y="285"/>
                    <a:pt x="61" y="286"/>
                    <a:pt x="61" y="287"/>
                  </a:cubicBezTo>
                  <a:cubicBezTo>
                    <a:pt x="61" y="287"/>
                    <a:pt x="61" y="289"/>
                    <a:pt x="60" y="290"/>
                  </a:cubicBezTo>
                  <a:cubicBezTo>
                    <a:pt x="60" y="291"/>
                    <a:pt x="60" y="292"/>
                    <a:pt x="59" y="292"/>
                  </a:cubicBezTo>
                  <a:cubicBezTo>
                    <a:pt x="59" y="292"/>
                    <a:pt x="59" y="292"/>
                    <a:pt x="58" y="292"/>
                  </a:cubicBezTo>
                  <a:cubicBezTo>
                    <a:pt x="57" y="292"/>
                    <a:pt x="57" y="292"/>
                    <a:pt x="57" y="291"/>
                  </a:cubicBezTo>
                  <a:cubicBezTo>
                    <a:pt x="57" y="291"/>
                    <a:pt x="57" y="291"/>
                    <a:pt x="57" y="290"/>
                  </a:cubicBezTo>
                  <a:cubicBezTo>
                    <a:pt x="57" y="289"/>
                    <a:pt x="58" y="288"/>
                    <a:pt x="58" y="286"/>
                  </a:cubicBezTo>
                  <a:cubicBezTo>
                    <a:pt x="58" y="286"/>
                    <a:pt x="58" y="286"/>
                    <a:pt x="58" y="286"/>
                  </a:cubicBezTo>
                  <a:cubicBezTo>
                    <a:pt x="58" y="286"/>
                    <a:pt x="58" y="286"/>
                    <a:pt x="58" y="286"/>
                  </a:cubicBezTo>
                  <a:cubicBezTo>
                    <a:pt x="58" y="286"/>
                    <a:pt x="58" y="286"/>
                    <a:pt x="58" y="286"/>
                  </a:cubicBezTo>
                  <a:cubicBezTo>
                    <a:pt x="58" y="286"/>
                    <a:pt x="58" y="286"/>
                    <a:pt x="58" y="286"/>
                  </a:cubicBezTo>
                  <a:cubicBezTo>
                    <a:pt x="58" y="284"/>
                    <a:pt x="59" y="283"/>
                    <a:pt x="59" y="282"/>
                  </a:cubicBezTo>
                  <a:cubicBezTo>
                    <a:pt x="59" y="281"/>
                    <a:pt x="60" y="280"/>
                    <a:pt x="60" y="279"/>
                  </a:cubicBezTo>
                  <a:cubicBezTo>
                    <a:pt x="60" y="279"/>
                    <a:pt x="60" y="279"/>
                    <a:pt x="60" y="279"/>
                  </a:cubicBezTo>
                  <a:cubicBezTo>
                    <a:pt x="60" y="279"/>
                    <a:pt x="60" y="279"/>
                    <a:pt x="60" y="279"/>
                  </a:cubicBezTo>
                  <a:cubicBezTo>
                    <a:pt x="60" y="279"/>
                    <a:pt x="60" y="279"/>
                    <a:pt x="60" y="279"/>
                  </a:cubicBezTo>
                  <a:cubicBezTo>
                    <a:pt x="60" y="279"/>
                    <a:pt x="60" y="279"/>
                    <a:pt x="60" y="279"/>
                  </a:cubicBezTo>
                  <a:cubicBezTo>
                    <a:pt x="60" y="279"/>
                    <a:pt x="60" y="279"/>
                    <a:pt x="60" y="279"/>
                  </a:cubicBezTo>
                  <a:cubicBezTo>
                    <a:pt x="60" y="278"/>
                    <a:pt x="60" y="278"/>
                    <a:pt x="61" y="277"/>
                  </a:cubicBezTo>
                  <a:cubicBezTo>
                    <a:pt x="61" y="276"/>
                    <a:pt x="61" y="276"/>
                    <a:pt x="62" y="275"/>
                  </a:cubicBezTo>
                  <a:cubicBezTo>
                    <a:pt x="62" y="275"/>
                    <a:pt x="62" y="275"/>
                    <a:pt x="62" y="275"/>
                  </a:cubicBezTo>
                  <a:cubicBezTo>
                    <a:pt x="62" y="274"/>
                    <a:pt x="62" y="273"/>
                    <a:pt x="62" y="272"/>
                  </a:cubicBezTo>
                  <a:cubicBezTo>
                    <a:pt x="62" y="271"/>
                    <a:pt x="61" y="271"/>
                    <a:pt x="60" y="270"/>
                  </a:cubicBezTo>
                  <a:cubicBezTo>
                    <a:pt x="60" y="270"/>
                    <a:pt x="60" y="270"/>
                    <a:pt x="60" y="270"/>
                  </a:cubicBezTo>
                  <a:cubicBezTo>
                    <a:pt x="60" y="270"/>
                    <a:pt x="60" y="270"/>
                    <a:pt x="60" y="270"/>
                  </a:cubicBezTo>
                  <a:cubicBezTo>
                    <a:pt x="59" y="270"/>
                    <a:pt x="59" y="271"/>
                    <a:pt x="58" y="271"/>
                  </a:cubicBezTo>
                  <a:cubicBezTo>
                    <a:pt x="58" y="272"/>
                    <a:pt x="57" y="272"/>
                    <a:pt x="57" y="272"/>
                  </a:cubicBezTo>
                  <a:cubicBezTo>
                    <a:pt x="57" y="272"/>
                    <a:pt x="57" y="272"/>
                    <a:pt x="57" y="272"/>
                  </a:cubicBezTo>
                  <a:cubicBezTo>
                    <a:pt x="57" y="272"/>
                    <a:pt x="57" y="272"/>
                    <a:pt x="57" y="272"/>
                  </a:cubicBezTo>
                  <a:cubicBezTo>
                    <a:pt x="57" y="272"/>
                    <a:pt x="57" y="272"/>
                    <a:pt x="57" y="272"/>
                  </a:cubicBezTo>
                  <a:cubicBezTo>
                    <a:pt x="57" y="272"/>
                    <a:pt x="57" y="272"/>
                    <a:pt x="57" y="272"/>
                  </a:cubicBezTo>
                  <a:cubicBezTo>
                    <a:pt x="57" y="273"/>
                    <a:pt x="56" y="273"/>
                    <a:pt x="56" y="273"/>
                  </a:cubicBezTo>
                  <a:cubicBezTo>
                    <a:pt x="55" y="274"/>
                    <a:pt x="54" y="274"/>
                    <a:pt x="54" y="275"/>
                  </a:cubicBezTo>
                  <a:cubicBezTo>
                    <a:pt x="54" y="275"/>
                    <a:pt x="54" y="275"/>
                    <a:pt x="54" y="275"/>
                  </a:cubicBezTo>
                  <a:cubicBezTo>
                    <a:pt x="54" y="275"/>
                    <a:pt x="54" y="275"/>
                    <a:pt x="54" y="275"/>
                  </a:cubicBezTo>
                  <a:cubicBezTo>
                    <a:pt x="54" y="275"/>
                    <a:pt x="53" y="276"/>
                    <a:pt x="53" y="276"/>
                  </a:cubicBezTo>
                  <a:cubicBezTo>
                    <a:pt x="52" y="277"/>
                    <a:pt x="51" y="278"/>
                    <a:pt x="51" y="278"/>
                  </a:cubicBezTo>
                  <a:cubicBezTo>
                    <a:pt x="50" y="279"/>
                    <a:pt x="50" y="279"/>
                    <a:pt x="50" y="279"/>
                  </a:cubicBezTo>
                  <a:cubicBezTo>
                    <a:pt x="49" y="279"/>
                    <a:pt x="49" y="279"/>
                    <a:pt x="49" y="279"/>
                  </a:cubicBezTo>
                  <a:cubicBezTo>
                    <a:pt x="49" y="279"/>
                    <a:pt x="49" y="278"/>
                    <a:pt x="48" y="278"/>
                  </a:cubicBezTo>
                  <a:cubicBezTo>
                    <a:pt x="48" y="278"/>
                    <a:pt x="48" y="278"/>
                    <a:pt x="48" y="277"/>
                  </a:cubicBezTo>
                  <a:cubicBezTo>
                    <a:pt x="48" y="277"/>
                    <a:pt x="49" y="275"/>
                    <a:pt x="51" y="273"/>
                  </a:cubicBezTo>
                  <a:cubicBezTo>
                    <a:pt x="51" y="273"/>
                    <a:pt x="51" y="273"/>
                    <a:pt x="51" y="273"/>
                  </a:cubicBezTo>
                  <a:cubicBezTo>
                    <a:pt x="51" y="273"/>
                    <a:pt x="51" y="273"/>
                    <a:pt x="51" y="273"/>
                  </a:cubicBezTo>
                  <a:cubicBezTo>
                    <a:pt x="51" y="273"/>
                    <a:pt x="51" y="273"/>
                    <a:pt x="51" y="273"/>
                  </a:cubicBezTo>
                  <a:cubicBezTo>
                    <a:pt x="51" y="273"/>
                    <a:pt x="51" y="273"/>
                    <a:pt x="51" y="273"/>
                  </a:cubicBezTo>
                  <a:cubicBezTo>
                    <a:pt x="51" y="273"/>
                    <a:pt x="51" y="273"/>
                    <a:pt x="51" y="273"/>
                  </a:cubicBezTo>
                  <a:cubicBezTo>
                    <a:pt x="53" y="271"/>
                    <a:pt x="53" y="271"/>
                    <a:pt x="55" y="270"/>
                  </a:cubicBezTo>
                  <a:cubicBezTo>
                    <a:pt x="55" y="270"/>
                    <a:pt x="55" y="270"/>
                    <a:pt x="55" y="270"/>
                  </a:cubicBezTo>
                  <a:cubicBezTo>
                    <a:pt x="55" y="270"/>
                    <a:pt x="55" y="270"/>
                    <a:pt x="55" y="270"/>
                  </a:cubicBezTo>
                  <a:cubicBezTo>
                    <a:pt x="56" y="268"/>
                    <a:pt x="57" y="267"/>
                    <a:pt x="58" y="266"/>
                  </a:cubicBezTo>
                  <a:cubicBezTo>
                    <a:pt x="58" y="266"/>
                    <a:pt x="58" y="266"/>
                    <a:pt x="58" y="266"/>
                  </a:cubicBezTo>
                  <a:cubicBezTo>
                    <a:pt x="58" y="266"/>
                    <a:pt x="58" y="266"/>
                    <a:pt x="58" y="266"/>
                  </a:cubicBezTo>
                  <a:cubicBezTo>
                    <a:pt x="58" y="266"/>
                    <a:pt x="58" y="266"/>
                    <a:pt x="58" y="266"/>
                  </a:cubicBezTo>
                  <a:cubicBezTo>
                    <a:pt x="58" y="266"/>
                    <a:pt x="58" y="266"/>
                    <a:pt x="58" y="266"/>
                  </a:cubicBezTo>
                  <a:cubicBezTo>
                    <a:pt x="58" y="266"/>
                    <a:pt x="58" y="265"/>
                    <a:pt x="58" y="265"/>
                  </a:cubicBezTo>
                  <a:cubicBezTo>
                    <a:pt x="59" y="264"/>
                    <a:pt x="59" y="264"/>
                    <a:pt x="59" y="264"/>
                  </a:cubicBezTo>
                  <a:cubicBezTo>
                    <a:pt x="58" y="264"/>
                    <a:pt x="58" y="264"/>
                    <a:pt x="58" y="264"/>
                  </a:cubicBezTo>
                  <a:cubicBezTo>
                    <a:pt x="58" y="264"/>
                    <a:pt x="58" y="264"/>
                    <a:pt x="58" y="264"/>
                  </a:cubicBezTo>
                  <a:cubicBezTo>
                    <a:pt x="58" y="264"/>
                    <a:pt x="58" y="264"/>
                    <a:pt x="58" y="264"/>
                  </a:cubicBezTo>
                  <a:cubicBezTo>
                    <a:pt x="58" y="264"/>
                    <a:pt x="58" y="264"/>
                    <a:pt x="58" y="264"/>
                  </a:cubicBezTo>
                  <a:cubicBezTo>
                    <a:pt x="58" y="264"/>
                    <a:pt x="58" y="264"/>
                    <a:pt x="58" y="264"/>
                  </a:cubicBezTo>
                  <a:cubicBezTo>
                    <a:pt x="58" y="264"/>
                    <a:pt x="58" y="264"/>
                    <a:pt x="58" y="264"/>
                  </a:cubicBezTo>
                  <a:cubicBezTo>
                    <a:pt x="58" y="264"/>
                    <a:pt x="58" y="264"/>
                    <a:pt x="58" y="264"/>
                  </a:cubicBezTo>
                  <a:cubicBezTo>
                    <a:pt x="58" y="264"/>
                    <a:pt x="58" y="264"/>
                    <a:pt x="58" y="264"/>
                  </a:cubicBezTo>
                  <a:cubicBezTo>
                    <a:pt x="58" y="264"/>
                    <a:pt x="58" y="264"/>
                    <a:pt x="58" y="264"/>
                  </a:cubicBezTo>
                  <a:cubicBezTo>
                    <a:pt x="50" y="262"/>
                    <a:pt x="41" y="260"/>
                    <a:pt x="34" y="260"/>
                  </a:cubicBezTo>
                  <a:cubicBezTo>
                    <a:pt x="29" y="259"/>
                    <a:pt x="25" y="260"/>
                    <a:pt x="21" y="261"/>
                  </a:cubicBezTo>
                  <a:cubicBezTo>
                    <a:pt x="17" y="262"/>
                    <a:pt x="15" y="264"/>
                    <a:pt x="14" y="267"/>
                  </a:cubicBezTo>
                  <a:cubicBezTo>
                    <a:pt x="13" y="271"/>
                    <a:pt x="12" y="274"/>
                    <a:pt x="12" y="277"/>
                  </a:cubicBezTo>
                  <a:cubicBezTo>
                    <a:pt x="12" y="281"/>
                    <a:pt x="14" y="284"/>
                    <a:pt x="17" y="287"/>
                  </a:cubicBezTo>
                  <a:cubicBezTo>
                    <a:pt x="24" y="293"/>
                    <a:pt x="38" y="299"/>
                    <a:pt x="65" y="305"/>
                  </a:cubicBezTo>
                  <a:cubicBezTo>
                    <a:pt x="65" y="305"/>
                    <a:pt x="65" y="305"/>
                    <a:pt x="65" y="305"/>
                  </a:cubicBezTo>
                  <a:cubicBezTo>
                    <a:pt x="65" y="305"/>
                    <a:pt x="65" y="305"/>
                    <a:pt x="65" y="305"/>
                  </a:cubicBezTo>
                  <a:cubicBezTo>
                    <a:pt x="66" y="305"/>
                    <a:pt x="66" y="305"/>
                    <a:pt x="66" y="305"/>
                  </a:cubicBezTo>
                  <a:cubicBezTo>
                    <a:pt x="66" y="305"/>
                    <a:pt x="66" y="305"/>
                    <a:pt x="66" y="305"/>
                  </a:cubicBezTo>
                  <a:cubicBezTo>
                    <a:pt x="85" y="309"/>
                    <a:pt x="93" y="310"/>
                    <a:pt x="105" y="310"/>
                  </a:cubicBezTo>
                  <a:cubicBezTo>
                    <a:pt x="105" y="310"/>
                    <a:pt x="105" y="310"/>
                    <a:pt x="105" y="310"/>
                  </a:cubicBezTo>
                  <a:cubicBezTo>
                    <a:pt x="120" y="315"/>
                    <a:pt x="132" y="316"/>
                    <a:pt x="145" y="318"/>
                  </a:cubicBezTo>
                  <a:cubicBezTo>
                    <a:pt x="145" y="318"/>
                    <a:pt x="145" y="318"/>
                    <a:pt x="145" y="318"/>
                  </a:cubicBezTo>
                  <a:cubicBezTo>
                    <a:pt x="174" y="337"/>
                    <a:pt x="197" y="346"/>
                    <a:pt x="215" y="352"/>
                  </a:cubicBezTo>
                  <a:cubicBezTo>
                    <a:pt x="215" y="352"/>
                    <a:pt x="215" y="352"/>
                    <a:pt x="215" y="352"/>
                  </a:cubicBezTo>
                  <a:cubicBezTo>
                    <a:pt x="215" y="352"/>
                    <a:pt x="215" y="352"/>
                    <a:pt x="215" y="352"/>
                  </a:cubicBezTo>
                  <a:cubicBezTo>
                    <a:pt x="215" y="352"/>
                    <a:pt x="215" y="352"/>
                    <a:pt x="215" y="352"/>
                  </a:cubicBezTo>
                  <a:cubicBezTo>
                    <a:pt x="215" y="352"/>
                    <a:pt x="215" y="352"/>
                    <a:pt x="215" y="352"/>
                  </a:cubicBezTo>
                  <a:cubicBezTo>
                    <a:pt x="215" y="352"/>
                    <a:pt x="215" y="352"/>
                    <a:pt x="215" y="352"/>
                  </a:cubicBezTo>
                  <a:cubicBezTo>
                    <a:pt x="216" y="351"/>
                    <a:pt x="216" y="351"/>
                    <a:pt x="216" y="351"/>
                  </a:cubicBezTo>
                  <a:cubicBezTo>
                    <a:pt x="216" y="351"/>
                    <a:pt x="216" y="351"/>
                    <a:pt x="216" y="351"/>
                  </a:cubicBezTo>
                  <a:cubicBezTo>
                    <a:pt x="216" y="351"/>
                    <a:pt x="216" y="351"/>
                    <a:pt x="216" y="351"/>
                  </a:cubicBezTo>
                  <a:cubicBezTo>
                    <a:pt x="216" y="351"/>
                    <a:pt x="216" y="351"/>
                    <a:pt x="216" y="351"/>
                  </a:cubicBezTo>
                  <a:cubicBezTo>
                    <a:pt x="216" y="351"/>
                    <a:pt x="215" y="351"/>
                    <a:pt x="215" y="351"/>
                  </a:cubicBezTo>
                  <a:cubicBezTo>
                    <a:pt x="215" y="351"/>
                    <a:pt x="215" y="351"/>
                    <a:pt x="215" y="351"/>
                  </a:cubicBezTo>
                  <a:cubicBezTo>
                    <a:pt x="215" y="351"/>
                    <a:pt x="215" y="351"/>
                    <a:pt x="215" y="351"/>
                  </a:cubicBezTo>
                  <a:cubicBezTo>
                    <a:pt x="215" y="350"/>
                    <a:pt x="215" y="350"/>
                    <a:pt x="215" y="350"/>
                  </a:cubicBezTo>
                  <a:cubicBezTo>
                    <a:pt x="215" y="350"/>
                    <a:pt x="215" y="350"/>
                    <a:pt x="215" y="350"/>
                  </a:cubicBezTo>
                  <a:cubicBezTo>
                    <a:pt x="211" y="347"/>
                    <a:pt x="208" y="343"/>
                    <a:pt x="205" y="339"/>
                  </a:cubicBezTo>
                  <a:cubicBezTo>
                    <a:pt x="205" y="339"/>
                    <a:pt x="205" y="339"/>
                    <a:pt x="205" y="339"/>
                  </a:cubicBezTo>
                  <a:cubicBezTo>
                    <a:pt x="205" y="339"/>
                    <a:pt x="205" y="339"/>
                    <a:pt x="205" y="339"/>
                  </a:cubicBezTo>
                  <a:cubicBezTo>
                    <a:pt x="198" y="333"/>
                    <a:pt x="196" y="328"/>
                    <a:pt x="194" y="323"/>
                  </a:cubicBezTo>
                  <a:cubicBezTo>
                    <a:pt x="192" y="319"/>
                    <a:pt x="189" y="314"/>
                    <a:pt x="182" y="308"/>
                  </a:cubicBezTo>
                  <a:cubicBezTo>
                    <a:pt x="182" y="308"/>
                    <a:pt x="182" y="308"/>
                    <a:pt x="182" y="308"/>
                  </a:cubicBezTo>
                  <a:cubicBezTo>
                    <a:pt x="178" y="303"/>
                    <a:pt x="177" y="302"/>
                    <a:pt x="176" y="301"/>
                  </a:cubicBezTo>
                  <a:cubicBezTo>
                    <a:pt x="176" y="300"/>
                    <a:pt x="175" y="299"/>
                    <a:pt x="174" y="297"/>
                  </a:cubicBezTo>
                  <a:cubicBezTo>
                    <a:pt x="174" y="297"/>
                    <a:pt x="174" y="297"/>
                    <a:pt x="174" y="297"/>
                  </a:cubicBezTo>
                  <a:cubicBezTo>
                    <a:pt x="174" y="297"/>
                    <a:pt x="174" y="297"/>
                    <a:pt x="174" y="296"/>
                  </a:cubicBezTo>
                  <a:cubicBezTo>
                    <a:pt x="174" y="296"/>
                    <a:pt x="174" y="296"/>
                    <a:pt x="174" y="296"/>
                  </a:cubicBezTo>
                  <a:cubicBezTo>
                    <a:pt x="169" y="293"/>
                    <a:pt x="166" y="289"/>
                    <a:pt x="164" y="286"/>
                  </a:cubicBezTo>
                  <a:cubicBezTo>
                    <a:pt x="163" y="284"/>
                    <a:pt x="162" y="283"/>
                    <a:pt x="161" y="282"/>
                  </a:cubicBezTo>
                  <a:cubicBezTo>
                    <a:pt x="161" y="280"/>
                    <a:pt x="161" y="280"/>
                    <a:pt x="161" y="279"/>
                  </a:cubicBezTo>
                  <a:cubicBezTo>
                    <a:pt x="161" y="278"/>
                    <a:pt x="162" y="277"/>
                    <a:pt x="162" y="277"/>
                  </a:cubicBezTo>
                  <a:cubicBezTo>
                    <a:pt x="164" y="274"/>
                    <a:pt x="167" y="274"/>
                    <a:pt x="170" y="274"/>
                  </a:cubicBezTo>
                  <a:cubicBezTo>
                    <a:pt x="173" y="274"/>
                    <a:pt x="177" y="276"/>
                    <a:pt x="180" y="278"/>
                  </a:cubicBezTo>
                  <a:cubicBezTo>
                    <a:pt x="183" y="280"/>
                    <a:pt x="186" y="282"/>
                    <a:pt x="189" y="284"/>
                  </a:cubicBezTo>
                  <a:cubicBezTo>
                    <a:pt x="190" y="286"/>
                    <a:pt x="191" y="287"/>
                    <a:pt x="192" y="287"/>
                  </a:cubicBezTo>
                  <a:cubicBezTo>
                    <a:pt x="192" y="288"/>
                    <a:pt x="193" y="289"/>
                    <a:pt x="193" y="290"/>
                  </a:cubicBezTo>
                  <a:cubicBezTo>
                    <a:pt x="193" y="290"/>
                    <a:pt x="193" y="290"/>
                    <a:pt x="193" y="290"/>
                  </a:cubicBezTo>
                  <a:cubicBezTo>
                    <a:pt x="193" y="290"/>
                    <a:pt x="193" y="290"/>
                    <a:pt x="193" y="290"/>
                  </a:cubicBezTo>
                  <a:cubicBezTo>
                    <a:pt x="193" y="290"/>
                    <a:pt x="193" y="290"/>
                    <a:pt x="193" y="290"/>
                  </a:cubicBezTo>
                  <a:cubicBezTo>
                    <a:pt x="193" y="290"/>
                    <a:pt x="193" y="290"/>
                    <a:pt x="193" y="290"/>
                  </a:cubicBezTo>
                  <a:cubicBezTo>
                    <a:pt x="193" y="290"/>
                    <a:pt x="193" y="290"/>
                    <a:pt x="193" y="290"/>
                  </a:cubicBezTo>
                  <a:cubicBezTo>
                    <a:pt x="196" y="291"/>
                    <a:pt x="199" y="294"/>
                    <a:pt x="201" y="297"/>
                  </a:cubicBezTo>
                  <a:cubicBezTo>
                    <a:pt x="202" y="297"/>
                    <a:pt x="202" y="298"/>
                    <a:pt x="203" y="298"/>
                  </a:cubicBezTo>
                  <a:cubicBezTo>
                    <a:pt x="203" y="298"/>
                    <a:pt x="203" y="298"/>
                    <a:pt x="203" y="298"/>
                  </a:cubicBezTo>
                  <a:cubicBezTo>
                    <a:pt x="202" y="298"/>
                    <a:pt x="203" y="298"/>
                    <a:pt x="203" y="298"/>
                  </a:cubicBezTo>
                  <a:cubicBezTo>
                    <a:pt x="202" y="302"/>
                    <a:pt x="203" y="305"/>
                    <a:pt x="203" y="307"/>
                  </a:cubicBezTo>
                  <a:cubicBezTo>
                    <a:pt x="204" y="309"/>
                    <a:pt x="205" y="310"/>
                    <a:pt x="206" y="313"/>
                  </a:cubicBezTo>
                  <a:cubicBezTo>
                    <a:pt x="207" y="316"/>
                    <a:pt x="209" y="319"/>
                    <a:pt x="210" y="322"/>
                  </a:cubicBezTo>
                  <a:cubicBezTo>
                    <a:pt x="210" y="322"/>
                    <a:pt x="210" y="322"/>
                    <a:pt x="210" y="322"/>
                  </a:cubicBezTo>
                  <a:cubicBezTo>
                    <a:pt x="212" y="326"/>
                    <a:pt x="214" y="327"/>
                    <a:pt x="215" y="329"/>
                  </a:cubicBezTo>
                  <a:cubicBezTo>
                    <a:pt x="217" y="331"/>
                    <a:pt x="219" y="332"/>
                    <a:pt x="220" y="336"/>
                  </a:cubicBezTo>
                  <a:cubicBezTo>
                    <a:pt x="220" y="336"/>
                    <a:pt x="220" y="336"/>
                    <a:pt x="220" y="336"/>
                  </a:cubicBezTo>
                  <a:cubicBezTo>
                    <a:pt x="220" y="337"/>
                    <a:pt x="220" y="337"/>
                    <a:pt x="220" y="337"/>
                  </a:cubicBezTo>
                  <a:cubicBezTo>
                    <a:pt x="220" y="337"/>
                    <a:pt x="221" y="337"/>
                    <a:pt x="221" y="337"/>
                  </a:cubicBezTo>
                  <a:cubicBezTo>
                    <a:pt x="222" y="339"/>
                    <a:pt x="222" y="340"/>
                    <a:pt x="223" y="340"/>
                  </a:cubicBezTo>
                  <a:cubicBezTo>
                    <a:pt x="223" y="341"/>
                    <a:pt x="224" y="341"/>
                    <a:pt x="224" y="342"/>
                  </a:cubicBezTo>
                  <a:cubicBezTo>
                    <a:pt x="224" y="342"/>
                    <a:pt x="224" y="342"/>
                    <a:pt x="224" y="342"/>
                  </a:cubicBezTo>
                  <a:cubicBezTo>
                    <a:pt x="225" y="345"/>
                    <a:pt x="226" y="347"/>
                    <a:pt x="227" y="348"/>
                  </a:cubicBezTo>
                  <a:cubicBezTo>
                    <a:pt x="228" y="349"/>
                    <a:pt x="229" y="350"/>
                    <a:pt x="229" y="350"/>
                  </a:cubicBezTo>
                  <a:cubicBezTo>
                    <a:pt x="230" y="350"/>
                    <a:pt x="230" y="351"/>
                    <a:pt x="231" y="351"/>
                  </a:cubicBezTo>
                  <a:cubicBezTo>
                    <a:pt x="231" y="351"/>
                    <a:pt x="232" y="351"/>
                    <a:pt x="232" y="351"/>
                  </a:cubicBezTo>
                  <a:cubicBezTo>
                    <a:pt x="234" y="350"/>
                    <a:pt x="235" y="349"/>
                    <a:pt x="235" y="347"/>
                  </a:cubicBezTo>
                  <a:cubicBezTo>
                    <a:pt x="236" y="345"/>
                    <a:pt x="235" y="343"/>
                    <a:pt x="235" y="341"/>
                  </a:cubicBezTo>
                  <a:cubicBezTo>
                    <a:pt x="235" y="340"/>
                    <a:pt x="234" y="338"/>
                    <a:pt x="233" y="336"/>
                  </a:cubicBezTo>
                  <a:cubicBezTo>
                    <a:pt x="233" y="336"/>
                    <a:pt x="233" y="335"/>
                    <a:pt x="232" y="334"/>
                  </a:cubicBezTo>
                  <a:cubicBezTo>
                    <a:pt x="232" y="334"/>
                    <a:pt x="232" y="334"/>
                    <a:pt x="232" y="334"/>
                  </a:cubicBezTo>
                  <a:cubicBezTo>
                    <a:pt x="232" y="333"/>
                    <a:pt x="232" y="333"/>
                    <a:pt x="231" y="333"/>
                  </a:cubicBezTo>
                  <a:cubicBezTo>
                    <a:pt x="231" y="331"/>
                    <a:pt x="231" y="330"/>
                    <a:pt x="230" y="329"/>
                  </a:cubicBezTo>
                  <a:cubicBezTo>
                    <a:pt x="229" y="327"/>
                    <a:pt x="228" y="326"/>
                    <a:pt x="228" y="325"/>
                  </a:cubicBezTo>
                  <a:cubicBezTo>
                    <a:pt x="230" y="320"/>
                    <a:pt x="232" y="319"/>
                    <a:pt x="234" y="318"/>
                  </a:cubicBezTo>
                  <a:cubicBezTo>
                    <a:pt x="237" y="317"/>
                    <a:pt x="239" y="318"/>
                    <a:pt x="240" y="318"/>
                  </a:cubicBezTo>
                  <a:cubicBezTo>
                    <a:pt x="240" y="318"/>
                    <a:pt x="240" y="318"/>
                    <a:pt x="240" y="318"/>
                  </a:cubicBezTo>
                  <a:cubicBezTo>
                    <a:pt x="242" y="319"/>
                    <a:pt x="243" y="319"/>
                    <a:pt x="246" y="319"/>
                  </a:cubicBezTo>
                  <a:cubicBezTo>
                    <a:pt x="246" y="319"/>
                    <a:pt x="246" y="319"/>
                    <a:pt x="246" y="319"/>
                  </a:cubicBezTo>
                  <a:cubicBezTo>
                    <a:pt x="249" y="321"/>
                    <a:pt x="254" y="324"/>
                    <a:pt x="258" y="326"/>
                  </a:cubicBezTo>
                  <a:cubicBezTo>
                    <a:pt x="261" y="328"/>
                    <a:pt x="264" y="328"/>
                    <a:pt x="267" y="330"/>
                  </a:cubicBezTo>
                  <a:cubicBezTo>
                    <a:pt x="268" y="330"/>
                    <a:pt x="271" y="332"/>
                    <a:pt x="275" y="333"/>
                  </a:cubicBezTo>
                  <a:cubicBezTo>
                    <a:pt x="276" y="333"/>
                    <a:pt x="278" y="333"/>
                    <a:pt x="279" y="333"/>
                  </a:cubicBezTo>
                  <a:cubicBezTo>
                    <a:pt x="280" y="333"/>
                    <a:pt x="282" y="333"/>
                    <a:pt x="282" y="331"/>
                  </a:cubicBezTo>
                  <a:cubicBezTo>
                    <a:pt x="283" y="330"/>
                    <a:pt x="283" y="328"/>
                    <a:pt x="282" y="327"/>
                  </a:cubicBezTo>
                  <a:cubicBezTo>
                    <a:pt x="282" y="326"/>
                    <a:pt x="281" y="325"/>
                    <a:pt x="280" y="324"/>
                  </a:cubicBezTo>
                  <a:cubicBezTo>
                    <a:pt x="278" y="323"/>
                    <a:pt x="274" y="322"/>
                    <a:pt x="272" y="321"/>
                  </a:cubicBezTo>
                  <a:cubicBezTo>
                    <a:pt x="266" y="318"/>
                    <a:pt x="265" y="317"/>
                    <a:pt x="262" y="316"/>
                  </a:cubicBezTo>
                  <a:cubicBezTo>
                    <a:pt x="262" y="316"/>
                    <a:pt x="262" y="316"/>
                    <a:pt x="262" y="316"/>
                  </a:cubicBezTo>
                  <a:cubicBezTo>
                    <a:pt x="260" y="314"/>
                    <a:pt x="257" y="313"/>
                    <a:pt x="255" y="312"/>
                  </a:cubicBezTo>
                  <a:cubicBezTo>
                    <a:pt x="254" y="311"/>
                    <a:pt x="253" y="311"/>
                    <a:pt x="253" y="310"/>
                  </a:cubicBezTo>
                  <a:cubicBezTo>
                    <a:pt x="252" y="310"/>
                    <a:pt x="253" y="310"/>
                    <a:pt x="252" y="310"/>
                  </a:cubicBezTo>
                  <a:cubicBezTo>
                    <a:pt x="255" y="311"/>
                    <a:pt x="259" y="313"/>
                    <a:pt x="263" y="314"/>
                  </a:cubicBezTo>
                  <a:cubicBezTo>
                    <a:pt x="264" y="314"/>
                    <a:pt x="265" y="314"/>
                    <a:pt x="266" y="314"/>
                  </a:cubicBezTo>
                  <a:cubicBezTo>
                    <a:pt x="266" y="314"/>
                    <a:pt x="266" y="314"/>
                    <a:pt x="266" y="314"/>
                  </a:cubicBezTo>
                  <a:cubicBezTo>
                    <a:pt x="266" y="314"/>
                    <a:pt x="266" y="314"/>
                    <a:pt x="266" y="314"/>
                  </a:cubicBezTo>
                  <a:cubicBezTo>
                    <a:pt x="268" y="315"/>
                    <a:pt x="271" y="315"/>
                    <a:pt x="277" y="316"/>
                  </a:cubicBezTo>
                  <a:cubicBezTo>
                    <a:pt x="281" y="317"/>
                    <a:pt x="284" y="318"/>
                    <a:pt x="286" y="318"/>
                  </a:cubicBezTo>
                  <a:cubicBezTo>
                    <a:pt x="287" y="318"/>
                    <a:pt x="289" y="318"/>
                    <a:pt x="289" y="317"/>
                  </a:cubicBezTo>
                  <a:cubicBezTo>
                    <a:pt x="290" y="317"/>
                    <a:pt x="291" y="315"/>
                    <a:pt x="291" y="314"/>
                  </a:cubicBezTo>
                  <a:cubicBezTo>
                    <a:pt x="291" y="313"/>
                    <a:pt x="291" y="313"/>
                    <a:pt x="291" y="312"/>
                  </a:cubicBezTo>
                  <a:cubicBezTo>
                    <a:pt x="291" y="311"/>
                    <a:pt x="290" y="310"/>
                    <a:pt x="289" y="309"/>
                  </a:cubicBezTo>
                  <a:cubicBezTo>
                    <a:pt x="288" y="309"/>
                    <a:pt x="287" y="308"/>
                    <a:pt x="286" y="308"/>
                  </a:cubicBezTo>
                  <a:cubicBezTo>
                    <a:pt x="283" y="308"/>
                    <a:pt x="280" y="307"/>
                    <a:pt x="278" y="306"/>
                  </a:cubicBezTo>
                  <a:cubicBezTo>
                    <a:pt x="272" y="304"/>
                    <a:pt x="265" y="303"/>
                    <a:pt x="261" y="301"/>
                  </a:cubicBezTo>
                  <a:cubicBezTo>
                    <a:pt x="259" y="301"/>
                    <a:pt x="256" y="300"/>
                    <a:pt x="255" y="300"/>
                  </a:cubicBezTo>
                  <a:cubicBezTo>
                    <a:pt x="254" y="300"/>
                    <a:pt x="254" y="299"/>
                    <a:pt x="253" y="299"/>
                  </a:cubicBezTo>
                  <a:cubicBezTo>
                    <a:pt x="253" y="299"/>
                    <a:pt x="253" y="299"/>
                    <a:pt x="253" y="299"/>
                  </a:cubicBezTo>
                  <a:cubicBezTo>
                    <a:pt x="256" y="299"/>
                    <a:pt x="258" y="299"/>
                    <a:pt x="261" y="300"/>
                  </a:cubicBezTo>
                  <a:cubicBezTo>
                    <a:pt x="261" y="300"/>
                    <a:pt x="261" y="300"/>
                    <a:pt x="261" y="300"/>
                  </a:cubicBezTo>
                  <a:cubicBezTo>
                    <a:pt x="261" y="300"/>
                    <a:pt x="261" y="300"/>
                    <a:pt x="261" y="300"/>
                  </a:cubicBezTo>
                  <a:cubicBezTo>
                    <a:pt x="261" y="300"/>
                    <a:pt x="261" y="300"/>
                    <a:pt x="261" y="300"/>
                  </a:cubicBezTo>
                  <a:cubicBezTo>
                    <a:pt x="261" y="300"/>
                    <a:pt x="261" y="300"/>
                    <a:pt x="261" y="300"/>
                  </a:cubicBezTo>
                  <a:cubicBezTo>
                    <a:pt x="264" y="300"/>
                    <a:pt x="266" y="300"/>
                    <a:pt x="268" y="299"/>
                  </a:cubicBezTo>
                  <a:cubicBezTo>
                    <a:pt x="271" y="299"/>
                    <a:pt x="273" y="299"/>
                    <a:pt x="274" y="299"/>
                  </a:cubicBezTo>
                  <a:cubicBezTo>
                    <a:pt x="275" y="300"/>
                    <a:pt x="278" y="300"/>
                    <a:pt x="281" y="301"/>
                  </a:cubicBezTo>
                  <a:cubicBezTo>
                    <a:pt x="282" y="301"/>
                    <a:pt x="284" y="301"/>
                    <a:pt x="285" y="300"/>
                  </a:cubicBezTo>
                  <a:cubicBezTo>
                    <a:pt x="286" y="300"/>
                    <a:pt x="287" y="299"/>
                    <a:pt x="287" y="297"/>
                  </a:cubicBezTo>
                  <a:cubicBezTo>
                    <a:pt x="287" y="296"/>
                    <a:pt x="287" y="295"/>
                    <a:pt x="287" y="294"/>
                  </a:cubicBezTo>
                  <a:cubicBezTo>
                    <a:pt x="287" y="294"/>
                    <a:pt x="287" y="293"/>
                    <a:pt x="287" y="293"/>
                  </a:cubicBezTo>
                  <a:cubicBezTo>
                    <a:pt x="286" y="292"/>
                    <a:pt x="285" y="292"/>
                    <a:pt x="284" y="291"/>
                  </a:cubicBezTo>
                  <a:cubicBezTo>
                    <a:pt x="282" y="291"/>
                    <a:pt x="279" y="291"/>
                    <a:pt x="275" y="290"/>
                  </a:cubicBezTo>
                  <a:cubicBezTo>
                    <a:pt x="272" y="290"/>
                    <a:pt x="270" y="289"/>
                    <a:pt x="269" y="289"/>
                  </a:cubicBezTo>
                  <a:cubicBezTo>
                    <a:pt x="269" y="289"/>
                    <a:pt x="269" y="289"/>
                    <a:pt x="269" y="289"/>
                  </a:cubicBezTo>
                  <a:cubicBezTo>
                    <a:pt x="269" y="289"/>
                    <a:pt x="269" y="289"/>
                    <a:pt x="269" y="289"/>
                  </a:cubicBezTo>
                  <a:cubicBezTo>
                    <a:pt x="268" y="289"/>
                    <a:pt x="268" y="289"/>
                    <a:pt x="267" y="289"/>
                  </a:cubicBezTo>
                  <a:cubicBezTo>
                    <a:pt x="265" y="289"/>
                    <a:pt x="264" y="289"/>
                    <a:pt x="262" y="288"/>
                  </a:cubicBezTo>
                  <a:cubicBezTo>
                    <a:pt x="261" y="288"/>
                    <a:pt x="261" y="288"/>
                    <a:pt x="261" y="288"/>
                  </a:cubicBezTo>
                  <a:cubicBezTo>
                    <a:pt x="261" y="288"/>
                    <a:pt x="261" y="288"/>
                    <a:pt x="261" y="288"/>
                  </a:cubicBezTo>
                  <a:cubicBezTo>
                    <a:pt x="260" y="288"/>
                    <a:pt x="259" y="288"/>
                    <a:pt x="258" y="288"/>
                  </a:cubicBezTo>
                  <a:cubicBezTo>
                    <a:pt x="256" y="288"/>
                    <a:pt x="255" y="288"/>
                    <a:pt x="253" y="288"/>
                  </a:cubicBezTo>
                  <a:cubicBezTo>
                    <a:pt x="252" y="288"/>
                    <a:pt x="251" y="288"/>
                    <a:pt x="250" y="287"/>
                  </a:cubicBezTo>
                  <a:cubicBezTo>
                    <a:pt x="249" y="287"/>
                    <a:pt x="249" y="286"/>
                    <a:pt x="249" y="284"/>
                  </a:cubicBezTo>
                  <a:cubicBezTo>
                    <a:pt x="249" y="284"/>
                    <a:pt x="250" y="283"/>
                    <a:pt x="251" y="283"/>
                  </a:cubicBezTo>
                  <a:cubicBezTo>
                    <a:pt x="251" y="283"/>
                    <a:pt x="252" y="282"/>
                    <a:pt x="253" y="282"/>
                  </a:cubicBezTo>
                  <a:cubicBezTo>
                    <a:pt x="253" y="282"/>
                    <a:pt x="253" y="282"/>
                    <a:pt x="253" y="282"/>
                  </a:cubicBezTo>
                  <a:cubicBezTo>
                    <a:pt x="253" y="282"/>
                    <a:pt x="253" y="282"/>
                    <a:pt x="253" y="282"/>
                  </a:cubicBezTo>
                  <a:cubicBezTo>
                    <a:pt x="254" y="281"/>
                    <a:pt x="255" y="281"/>
                    <a:pt x="256" y="280"/>
                  </a:cubicBezTo>
                  <a:cubicBezTo>
                    <a:pt x="257" y="280"/>
                    <a:pt x="258" y="279"/>
                    <a:pt x="259" y="279"/>
                  </a:cubicBezTo>
                  <a:cubicBezTo>
                    <a:pt x="259" y="279"/>
                    <a:pt x="259" y="279"/>
                    <a:pt x="259" y="279"/>
                  </a:cubicBezTo>
                  <a:cubicBezTo>
                    <a:pt x="259" y="278"/>
                    <a:pt x="259" y="278"/>
                    <a:pt x="259" y="278"/>
                  </a:cubicBezTo>
                  <a:cubicBezTo>
                    <a:pt x="259" y="278"/>
                    <a:pt x="259" y="278"/>
                    <a:pt x="259" y="278"/>
                  </a:cubicBezTo>
                  <a:cubicBezTo>
                    <a:pt x="259" y="278"/>
                    <a:pt x="260" y="279"/>
                    <a:pt x="260" y="279"/>
                  </a:cubicBezTo>
                  <a:cubicBezTo>
                    <a:pt x="260" y="279"/>
                    <a:pt x="260" y="278"/>
                    <a:pt x="261" y="278"/>
                  </a:cubicBezTo>
                  <a:cubicBezTo>
                    <a:pt x="261" y="278"/>
                    <a:pt x="261" y="278"/>
                    <a:pt x="262" y="278"/>
                  </a:cubicBezTo>
                  <a:cubicBezTo>
                    <a:pt x="264" y="277"/>
                    <a:pt x="266" y="276"/>
                    <a:pt x="268" y="276"/>
                  </a:cubicBezTo>
                  <a:cubicBezTo>
                    <a:pt x="269" y="275"/>
                    <a:pt x="270" y="274"/>
                    <a:pt x="270" y="274"/>
                  </a:cubicBezTo>
                  <a:cubicBezTo>
                    <a:pt x="271" y="273"/>
                    <a:pt x="271" y="273"/>
                    <a:pt x="271" y="272"/>
                  </a:cubicBezTo>
                  <a:cubicBezTo>
                    <a:pt x="271" y="272"/>
                    <a:pt x="271" y="272"/>
                    <a:pt x="271" y="271"/>
                  </a:cubicBezTo>
                  <a:cubicBezTo>
                    <a:pt x="271" y="271"/>
                    <a:pt x="271" y="270"/>
                    <a:pt x="270" y="269"/>
                  </a:cubicBezTo>
                  <a:cubicBezTo>
                    <a:pt x="270" y="268"/>
                    <a:pt x="269" y="268"/>
                    <a:pt x="268" y="268"/>
                  </a:cubicBezTo>
                  <a:cubicBezTo>
                    <a:pt x="266" y="267"/>
                    <a:pt x="263" y="268"/>
                    <a:pt x="257" y="270"/>
                  </a:cubicBezTo>
                  <a:cubicBezTo>
                    <a:pt x="257" y="270"/>
                    <a:pt x="257" y="270"/>
                    <a:pt x="257" y="270"/>
                  </a:cubicBezTo>
                  <a:cubicBezTo>
                    <a:pt x="253" y="271"/>
                    <a:pt x="251" y="272"/>
                    <a:pt x="249" y="273"/>
                  </a:cubicBezTo>
                  <a:cubicBezTo>
                    <a:pt x="249" y="273"/>
                    <a:pt x="249" y="273"/>
                    <a:pt x="249" y="273"/>
                  </a:cubicBezTo>
                  <a:cubicBezTo>
                    <a:pt x="246" y="274"/>
                    <a:pt x="244" y="275"/>
                    <a:pt x="241" y="276"/>
                  </a:cubicBezTo>
                  <a:cubicBezTo>
                    <a:pt x="241" y="276"/>
                    <a:pt x="241" y="276"/>
                    <a:pt x="241" y="276"/>
                  </a:cubicBezTo>
                  <a:cubicBezTo>
                    <a:pt x="241" y="276"/>
                    <a:pt x="241" y="276"/>
                    <a:pt x="241" y="276"/>
                  </a:cubicBezTo>
                  <a:cubicBezTo>
                    <a:pt x="241" y="276"/>
                    <a:pt x="241" y="276"/>
                    <a:pt x="241" y="276"/>
                  </a:cubicBezTo>
                  <a:cubicBezTo>
                    <a:pt x="239" y="276"/>
                    <a:pt x="238" y="276"/>
                    <a:pt x="236" y="276"/>
                  </a:cubicBezTo>
                  <a:cubicBezTo>
                    <a:pt x="236" y="276"/>
                    <a:pt x="236" y="276"/>
                    <a:pt x="236" y="276"/>
                  </a:cubicBezTo>
                  <a:cubicBezTo>
                    <a:pt x="236" y="276"/>
                    <a:pt x="236" y="276"/>
                    <a:pt x="236" y="276"/>
                  </a:cubicBezTo>
                  <a:cubicBezTo>
                    <a:pt x="236" y="276"/>
                    <a:pt x="236" y="276"/>
                    <a:pt x="236" y="276"/>
                  </a:cubicBezTo>
                  <a:cubicBezTo>
                    <a:pt x="236" y="276"/>
                    <a:pt x="236" y="276"/>
                    <a:pt x="236" y="276"/>
                  </a:cubicBezTo>
                  <a:cubicBezTo>
                    <a:pt x="236" y="276"/>
                    <a:pt x="236" y="276"/>
                    <a:pt x="236" y="276"/>
                  </a:cubicBezTo>
                  <a:cubicBezTo>
                    <a:pt x="235" y="276"/>
                    <a:pt x="234" y="276"/>
                    <a:pt x="233" y="276"/>
                  </a:cubicBezTo>
                  <a:cubicBezTo>
                    <a:pt x="233" y="274"/>
                    <a:pt x="234" y="273"/>
                    <a:pt x="234" y="271"/>
                  </a:cubicBezTo>
                  <a:cubicBezTo>
                    <a:pt x="234" y="271"/>
                    <a:pt x="234" y="271"/>
                    <a:pt x="234" y="271"/>
                  </a:cubicBezTo>
                  <a:cubicBezTo>
                    <a:pt x="234" y="271"/>
                    <a:pt x="234" y="271"/>
                    <a:pt x="234" y="271"/>
                  </a:cubicBezTo>
                  <a:cubicBezTo>
                    <a:pt x="232" y="262"/>
                    <a:pt x="230" y="251"/>
                    <a:pt x="229" y="242"/>
                  </a:cubicBezTo>
                  <a:cubicBezTo>
                    <a:pt x="228" y="234"/>
                    <a:pt x="229" y="228"/>
                    <a:pt x="228" y="221"/>
                  </a:cubicBezTo>
                  <a:cubicBezTo>
                    <a:pt x="228" y="217"/>
                    <a:pt x="227" y="210"/>
                    <a:pt x="227" y="203"/>
                  </a:cubicBezTo>
                  <a:cubicBezTo>
                    <a:pt x="228" y="200"/>
                    <a:pt x="228" y="197"/>
                    <a:pt x="229" y="195"/>
                  </a:cubicBezTo>
                  <a:cubicBezTo>
                    <a:pt x="230" y="193"/>
                    <a:pt x="232" y="191"/>
                    <a:pt x="234" y="191"/>
                  </a:cubicBezTo>
                  <a:cubicBezTo>
                    <a:pt x="237" y="191"/>
                    <a:pt x="239" y="191"/>
                    <a:pt x="241" y="193"/>
                  </a:cubicBezTo>
                  <a:cubicBezTo>
                    <a:pt x="242" y="194"/>
                    <a:pt x="243" y="196"/>
                    <a:pt x="244" y="199"/>
                  </a:cubicBezTo>
                  <a:cubicBezTo>
                    <a:pt x="245" y="204"/>
                    <a:pt x="245" y="211"/>
                    <a:pt x="246" y="218"/>
                  </a:cubicBezTo>
                  <a:cubicBezTo>
                    <a:pt x="247" y="231"/>
                    <a:pt x="248" y="233"/>
                    <a:pt x="249" y="240"/>
                  </a:cubicBezTo>
                  <a:cubicBezTo>
                    <a:pt x="249" y="240"/>
                    <a:pt x="249" y="240"/>
                    <a:pt x="249" y="240"/>
                  </a:cubicBezTo>
                  <a:cubicBezTo>
                    <a:pt x="249" y="241"/>
                    <a:pt x="249" y="241"/>
                    <a:pt x="249" y="241"/>
                  </a:cubicBezTo>
                  <a:cubicBezTo>
                    <a:pt x="251" y="246"/>
                    <a:pt x="251" y="253"/>
                    <a:pt x="252" y="257"/>
                  </a:cubicBezTo>
                  <a:cubicBezTo>
                    <a:pt x="252" y="260"/>
                    <a:pt x="253" y="262"/>
                    <a:pt x="254" y="264"/>
                  </a:cubicBezTo>
                  <a:cubicBezTo>
                    <a:pt x="254" y="265"/>
                    <a:pt x="255" y="266"/>
                    <a:pt x="257" y="266"/>
                  </a:cubicBezTo>
                  <a:cubicBezTo>
                    <a:pt x="257" y="266"/>
                    <a:pt x="257" y="266"/>
                    <a:pt x="257" y="266"/>
                  </a:cubicBezTo>
                  <a:cubicBezTo>
                    <a:pt x="257" y="266"/>
                    <a:pt x="257" y="266"/>
                    <a:pt x="257" y="266"/>
                  </a:cubicBezTo>
                  <a:cubicBezTo>
                    <a:pt x="257" y="266"/>
                    <a:pt x="257" y="266"/>
                    <a:pt x="257" y="266"/>
                  </a:cubicBezTo>
                  <a:cubicBezTo>
                    <a:pt x="257" y="266"/>
                    <a:pt x="257" y="266"/>
                    <a:pt x="257" y="266"/>
                  </a:cubicBezTo>
                  <a:cubicBezTo>
                    <a:pt x="257" y="266"/>
                    <a:pt x="257" y="266"/>
                    <a:pt x="257" y="266"/>
                  </a:cubicBezTo>
                  <a:cubicBezTo>
                    <a:pt x="258" y="266"/>
                    <a:pt x="258" y="266"/>
                    <a:pt x="258" y="266"/>
                  </a:cubicBezTo>
                  <a:cubicBezTo>
                    <a:pt x="257" y="266"/>
                    <a:pt x="257" y="266"/>
                    <a:pt x="257" y="266"/>
                  </a:cubicBezTo>
                  <a:cubicBezTo>
                    <a:pt x="257" y="260"/>
                    <a:pt x="257" y="249"/>
                    <a:pt x="257" y="240"/>
                  </a:cubicBezTo>
                  <a:cubicBezTo>
                    <a:pt x="257" y="237"/>
                    <a:pt x="258" y="234"/>
                    <a:pt x="258" y="231"/>
                  </a:cubicBezTo>
                  <a:cubicBezTo>
                    <a:pt x="259" y="227"/>
                    <a:pt x="260" y="222"/>
                    <a:pt x="262" y="211"/>
                  </a:cubicBezTo>
                  <a:cubicBezTo>
                    <a:pt x="263" y="202"/>
                    <a:pt x="263" y="195"/>
                    <a:pt x="264" y="191"/>
                  </a:cubicBezTo>
                  <a:cubicBezTo>
                    <a:pt x="265" y="188"/>
                    <a:pt x="266" y="187"/>
                    <a:pt x="267" y="186"/>
                  </a:cubicBezTo>
                  <a:cubicBezTo>
                    <a:pt x="269" y="185"/>
                    <a:pt x="271" y="184"/>
                    <a:pt x="275" y="185"/>
                  </a:cubicBezTo>
                  <a:cubicBezTo>
                    <a:pt x="276" y="185"/>
                    <a:pt x="276" y="185"/>
                    <a:pt x="277" y="186"/>
                  </a:cubicBezTo>
                  <a:cubicBezTo>
                    <a:pt x="279" y="187"/>
                    <a:pt x="280" y="188"/>
                    <a:pt x="280" y="190"/>
                  </a:cubicBezTo>
                  <a:cubicBezTo>
                    <a:pt x="281" y="192"/>
                    <a:pt x="281" y="194"/>
                    <a:pt x="280" y="197"/>
                  </a:cubicBezTo>
                  <a:cubicBezTo>
                    <a:pt x="280" y="203"/>
                    <a:pt x="278" y="209"/>
                    <a:pt x="278" y="215"/>
                  </a:cubicBezTo>
                  <a:cubicBezTo>
                    <a:pt x="278" y="228"/>
                    <a:pt x="277" y="243"/>
                    <a:pt x="277" y="251"/>
                  </a:cubicBezTo>
                  <a:cubicBezTo>
                    <a:pt x="277" y="257"/>
                    <a:pt x="276" y="262"/>
                    <a:pt x="276" y="265"/>
                  </a:cubicBezTo>
                  <a:cubicBezTo>
                    <a:pt x="275" y="267"/>
                    <a:pt x="276" y="268"/>
                    <a:pt x="276" y="269"/>
                  </a:cubicBezTo>
                  <a:cubicBezTo>
                    <a:pt x="277" y="271"/>
                    <a:pt x="278" y="272"/>
                    <a:pt x="279" y="272"/>
                  </a:cubicBezTo>
                  <a:cubicBezTo>
                    <a:pt x="279" y="272"/>
                    <a:pt x="279" y="272"/>
                    <a:pt x="279" y="272"/>
                  </a:cubicBezTo>
                  <a:cubicBezTo>
                    <a:pt x="279" y="272"/>
                    <a:pt x="279" y="272"/>
                    <a:pt x="279" y="272"/>
                  </a:cubicBezTo>
                  <a:cubicBezTo>
                    <a:pt x="279" y="272"/>
                    <a:pt x="279" y="272"/>
                    <a:pt x="279" y="272"/>
                  </a:cubicBezTo>
                  <a:cubicBezTo>
                    <a:pt x="280" y="272"/>
                    <a:pt x="280" y="272"/>
                    <a:pt x="280" y="272"/>
                  </a:cubicBezTo>
                  <a:cubicBezTo>
                    <a:pt x="280" y="272"/>
                    <a:pt x="280" y="272"/>
                    <a:pt x="280" y="272"/>
                  </a:cubicBezTo>
                  <a:cubicBezTo>
                    <a:pt x="280" y="272"/>
                    <a:pt x="280" y="272"/>
                    <a:pt x="280" y="272"/>
                  </a:cubicBezTo>
                  <a:cubicBezTo>
                    <a:pt x="280" y="272"/>
                    <a:pt x="280" y="272"/>
                    <a:pt x="280" y="272"/>
                  </a:cubicBezTo>
                  <a:cubicBezTo>
                    <a:pt x="282" y="266"/>
                    <a:pt x="282" y="260"/>
                    <a:pt x="284" y="253"/>
                  </a:cubicBezTo>
                  <a:cubicBezTo>
                    <a:pt x="285" y="249"/>
                    <a:pt x="287" y="244"/>
                    <a:pt x="289" y="239"/>
                  </a:cubicBezTo>
                  <a:cubicBezTo>
                    <a:pt x="291" y="235"/>
                    <a:pt x="293" y="231"/>
                    <a:pt x="293" y="228"/>
                  </a:cubicBezTo>
                  <a:cubicBezTo>
                    <a:pt x="294" y="225"/>
                    <a:pt x="294" y="219"/>
                    <a:pt x="296" y="213"/>
                  </a:cubicBezTo>
                  <a:cubicBezTo>
                    <a:pt x="297" y="210"/>
                    <a:pt x="298" y="208"/>
                    <a:pt x="299" y="206"/>
                  </a:cubicBezTo>
                  <a:cubicBezTo>
                    <a:pt x="301" y="204"/>
                    <a:pt x="303" y="204"/>
                    <a:pt x="305" y="204"/>
                  </a:cubicBezTo>
                  <a:cubicBezTo>
                    <a:pt x="308" y="205"/>
                    <a:pt x="310" y="206"/>
                    <a:pt x="311" y="208"/>
                  </a:cubicBezTo>
                  <a:cubicBezTo>
                    <a:pt x="313" y="209"/>
                    <a:pt x="313" y="211"/>
                    <a:pt x="312" y="213"/>
                  </a:cubicBezTo>
                  <a:cubicBezTo>
                    <a:pt x="312" y="214"/>
                    <a:pt x="312" y="215"/>
                    <a:pt x="312" y="217"/>
                  </a:cubicBezTo>
                  <a:cubicBezTo>
                    <a:pt x="312" y="217"/>
                    <a:pt x="312" y="217"/>
                    <a:pt x="312" y="217"/>
                  </a:cubicBezTo>
                  <a:cubicBezTo>
                    <a:pt x="311" y="219"/>
                    <a:pt x="310" y="222"/>
                    <a:pt x="310" y="226"/>
                  </a:cubicBezTo>
                  <a:cubicBezTo>
                    <a:pt x="309" y="227"/>
                    <a:pt x="309" y="228"/>
                    <a:pt x="309" y="229"/>
                  </a:cubicBezTo>
                  <a:cubicBezTo>
                    <a:pt x="309" y="229"/>
                    <a:pt x="309" y="230"/>
                    <a:pt x="309" y="231"/>
                  </a:cubicBezTo>
                  <a:cubicBezTo>
                    <a:pt x="308" y="240"/>
                    <a:pt x="307" y="244"/>
                    <a:pt x="306" y="248"/>
                  </a:cubicBezTo>
                  <a:cubicBezTo>
                    <a:pt x="305" y="251"/>
                    <a:pt x="304" y="254"/>
                    <a:pt x="303" y="258"/>
                  </a:cubicBezTo>
                  <a:cubicBezTo>
                    <a:pt x="303" y="258"/>
                    <a:pt x="303" y="259"/>
                    <a:pt x="303" y="259"/>
                  </a:cubicBezTo>
                  <a:cubicBezTo>
                    <a:pt x="303" y="259"/>
                    <a:pt x="303" y="259"/>
                    <a:pt x="303" y="259"/>
                  </a:cubicBezTo>
                  <a:cubicBezTo>
                    <a:pt x="303" y="259"/>
                    <a:pt x="303" y="259"/>
                    <a:pt x="303" y="259"/>
                  </a:cubicBezTo>
                  <a:cubicBezTo>
                    <a:pt x="303" y="261"/>
                    <a:pt x="302" y="264"/>
                    <a:pt x="301" y="267"/>
                  </a:cubicBezTo>
                  <a:cubicBezTo>
                    <a:pt x="300" y="269"/>
                    <a:pt x="300" y="271"/>
                    <a:pt x="299" y="273"/>
                  </a:cubicBezTo>
                  <a:cubicBezTo>
                    <a:pt x="299" y="273"/>
                    <a:pt x="299" y="273"/>
                    <a:pt x="299" y="273"/>
                  </a:cubicBezTo>
                  <a:cubicBezTo>
                    <a:pt x="299" y="273"/>
                    <a:pt x="299" y="273"/>
                    <a:pt x="299" y="273"/>
                  </a:cubicBezTo>
                  <a:cubicBezTo>
                    <a:pt x="299" y="273"/>
                    <a:pt x="299" y="273"/>
                    <a:pt x="299" y="273"/>
                  </a:cubicBezTo>
                  <a:cubicBezTo>
                    <a:pt x="299" y="274"/>
                    <a:pt x="298" y="275"/>
                    <a:pt x="298" y="276"/>
                  </a:cubicBezTo>
                  <a:cubicBezTo>
                    <a:pt x="297" y="279"/>
                    <a:pt x="297" y="282"/>
                    <a:pt x="298" y="284"/>
                  </a:cubicBezTo>
                  <a:cubicBezTo>
                    <a:pt x="298" y="287"/>
                    <a:pt x="300" y="289"/>
                    <a:pt x="304" y="290"/>
                  </a:cubicBezTo>
                  <a:cubicBezTo>
                    <a:pt x="304" y="290"/>
                    <a:pt x="304" y="290"/>
                    <a:pt x="304" y="290"/>
                  </a:cubicBezTo>
                  <a:cubicBezTo>
                    <a:pt x="304" y="290"/>
                    <a:pt x="304" y="290"/>
                    <a:pt x="304" y="290"/>
                  </a:cubicBezTo>
                  <a:cubicBezTo>
                    <a:pt x="304" y="290"/>
                    <a:pt x="304" y="290"/>
                    <a:pt x="304" y="290"/>
                  </a:cubicBezTo>
                  <a:cubicBezTo>
                    <a:pt x="304" y="291"/>
                    <a:pt x="304" y="291"/>
                    <a:pt x="304" y="291"/>
                  </a:cubicBezTo>
                  <a:cubicBezTo>
                    <a:pt x="304" y="290"/>
                    <a:pt x="304" y="290"/>
                    <a:pt x="304" y="290"/>
                  </a:cubicBezTo>
                  <a:cubicBezTo>
                    <a:pt x="304" y="290"/>
                    <a:pt x="304" y="290"/>
                    <a:pt x="304" y="290"/>
                  </a:cubicBezTo>
                  <a:cubicBezTo>
                    <a:pt x="306" y="290"/>
                    <a:pt x="308" y="289"/>
                    <a:pt x="309" y="287"/>
                  </a:cubicBezTo>
                  <a:cubicBezTo>
                    <a:pt x="311" y="285"/>
                    <a:pt x="312" y="284"/>
                    <a:pt x="313" y="283"/>
                  </a:cubicBezTo>
                  <a:cubicBezTo>
                    <a:pt x="313" y="283"/>
                    <a:pt x="313" y="283"/>
                    <a:pt x="313" y="283"/>
                  </a:cubicBezTo>
                  <a:cubicBezTo>
                    <a:pt x="313" y="283"/>
                    <a:pt x="314" y="283"/>
                    <a:pt x="314" y="283"/>
                  </a:cubicBezTo>
                  <a:cubicBezTo>
                    <a:pt x="314" y="283"/>
                    <a:pt x="314" y="283"/>
                    <a:pt x="314" y="283"/>
                  </a:cubicBezTo>
                  <a:cubicBezTo>
                    <a:pt x="314" y="283"/>
                    <a:pt x="314" y="283"/>
                    <a:pt x="314" y="283"/>
                  </a:cubicBezTo>
                  <a:cubicBezTo>
                    <a:pt x="315" y="281"/>
                    <a:pt x="316" y="280"/>
                    <a:pt x="319" y="278"/>
                  </a:cubicBezTo>
                  <a:cubicBezTo>
                    <a:pt x="321" y="276"/>
                    <a:pt x="323" y="274"/>
                    <a:pt x="324" y="272"/>
                  </a:cubicBezTo>
                  <a:cubicBezTo>
                    <a:pt x="324" y="272"/>
                    <a:pt x="324" y="272"/>
                    <a:pt x="324" y="272"/>
                  </a:cubicBezTo>
                  <a:cubicBezTo>
                    <a:pt x="325" y="271"/>
                    <a:pt x="325" y="271"/>
                    <a:pt x="326" y="270"/>
                  </a:cubicBezTo>
                  <a:cubicBezTo>
                    <a:pt x="326" y="270"/>
                    <a:pt x="327" y="269"/>
                    <a:pt x="328" y="268"/>
                  </a:cubicBezTo>
                  <a:cubicBezTo>
                    <a:pt x="330" y="264"/>
                    <a:pt x="333" y="260"/>
                    <a:pt x="336" y="257"/>
                  </a:cubicBezTo>
                  <a:cubicBezTo>
                    <a:pt x="338" y="256"/>
                    <a:pt x="339" y="255"/>
                    <a:pt x="341" y="254"/>
                  </a:cubicBezTo>
                  <a:cubicBezTo>
                    <a:pt x="342" y="254"/>
                    <a:pt x="343" y="254"/>
                    <a:pt x="344" y="254"/>
                  </a:cubicBezTo>
                  <a:cubicBezTo>
                    <a:pt x="346" y="255"/>
                    <a:pt x="347" y="256"/>
                    <a:pt x="348" y="257"/>
                  </a:cubicBezTo>
                  <a:cubicBezTo>
                    <a:pt x="348" y="258"/>
                    <a:pt x="349" y="259"/>
                    <a:pt x="349" y="261"/>
                  </a:cubicBezTo>
                  <a:cubicBezTo>
                    <a:pt x="348" y="265"/>
                    <a:pt x="345" y="271"/>
                    <a:pt x="338" y="281"/>
                  </a:cubicBezTo>
                  <a:cubicBezTo>
                    <a:pt x="332" y="288"/>
                    <a:pt x="330" y="290"/>
                    <a:pt x="326" y="294"/>
                  </a:cubicBezTo>
                  <a:cubicBezTo>
                    <a:pt x="326" y="294"/>
                    <a:pt x="326" y="294"/>
                    <a:pt x="326" y="294"/>
                  </a:cubicBezTo>
                  <a:cubicBezTo>
                    <a:pt x="326" y="294"/>
                    <a:pt x="326" y="294"/>
                    <a:pt x="326" y="294"/>
                  </a:cubicBezTo>
                  <a:cubicBezTo>
                    <a:pt x="326" y="294"/>
                    <a:pt x="326" y="294"/>
                    <a:pt x="326" y="294"/>
                  </a:cubicBezTo>
                  <a:cubicBezTo>
                    <a:pt x="326" y="294"/>
                    <a:pt x="326" y="294"/>
                    <a:pt x="326" y="294"/>
                  </a:cubicBezTo>
                  <a:cubicBezTo>
                    <a:pt x="322" y="300"/>
                    <a:pt x="318" y="304"/>
                    <a:pt x="315" y="309"/>
                  </a:cubicBezTo>
                  <a:cubicBezTo>
                    <a:pt x="315" y="309"/>
                    <a:pt x="315" y="309"/>
                    <a:pt x="315" y="309"/>
                  </a:cubicBezTo>
                  <a:cubicBezTo>
                    <a:pt x="314" y="309"/>
                    <a:pt x="314" y="309"/>
                    <a:pt x="314" y="309"/>
                  </a:cubicBezTo>
                  <a:cubicBezTo>
                    <a:pt x="314" y="309"/>
                    <a:pt x="314" y="309"/>
                    <a:pt x="314" y="309"/>
                  </a:cubicBezTo>
                  <a:cubicBezTo>
                    <a:pt x="307" y="334"/>
                    <a:pt x="297" y="344"/>
                    <a:pt x="293" y="354"/>
                  </a:cubicBezTo>
                  <a:cubicBezTo>
                    <a:pt x="293" y="354"/>
                    <a:pt x="293" y="354"/>
                    <a:pt x="293" y="354"/>
                  </a:cubicBezTo>
                  <a:cubicBezTo>
                    <a:pt x="290" y="362"/>
                    <a:pt x="284" y="368"/>
                    <a:pt x="277" y="371"/>
                  </a:cubicBezTo>
                  <a:cubicBezTo>
                    <a:pt x="277" y="371"/>
                    <a:pt x="277" y="371"/>
                    <a:pt x="277" y="371"/>
                  </a:cubicBezTo>
                  <a:cubicBezTo>
                    <a:pt x="277" y="371"/>
                    <a:pt x="277" y="371"/>
                    <a:pt x="277" y="371"/>
                  </a:cubicBezTo>
                  <a:cubicBezTo>
                    <a:pt x="277" y="371"/>
                    <a:pt x="277" y="371"/>
                    <a:pt x="277" y="371"/>
                  </a:cubicBezTo>
                  <a:cubicBezTo>
                    <a:pt x="277" y="371"/>
                    <a:pt x="277" y="371"/>
                    <a:pt x="277" y="371"/>
                  </a:cubicBezTo>
                  <a:cubicBezTo>
                    <a:pt x="277" y="371"/>
                    <a:pt x="277" y="371"/>
                    <a:pt x="277" y="371"/>
                  </a:cubicBezTo>
                  <a:cubicBezTo>
                    <a:pt x="277" y="371"/>
                    <a:pt x="277" y="371"/>
                    <a:pt x="277" y="371"/>
                  </a:cubicBezTo>
                  <a:cubicBezTo>
                    <a:pt x="277" y="371"/>
                    <a:pt x="277" y="371"/>
                    <a:pt x="277" y="371"/>
                  </a:cubicBezTo>
                  <a:cubicBezTo>
                    <a:pt x="277" y="371"/>
                    <a:pt x="277" y="372"/>
                    <a:pt x="277" y="372"/>
                  </a:cubicBezTo>
                  <a:cubicBezTo>
                    <a:pt x="277" y="372"/>
                    <a:pt x="277" y="372"/>
                    <a:pt x="277" y="372"/>
                  </a:cubicBezTo>
                  <a:cubicBezTo>
                    <a:pt x="277" y="372"/>
                    <a:pt x="277" y="372"/>
                    <a:pt x="277" y="372"/>
                  </a:cubicBezTo>
                  <a:cubicBezTo>
                    <a:pt x="277" y="372"/>
                    <a:pt x="277" y="372"/>
                    <a:pt x="277" y="372"/>
                  </a:cubicBezTo>
                  <a:cubicBezTo>
                    <a:pt x="277" y="372"/>
                    <a:pt x="277" y="372"/>
                    <a:pt x="277" y="372"/>
                  </a:cubicBezTo>
                  <a:cubicBezTo>
                    <a:pt x="277" y="372"/>
                    <a:pt x="277" y="372"/>
                    <a:pt x="277" y="372"/>
                  </a:cubicBezTo>
                  <a:cubicBezTo>
                    <a:pt x="277" y="372"/>
                    <a:pt x="277" y="372"/>
                    <a:pt x="277" y="372"/>
                  </a:cubicBezTo>
                  <a:cubicBezTo>
                    <a:pt x="277" y="372"/>
                    <a:pt x="277" y="372"/>
                    <a:pt x="277" y="372"/>
                  </a:cubicBezTo>
                  <a:cubicBezTo>
                    <a:pt x="277" y="372"/>
                    <a:pt x="277" y="372"/>
                    <a:pt x="277" y="372"/>
                  </a:cubicBezTo>
                  <a:cubicBezTo>
                    <a:pt x="277" y="372"/>
                    <a:pt x="277" y="372"/>
                    <a:pt x="277" y="372"/>
                  </a:cubicBezTo>
                  <a:cubicBezTo>
                    <a:pt x="306" y="374"/>
                    <a:pt x="334" y="357"/>
                    <a:pt x="353" y="322"/>
                  </a:cubicBezTo>
                  <a:cubicBezTo>
                    <a:pt x="353" y="322"/>
                    <a:pt x="353" y="322"/>
                    <a:pt x="353" y="322"/>
                  </a:cubicBezTo>
                  <a:cubicBezTo>
                    <a:pt x="363" y="306"/>
                    <a:pt x="367" y="296"/>
                    <a:pt x="369" y="286"/>
                  </a:cubicBezTo>
                  <a:cubicBezTo>
                    <a:pt x="371" y="277"/>
                    <a:pt x="371" y="268"/>
                    <a:pt x="375" y="253"/>
                  </a:cubicBezTo>
                  <a:cubicBezTo>
                    <a:pt x="378" y="240"/>
                    <a:pt x="377" y="225"/>
                    <a:pt x="376" y="211"/>
                  </a:cubicBezTo>
                  <a:cubicBezTo>
                    <a:pt x="376" y="211"/>
                    <a:pt x="376" y="211"/>
                    <a:pt x="376" y="211"/>
                  </a:cubicBezTo>
                  <a:cubicBezTo>
                    <a:pt x="378" y="192"/>
                    <a:pt x="375" y="180"/>
                    <a:pt x="372" y="169"/>
                  </a:cubicBezTo>
                  <a:cubicBezTo>
                    <a:pt x="368" y="158"/>
                    <a:pt x="365" y="148"/>
                    <a:pt x="368" y="127"/>
                  </a:cubicBezTo>
                  <a:cubicBezTo>
                    <a:pt x="368" y="127"/>
                    <a:pt x="368" y="127"/>
                    <a:pt x="368" y="127"/>
                  </a:cubicBezTo>
                  <a:cubicBezTo>
                    <a:pt x="368" y="127"/>
                    <a:pt x="368" y="127"/>
                    <a:pt x="368" y="127"/>
                  </a:cubicBezTo>
                  <a:cubicBezTo>
                    <a:pt x="368" y="127"/>
                    <a:pt x="368" y="127"/>
                    <a:pt x="368" y="127"/>
                  </a:cubicBezTo>
                  <a:cubicBezTo>
                    <a:pt x="369" y="114"/>
                    <a:pt x="368" y="110"/>
                    <a:pt x="367" y="107"/>
                  </a:cubicBezTo>
                  <a:cubicBezTo>
                    <a:pt x="367" y="104"/>
                    <a:pt x="366" y="102"/>
                    <a:pt x="366" y="97"/>
                  </a:cubicBezTo>
                  <a:cubicBezTo>
                    <a:pt x="366" y="97"/>
                    <a:pt x="366" y="97"/>
                    <a:pt x="366" y="97"/>
                  </a:cubicBezTo>
                  <a:cubicBezTo>
                    <a:pt x="367" y="84"/>
                    <a:pt x="367" y="73"/>
                    <a:pt x="367" y="64"/>
                  </a:cubicBezTo>
                  <a:cubicBezTo>
                    <a:pt x="366" y="60"/>
                    <a:pt x="365" y="56"/>
                    <a:pt x="364" y="53"/>
                  </a:cubicBezTo>
                  <a:cubicBezTo>
                    <a:pt x="363" y="51"/>
                    <a:pt x="362" y="48"/>
                    <a:pt x="359" y="47"/>
                  </a:cubicBezTo>
                  <a:cubicBezTo>
                    <a:pt x="358" y="46"/>
                    <a:pt x="356" y="46"/>
                    <a:pt x="354" y="45"/>
                  </a:cubicBezTo>
                  <a:cubicBezTo>
                    <a:pt x="347" y="44"/>
                    <a:pt x="340" y="47"/>
                    <a:pt x="335" y="52"/>
                  </a:cubicBezTo>
                  <a:cubicBezTo>
                    <a:pt x="330" y="58"/>
                    <a:pt x="327" y="66"/>
                    <a:pt x="324" y="74"/>
                  </a:cubicBezTo>
                  <a:cubicBezTo>
                    <a:pt x="323" y="77"/>
                    <a:pt x="322" y="80"/>
                    <a:pt x="321" y="83"/>
                  </a:cubicBezTo>
                  <a:cubicBezTo>
                    <a:pt x="321" y="83"/>
                    <a:pt x="321" y="83"/>
                    <a:pt x="321" y="83"/>
                  </a:cubicBezTo>
                  <a:cubicBezTo>
                    <a:pt x="321" y="83"/>
                    <a:pt x="321" y="83"/>
                    <a:pt x="321" y="83"/>
                  </a:cubicBezTo>
                  <a:cubicBezTo>
                    <a:pt x="320" y="87"/>
                    <a:pt x="319" y="91"/>
                    <a:pt x="319" y="95"/>
                  </a:cubicBezTo>
                  <a:cubicBezTo>
                    <a:pt x="319" y="96"/>
                    <a:pt x="319" y="97"/>
                    <a:pt x="319" y="97"/>
                  </a:cubicBezTo>
                  <a:cubicBezTo>
                    <a:pt x="318" y="101"/>
                    <a:pt x="318" y="104"/>
                    <a:pt x="318" y="107"/>
                  </a:cubicBezTo>
                  <a:cubicBezTo>
                    <a:pt x="319" y="109"/>
                    <a:pt x="319" y="111"/>
                    <a:pt x="320" y="113"/>
                  </a:cubicBezTo>
                  <a:cubicBezTo>
                    <a:pt x="316" y="119"/>
                    <a:pt x="316" y="127"/>
                    <a:pt x="316" y="136"/>
                  </a:cubicBezTo>
                  <a:cubicBezTo>
                    <a:pt x="316" y="145"/>
                    <a:pt x="316" y="154"/>
                    <a:pt x="315" y="159"/>
                  </a:cubicBezTo>
                  <a:cubicBezTo>
                    <a:pt x="314" y="160"/>
                    <a:pt x="313" y="161"/>
                    <a:pt x="311" y="161"/>
                  </a:cubicBezTo>
                  <a:cubicBezTo>
                    <a:pt x="311" y="161"/>
                    <a:pt x="311" y="161"/>
                    <a:pt x="311" y="161"/>
                  </a:cubicBezTo>
                  <a:cubicBezTo>
                    <a:pt x="311" y="161"/>
                    <a:pt x="311" y="161"/>
                    <a:pt x="311" y="161"/>
                  </a:cubicBezTo>
                  <a:cubicBezTo>
                    <a:pt x="311" y="162"/>
                    <a:pt x="311" y="162"/>
                    <a:pt x="311" y="162"/>
                  </a:cubicBezTo>
                  <a:cubicBezTo>
                    <a:pt x="311" y="162"/>
                    <a:pt x="311" y="162"/>
                    <a:pt x="311" y="162"/>
                  </a:cubicBezTo>
                  <a:cubicBezTo>
                    <a:pt x="311" y="162"/>
                    <a:pt x="311" y="162"/>
                    <a:pt x="311" y="162"/>
                  </a:cubicBezTo>
                  <a:cubicBezTo>
                    <a:pt x="311" y="162"/>
                    <a:pt x="311" y="162"/>
                    <a:pt x="311" y="162"/>
                  </a:cubicBezTo>
                  <a:cubicBezTo>
                    <a:pt x="311" y="162"/>
                    <a:pt x="311" y="162"/>
                    <a:pt x="311" y="162"/>
                  </a:cubicBezTo>
                  <a:cubicBezTo>
                    <a:pt x="311" y="162"/>
                    <a:pt x="311" y="162"/>
                    <a:pt x="311" y="162"/>
                  </a:cubicBezTo>
                  <a:cubicBezTo>
                    <a:pt x="311" y="162"/>
                    <a:pt x="311" y="162"/>
                    <a:pt x="311" y="162"/>
                  </a:cubicBezTo>
                  <a:cubicBezTo>
                    <a:pt x="311" y="162"/>
                    <a:pt x="311" y="162"/>
                    <a:pt x="311" y="162"/>
                  </a:cubicBezTo>
                  <a:cubicBezTo>
                    <a:pt x="311" y="162"/>
                    <a:pt x="311" y="162"/>
                    <a:pt x="311" y="162"/>
                  </a:cubicBezTo>
                  <a:cubicBezTo>
                    <a:pt x="311" y="162"/>
                    <a:pt x="312" y="162"/>
                    <a:pt x="312" y="162"/>
                  </a:cubicBezTo>
                  <a:cubicBezTo>
                    <a:pt x="312" y="162"/>
                    <a:pt x="312" y="162"/>
                    <a:pt x="312" y="162"/>
                  </a:cubicBezTo>
                  <a:cubicBezTo>
                    <a:pt x="312" y="162"/>
                    <a:pt x="312" y="162"/>
                    <a:pt x="312" y="162"/>
                  </a:cubicBezTo>
                  <a:cubicBezTo>
                    <a:pt x="312" y="162"/>
                    <a:pt x="313" y="163"/>
                    <a:pt x="313" y="163"/>
                  </a:cubicBezTo>
                  <a:cubicBezTo>
                    <a:pt x="313" y="163"/>
                    <a:pt x="313" y="163"/>
                    <a:pt x="313" y="163"/>
                  </a:cubicBezTo>
                  <a:cubicBezTo>
                    <a:pt x="313" y="163"/>
                    <a:pt x="313" y="163"/>
                    <a:pt x="313" y="163"/>
                  </a:cubicBezTo>
                  <a:cubicBezTo>
                    <a:pt x="313" y="163"/>
                    <a:pt x="313" y="163"/>
                    <a:pt x="313" y="163"/>
                  </a:cubicBezTo>
                  <a:cubicBezTo>
                    <a:pt x="313" y="163"/>
                    <a:pt x="313" y="163"/>
                    <a:pt x="313" y="163"/>
                  </a:cubicBezTo>
                  <a:cubicBezTo>
                    <a:pt x="313" y="163"/>
                    <a:pt x="313" y="163"/>
                    <a:pt x="313" y="163"/>
                  </a:cubicBezTo>
                  <a:cubicBezTo>
                    <a:pt x="314" y="163"/>
                    <a:pt x="314" y="163"/>
                    <a:pt x="315" y="164"/>
                  </a:cubicBezTo>
                  <a:cubicBezTo>
                    <a:pt x="315" y="164"/>
                    <a:pt x="315" y="164"/>
                    <a:pt x="315" y="164"/>
                  </a:cubicBezTo>
                  <a:cubicBezTo>
                    <a:pt x="315" y="164"/>
                    <a:pt x="315" y="164"/>
                    <a:pt x="315" y="164"/>
                  </a:cubicBezTo>
                  <a:cubicBezTo>
                    <a:pt x="315" y="164"/>
                    <a:pt x="315" y="164"/>
                    <a:pt x="315" y="164"/>
                  </a:cubicBezTo>
                  <a:cubicBezTo>
                    <a:pt x="315" y="164"/>
                    <a:pt x="315" y="164"/>
                    <a:pt x="315" y="164"/>
                  </a:cubicBezTo>
                  <a:cubicBezTo>
                    <a:pt x="316" y="165"/>
                    <a:pt x="318" y="166"/>
                    <a:pt x="320" y="167"/>
                  </a:cubicBezTo>
                  <a:cubicBezTo>
                    <a:pt x="320" y="167"/>
                    <a:pt x="320" y="167"/>
                    <a:pt x="320" y="167"/>
                  </a:cubicBezTo>
                  <a:cubicBezTo>
                    <a:pt x="320" y="167"/>
                    <a:pt x="320" y="167"/>
                    <a:pt x="320" y="167"/>
                  </a:cubicBezTo>
                  <a:cubicBezTo>
                    <a:pt x="320" y="167"/>
                    <a:pt x="320" y="167"/>
                    <a:pt x="320" y="167"/>
                  </a:cubicBezTo>
                  <a:cubicBezTo>
                    <a:pt x="321" y="167"/>
                    <a:pt x="323" y="168"/>
                    <a:pt x="324" y="168"/>
                  </a:cubicBezTo>
                  <a:cubicBezTo>
                    <a:pt x="324" y="168"/>
                    <a:pt x="324" y="168"/>
                    <a:pt x="324" y="168"/>
                  </a:cubicBezTo>
                  <a:cubicBezTo>
                    <a:pt x="324" y="168"/>
                    <a:pt x="324" y="168"/>
                    <a:pt x="324" y="168"/>
                  </a:cubicBezTo>
                  <a:cubicBezTo>
                    <a:pt x="324" y="168"/>
                    <a:pt x="324" y="168"/>
                    <a:pt x="324" y="168"/>
                  </a:cubicBezTo>
                  <a:cubicBezTo>
                    <a:pt x="325" y="168"/>
                    <a:pt x="326" y="169"/>
                    <a:pt x="328" y="169"/>
                  </a:cubicBezTo>
                  <a:cubicBezTo>
                    <a:pt x="328" y="169"/>
                    <a:pt x="328" y="169"/>
                    <a:pt x="328" y="169"/>
                  </a:cubicBezTo>
                  <a:cubicBezTo>
                    <a:pt x="331" y="170"/>
                    <a:pt x="332" y="171"/>
                    <a:pt x="332" y="171"/>
                  </a:cubicBezTo>
                  <a:cubicBezTo>
                    <a:pt x="333" y="172"/>
                    <a:pt x="333" y="172"/>
                    <a:pt x="333" y="172"/>
                  </a:cubicBezTo>
                  <a:cubicBezTo>
                    <a:pt x="333" y="172"/>
                    <a:pt x="333" y="172"/>
                    <a:pt x="332" y="173"/>
                  </a:cubicBezTo>
                  <a:cubicBezTo>
                    <a:pt x="332" y="173"/>
                    <a:pt x="332" y="173"/>
                    <a:pt x="332" y="173"/>
                  </a:cubicBezTo>
                  <a:cubicBezTo>
                    <a:pt x="332" y="173"/>
                    <a:pt x="332" y="173"/>
                    <a:pt x="331" y="173"/>
                  </a:cubicBezTo>
                  <a:cubicBezTo>
                    <a:pt x="331" y="173"/>
                    <a:pt x="331" y="173"/>
                    <a:pt x="330" y="173"/>
                  </a:cubicBezTo>
                  <a:cubicBezTo>
                    <a:pt x="330" y="173"/>
                    <a:pt x="329" y="172"/>
                    <a:pt x="328" y="172"/>
                  </a:cubicBezTo>
                  <a:cubicBezTo>
                    <a:pt x="328" y="172"/>
                    <a:pt x="328" y="172"/>
                    <a:pt x="327" y="172"/>
                  </a:cubicBezTo>
                  <a:cubicBezTo>
                    <a:pt x="327" y="172"/>
                    <a:pt x="327" y="172"/>
                    <a:pt x="327" y="172"/>
                  </a:cubicBezTo>
                  <a:cubicBezTo>
                    <a:pt x="327" y="172"/>
                    <a:pt x="327" y="172"/>
                    <a:pt x="327" y="172"/>
                  </a:cubicBezTo>
                  <a:cubicBezTo>
                    <a:pt x="327" y="172"/>
                    <a:pt x="327" y="172"/>
                    <a:pt x="327" y="172"/>
                  </a:cubicBezTo>
                  <a:cubicBezTo>
                    <a:pt x="327" y="172"/>
                    <a:pt x="327" y="172"/>
                    <a:pt x="327" y="172"/>
                  </a:cubicBezTo>
                  <a:cubicBezTo>
                    <a:pt x="327" y="172"/>
                    <a:pt x="327" y="172"/>
                    <a:pt x="327" y="172"/>
                  </a:cubicBezTo>
                  <a:cubicBezTo>
                    <a:pt x="326" y="171"/>
                    <a:pt x="326" y="171"/>
                    <a:pt x="325" y="171"/>
                  </a:cubicBezTo>
                  <a:cubicBezTo>
                    <a:pt x="324" y="171"/>
                    <a:pt x="324" y="171"/>
                    <a:pt x="324" y="171"/>
                  </a:cubicBezTo>
                  <a:cubicBezTo>
                    <a:pt x="323" y="171"/>
                    <a:pt x="323" y="171"/>
                    <a:pt x="323" y="171"/>
                  </a:cubicBezTo>
                  <a:cubicBezTo>
                    <a:pt x="323" y="171"/>
                    <a:pt x="323" y="171"/>
                    <a:pt x="323" y="171"/>
                  </a:cubicBezTo>
                  <a:cubicBezTo>
                    <a:pt x="323" y="171"/>
                    <a:pt x="323" y="171"/>
                    <a:pt x="322" y="171"/>
                  </a:cubicBezTo>
                  <a:cubicBezTo>
                    <a:pt x="322" y="171"/>
                    <a:pt x="321" y="171"/>
                    <a:pt x="320" y="171"/>
                  </a:cubicBezTo>
                  <a:cubicBezTo>
                    <a:pt x="320" y="171"/>
                    <a:pt x="320" y="171"/>
                    <a:pt x="320" y="171"/>
                  </a:cubicBezTo>
                  <a:cubicBezTo>
                    <a:pt x="320" y="171"/>
                    <a:pt x="320" y="171"/>
                    <a:pt x="320" y="171"/>
                  </a:cubicBezTo>
                  <a:cubicBezTo>
                    <a:pt x="320" y="171"/>
                    <a:pt x="320" y="171"/>
                    <a:pt x="320" y="171"/>
                  </a:cubicBezTo>
                  <a:cubicBezTo>
                    <a:pt x="320" y="171"/>
                    <a:pt x="320" y="171"/>
                    <a:pt x="320" y="171"/>
                  </a:cubicBezTo>
                  <a:cubicBezTo>
                    <a:pt x="320" y="171"/>
                    <a:pt x="320" y="171"/>
                    <a:pt x="320" y="171"/>
                  </a:cubicBezTo>
                  <a:cubicBezTo>
                    <a:pt x="320" y="171"/>
                    <a:pt x="320" y="171"/>
                    <a:pt x="320" y="171"/>
                  </a:cubicBezTo>
                  <a:cubicBezTo>
                    <a:pt x="320" y="172"/>
                    <a:pt x="319" y="173"/>
                    <a:pt x="320" y="173"/>
                  </a:cubicBezTo>
                  <a:cubicBezTo>
                    <a:pt x="320" y="174"/>
                    <a:pt x="321" y="175"/>
                    <a:pt x="321" y="175"/>
                  </a:cubicBezTo>
                  <a:cubicBezTo>
                    <a:pt x="322" y="176"/>
                    <a:pt x="322" y="176"/>
                    <a:pt x="323" y="176"/>
                  </a:cubicBezTo>
                  <a:cubicBezTo>
                    <a:pt x="324" y="177"/>
                    <a:pt x="324" y="177"/>
                    <a:pt x="324" y="177"/>
                  </a:cubicBezTo>
                  <a:cubicBezTo>
                    <a:pt x="324" y="177"/>
                    <a:pt x="324" y="177"/>
                    <a:pt x="324" y="177"/>
                  </a:cubicBezTo>
                  <a:cubicBezTo>
                    <a:pt x="324" y="178"/>
                    <a:pt x="324" y="178"/>
                    <a:pt x="324" y="178"/>
                  </a:cubicBezTo>
                  <a:cubicBezTo>
                    <a:pt x="325" y="178"/>
                    <a:pt x="326" y="179"/>
                    <a:pt x="326" y="179"/>
                  </a:cubicBezTo>
                  <a:cubicBezTo>
                    <a:pt x="327" y="180"/>
                    <a:pt x="328" y="181"/>
                    <a:pt x="329" y="182"/>
                  </a:cubicBezTo>
                  <a:cubicBezTo>
                    <a:pt x="330" y="183"/>
                    <a:pt x="332" y="184"/>
                    <a:pt x="332" y="185"/>
                  </a:cubicBezTo>
                  <a:cubicBezTo>
                    <a:pt x="333" y="185"/>
                    <a:pt x="333" y="185"/>
                    <a:pt x="333" y="186"/>
                  </a:cubicBezTo>
                  <a:cubicBezTo>
                    <a:pt x="333" y="186"/>
                    <a:pt x="332" y="186"/>
                    <a:pt x="332" y="187"/>
                  </a:cubicBezTo>
                  <a:cubicBezTo>
                    <a:pt x="332" y="187"/>
                    <a:pt x="332" y="187"/>
                    <a:pt x="331" y="187"/>
                  </a:cubicBezTo>
                  <a:cubicBezTo>
                    <a:pt x="331" y="187"/>
                    <a:pt x="330" y="187"/>
                    <a:pt x="330" y="186"/>
                  </a:cubicBezTo>
                  <a:cubicBezTo>
                    <a:pt x="329" y="186"/>
                    <a:pt x="328" y="184"/>
                    <a:pt x="327" y="184"/>
                  </a:cubicBezTo>
                  <a:cubicBezTo>
                    <a:pt x="327" y="183"/>
                    <a:pt x="326" y="183"/>
                    <a:pt x="325" y="182"/>
                  </a:cubicBezTo>
                  <a:cubicBezTo>
                    <a:pt x="324" y="182"/>
                    <a:pt x="323" y="181"/>
                    <a:pt x="322" y="180"/>
                  </a:cubicBezTo>
                  <a:cubicBezTo>
                    <a:pt x="321" y="179"/>
                    <a:pt x="320" y="178"/>
                    <a:pt x="319" y="177"/>
                  </a:cubicBezTo>
                  <a:cubicBezTo>
                    <a:pt x="319" y="177"/>
                    <a:pt x="319" y="177"/>
                    <a:pt x="319" y="177"/>
                  </a:cubicBezTo>
                  <a:cubicBezTo>
                    <a:pt x="319" y="177"/>
                    <a:pt x="319" y="177"/>
                    <a:pt x="319" y="177"/>
                  </a:cubicBezTo>
                  <a:cubicBezTo>
                    <a:pt x="319" y="177"/>
                    <a:pt x="319" y="177"/>
                    <a:pt x="319" y="177"/>
                  </a:cubicBezTo>
                  <a:cubicBezTo>
                    <a:pt x="318" y="177"/>
                    <a:pt x="318" y="177"/>
                    <a:pt x="318" y="177"/>
                  </a:cubicBezTo>
                  <a:cubicBezTo>
                    <a:pt x="318" y="177"/>
                    <a:pt x="318" y="177"/>
                    <a:pt x="318" y="178"/>
                  </a:cubicBezTo>
                  <a:cubicBezTo>
                    <a:pt x="318" y="178"/>
                    <a:pt x="318" y="178"/>
                    <a:pt x="318" y="178"/>
                  </a:cubicBezTo>
                  <a:cubicBezTo>
                    <a:pt x="318" y="178"/>
                    <a:pt x="318" y="178"/>
                    <a:pt x="318" y="178"/>
                  </a:cubicBezTo>
                  <a:cubicBezTo>
                    <a:pt x="318" y="178"/>
                    <a:pt x="318" y="178"/>
                    <a:pt x="318" y="178"/>
                  </a:cubicBezTo>
                  <a:cubicBezTo>
                    <a:pt x="318" y="178"/>
                    <a:pt x="318" y="178"/>
                    <a:pt x="318" y="178"/>
                  </a:cubicBezTo>
                  <a:cubicBezTo>
                    <a:pt x="318" y="178"/>
                    <a:pt x="318" y="178"/>
                    <a:pt x="318" y="179"/>
                  </a:cubicBezTo>
                  <a:cubicBezTo>
                    <a:pt x="318" y="179"/>
                    <a:pt x="318" y="179"/>
                    <a:pt x="318" y="179"/>
                  </a:cubicBezTo>
                  <a:cubicBezTo>
                    <a:pt x="318" y="179"/>
                    <a:pt x="318" y="179"/>
                    <a:pt x="318" y="179"/>
                  </a:cubicBezTo>
                  <a:cubicBezTo>
                    <a:pt x="318" y="179"/>
                    <a:pt x="318" y="179"/>
                    <a:pt x="318" y="179"/>
                  </a:cubicBezTo>
                  <a:cubicBezTo>
                    <a:pt x="318" y="179"/>
                    <a:pt x="318" y="180"/>
                    <a:pt x="318" y="180"/>
                  </a:cubicBezTo>
                  <a:cubicBezTo>
                    <a:pt x="319" y="181"/>
                    <a:pt x="320" y="181"/>
                    <a:pt x="320" y="182"/>
                  </a:cubicBezTo>
                  <a:cubicBezTo>
                    <a:pt x="322" y="184"/>
                    <a:pt x="324" y="186"/>
                    <a:pt x="326" y="189"/>
                  </a:cubicBezTo>
                  <a:cubicBezTo>
                    <a:pt x="326" y="190"/>
                    <a:pt x="328" y="191"/>
                    <a:pt x="328" y="192"/>
                  </a:cubicBezTo>
                  <a:cubicBezTo>
                    <a:pt x="329" y="192"/>
                    <a:pt x="329" y="193"/>
                    <a:pt x="329" y="193"/>
                  </a:cubicBezTo>
                  <a:cubicBezTo>
                    <a:pt x="329" y="193"/>
                    <a:pt x="329" y="194"/>
                    <a:pt x="329" y="194"/>
                  </a:cubicBezTo>
                  <a:cubicBezTo>
                    <a:pt x="329" y="194"/>
                    <a:pt x="329" y="194"/>
                    <a:pt x="329" y="194"/>
                  </a:cubicBezTo>
                  <a:cubicBezTo>
                    <a:pt x="329" y="195"/>
                    <a:pt x="328" y="195"/>
                    <a:pt x="328" y="195"/>
                  </a:cubicBezTo>
                  <a:cubicBezTo>
                    <a:pt x="328" y="195"/>
                    <a:pt x="327" y="195"/>
                    <a:pt x="327" y="195"/>
                  </a:cubicBezTo>
                  <a:cubicBezTo>
                    <a:pt x="326" y="194"/>
                    <a:pt x="325" y="193"/>
                    <a:pt x="324" y="191"/>
                  </a:cubicBezTo>
                  <a:cubicBezTo>
                    <a:pt x="321" y="188"/>
                    <a:pt x="320" y="188"/>
                    <a:pt x="319" y="186"/>
                  </a:cubicBezTo>
                  <a:cubicBezTo>
                    <a:pt x="318" y="185"/>
                    <a:pt x="316" y="183"/>
                    <a:pt x="316" y="182"/>
                  </a:cubicBezTo>
                  <a:cubicBezTo>
                    <a:pt x="316" y="182"/>
                    <a:pt x="316" y="182"/>
                    <a:pt x="316" y="182"/>
                  </a:cubicBezTo>
                  <a:cubicBezTo>
                    <a:pt x="316" y="182"/>
                    <a:pt x="316" y="181"/>
                    <a:pt x="315" y="181"/>
                  </a:cubicBezTo>
                  <a:cubicBezTo>
                    <a:pt x="315" y="181"/>
                    <a:pt x="315" y="181"/>
                    <a:pt x="315" y="181"/>
                  </a:cubicBezTo>
                  <a:cubicBezTo>
                    <a:pt x="315" y="181"/>
                    <a:pt x="315" y="181"/>
                    <a:pt x="315" y="181"/>
                  </a:cubicBezTo>
                  <a:cubicBezTo>
                    <a:pt x="315" y="181"/>
                    <a:pt x="315" y="181"/>
                    <a:pt x="315" y="181"/>
                  </a:cubicBezTo>
                  <a:cubicBezTo>
                    <a:pt x="315" y="181"/>
                    <a:pt x="315" y="181"/>
                    <a:pt x="315" y="182"/>
                  </a:cubicBezTo>
                  <a:cubicBezTo>
                    <a:pt x="315" y="182"/>
                    <a:pt x="315" y="182"/>
                    <a:pt x="315" y="182"/>
                  </a:cubicBezTo>
                  <a:cubicBezTo>
                    <a:pt x="315" y="182"/>
                    <a:pt x="315" y="182"/>
                    <a:pt x="315" y="182"/>
                  </a:cubicBezTo>
                  <a:cubicBezTo>
                    <a:pt x="314" y="182"/>
                    <a:pt x="314" y="182"/>
                    <a:pt x="314" y="183"/>
                  </a:cubicBezTo>
                  <a:cubicBezTo>
                    <a:pt x="314" y="183"/>
                    <a:pt x="315" y="184"/>
                    <a:pt x="315" y="184"/>
                  </a:cubicBezTo>
                  <a:cubicBezTo>
                    <a:pt x="315" y="185"/>
                    <a:pt x="316" y="186"/>
                    <a:pt x="317" y="188"/>
                  </a:cubicBezTo>
                  <a:cubicBezTo>
                    <a:pt x="317" y="188"/>
                    <a:pt x="317" y="188"/>
                    <a:pt x="317" y="188"/>
                  </a:cubicBezTo>
                  <a:cubicBezTo>
                    <a:pt x="317" y="188"/>
                    <a:pt x="317" y="188"/>
                    <a:pt x="317" y="188"/>
                  </a:cubicBezTo>
                  <a:cubicBezTo>
                    <a:pt x="317" y="188"/>
                    <a:pt x="317" y="188"/>
                    <a:pt x="317" y="188"/>
                  </a:cubicBezTo>
                  <a:cubicBezTo>
                    <a:pt x="317" y="188"/>
                    <a:pt x="317" y="188"/>
                    <a:pt x="317" y="188"/>
                  </a:cubicBezTo>
                  <a:cubicBezTo>
                    <a:pt x="317" y="188"/>
                    <a:pt x="317" y="188"/>
                    <a:pt x="317" y="188"/>
                  </a:cubicBezTo>
                  <a:cubicBezTo>
                    <a:pt x="317" y="188"/>
                    <a:pt x="317" y="188"/>
                    <a:pt x="317" y="188"/>
                  </a:cubicBezTo>
                  <a:cubicBezTo>
                    <a:pt x="317" y="188"/>
                    <a:pt x="317" y="188"/>
                    <a:pt x="317" y="188"/>
                  </a:cubicBezTo>
                  <a:cubicBezTo>
                    <a:pt x="317" y="188"/>
                    <a:pt x="317" y="188"/>
                    <a:pt x="317" y="188"/>
                  </a:cubicBezTo>
                  <a:cubicBezTo>
                    <a:pt x="317" y="188"/>
                    <a:pt x="317" y="188"/>
                    <a:pt x="317" y="188"/>
                  </a:cubicBezTo>
                  <a:cubicBezTo>
                    <a:pt x="317" y="188"/>
                    <a:pt x="317" y="188"/>
                    <a:pt x="317" y="188"/>
                  </a:cubicBezTo>
                  <a:cubicBezTo>
                    <a:pt x="317" y="188"/>
                    <a:pt x="317" y="188"/>
                    <a:pt x="317" y="188"/>
                  </a:cubicBezTo>
                  <a:cubicBezTo>
                    <a:pt x="318" y="189"/>
                    <a:pt x="318" y="190"/>
                    <a:pt x="319" y="192"/>
                  </a:cubicBezTo>
                  <a:cubicBezTo>
                    <a:pt x="320" y="194"/>
                    <a:pt x="321" y="195"/>
                    <a:pt x="321" y="196"/>
                  </a:cubicBezTo>
                  <a:cubicBezTo>
                    <a:pt x="322" y="197"/>
                    <a:pt x="322" y="197"/>
                    <a:pt x="322" y="197"/>
                  </a:cubicBezTo>
                  <a:cubicBezTo>
                    <a:pt x="321" y="198"/>
                    <a:pt x="321" y="198"/>
                    <a:pt x="321" y="198"/>
                  </a:cubicBezTo>
                  <a:cubicBezTo>
                    <a:pt x="320" y="198"/>
                    <a:pt x="320" y="198"/>
                    <a:pt x="320" y="198"/>
                  </a:cubicBezTo>
                  <a:cubicBezTo>
                    <a:pt x="319" y="198"/>
                    <a:pt x="319" y="197"/>
                    <a:pt x="318" y="197"/>
                  </a:cubicBezTo>
                  <a:cubicBezTo>
                    <a:pt x="318" y="196"/>
                    <a:pt x="317" y="194"/>
                    <a:pt x="316" y="194"/>
                  </a:cubicBezTo>
                  <a:cubicBezTo>
                    <a:pt x="315" y="192"/>
                    <a:pt x="314" y="191"/>
                    <a:pt x="314" y="190"/>
                  </a:cubicBezTo>
                  <a:cubicBezTo>
                    <a:pt x="313" y="188"/>
                    <a:pt x="311" y="185"/>
                    <a:pt x="311" y="184"/>
                  </a:cubicBezTo>
                  <a:cubicBezTo>
                    <a:pt x="310" y="183"/>
                    <a:pt x="310" y="183"/>
                    <a:pt x="310" y="183"/>
                  </a:cubicBezTo>
                  <a:cubicBezTo>
                    <a:pt x="310" y="183"/>
                    <a:pt x="310" y="183"/>
                    <a:pt x="310" y="183"/>
                  </a:cubicBezTo>
                  <a:cubicBezTo>
                    <a:pt x="310" y="183"/>
                    <a:pt x="309" y="182"/>
                    <a:pt x="309" y="182"/>
                  </a:cubicBezTo>
                  <a:cubicBezTo>
                    <a:pt x="309" y="182"/>
                    <a:pt x="309" y="182"/>
                    <a:pt x="309" y="182"/>
                  </a:cubicBezTo>
                  <a:cubicBezTo>
                    <a:pt x="309" y="182"/>
                    <a:pt x="309" y="182"/>
                    <a:pt x="309" y="182"/>
                  </a:cubicBezTo>
                  <a:cubicBezTo>
                    <a:pt x="309" y="182"/>
                    <a:pt x="309" y="182"/>
                    <a:pt x="309" y="182"/>
                  </a:cubicBezTo>
                  <a:cubicBezTo>
                    <a:pt x="308" y="181"/>
                    <a:pt x="307" y="180"/>
                    <a:pt x="306" y="180"/>
                  </a:cubicBezTo>
                  <a:cubicBezTo>
                    <a:pt x="305" y="179"/>
                    <a:pt x="303" y="179"/>
                    <a:pt x="301" y="180"/>
                  </a:cubicBezTo>
                  <a:cubicBezTo>
                    <a:pt x="301" y="180"/>
                    <a:pt x="301" y="180"/>
                    <a:pt x="301" y="180"/>
                  </a:cubicBezTo>
                  <a:cubicBezTo>
                    <a:pt x="301" y="180"/>
                    <a:pt x="301" y="180"/>
                    <a:pt x="301" y="180"/>
                  </a:cubicBezTo>
                  <a:cubicBezTo>
                    <a:pt x="301" y="180"/>
                    <a:pt x="301" y="180"/>
                    <a:pt x="301" y="181"/>
                  </a:cubicBezTo>
                  <a:cubicBezTo>
                    <a:pt x="301" y="181"/>
                    <a:pt x="301" y="181"/>
                    <a:pt x="301" y="181"/>
                  </a:cubicBezTo>
                  <a:cubicBezTo>
                    <a:pt x="301" y="181"/>
                    <a:pt x="301" y="181"/>
                    <a:pt x="301" y="181"/>
                  </a:cubicBezTo>
                  <a:cubicBezTo>
                    <a:pt x="300" y="181"/>
                    <a:pt x="300" y="182"/>
                    <a:pt x="300" y="183"/>
                  </a:cubicBezTo>
                  <a:cubicBezTo>
                    <a:pt x="300" y="184"/>
                    <a:pt x="300" y="185"/>
                    <a:pt x="300" y="185"/>
                  </a:cubicBezTo>
                  <a:cubicBezTo>
                    <a:pt x="300" y="185"/>
                    <a:pt x="300" y="185"/>
                    <a:pt x="300" y="185"/>
                  </a:cubicBezTo>
                  <a:cubicBezTo>
                    <a:pt x="300" y="185"/>
                    <a:pt x="300" y="185"/>
                    <a:pt x="300" y="185"/>
                  </a:cubicBezTo>
                  <a:cubicBezTo>
                    <a:pt x="300" y="185"/>
                    <a:pt x="300" y="185"/>
                    <a:pt x="300" y="185"/>
                  </a:cubicBezTo>
                  <a:cubicBezTo>
                    <a:pt x="300" y="186"/>
                    <a:pt x="300" y="186"/>
                    <a:pt x="300" y="186"/>
                  </a:cubicBezTo>
                  <a:cubicBezTo>
                    <a:pt x="300" y="186"/>
                    <a:pt x="300" y="186"/>
                    <a:pt x="300" y="186"/>
                  </a:cubicBezTo>
                  <a:cubicBezTo>
                    <a:pt x="300" y="186"/>
                    <a:pt x="300" y="186"/>
                    <a:pt x="300" y="186"/>
                  </a:cubicBezTo>
                  <a:cubicBezTo>
                    <a:pt x="300" y="186"/>
                    <a:pt x="300" y="187"/>
                    <a:pt x="300" y="187"/>
                  </a:cubicBezTo>
                  <a:cubicBezTo>
                    <a:pt x="299" y="188"/>
                    <a:pt x="299" y="188"/>
                    <a:pt x="299" y="189"/>
                  </a:cubicBezTo>
                  <a:cubicBezTo>
                    <a:pt x="299" y="190"/>
                    <a:pt x="298" y="191"/>
                    <a:pt x="298" y="191"/>
                  </a:cubicBezTo>
                  <a:cubicBezTo>
                    <a:pt x="297" y="191"/>
                    <a:pt x="297" y="192"/>
                    <a:pt x="296" y="191"/>
                  </a:cubicBezTo>
                  <a:cubicBezTo>
                    <a:pt x="296" y="191"/>
                    <a:pt x="296" y="191"/>
                    <a:pt x="296" y="191"/>
                  </a:cubicBezTo>
                  <a:cubicBezTo>
                    <a:pt x="296" y="191"/>
                    <a:pt x="296" y="191"/>
                    <a:pt x="296" y="191"/>
                  </a:cubicBezTo>
                  <a:cubicBezTo>
                    <a:pt x="296" y="191"/>
                    <a:pt x="296" y="190"/>
                    <a:pt x="296" y="190"/>
                  </a:cubicBezTo>
                  <a:cubicBezTo>
                    <a:pt x="296" y="190"/>
                    <a:pt x="296" y="190"/>
                    <a:pt x="296" y="189"/>
                  </a:cubicBezTo>
                  <a:cubicBezTo>
                    <a:pt x="296" y="189"/>
                    <a:pt x="296" y="188"/>
                    <a:pt x="296" y="187"/>
                  </a:cubicBezTo>
                  <a:cubicBezTo>
                    <a:pt x="296" y="187"/>
                    <a:pt x="296" y="187"/>
                    <a:pt x="296" y="187"/>
                  </a:cubicBezTo>
                  <a:cubicBezTo>
                    <a:pt x="296" y="187"/>
                    <a:pt x="296" y="187"/>
                    <a:pt x="296" y="187"/>
                  </a:cubicBezTo>
                  <a:cubicBezTo>
                    <a:pt x="296" y="186"/>
                    <a:pt x="296" y="186"/>
                    <a:pt x="296" y="186"/>
                  </a:cubicBezTo>
                  <a:cubicBezTo>
                    <a:pt x="296" y="185"/>
                    <a:pt x="296" y="185"/>
                    <a:pt x="296" y="184"/>
                  </a:cubicBezTo>
                  <a:cubicBezTo>
                    <a:pt x="296" y="184"/>
                    <a:pt x="296" y="184"/>
                    <a:pt x="296" y="184"/>
                  </a:cubicBezTo>
                  <a:cubicBezTo>
                    <a:pt x="296" y="184"/>
                    <a:pt x="296" y="184"/>
                    <a:pt x="296" y="184"/>
                  </a:cubicBezTo>
                  <a:cubicBezTo>
                    <a:pt x="296" y="183"/>
                    <a:pt x="296" y="183"/>
                    <a:pt x="296" y="182"/>
                  </a:cubicBezTo>
                  <a:cubicBezTo>
                    <a:pt x="296" y="181"/>
                    <a:pt x="296" y="180"/>
                    <a:pt x="296" y="179"/>
                  </a:cubicBezTo>
                  <a:cubicBezTo>
                    <a:pt x="296" y="178"/>
                    <a:pt x="296" y="177"/>
                    <a:pt x="296" y="175"/>
                  </a:cubicBezTo>
                  <a:cubicBezTo>
                    <a:pt x="296" y="175"/>
                    <a:pt x="296" y="175"/>
                    <a:pt x="296" y="175"/>
                  </a:cubicBezTo>
                  <a:cubicBezTo>
                    <a:pt x="296" y="175"/>
                    <a:pt x="296" y="175"/>
                    <a:pt x="296" y="175"/>
                  </a:cubicBezTo>
                  <a:cubicBezTo>
                    <a:pt x="296" y="174"/>
                    <a:pt x="296" y="172"/>
                    <a:pt x="297" y="171"/>
                  </a:cubicBezTo>
                  <a:cubicBezTo>
                    <a:pt x="297" y="170"/>
                    <a:pt x="297" y="170"/>
                    <a:pt x="297" y="169"/>
                  </a:cubicBezTo>
                  <a:cubicBezTo>
                    <a:pt x="297" y="169"/>
                    <a:pt x="297" y="169"/>
                    <a:pt x="297" y="169"/>
                  </a:cubicBezTo>
                  <a:cubicBezTo>
                    <a:pt x="297" y="169"/>
                    <a:pt x="297" y="169"/>
                    <a:pt x="297" y="169"/>
                  </a:cubicBezTo>
                  <a:cubicBezTo>
                    <a:pt x="297" y="169"/>
                    <a:pt x="297" y="169"/>
                    <a:pt x="297" y="169"/>
                  </a:cubicBezTo>
                  <a:cubicBezTo>
                    <a:pt x="297" y="169"/>
                    <a:pt x="297" y="169"/>
                    <a:pt x="297" y="169"/>
                  </a:cubicBezTo>
                  <a:cubicBezTo>
                    <a:pt x="297" y="168"/>
                    <a:pt x="297" y="168"/>
                    <a:pt x="297" y="168"/>
                  </a:cubicBezTo>
                  <a:cubicBezTo>
                    <a:pt x="297" y="168"/>
                    <a:pt x="297" y="168"/>
                    <a:pt x="297" y="168"/>
                  </a:cubicBezTo>
                  <a:cubicBezTo>
                    <a:pt x="297" y="168"/>
                    <a:pt x="297" y="168"/>
                    <a:pt x="297" y="168"/>
                  </a:cubicBezTo>
                  <a:cubicBezTo>
                    <a:pt x="297" y="168"/>
                    <a:pt x="297" y="168"/>
                    <a:pt x="297" y="168"/>
                  </a:cubicBezTo>
                  <a:cubicBezTo>
                    <a:pt x="297" y="168"/>
                    <a:pt x="297" y="168"/>
                    <a:pt x="297" y="168"/>
                  </a:cubicBezTo>
                  <a:cubicBezTo>
                    <a:pt x="296" y="168"/>
                    <a:pt x="296" y="168"/>
                    <a:pt x="296" y="168"/>
                  </a:cubicBezTo>
                  <a:cubicBezTo>
                    <a:pt x="285" y="172"/>
                    <a:pt x="277" y="172"/>
                    <a:pt x="269" y="170"/>
                  </a:cubicBezTo>
                  <a:cubicBezTo>
                    <a:pt x="259" y="167"/>
                    <a:pt x="251" y="159"/>
                    <a:pt x="245" y="153"/>
                  </a:cubicBezTo>
                  <a:cubicBezTo>
                    <a:pt x="245" y="153"/>
                    <a:pt x="245" y="153"/>
                    <a:pt x="245" y="153"/>
                  </a:cubicBezTo>
                  <a:cubicBezTo>
                    <a:pt x="245" y="153"/>
                    <a:pt x="245" y="153"/>
                    <a:pt x="245" y="153"/>
                  </a:cubicBezTo>
                  <a:cubicBezTo>
                    <a:pt x="241" y="149"/>
                    <a:pt x="234" y="143"/>
                    <a:pt x="226" y="138"/>
                  </a:cubicBezTo>
                  <a:cubicBezTo>
                    <a:pt x="217" y="121"/>
                    <a:pt x="203" y="99"/>
                    <a:pt x="192" y="82"/>
                  </a:cubicBezTo>
                  <a:cubicBezTo>
                    <a:pt x="182" y="68"/>
                    <a:pt x="171" y="58"/>
                    <a:pt x="162" y="46"/>
                  </a:cubicBezTo>
                  <a:cubicBezTo>
                    <a:pt x="158" y="40"/>
                    <a:pt x="148" y="26"/>
                    <a:pt x="138" y="15"/>
                  </a:cubicBezTo>
                  <a:cubicBezTo>
                    <a:pt x="132" y="10"/>
                    <a:pt x="127" y="6"/>
                    <a:pt x="122" y="3"/>
                  </a:cubicBezTo>
                  <a:cubicBezTo>
                    <a:pt x="116" y="0"/>
                    <a:pt x="111" y="0"/>
                    <a:pt x="106" y="3"/>
                  </a:cubicBezTo>
                  <a:cubicBezTo>
                    <a:pt x="100" y="7"/>
                    <a:pt x="97" y="12"/>
                    <a:pt x="97" y="17"/>
                  </a:cubicBezTo>
                  <a:cubicBezTo>
                    <a:pt x="96" y="22"/>
                    <a:pt x="98" y="28"/>
                    <a:pt x="101" y="33"/>
                  </a:cubicBezTo>
                  <a:cubicBezTo>
                    <a:pt x="106" y="44"/>
                    <a:pt x="117" y="56"/>
                    <a:pt x="125" y="68"/>
                  </a:cubicBezTo>
                  <a:cubicBezTo>
                    <a:pt x="142" y="92"/>
                    <a:pt x="144" y="96"/>
                    <a:pt x="153" y="110"/>
                  </a:cubicBezTo>
                  <a:cubicBezTo>
                    <a:pt x="153" y="110"/>
                    <a:pt x="153" y="110"/>
                    <a:pt x="153" y="110"/>
                  </a:cubicBezTo>
                  <a:cubicBezTo>
                    <a:pt x="159" y="123"/>
                    <a:pt x="168" y="134"/>
                    <a:pt x="174" y="143"/>
                  </a:cubicBezTo>
                  <a:cubicBezTo>
                    <a:pt x="174" y="144"/>
                    <a:pt x="175" y="145"/>
                    <a:pt x="176" y="147"/>
                  </a:cubicBezTo>
                  <a:cubicBezTo>
                    <a:pt x="176" y="147"/>
                    <a:pt x="176" y="147"/>
                    <a:pt x="176" y="147"/>
                  </a:cubicBezTo>
                  <a:cubicBezTo>
                    <a:pt x="176" y="147"/>
                    <a:pt x="176" y="147"/>
                    <a:pt x="176" y="147"/>
                  </a:cubicBezTo>
                  <a:cubicBezTo>
                    <a:pt x="176" y="147"/>
                    <a:pt x="176" y="147"/>
                    <a:pt x="176" y="147"/>
                  </a:cubicBezTo>
                  <a:cubicBezTo>
                    <a:pt x="177" y="147"/>
                    <a:pt x="177" y="147"/>
                    <a:pt x="177" y="147"/>
                  </a:cubicBezTo>
                  <a:cubicBezTo>
                    <a:pt x="177" y="147"/>
                    <a:pt x="177" y="147"/>
                    <a:pt x="177" y="147"/>
                  </a:cubicBezTo>
                  <a:cubicBezTo>
                    <a:pt x="177" y="147"/>
                    <a:pt x="177" y="147"/>
                    <a:pt x="177" y="147"/>
                  </a:cubicBezTo>
                  <a:cubicBezTo>
                    <a:pt x="177" y="147"/>
                    <a:pt x="177" y="147"/>
                    <a:pt x="177" y="147"/>
                  </a:cubicBezTo>
                  <a:cubicBezTo>
                    <a:pt x="177" y="147"/>
                    <a:pt x="177" y="147"/>
                    <a:pt x="177" y="147"/>
                  </a:cubicBezTo>
                  <a:cubicBezTo>
                    <a:pt x="177" y="147"/>
                    <a:pt x="177" y="147"/>
                    <a:pt x="177" y="147"/>
                  </a:cubicBezTo>
                  <a:cubicBezTo>
                    <a:pt x="177" y="146"/>
                    <a:pt x="177" y="146"/>
                    <a:pt x="177" y="146"/>
                  </a:cubicBezTo>
                  <a:cubicBezTo>
                    <a:pt x="177" y="146"/>
                    <a:pt x="177" y="146"/>
                    <a:pt x="177" y="146"/>
                  </a:cubicBezTo>
                  <a:cubicBezTo>
                    <a:pt x="177" y="145"/>
                    <a:pt x="178" y="145"/>
                    <a:pt x="178" y="144"/>
                  </a:cubicBezTo>
                  <a:cubicBezTo>
                    <a:pt x="178" y="143"/>
                    <a:pt x="178" y="143"/>
                    <a:pt x="178" y="143"/>
                  </a:cubicBezTo>
                  <a:cubicBezTo>
                    <a:pt x="178" y="143"/>
                    <a:pt x="178" y="143"/>
                    <a:pt x="178" y="143"/>
                  </a:cubicBezTo>
                  <a:cubicBezTo>
                    <a:pt x="178" y="141"/>
                    <a:pt x="179" y="140"/>
                    <a:pt x="180" y="139"/>
                  </a:cubicBezTo>
                  <a:cubicBezTo>
                    <a:pt x="180" y="138"/>
                    <a:pt x="181" y="137"/>
                    <a:pt x="182" y="135"/>
                  </a:cubicBezTo>
                  <a:cubicBezTo>
                    <a:pt x="181" y="135"/>
                    <a:pt x="181" y="135"/>
                    <a:pt x="181" y="135"/>
                  </a:cubicBezTo>
                  <a:cubicBezTo>
                    <a:pt x="182" y="134"/>
                    <a:pt x="182" y="134"/>
                    <a:pt x="182" y="134"/>
                  </a:cubicBezTo>
                  <a:cubicBezTo>
                    <a:pt x="182" y="134"/>
                    <a:pt x="182" y="134"/>
                    <a:pt x="182" y="134"/>
                  </a:cubicBezTo>
                  <a:cubicBezTo>
                    <a:pt x="182" y="134"/>
                    <a:pt x="182" y="134"/>
                    <a:pt x="182" y="134"/>
                  </a:cubicBezTo>
                  <a:cubicBezTo>
                    <a:pt x="182" y="134"/>
                    <a:pt x="182" y="134"/>
                    <a:pt x="182" y="134"/>
                  </a:cubicBezTo>
                  <a:cubicBezTo>
                    <a:pt x="182" y="132"/>
                    <a:pt x="182" y="132"/>
                    <a:pt x="182" y="132"/>
                  </a:cubicBezTo>
                  <a:cubicBezTo>
                    <a:pt x="183" y="131"/>
                    <a:pt x="183" y="131"/>
                    <a:pt x="183" y="131"/>
                  </a:cubicBezTo>
                  <a:cubicBezTo>
                    <a:pt x="183" y="131"/>
                    <a:pt x="183" y="131"/>
                    <a:pt x="183" y="131"/>
                  </a:cubicBezTo>
                  <a:cubicBezTo>
                    <a:pt x="183" y="131"/>
                    <a:pt x="183" y="131"/>
                    <a:pt x="183" y="131"/>
                  </a:cubicBezTo>
                  <a:cubicBezTo>
                    <a:pt x="183" y="131"/>
                    <a:pt x="183" y="130"/>
                    <a:pt x="183" y="130"/>
                  </a:cubicBezTo>
                  <a:cubicBezTo>
                    <a:pt x="183" y="130"/>
                    <a:pt x="183" y="130"/>
                    <a:pt x="183" y="130"/>
                  </a:cubicBezTo>
                  <a:cubicBezTo>
                    <a:pt x="183" y="130"/>
                    <a:pt x="183" y="130"/>
                    <a:pt x="183" y="130"/>
                  </a:cubicBezTo>
                  <a:cubicBezTo>
                    <a:pt x="183" y="130"/>
                    <a:pt x="183" y="130"/>
                    <a:pt x="183" y="130"/>
                  </a:cubicBezTo>
                  <a:cubicBezTo>
                    <a:pt x="183" y="129"/>
                    <a:pt x="184" y="127"/>
                    <a:pt x="184" y="127"/>
                  </a:cubicBezTo>
                  <a:cubicBezTo>
                    <a:pt x="184" y="126"/>
                    <a:pt x="184" y="126"/>
                    <a:pt x="185" y="126"/>
                  </a:cubicBezTo>
                  <a:cubicBezTo>
                    <a:pt x="185" y="125"/>
                    <a:pt x="185" y="125"/>
                    <a:pt x="185" y="125"/>
                  </a:cubicBezTo>
                  <a:cubicBezTo>
                    <a:pt x="185" y="125"/>
                    <a:pt x="185" y="125"/>
                    <a:pt x="186" y="125"/>
                  </a:cubicBezTo>
                  <a:cubicBezTo>
                    <a:pt x="186" y="125"/>
                    <a:pt x="187" y="126"/>
                    <a:pt x="187" y="126"/>
                  </a:cubicBezTo>
                  <a:cubicBezTo>
                    <a:pt x="187" y="127"/>
                    <a:pt x="188" y="128"/>
                    <a:pt x="188" y="129"/>
                  </a:cubicBezTo>
                  <a:cubicBezTo>
                    <a:pt x="188" y="130"/>
                    <a:pt x="188" y="131"/>
                    <a:pt x="187" y="132"/>
                  </a:cubicBezTo>
                  <a:cubicBezTo>
                    <a:pt x="187" y="133"/>
                    <a:pt x="187" y="133"/>
                    <a:pt x="187" y="133"/>
                  </a:cubicBezTo>
                  <a:cubicBezTo>
                    <a:pt x="187" y="133"/>
                    <a:pt x="187" y="134"/>
                    <a:pt x="187" y="134"/>
                  </a:cubicBezTo>
                  <a:cubicBezTo>
                    <a:pt x="187" y="134"/>
                    <a:pt x="187" y="134"/>
                    <a:pt x="187" y="134"/>
                  </a:cubicBezTo>
                  <a:cubicBezTo>
                    <a:pt x="187" y="134"/>
                    <a:pt x="187" y="134"/>
                    <a:pt x="187" y="134"/>
                  </a:cubicBezTo>
                  <a:cubicBezTo>
                    <a:pt x="187" y="134"/>
                    <a:pt x="187" y="134"/>
                    <a:pt x="187" y="134"/>
                  </a:cubicBezTo>
                  <a:cubicBezTo>
                    <a:pt x="187" y="134"/>
                    <a:pt x="187" y="135"/>
                    <a:pt x="187" y="135"/>
                  </a:cubicBezTo>
                  <a:cubicBezTo>
                    <a:pt x="187" y="136"/>
                    <a:pt x="187" y="136"/>
                    <a:pt x="186" y="137"/>
                  </a:cubicBezTo>
                  <a:cubicBezTo>
                    <a:pt x="186" y="138"/>
                    <a:pt x="186" y="139"/>
                    <a:pt x="186" y="140"/>
                  </a:cubicBezTo>
                  <a:cubicBezTo>
                    <a:pt x="186" y="140"/>
                    <a:pt x="186" y="140"/>
                    <a:pt x="186" y="140"/>
                  </a:cubicBezTo>
                  <a:cubicBezTo>
                    <a:pt x="186" y="140"/>
                    <a:pt x="186" y="140"/>
                    <a:pt x="186" y="140"/>
                  </a:cubicBezTo>
                  <a:cubicBezTo>
                    <a:pt x="186" y="140"/>
                    <a:pt x="186" y="140"/>
                    <a:pt x="186" y="140"/>
                  </a:cubicBezTo>
                  <a:cubicBezTo>
                    <a:pt x="186" y="140"/>
                    <a:pt x="186" y="140"/>
                    <a:pt x="186" y="140"/>
                  </a:cubicBezTo>
                  <a:cubicBezTo>
                    <a:pt x="186" y="140"/>
                    <a:pt x="186" y="140"/>
                    <a:pt x="186" y="140"/>
                  </a:cubicBezTo>
                  <a:cubicBezTo>
                    <a:pt x="188" y="143"/>
                    <a:pt x="190" y="144"/>
                    <a:pt x="191" y="144"/>
                  </a:cubicBezTo>
                  <a:cubicBezTo>
                    <a:pt x="193" y="144"/>
                    <a:pt x="194" y="143"/>
                    <a:pt x="195" y="143"/>
                  </a:cubicBezTo>
                  <a:cubicBezTo>
                    <a:pt x="195" y="143"/>
                    <a:pt x="195" y="143"/>
                    <a:pt x="195" y="143"/>
                  </a:cubicBezTo>
                  <a:cubicBezTo>
                    <a:pt x="195" y="143"/>
                    <a:pt x="195" y="143"/>
                    <a:pt x="195" y="143"/>
                  </a:cubicBezTo>
                  <a:cubicBezTo>
                    <a:pt x="195" y="143"/>
                    <a:pt x="195" y="143"/>
                    <a:pt x="195" y="143"/>
                  </a:cubicBezTo>
                  <a:cubicBezTo>
                    <a:pt x="195" y="143"/>
                    <a:pt x="195" y="143"/>
                    <a:pt x="195" y="143"/>
                  </a:cubicBezTo>
                  <a:cubicBezTo>
                    <a:pt x="196" y="142"/>
                    <a:pt x="197" y="142"/>
                    <a:pt x="198" y="142"/>
                  </a:cubicBezTo>
                  <a:cubicBezTo>
                    <a:pt x="198" y="142"/>
                    <a:pt x="198" y="142"/>
                    <a:pt x="198" y="142"/>
                  </a:cubicBezTo>
                  <a:cubicBezTo>
                    <a:pt x="198" y="142"/>
                    <a:pt x="198" y="141"/>
                    <a:pt x="198" y="141"/>
                  </a:cubicBezTo>
                  <a:cubicBezTo>
                    <a:pt x="198" y="141"/>
                    <a:pt x="198" y="141"/>
                    <a:pt x="198" y="141"/>
                  </a:cubicBezTo>
                  <a:cubicBezTo>
                    <a:pt x="200" y="140"/>
                    <a:pt x="202" y="138"/>
                    <a:pt x="204" y="136"/>
                  </a:cubicBezTo>
                  <a:cubicBezTo>
                    <a:pt x="206" y="135"/>
                    <a:pt x="207" y="134"/>
                    <a:pt x="209" y="133"/>
                  </a:cubicBezTo>
                  <a:cubicBezTo>
                    <a:pt x="210" y="133"/>
                    <a:pt x="211" y="131"/>
                    <a:pt x="213" y="131"/>
                  </a:cubicBezTo>
                  <a:cubicBezTo>
                    <a:pt x="214" y="130"/>
                    <a:pt x="214" y="130"/>
                    <a:pt x="215" y="130"/>
                  </a:cubicBezTo>
                  <a:cubicBezTo>
                    <a:pt x="216" y="130"/>
                    <a:pt x="216" y="130"/>
                    <a:pt x="216" y="130"/>
                  </a:cubicBezTo>
                  <a:cubicBezTo>
                    <a:pt x="217" y="131"/>
                    <a:pt x="217" y="131"/>
                    <a:pt x="217" y="132"/>
                  </a:cubicBezTo>
                  <a:cubicBezTo>
                    <a:pt x="217" y="132"/>
                    <a:pt x="216" y="133"/>
                    <a:pt x="216" y="133"/>
                  </a:cubicBezTo>
                  <a:cubicBezTo>
                    <a:pt x="215" y="134"/>
                    <a:pt x="213" y="135"/>
                    <a:pt x="212" y="136"/>
                  </a:cubicBezTo>
                  <a:cubicBezTo>
                    <a:pt x="209" y="138"/>
                    <a:pt x="208" y="139"/>
                    <a:pt x="207" y="140"/>
                  </a:cubicBezTo>
                  <a:cubicBezTo>
                    <a:pt x="207" y="140"/>
                    <a:pt x="207" y="140"/>
                    <a:pt x="207" y="140"/>
                  </a:cubicBezTo>
                  <a:cubicBezTo>
                    <a:pt x="206" y="140"/>
                    <a:pt x="206" y="140"/>
                    <a:pt x="206" y="140"/>
                  </a:cubicBezTo>
                  <a:cubicBezTo>
                    <a:pt x="206" y="140"/>
                    <a:pt x="206" y="140"/>
                    <a:pt x="206" y="140"/>
                  </a:cubicBezTo>
                  <a:cubicBezTo>
                    <a:pt x="205" y="142"/>
                    <a:pt x="204" y="142"/>
                    <a:pt x="203" y="143"/>
                  </a:cubicBezTo>
                  <a:cubicBezTo>
                    <a:pt x="203" y="144"/>
                    <a:pt x="202" y="144"/>
                    <a:pt x="202" y="145"/>
                  </a:cubicBezTo>
                  <a:cubicBezTo>
                    <a:pt x="202" y="145"/>
                    <a:pt x="202" y="146"/>
                    <a:pt x="202" y="146"/>
                  </a:cubicBezTo>
                  <a:cubicBezTo>
                    <a:pt x="202" y="146"/>
                    <a:pt x="202" y="146"/>
                    <a:pt x="202" y="146"/>
                  </a:cubicBezTo>
                  <a:cubicBezTo>
                    <a:pt x="202" y="146"/>
                    <a:pt x="202" y="146"/>
                    <a:pt x="202" y="146"/>
                  </a:cubicBezTo>
                  <a:cubicBezTo>
                    <a:pt x="202" y="146"/>
                    <a:pt x="202" y="146"/>
                    <a:pt x="202" y="146"/>
                  </a:cubicBezTo>
                  <a:cubicBezTo>
                    <a:pt x="202" y="147"/>
                    <a:pt x="202" y="147"/>
                    <a:pt x="202" y="147"/>
                  </a:cubicBezTo>
                  <a:cubicBezTo>
                    <a:pt x="202" y="147"/>
                    <a:pt x="202" y="147"/>
                    <a:pt x="202" y="147"/>
                  </a:cubicBezTo>
                  <a:cubicBezTo>
                    <a:pt x="203" y="147"/>
                    <a:pt x="203" y="147"/>
                    <a:pt x="203" y="147"/>
                  </a:cubicBezTo>
                  <a:cubicBezTo>
                    <a:pt x="203" y="146"/>
                    <a:pt x="203" y="146"/>
                    <a:pt x="203" y="146"/>
                  </a:cubicBezTo>
                  <a:cubicBezTo>
                    <a:pt x="203" y="146"/>
                    <a:pt x="203" y="146"/>
                    <a:pt x="203" y="146"/>
                  </a:cubicBezTo>
                  <a:cubicBezTo>
                    <a:pt x="204" y="146"/>
                    <a:pt x="206" y="144"/>
                    <a:pt x="209" y="143"/>
                  </a:cubicBezTo>
                  <a:cubicBezTo>
                    <a:pt x="211" y="142"/>
                    <a:pt x="212" y="142"/>
                    <a:pt x="216" y="140"/>
                  </a:cubicBezTo>
                  <a:cubicBezTo>
                    <a:pt x="218" y="139"/>
                    <a:pt x="220" y="138"/>
                    <a:pt x="221" y="138"/>
                  </a:cubicBezTo>
                  <a:cubicBezTo>
                    <a:pt x="222" y="138"/>
                    <a:pt x="222" y="138"/>
                    <a:pt x="223" y="138"/>
                  </a:cubicBezTo>
                  <a:cubicBezTo>
                    <a:pt x="223" y="138"/>
                    <a:pt x="223" y="138"/>
                    <a:pt x="224" y="139"/>
                  </a:cubicBezTo>
                  <a:cubicBezTo>
                    <a:pt x="224" y="139"/>
                    <a:pt x="224" y="139"/>
                    <a:pt x="224" y="139"/>
                  </a:cubicBezTo>
                  <a:cubicBezTo>
                    <a:pt x="224" y="139"/>
                    <a:pt x="224" y="140"/>
                    <a:pt x="224" y="140"/>
                  </a:cubicBezTo>
                  <a:cubicBezTo>
                    <a:pt x="224" y="140"/>
                    <a:pt x="224" y="140"/>
                    <a:pt x="223" y="141"/>
                  </a:cubicBezTo>
                  <a:cubicBezTo>
                    <a:pt x="223" y="141"/>
                    <a:pt x="223" y="141"/>
                    <a:pt x="223" y="141"/>
                  </a:cubicBezTo>
                  <a:cubicBezTo>
                    <a:pt x="223" y="141"/>
                    <a:pt x="222" y="141"/>
                    <a:pt x="222" y="142"/>
                  </a:cubicBezTo>
                  <a:cubicBezTo>
                    <a:pt x="220" y="142"/>
                    <a:pt x="219" y="143"/>
                    <a:pt x="217" y="144"/>
                  </a:cubicBezTo>
                  <a:cubicBezTo>
                    <a:pt x="214" y="145"/>
                    <a:pt x="210" y="147"/>
                    <a:pt x="208" y="148"/>
                  </a:cubicBezTo>
                  <a:cubicBezTo>
                    <a:pt x="207" y="149"/>
                    <a:pt x="206" y="149"/>
                    <a:pt x="205" y="150"/>
                  </a:cubicBezTo>
                  <a:cubicBezTo>
                    <a:pt x="205" y="150"/>
                    <a:pt x="204" y="150"/>
                    <a:pt x="204" y="151"/>
                  </a:cubicBezTo>
                  <a:cubicBezTo>
                    <a:pt x="204" y="151"/>
                    <a:pt x="204" y="151"/>
                    <a:pt x="204" y="151"/>
                  </a:cubicBezTo>
                  <a:cubicBezTo>
                    <a:pt x="204" y="152"/>
                    <a:pt x="204" y="152"/>
                    <a:pt x="204" y="152"/>
                  </a:cubicBezTo>
                  <a:cubicBezTo>
                    <a:pt x="204" y="152"/>
                    <a:pt x="204" y="152"/>
                    <a:pt x="204" y="152"/>
                  </a:cubicBezTo>
                  <a:cubicBezTo>
                    <a:pt x="204" y="152"/>
                    <a:pt x="204" y="152"/>
                    <a:pt x="204" y="152"/>
                  </a:cubicBezTo>
                  <a:cubicBezTo>
                    <a:pt x="204" y="152"/>
                    <a:pt x="204" y="152"/>
                    <a:pt x="204" y="152"/>
                  </a:cubicBezTo>
                  <a:cubicBezTo>
                    <a:pt x="204" y="152"/>
                    <a:pt x="204" y="152"/>
                    <a:pt x="204" y="152"/>
                  </a:cubicBezTo>
                  <a:cubicBezTo>
                    <a:pt x="204" y="152"/>
                    <a:pt x="204" y="152"/>
                    <a:pt x="204" y="152"/>
                  </a:cubicBezTo>
                  <a:cubicBezTo>
                    <a:pt x="204" y="152"/>
                    <a:pt x="204" y="152"/>
                    <a:pt x="204" y="152"/>
                  </a:cubicBezTo>
                  <a:cubicBezTo>
                    <a:pt x="204" y="152"/>
                    <a:pt x="204" y="152"/>
                    <a:pt x="204" y="152"/>
                  </a:cubicBezTo>
                  <a:cubicBezTo>
                    <a:pt x="204" y="152"/>
                    <a:pt x="204" y="152"/>
                    <a:pt x="204" y="153"/>
                  </a:cubicBezTo>
                  <a:cubicBezTo>
                    <a:pt x="204" y="153"/>
                    <a:pt x="204" y="153"/>
                    <a:pt x="204" y="153"/>
                  </a:cubicBezTo>
                  <a:cubicBezTo>
                    <a:pt x="204" y="153"/>
                    <a:pt x="204" y="153"/>
                    <a:pt x="204" y="153"/>
                  </a:cubicBezTo>
                  <a:cubicBezTo>
                    <a:pt x="204" y="153"/>
                    <a:pt x="204" y="153"/>
                    <a:pt x="204" y="153"/>
                  </a:cubicBezTo>
                  <a:cubicBezTo>
                    <a:pt x="206" y="152"/>
                    <a:pt x="208" y="152"/>
                    <a:pt x="209" y="151"/>
                  </a:cubicBezTo>
                  <a:cubicBezTo>
                    <a:pt x="211" y="151"/>
                    <a:pt x="212" y="151"/>
                    <a:pt x="213" y="150"/>
                  </a:cubicBezTo>
                  <a:cubicBezTo>
                    <a:pt x="215" y="150"/>
                    <a:pt x="216" y="150"/>
                    <a:pt x="217" y="150"/>
                  </a:cubicBezTo>
                  <a:cubicBezTo>
                    <a:pt x="218" y="149"/>
                    <a:pt x="219" y="149"/>
                    <a:pt x="221" y="148"/>
                  </a:cubicBezTo>
                  <a:cubicBezTo>
                    <a:pt x="221" y="148"/>
                    <a:pt x="222" y="148"/>
                    <a:pt x="223" y="148"/>
                  </a:cubicBezTo>
                  <a:cubicBezTo>
                    <a:pt x="223" y="148"/>
                    <a:pt x="223" y="149"/>
                    <a:pt x="224" y="149"/>
                  </a:cubicBezTo>
                  <a:cubicBezTo>
                    <a:pt x="224" y="150"/>
                    <a:pt x="224" y="150"/>
                    <a:pt x="224" y="151"/>
                  </a:cubicBezTo>
                  <a:cubicBezTo>
                    <a:pt x="224" y="151"/>
                    <a:pt x="223" y="151"/>
                    <a:pt x="223" y="152"/>
                  </a:cubicBezTo>
                  <a:cubicBezTo>
                    <a:pt x="222" y="152"/>
                    <a:pt x="220" y="152"/>
                    <a:pt x="218" y="153"/>
                  </a:cubicBezTo>
                  <a:cubicBezTo>
                    <a:pt x="216" y="154"/>
                    <a:pt x="215" y="154"/>
                    <a:pt x="214" y="155"/>
                  </a:cubicBezTo>
                  <a:cubicBezTo>
                    <a:pt x="213" y="155"/>
                    <a:pt x="212" y="155"/>
                    <a:pt x="211" y="156"/>
                  </a:cubicBezTo>
                  <a:cubicBezTo>
                    <a:pt x="211" y="156"/>
                    <a:pt x="211" y="156"/>
                    <a:pt x="211" y="156"/>
                  </a:cubicBezTo>
                  <a:cubicBezTo>
                    <a:pt x="211" y="156"/>
                    <a:pt x="211" y="156"/>
                    <a:pt x="211" y="156"/>
                  </a:cubicBezTo>
                  <a:cubicBezTo>
                    <a:pt x="210" y="156"/>
                    <a:pt x="210" y="156"/>
                    <a:pt x="209" y="156"/>
                  </a:cubicBezTo>
                  <a:cubicBezTo>
                    <a:pt x="208" y="156"/>
                    <a:pt x="207" y="156"/>
                    <a:pt x="206" y="157"/>
                  </a:cubicBezTo>
                  <a:cubicBezTo>
                    <a:pt x="205" y="157"/>
                    <a:pt x="204" y="157"/>
                    <a:pt x="204" y="158"/>
                  </a:cubicBezTo>
                  <a:cubicBezTo>
                    <a:pt x="203" y="158"/>
                    <a:pt x="203" y="159"/>
                    <a:pt x="203" y="159"/>
                  </a:cubicBezTo>
                  <a:cubicBezTo>
                    <a:pt x="203" y="159"/>
                    <a:pt x="203" y="160"/>
                    <a:pt x="203" y="161"/>
                  </a:cubicBezTo>
                  <a:cubicBezTo>
                    <a:pt x="203" y="161"/>
                    <a:pt x="203" y="161"/>
                    <a:pt x="203" y="161"/>
                  </a:cubicBezTo>
                  <a:cubicBezTo>
                    <a:pt x="203" y="161"/>
                    <a:pt x="203" y="161"/>
                    <a:pt x="203" y="161"/>
                  </a:cubicBezTo>
                  <a:cubicBezTo>
                    <a:pt x="204" y="161"/>
                    <a:pt x="205" y="162"/>
                    <a:pt x="205" y="162"/>
                  </a:cubicBezTo>
                  <a:cubicBezTo>
                    <a:pt x="205" y="162"/>
                    <a:pt x="205" y="162"/>
                    <a:pt x="205" y="162"/>
                  </a:cubicBezTo>
                  <a:cubicBezTo>
                    <a:pt x="206" y="162"/>
                    <a:pt x="206" y="162"/>
                    <a:pt x="207" y="162"/>
                  </a:cubicBezTo>
                  <a:cubicBezTo>
                    <a:pt x="207" y="162"/>
                    <a:pt x="207" y="162"/>
                    <a:pt x="207" y="162"/>
                  </a:cubicBezTo>
                  <a:cubicBezTo>
                    <a:pt x="207" y="162"/>
                    <a:pt x="207" y="162"/>
                    <a:pt x="207" y="162"/>
                  </a:cubicBezTo>
                  <a:cubicBezTo>
                    <a:pt x="207" y="162"/>
                    <a:pt x="208" y="162"/>
                    <a:pt x="209" y="163"/>
                  </a:cubicBezTo>
                  <a:cubicBezTo>
                    <a:pt x="209" y="163"/>
                    <a:pt x="210" y="163"/>
                    <a:pt x="211" y="163"/>
                  </a:cubicBezTo>
                  <a:cubicBezTo>
                    <a:pt x="211" y="163"/>
                    <a:pt x="211" y="163"/>
                    <a:pt x="211" y="163"/>
                  </a:cubicBezTo>
                  <a:cubicBezTo>
                    <a:pt x="211" y="163"/>
                    <a:pt x="211" y="163"/>
                    <a:pt x="212" y="163"/>
                  </a:cubicBezTo>
                  <a:cubicBezTo>
                    <a:pt x="212" y="163"/>
                    <a:pt x="212" y="164"/>
                    <a:pt x="213" y="164"/>
                  </a:cubicBezTo>
                  <a:cubicBezTo>
                    <a:pt x="214" y="164"/>
                    <a:pt x="215" y="164"/>
                    <a:pt x="216" y="164"/>
                  </a:cubicBezTo>
                  <a:cubicBezTo>
                    <a:pt x="217" y="164"/>
                    <a:pt x="217" y="165"/>
                    <a:pt x="217" y="165"/>
                  </a:cubicBezTo>
                  <a:cubicBezTo>
                    <a:pt x="218" y="165"/>
                    <a:pt x="218" y="165"/>
                    <a:pt x="218" y="165"/>
                  </a:cubicBezTo>
                  <a:cubicBezTo>
                    <a:pt x="218" y="166"/>
                    <a:pt x="218" y="166"/>
                    <a:pt x="218" y="166"/>
                  </a:cubicBezTo>
                  <a:cubicBezTo>
                    <a:pt x="218" y="167"/>
                    <a:pt x="217" y="167"/>
                    <a:pt x="217" y="167"/>
                  </a:cubicBezTo>
                  <a:cubicBezTo>
                    <a:pt x="216" y="167"/>
                    <a:pt x="215" y="167"/>
                    <a:pt x="211" y="167"/>
                  </a:cubicBezTo>
                  <a:cubicBezTo>
                    <a:pt x="209" y="167"/>
                    <a:pt x="208" y="166"/>
                    <a:pt x="206" y="166"/>
                  </a:cubicBezTo>
                  <a:cubicBezTo>
                    <a:pt x="206" y="166"/>
                    <a:pt x="206" y="166"/>
                    <a:pt x="206" y="166"/>
                  </a:cubicBezTo>
                  <a:cubicBezTo>
                    <a:pt x="206" y="166"/>
                    <a:pt x="206" y="166"/>
                    <a:pt x="206" y="166"/>
                  </a:cubicBezTo>
                  <a:cubicBezTo>
                    <a:pt x="206" y="166"/>
                    <a:pt x="206" y="166"/>
                    <a:pt x="206" y="166"/>
                  </a:cubicBezTo>
                  <a:cubicBezTo>
                    <a:pt x="206" y="166"/>
                    <a:pt x="206" y="166"/>
                    <a:pt x="206" y="166"/>
                  </a:cubicBezTo>
                  <a:cubicBezTo>
                    <a:pt x="204" y="166"/>
                    <a:pt x="203" y="165"/>
                    <a:pt x="201" y="165"/>
                  </a:cubicBezTo>
                  <a:cubicBezTo>
                    <a:pt x="201" y="165"/>
                    <a:pt x="201" y="165"/>
                    <a:pt x="201" y="165"/>
                  </a:cubicBezTo>
                  <a:cubicBezTo>
                    <a:pt x="201" y="165"/>
                    <a:pt x="201" y="165"/>
                    <a:pt x="201" y="165"/>
                  </a:cubicBezTo>
                  <a:cubicBezTo>
                    <a:pt x="201" y="165"/>
                    <a:pt x="201" y="165"/>
                    <a:pt x="201" y="165"/>
                  </a:cubicBezTo>
                  <a:cubicBezTo>
                    <a:pt x="201" y="165"/>
                    <a:pt x="201" y="165"/>
                    <a:pt x="201" y="165"/>
                  </a:cubicBezTo>
                  <a:cubicBezTo>
                    <a:pt x="194" y="167"/>
                    <a:pt x="190" y="166"/>
                    <a:pt x="187" y="166"/>
                  </a:cubicBezTo>
                  <a:cubicBezTo>
                    <a:pt x="187" y="166"/>
                    <a:pt x="187" y="166"/>
                    <a:pt x="187" y="166"/>
                  </a:cubicBezTo>
                  <a:cubicBezTo>
                    <a:pt x="183" y="167"/>
                    <a:pt x="180" y="165"/>
                    <a:pt x="178" y="161"/>
                  </a:cubicBezTo>
                  <a:cubicBezTo>
                    <a:pt x="178" y="161"/>
                    <a:pt x="178" y="161"/>
                    <a:pt x="178" y="161"/>
                  </a:cubicBezTo>
                  <a:cubicBezTo>
                    <a:pt x="178" y="161"/>
                    <a:pt x="178" y="161"/>
                    <a:pt x="178" y="161"/>
                  </a:cubicBezTo>
                  <a:cubicBezTo>
                    <a:pt x="178" y="161"/>
                    <a:pt x="178" y="161"/>
                    <a:pt x="178" y="161"/>
                  </a:cubicBezTo>
                  <a:cubicBezTo>
                    <a:pt x="169" y="151"/>
                    <a:pt x="155" y="133"/>
                    <a:pt x="143" y="120"/>
                  </a:cubicBezTo>
                  <a:cubicBezTo>
                    <a:pt x="126" y="103"/>
                    <a:pt x="121" y="103"/>
                    <a:pt x="91" y="77"/>
                  </a:cubicBezTo>
                  <a:cubicBezTo>
                    <a:pt x="77" y="64"/>
                    <a:pt x="67" y="52"/>
                    <a:pt x="57" y="46"/>
                  </a:cubicBezTo>
                  <a:cubicBezTo>
                    <a:pt x="52" y="43"/>
                    <a:pt x="48" y="41"/>
                    <a:pt x="43" y="42"/>
                  </a:cubicBezTo>
                  <a:cubicBezTo>
                    <a:pt x="41" y="42"/>
                    <a:pt x="38" y="43"/>
                    <a:pt x="36" y="45"/>
                  </a:cubicBezTo>
                  <a:cubicBezTo>
                    <a:pt x="36" y="45"/>
                    <a:pt x="35" y="45"/>
                    <a:pt x="35" y="45"/>
                  </a:cubicBezTo>
                  <a:close/>
                  <a:moveTo>
                    <a:pt x="181" y="134"/>
                  </a:moveTo>
                  <a:cubicBezTo>
                    <a:pt x="181" y="134"/>
                    <a:pt x="181" y="134"/>
                    <a:pt x="181" y="134"/>
                  </a:cubicBezTo>
                  <a:cubicBezTo>
                    <a:pt x="181" y="134"/>
                    <a:pt x="181" y="134"/>
                    <a:pt x="181" y="134"/>
                  </a:cubicBezTo>
                  <a:cubicBezTo>
                    <a:pt x="181" y="134"/>
                    <a:pt x="181" y="134"/>
                    <a:pt x="181" y="134"/>
                  </a:cubicBezTo>
                  <a:cubicBezTo>
                    <a:pt x="181" y="134"/>
                    <a:pt x="181" y="134"/>
                    <a:pt x="181" y="134"/>
                  </a:cubicBezTo>
                  <a:cubicBezTo>
                    <a:pt x="181" y="134"/>
                    <a:pt x="181" y="134"/>
                    <a:pt x="181" y="134"/>
                  </a:cubicBezTo>
                  <a:close/>
                  <a:moveTo>
                    <a:pt x="195" y="142"/>
                  </a:moveTo>
                  <a:cubicBezTo>
                    <a:pt x="195" y="142"/>
                    <a:pt x="195" y="142"/>
                    <a:pt x="195" y="142"/>
                  </a:cubicBezTo>
                  <a:cubicBezTo>
                    <a:pt x="195" y="142"/>
                    <a:pt x="195" y="142"/>
                    <a:pt x="195" y="142"/>
                  </a:cubicBezTo>
                  <a:cubicBezTo>
                    <a:pt x="195" y="142"/>
                    <a:pt x="195" y="142"/>
                    <a:pt x="195" y="142"/>
                  </a:cubicBezTo>
                  <a:cubicBezTo>
                    <a:pt x="195" y="142"/>
                    <a:pt x="195" y="142"/>
                    <a:pt x="195" y="142"/>
                  </a:cubicBezTo>
                  <a:cubicBezTo>
                    <a:pt x="195" y="142"/>
                    <a:pt x="195" y="142"/>
                    <a:pt x="195" y="142"/>
                  </a:cubicBezTo>
                  <a:cubicBezTo>
                    <a:pt x="195" y="142"/>
                    <a:pt x="195" y="142"/>
                    <a:pt x="195" y="142"/>
                  </a:cubicBezTo>
                  <a:cubicBezTo>
                    <a:pt x="195" y="142"/>
                    <a:pt x="195" y="142"/>
                    <a:pt x="195" y="142"/>
                  </a:cubicBezTo>
                  <a:cubicBezTo>
                    <a:pt x="195" y="142"/>
                    <a:pt x="195" y="142"/>
                    <a:pt x="195" y="142"/>
                  </a:cubicBezTo>
                  <a:cubicBezTo>
                    <a:pt x="195" y="142"/>
                    <a:pt x="195" y="142"/>
                    <a:pt x="195" y="142"/>
                  </a:cubicBez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8">
              <a:extLst>
                <a:ext uri="{FF2B5EF4-FFF2-40B4-BE49-F238E27FC236}">
                  <a16:creationId xmlns:a16="http://schemas.microsoft.com/office/drawing/2014/main" id="{1DDD6063-E7BC-4B7F-B8D9-AA1FE3854A6E}"/>
                </a:ext>
              </a:extLst>
            </p:cNvPr>
            <p:cNvSpPr>
              <a:spLocks noEditPoints="1"/>
            </p:cNvSpPr>
            <p:nvPr/>
          </p:nvSpPr>
          <p:spPr bwMode="auto">
            <a:xfrm>
              <a:off x="7451796" y="1655816"/>
              <a:ext cx="1659961" cy="1693572"/>
            </a:xfrm>
            <a:custGeom>
              <a:avLst/>
              <a:gdLst>
                <a:gd name="T0" fmla="*/ 106 w 647"/>
                <a:gd name="T1" fmla="*/ 123 h 660"/>
                <a:gd name="T2" fmla="*/ 149 w 647"/>
                <a:gd name="T3" fmla="*/ 393 h 660"/>
                <a:gd name="T4" fmla="*/ 123 w 647"/>
                <a:gd name="T5" fmla="*/ 385 h 660"/>
                <a:gd name="T6" fmla="*/ 114 w 647"/>
                <a:gd name="T7" fmla="*/ 380 h 660"/>
                <a:gd name="T8" fmla="*/ 103 w 647"/>
                <a:gd name="T9" fmla="*/ 375 h 660"/>
                <a:gd name="T10" fmla="*/ 93 w 647"/>
                <a:gd name="T11" fmla="*/ 395 h 660"/>
                <a:gd name="T12" fmla="*/ 89 w 647"/>
                <a:gd name="T13" fmla="*/ 382 h 660"/>
                <a:gd name="T14" fmla="*/ 87 w 647"/>
                <a:gd name="T15" fmla="*/ 381 h 660"/>
                <a:gd name="T16" fmla="*/ 82 w 647"/>
                <a:gd name="T17" fmla="*/ 377 h 660"/>
                <a:gd name="T18" fmla="*/ 62 w 647"/>
                <a:gd name="T19" fmla="*/ 395 h 660"/>
                <a:gd name="T20" fmla="*/ 71 w 647"/>
                <a:gd name="T21" fmla="*/ 376 h 660"/>
                <a:gd name="T22" fmla="*/ 64 w 647"/>
                <a:gd name="T23" fmla="*/ 367 h 660"/>
                <a:gd name="T24" fmla="*/ 68 w 647"/>
                <a:gd name="T25" fmla="*/ 360 h 660"/>
                <a:gd name="T26" fmla="*/ 76 w 647"/>
                <a:gd name="T27" fmla="*/ 353 h 660"/>
                <a:gd name="T28" fmla="*/ 117 w 647"/>
                <a:gd name="T29" fmla="*/ 448 h 660"/>
                <a:gd name="T30" fmla="*/ 254 w 647"/>
                <a:gd name="T31" fmla="*/ 573 h 660"/>
                <a:gd name="T32" fmla="*/ 216 w 647"/>
                <a:gd name="T33" fmla="*/ 440 h 660"/>
                <a:gd name="T34" fmla="*/ 266 w 647"/>
                <a:gd name="T35" fmla="*/ 489 h 660"/>
                <a:gd name="T36" fmla="*/ 274 w 647"/>
                <a:gd name="T37" fmla="*/ 580 h 660"/>
                <a:gd name="T38" fmla="*/ 317 w 647"/>
                <a:gd name="T39" fmla="*/ 545 h 660"/>
                <a:gd name="T40" fmla="*/ 349 w 647"/>
                <a:gd name="T41" fmla="*/ 550 h 660"/>
                <a:gd name="T42" fmla="*/ 351 w 647"/>
                <a:gd name="T43" fmla="*/ 526 h 660"/>
                <a:gd name="T44" fmla="*/ 368 w 647"/>
                <a:gd name="T45" fmla="*/ 515 h 660"/>
                <a:gd name="T46" fmla="*/ 361 w 647"/>
                <a:gd name="T47" fmla="*/ 494 h 660"/>
                <a:gd name="T48" fmla="*/ 349 w 647"/>
                <a:gd name="T49" fmla="*/ 480 h 660"/>
                <a:gd name="T50" fmla="*/ 329 w 647"/>
                <a:gd name="T51" fmla="*/ 467 h 660"/>
                <a:gd name="T52" fmla="*/ 364 w 647"/>
                <a:gd name="T53" fmla="*/ 475 h 660"/>
                <a:gd name="T54" fmla="*/ 440 w 647"/>
                <a:gd name="T55" fmla="*/ 388 h 660"/>
                <a:gd name="T56" fmla="*/ 440 w 647"/>
                <a:gd name="T57" fmla="*/ 440 h 660"/>
                <a:gd name="T58" fmla="*/ 436 w 647"/>
                <a:gd name="T59" fmla="*/ 492 h 660"/>
                <a:gd name="T60" fmla="*/ 428 w 647"/>
                <a:gd name="T61" fmla="*/ 536 h 660"/>
                <a:gd name="T62" fmla="*/ 501 w 647"/>
                <a:gd name="T63" fmla="*/ 522 h 660"/>
                <a:gd name="T64" fmla="*/ 331 w 647"/>
                <a:gd name="T65" fmla="*/ 638 h 660"/>
                <a:gd name="T66" fmla="*/ 332 w 647"/>
                <a:gd name="T67" fmla="*/ 640 h 660"/>
                <a:gd name="T68" fmla="*/ 644 w 647"/>
                <a:gd name="T69" fmla="*/ 246 h 660"/>
                <a:gd name="T70" fmla="*/ 506 w 647"/>
                <a:gd name="T71" fmla="*/ 354 h 660"/>
                <a:gd name="T72" fmla="*/ 508 w 647"/>
                <a:gd name="T73" fmla="*/ 357 h 660"/>
                <a:gd name="T74" fmla="*/ 520 w 647"/>
                <a:gd name="T75" fmla="*/ 372 h 660"/>
                <a:gd name="T76" fmla="*/ 523 w 647"/>
                <a:gd name="T77" fmla="*/ 379 h 660"/>
                <a:gd name="T78" fmla="*/ 513 w 647"/>
                <a:gd name="T79" fmla="*/ 373 h 660"/>
                <a:gd name="T80" fmla="*/ 513 w 647"/>
                <a:gd name="T81" fmla="*/ 393 h 660"/>
                <a:gd name="T82" fmla="*/ 505 w 647"/>
                <a:gd name="T83" fmla="*/ 383 h 660"/>
                <a:gd name="T84" fmla="*/ 500 w 647"/>
                <a:gd name="T85" fmla="*/ 385 h 660"/>
                <a:gd name="T86" fmla="*/ 498 w 647"/>
                <a:gd name="T87" fmla="*/ 396 h 660"/>
                <a:gd name="T88" fmla="*/ 491 w 647"/>
                <a:gd name="T89" fmla="*/ 385 h 660"/>
                <a:gd name="T90" fmla="*/ 475 w 647"/>
                <a:gd name="T91" fmla="*/ 382 h 660"/>
                <a:gd name="T92" fmla="*/ 469 w 647"/>
                <a:gd name="T93" fmla="*/ 382 h 660"/>
                <a:gd name="T94" fmla="*/ 481 w 647"/>
                <a:gd name="T95" fmla="*/ 356 h 660"/>
                <a:gd name="T96" fmla="*/ 324 w 647"/>
                <a:gd name="T97" fmla="*/ 11 h 660"/>
                <a:gd name="T98" fmla="*/ 319 w 647"/>
                <a:gd name="T99" fmla="*/ 253 h 660"/>
                <a:gd name="T100" fmla="*/ 336 w 647"/>
                <a:gd name="T101" fmla="*/ 234 h 660"/>
                <a:gd name="T102" fmla="*/ 342 w 647"/>
                <a:gd name="T103" fmla="*/ 239 h 660"/>
                <a:gd name="T104" fmla="*/ 348 w 647"/>
                <a:gd name="T105" fmla="*/ 258 h 660"/>
                <a:gd name="T106" fmla="*/ 376 w 647"/>
                <a:gd name="T107" fmla="*/ 259 h 660"/>
                <a:gd name="T108" fmla="*/ 357 w 647"/>
                <a:gd name="T109" fmla="*/ 268 h 660"/>
                <a:gd name="T110" fmla="*/ 355 w 647"/>
                <a:gd name="T111" fmla="*/ 276 h 660"/>
                <a:gd name="T112" fmla="*/ 375 w 647"/>
                <a:gd name="T113" fmla="*/ 281 h 660"/>
                <a:gd name="T114" fmla="*/ 349 w 647"/>
                <a:gd name="T115" fmla="*/ 289 h 660"/>
                <a:gd name="T116" fmla="*/ 368 w 647"/>
                <a:gd name="T117" fmla="*/ 304 h 660"/>
                <a:gd name="T118" fmla="*/ 322 w 647"/>
                <a:gd name="T119" fmla="*/ 287 h 660"/>
                <a:gd name="T120" fmla="*/ 333 w 647"/>
                <a:gd name="T121" fmla="*/ 237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47" h="660">
                  <a:moveTo>
                    <a:pt x="172" y="21"/>
                  </a:moveTo>
                  <a:cubicBezTo>
                    <a:pt x="169" y="22"/>
                    <a:pt x="164" y="24"/>
                    <a:pt x="160" y="26"/>
                  </a:cubicBezTo>
                  <a:cubicBezTo>
                    <a:pt x="156" y="28"/>
                    <a:pt x="154" y="30"/>
                    <a:pt x="151" y="32"/>
                  </a:cubicBezTo>
                  <a:cubicBezTo>
                    <a:pt x="146" y="38"/>
                    <a:pt x="144" y="45"/>
                    <a:pt x="145" y="52"/>
                  </a:cubicBezTo>
                  <a:cubicBezTo>
                    <a:pt x="146" y="60"/>
                    <a:pt x="149" y="68"/>
                    <a:pt x="153" y="77"/>
                  </a:cubicBezTo>
                  <a:cubicBezTo>
                    <a:pt x="162" y="95"/>
                    <a:pt x="174" y="115"/>
                    <a:pt x="181" y="134"/>
                  </a:cubicBezTo>
                  <a:cubicBezTo>
                    <a:pt x="197" y="178"/>
                    <a:pt x="219" y="226"/>
                    <a:pt x="228" y="253"/>
                  </a:cubicBezTo>
                  <a:cubicBezTo>
                    <a:pt x="234" y="272"/>
                    <a:pt x="243" y="286"/>
                    <a:pt x="247" y="297"/>
                  </a:cubicBezTo>
                  <a:cubicBezTo>
                    <a:pt x="250" y="302"/>
                    <a:pt x="251" y="306"/>
                    <a:pt x="250" y="311"/>
                  </a:cubicBezTo>
                  <a:cubicBezTo>
                    <a:pt x="250" y="314"/>
                    <a:pt x="249" y="317"/>
                    <a:pt x="246" y="320"/>
                  </a:cubicBezTo>
                  <a:cubicBezTo>
                    <a:pt x="234" y="305"/>
                    <a:pt x="225" y="285"/>
                    <a:pt x="212" y="264"/>
                  </a:cubicBezTo>
                  <a:cubicBezTo>
                    <a:pt x="203" y="251"/>
                    <a:pt x="190" y="236"/>
                    <a:pt x="178" y="223"/>
                  </a:cubicBezTo>
                  <a:cubicBezTo>
                    <a:pt x="167" y="210"/>
                    <a:pt x="156" y="198"/>
                    <a:pt x="152" y="190"/>
                  </a:cubicBezTo>
                  <a:cubicBezTo>
                    <a:pt x="148" y="182"/>
                    <a:pt x="138" y="160"/>
                    <a:pt x="126" y="143"/>
                  </a:cubicBezTo>
                  <a:cubicBezTo>
                    <a:pt x="120" y="135"/>
                    <a:pt x="113" y="127"/>
                    <a:pt x="106" y="123"/>
                  </a:cubicBezTo>
                  <a:cubicBezTo>
                    <a:pt x="98" y="118"/>
                    <a:pt x="90" y="118"/>
                    <a:pt x="82" y="123"/>
                  </a:cubicBezTo>
                  <a:cubicBezTo>
                    <a:pt x="72" y="130"/>
                    <a:pt x="66" y="136"/>
                    <a:pt x="63" y="143"/>
                  </a:cubicBezTo>
                  <a:cubicBezTo>
                    <a:pt x="61" y="150"/>
                    <a:pt x="63" y="157"/>
                    <a:pt x="66" y="164"/>
                  </a:cubicBezTo>
                  <a:cubicBezTo>
                    <a:pt x="74" y="179"/>
                    <a:pt x="88" y="195"/>
                    <a:pt x="100" y="221"/>
                  </a:cubicBezTo>
                  <a:cubicBezTo>
                    <a:pt x="113" y="247"/>
                    <a:pt x="121" y="261"/>
                    <a:pt x="129" y="272"/>
                  </a:cubicBezTo>
                  <a:cubicBezTo>
                    <a:pt x="137" y="284"/>
                    <a:pt x="143" y="292"/>
                    <a:pt x="151" y="307"/>
                  </a:cubicBezTo>
                  <a:cubicBezTo>
                    <a:pt x="151" y="307"/>
                    <a:pt x="151" y="308"/>
                    <a:pt x="151" y="308"/>
                  </a:cubicBezTo>
                  <a:cubicBezTo>
                    <a:pt x="153" y="315"/>
                    <a:pt x="159" y="322"/>
                    <a:pt x="165" y="330"/>
                  </a:cubicBezTo>
                  <a:cubicBezTo>
                    <a:pt x="172" y="339"/>
                    <a:pt x="180" y="348"/>
                    <a:pt x="186" y="357"/>
                  </a:cubicBezTo>
                  <a:cubicBezTo>
                    <a:pt x="192" y="366"/>
                    <a:pt x="197" y="375"/>
                    <a:pt x="198" y="384"/>
                  </a:cubicBezTo>
                  <a:cubicBezTo>
                    <a:pt x="198" y="392"/>
                    <a:pt x="195" y="400"/>
                    <a:pt x="186" y="407"/>
                  </a:cubicBezTo>
                  <a:cubicBezTo>
                    <a:pt x="181" y="408"/>
                    <a:pt x="174" y="406"/>
                    <a:pt x="167" y="402"/>
                  </a:cubicBezTo>
                  <a:cubicBezTo>
                    <a:pt x="160" y="398"/>
                    <a:pt x="155" y="395"/>
                    <a:pt x="149" y="393"/>
                  </a:cubicBezTo>
                  <a:cubicBezTo>
                    <a:pt x="149" y="393"/>
                    <a:pt x="149" y="393"/>
                    <a:pt x="149" y="393"/>
                  </a:cubicBezTo>
                  <a:cubicBezTo>
                    <a:pt x="149" y="393"/>
                    <a:pt x="149" y="393"/>
                    <a:pt x="149" y="393"/>
                  </a:cubicBezTo>
                  <a:cubicBezTo>
                    <a:pt x="149" y="393"/>
                    <a:pt x="148" y="393"/>
                    <a:pt x="147" y="392"/>
                  </a:cubicBezTo>
                  <a:cubicBezTo>
                    <a:pt x="142" y="388"/>
                    <a:pt x="134" y="385"/>
                    <a:pt x="125" y="381"/>
                  </a:cubicBezTo>
                  <a:cubicBezTo>
                    <a:pt x="124" y="381"/>
                    <a:pt x="124" y="381"/>
                    <a:pt x="124" y="381"/>
                  </a:cubicBezTo>
                  <a:cubicBezTo>
                    <a:pt x="123" y="381"/>
                    <a:pt x="123" y="381"/>
                    <a:pt x="123" y="381"/>
                  </a:cubicBezTo>
                  <a:cubicBezTo>
                    <a:pt x="123" y="381"/>
                    <a:pt x="123" y="381"/>
                    <a:pt x="123" y="381"/>
                  </a:cubicBezTo>
                  <a:cubicBezTo>
                    <a:pt x="123" y="381"/>
                    <a:pt x="123" y="381"/>
                    <a:pt x="123" y="381"/>
                  </a:cubicBezTo>
                  <a:cubicBezTo>
                    <a:pt x="122" y="381"/>
                    <a:pt x="122" y="381"/>
                    <a:pt x="122" y="381"/>
                  </a:cubicBezTo>
                  <a:cubicBezTo>
                    <a:pt x="122" y="381"/>
                    <a:pt x="122" y="381"/>
                    <a:pt x="122" y="381"/>
                  </a:cubicBezTo>
                  <a:cubicBezTo>
                    <a:pt x="122" y="381"/>
                    <a:pt x="122" y="381"/>
                    <a:pt x="122" y="381"/>
                  </a:cubicBezTo>
                  <a:cubicBezTo>
                    <a:pt x="122" y="382"/>
                    <a:pt x="122" y="382"/>
                    <a:pt x="122" y="382"/>
                  </a:cubicBezTo>
                  <a:cubicBezTo>
                    <a:pt x="122" y="382"/>
                    <a:pt x="122" y="382"/>
                    <a:pt x="122" y="382"/>
                  </a:cubicBezTo>
                  <a:cubicBezTo>
                    <a:pt x="122" y="382"/>
                    <a:pt x="122" y="382"/>
                    <a:pt x="122" y="382"/>
                  </a:cubicBezTo>
                  <a:cubicBezTo>
                    <a:pt x="122" y="382"/>
                    <a:pt x="123" y="383"/>
                    <a:pt x="123" y="383"/>
                  </a:cubicBezTo>
                  <a:cubicBezTo>
                    <a:pt x="123" y="383"/>
                    <a:pt x="123" y="384"/>
                    <a:pt x="123" y="385"/>
                  </a:cubicBezTo>
                  <a:cubicBezTo>
                    <a:pt x="123" y="385"/>
                    <a:pt x="123" y="385"/>
                    <a:pt x="123" y="385"/>
                  </a:cubicBezTo>
                  <a:cubicBezTo>
                    <a:pt x="123" y="385"/>
                    <a:pt x="123" y="385"/>
                    <a:pt x="123" y="385"/>
                  </a:cubicBezTo>
                  <a:cubicBezTo>
                    <a:pt x="124" y="387"/>
                    <a:pt x="124" y="389"/>
                    <a:pt x="125" y="391"/>
                  </a:cubicBezTo>
                  <a:cubicBezTo>
                    <a:pt x="125" y="391"/>
                    <a:pt x="125" y="392"/>
                    <a:pt x="125" y="392"/>
                  </a:cubicBezTo>
                  <a:cubicBezTo>
                    <a:pt x="125" y="393"/>
                    <a:pt x="124" y="393"/>
                    <a:pt x="124" y="393"/>
                  </a:cubicBezTo>
                  <a:cubicBezTo>
                    <a:pt x="124" y="393"/>
                    <a:pt x="124" y="393"/>
                    <a:pt x="124" y="393"/>
                  </a:cubicBezTo>
                  <a:cubicBezTo>
                    <a:pt x="123" y="394"/>
                    <a:pt x="122" y="394"/>
                    <a:pt x="121" y="393"/>
                  </a:cubicBezTo>
                  <a:cubicBezTo>
                    <a:pt x="120" y="392"/>
                    <a:pt x="119" y="391"/>
                    <a:pt x="118" y="390"/>
                  </a:cubicBezTo>
                  <a:cubicBezTo>
                    <a:pt x="118" y="389"/>
                    <a:pt x="117" y="387"/>
                    <a:pt x="116" y="386"/>
                  </a:cubicBezTo>
                  <a:cubicBezTo>
                    <a:pt x="116" y="386"/>
                    <a:pt x="116" y="385"/>
                    <a:pt x="116" y="385"/>
                  </a:cubicBezTo>
                  <a:cubicBezTo>
                    <a:pt x="116" y="385"/>
                    <a:pt x="116" y="384"/>
                    <a:pt x="116" y="384"/>
                  </a:cubicBezTo>
                  <a:cubicBezTo>
                    <a:pt x="116" y="384"/>
                    <a:pt x="116" y="384"/>
                    <a:pt x="116" y="384"/>
                  </a:cubicBezTo>
                  <a:cubicBezTo>
                    <a:pt x="116" y="384"/>
                    <a:pt x="116" y="384"/>
                    <a:pt x="116" y="384"/>
                  </a:cubicBezTo>
                  <a:cubicBezTo>
                    <a:pt x="116" y="383"/>
                    <a:pt x="116" y="383"/>
                    <a:pt x="116" y="383"/>
                  </a:cubicBezTo>
                  <a:cubicBezTo>
                    <a:pt x="116" y="383"/>
                    <a:pt x="116" y="383"/>
                    <a:pt x="116" y="383"/>
                  </a:cubicBezTo>
                  <a:cubicBezTo>
                    <a:pt x="115" y="382"/>
                    <a:pt x="115" y="381"/>
                    <a:pt x="114" y="380"/>
                  </a:cubicBezTo>
                  <a:cubicBezTo>
                    <a:pt x="114" y="379"/>
                    <a:pt x="113" y="378"/>
                    <a:pt x="113" y="377"/>
                  </a:cubicBezTo>
                  <a:cubicBezTo>
                    <a:pt x="113" y="377"/>
                    <a:pt x="113" y="377"/>
                    <a:pt x="113" y="377"/>
                  </a:cubicBezTo>
                  <a:cubicBezTo>
                    <a:pt x="113" y="377"/>
                    <a:pt x="113" y="377"/>
                    <a:pt x="113" y="377"/>
                  </a:cubicBezTo>
                  <a:cubicBezTo>
                    <a:pt x="113" y="377"/>
                    <a:pt x="113" y="376"/>
                    <a:pt x="113" y="376"/>
                  </a:cubicBezTo>
                  <a:cubicBezTo>
                    <a:pt x="113" y="376"/>
                    <a:pt x="113" y="376"/>
                    <a:pt x="113" y="376"/>
                  </a:cubicBezTo>
                  <a:cubicBezTo>
                    <a:pt x="113" y="376"/>
                    <a:pt x="113" y="376"/>
                    <a:pt x="113" y="376"/>
                  </a:cubicBezTo>
                  <a:cubicBezTo>
                    <a:pt x="113" y="376"/>
                    <a:pt x="113" y="376"/>
                    <a:pt x="113" y="376"/>
                  </a:cubicBezTo>
                  <a:cubicBezTo>
                    <a:pt x="113" y="376"/>
                    <a:pt x="113" y="376"/>
                    <a:pt x="113" y="376"/>
                  </a:cubicBezTo>
                  <a:cubicBezTo>
                    <a:pt x="113" y="376"/>
                    <a:pt x="113" y="376"/>
                    <a:pt x="113" y="376"/>
                  </a:cubicBezTo>
                  <a:cubicBezTo>
                    <a:pt x="112" y="377"/>
                    <a:pt x="112" y="377"/>
                    <a:pt x="112" y="377"/>
                  </a:cubicBezTo>
                  <a:cubicBezTo>
                    <a:pt x="113" y="376"/>
                    <a:pt x="113" y="376"/>
                    <a:pt x="113" y="376"/>
                  </a:cubicBezTo>
                  <a:cubicBezTo>
                    <a:pt x="112" y="375"/>
                    <a:pt x="111" y="375"/>
                    <a:pt x="110" y="375"/>
                  </a:cubicBezTo>
                  <a:cubicBezTo>
                    <a:pt x="110" y="374"/>
                    <a:pt x="110" y="374"/>
                    <a:pt x="110" y="374"/>
                  </a:cubicBezTo>
                  <a:cubicBezTo>
                    <a:pt x="110" y="374"/>
                    <a:pt x="110" y="374"/>
                    <a:pt x="110" y="374"/>
                  </a:cubicBezTo>
                  <a:cubicBezTo>
                    <a:pt x="107" y="374"/>
                    <a:pt x="104" y="374"/>
                    <a:pt x="103" y="375"/>
                  </a:cubicBezTo>
                  <a:cubicBezTo>
                    <a:pt x="101" y="376"/>
                    <a:pt x="100" y="378"/>
                    <a:pt x="99" y="379"/>
                  </a:cubicBezTo>
                  <a:cubicBezTo>
                    <a:pt x="99" y="379"/>
                    <a:pt x="99" y="379"/>
                    <a:pt x="99" y="379"/>
                  </a:cubicBezTo>
                  <a:cubicBezTo>
                    <a:pt x="99" y="379"/>
                    <a:pt x="99" y="379"/>
                    <a:pt x="99" y="379"/>
                  </a:cubicBezTo>
                  <a:cubicBezTo>
                    <a:pt x="99" y="379"/>
                    <a:pt x="99" y="379"/>
                    <a:pt x="99" y="379"/>
                  </a:cubicBezTo>
                  <a:cubicBezTo>
                    <a:pt x="99" y="379"/>
                    <a:pt x="99" y="379"/>
                    <a:pt x="99" y="379"/>
                  </a:cubicBezTo>
                  <a:cubicBezTo>
                    <a:pt x="99" y="380"/>
                    <a:pt x="99" y="380"/>
                    <a:pt x="99" y="380"/>
                  </a:cubicBezTo>
                  <a:cubicBezTo>
                    <a:pt x="99" y="380"/>
                    <a:pt x="99" y="380"/>
                    <a:pt x="99" y="380"/>
                  </a:cubicBezTo>
                  <a:cubicBezTo>
                    <a:pt x="99" y="380"/>
                    <a:pt x="99" y="380"/>
                    <a:pt x="99" y="380"/>
                  </a:cubicBezTo>
                  <a:cubicBezTo>
                    <a:pt x="99" y="380"/>
                    <a:pt x="99" y="380"/>
                    <a:pt x="99" y="380"/>
                  </a:cubicBezTo>
                  <a:cubicBezTo>
                    <a:pt x="99" y="380"/>
                    <a:pt x="99" y="380"/>
                    <a:pt x="99" y="380"/>
                  </a:cubicBezTo>
                  <a:cubicBezTo>
                    <a:pt x="99" y="380"/>
                    <a:pt x="98" y="382"/>
                    <a:pt x="97" y="383"/>
                  </a:cubicBezTo>
                  <a:cubicBezTo>
                    <a:pt x="96" y="383"/>
                    <a:pt x="96" y="383"/>
                    <a:pt x="96" y="383"/>
                  </a:cubicBezTo>
                  <a:cubicBezTo>
                    <a:pt x="96" y="384"/>
                    <a:pt x="96" y="384"/>
                    <a:pt x="96" y="384"/>
                  </a:cubicBezTo>
                  <a:cubicBezTo>
                    <a:pt x="96" y="384"/>
                    <a:pt x="96" y="384"/>
                    <a:pt x="96" y="384"/>
                  </a:cubicBezTo>
                  <a:cubicBezTo>
                    <a:pt x="96" y="387"/>
                    <a:pt x="94" y="391"/>
                    <a:pt x="93" y="395"/>
                  </a:cubicBezTo>
                  <a:cubicBezTo>
                    <a:pt x="92" y="398"/>
                    <a:pt x="91" y="400"/>
                    <a:pt x="90" y="402"/>
                  </a:cubicBezTo>
                  <a:cubicBezTo>
                    <a:pt x="89" y="404"/>
                    <a:pt x="88" y="407"/>
                    <a:pt x="87" y="409"/>
                  </a:cubicBezTo>
                  <a:cubicBezTo>
                    <a:pt x="86" y="410"/>
                    <a:pt x="86" y="411"/>
                    <a:pt x="85" y="411"/>
                  </a:cubicBezTo>
                  <a:cubicBezTo>
                    <a:pt x="84" y="412"/>
                    <a:pt x="84" y="412"/>
                    <a:pt x="83" y="412"/>
                  </a:cubicBezTo>
                  <a:cubicBezTo>
                    <a:pt x="82" y="412"/>
                    <a:pt x="82" y="411"/>
                    <a:pt x="82" y="410"/>
                  </a:cubicBezTo>
                  <a:cubicBezTo>
                    <a:pt x="81" y="410"/>
                    <a:pt x="81" y="409"/>
                    <a:pt x="82" y="408"/>
                  </a:cubicBezTo>
                  <a:cubicBezTo>
                    <a:pt x="82" y="406"/>
                    <a:pt x="83" y="404"/>
                    <a:pt x="84" y="401"/>
                  </a:cubicBezTo>
                  <a:cubicBezTo>
                    <a:pt x="86" y="396"/>
                    <a:pt x="86" y="395"/>
                    <a:pt x="87" y="392"/>
                  </a:cubicBezTo>
                  <a:cubicBezTo>
                    <a:pt x="87" y="392"/>
                    <a:pt x="87" y="392"/>
                    <a:pt x="87" y="392"/>
                  </a:cubicBezTo>
                  <a:cubicBezTo>
                    <a:pt x="87" y="392"/>
                    <a:pt x="87" y="392"/>
                    <a:pt x="87" y="392"/>
                  </a:cubicBezTo>
                  <a:cubicBezTo>
                    <a:pt x="87" y="390"/>
                    <a:pt x="88" y="388"/>
                    <a:pt x="89" y="386"/>
                  </a:cubicBezTo>
                  <a:cubicBezTo>
                    <a:pt x="89" y="385"/>
                    <a:pt x="89" y="384"/>
                    <a:pt x="89" y="383"/>
                  </a:cubicBezTo>
                  <a:cubicBezTo>
                    <a:pt x="89" y="383"/>
                    <a:pt x="89" y="383"/>
                    <a:pt x="89" y="382"/>
                  </a:cubicBezTo>
                  <a:cubicBezTo>
                    <a:pt x="89" y="382"/>
                    <a:pt x="89" y="382"/>
                    <a:pt x="89" y="382"/>
                  </a:cubicBezTo>
                  <a:cubicBezTo>
                    <a:pt x="89" y="382"/>
                    <a:pt x="89" y="382"/>
                    <a:pt x="89" y="382"/>
                  </a:cubicBezTo>
                  <a:cubicBezTo>
                    <a:pt x="89" y="382"/>
                    <a:pt x="89" y="382"/>
                    <a:pt x="89" y="382"/>
                  </a:cubicBezTo>
                  <a:cubicBezTo>
                    <a:pt x="89" y="382"/>
                    <a:pt x="89" y="381"/>
                    <a:pt x="89" y="381"/>
                  </a:cubicBezTo>
                  <a:cubicBezTo>
                    <a:pt x="89" y="381"/>
                    <a:pt x="89" y="381"/>
                    <a:pt x="89" y="381"/>
                  </a:cubicBezTo>
                  <a:cubicBezTo>
                    <a:pt x="89" y="381"/>
                    <a:pt x="89" y="381"/>
                    <a:pt x="89" y="381"/>
                  </a:cubicBezTo>
                  <a:cubicBezTo>
                    <a:pt x="89" y="381"/>
                    <a:pt x="89" y="381"/>
                    <a:pt x="89" y="381"/>
                  </a:cubicBezTo>
                  <a:cubicBezTo>
                    <a:pt x="89" y="381"/>
                    <a:pt x="89" y="381"/>
                    <a:pt x="89" y="381"/>
                  </a:cubicBezTo>
                  <a:cubicBezTo>
                    <a:pt x="89" y="381"/>
                    <a:pt x="89" y="381"/>
                    <a:pt x="89" y="381"/>
                  </a:cubicBezTo>
                  <a:cubicBezTo>
                    <a:pt x="88" y="381"/>
                    <a:pt x="88" y="381"/>
                    <a:pt x="88" y="381"/>
                  </a:cubicBezTo>
                  <a:cubicBezTo>
                    <a:pt x="88" y="380"/>
                    <a:pt x="88" y="380"/>
                    <a:pt x="88" y="380"/>
                  </a:cubicBezTo>
                  <a:cubicBezTo>
                    <a:pt x="88" y="380"/>
                    <a:pt x="88" y="380"/>
                    <a:pt x="88" y="380"/>
                  </a:cubicBezTo>
                  <a:cubicBezTo>
                    <a:pt x="88" y="380"/>
                    <a:pt x="88" y="380"/>
                    <a:pt x="88" y="380"/>
                  </a:cubicBezTo>
                  <a:cubicBezTo>
                    <a:pt x="88" y="380"/>
                    <a:pt x="88" y="380"/>
                    <a:pt x="87" y="381"/>
                  </a:cubicBezTo>
                  <a:cubicBezTo>
                    <a:pt x="87" y="381"/>
                    <a:pt x="87" y="381"/>
                    <a:pt x="87" y="381"/>
                  </a:cubicBezTo>
                  <a:cubicBezTo>
                    <a:pt x="87" y="381"/>
                    <a:pt x="87" y="381"/>
                    <a:pt x="87" y="381"/>
                  </a:cubicBezTo>
                  <a:cubicBezTo>
                    <a:pt x="87" y="381"/>
                    <a:pt x="87" y="381"/>
                    <a:pt x="87" y="381"/>
                  </a:cubicBezTo>
                  <a:cubicBezTo>
                    <a:pt x="86" y="383"/>
                    <a:pt x="84" y="387"/>
                    <a:pt x="83" y="390"/>
                  </a:cubicBezTo>
                  <a:cubicBezTo>
                    <a:pt x="81" y="394"/>
                    <a:pt x="80" y="394"/>
                    <a:pt x="76" y="400"/>
                  </a:cubicBezTo>
                  <a:cubicBezTo>
                    <a:pt x="75" y="402"/>
                    <a:pt x="74" y="404"/>
                    <a:pt x="73" y="406"/>
                  </a:cubicBezTo>
                  <a:cubicBezTo>
                    <a:pt x="73" y="406"/>
                    <a:pt x="73" y="406"/>
                    <a:pt x="73" y="406"/>
                  </a:cubicBezTo>
                  <a:cubicBezTo>
                    <a:pt x="73" y="406"/>
                    <a:pt x="72" y="406"/>
                    <a:pt x="72" y="406"/>
                  </a:cubicBezTo>
                  <a:cubicBezTo>
                    <a:pt x="72" y="406"/>
                    <a:pt x="72" y="407"/>
                    <a:pt x="72" y="407"/>
                  </a:cubicBezTo>
                  <a:cubicBezTo>
                    <a:pt x="71" y="408"/>
                    <a:pt x="70" y="408"/>
                    <a:pt x="70" y="408"/>
                  </a:cubicBezTo>
                  <a:cubicBezTo>
                    <a:pt x="69" y="408"/>
                    <a:pt x="69" y="408"/>
                    <a:pt x="68" y="407"/>
                  </a:cubicBezTo>
                  <a:cubicBezTo>
                    <a:pt x="67" y="407"/>
                    <a:pt x="67" y="407"/>
                    <a:pt x="67" y="406"/>
                  </a:cubicBezTo>
                  <a:cubicBezTo>
                    <a:pt x="67" y="406"/>
                    <a:pt x="67" y="406"/>
                    <a:pt x="67" y="405"/>
                  </a:cubicBezTo>
                  <a:cubicBezTo>
                    <a:pt x="67" y="404"/>
                    <a:pt x="67" y="403"/>
                    <a:pt x="68" y="403"/>
                  </a:cubicBezTo>
                  <a:cubicBezTo>
                    <a:pt x="69" y="401"/>
                    <a:pt x="71" y="399"/>
                    <a:pt x="72" y="396"/>
                  </a:cubicBezTo>
                  <a:cubicBezTo>
                    <a:pt x="74" y="392"/>
                    <a:pt x="77" y="387"/>
                    <a:pt x="79" y="383"/>
                  </a:cubicBezTo>
                  <a:cubicBezTo>
                    <a:pt x="80" y="381"/>
                    <a:pt x="81" y="380"/>
                    <a:pt x="81" y="379"/>
                  </a:cubicBezTo>
                  <a:cubicBezTo>
                    <a:pt x="82" y="378"/>
                    <a:pt x="82" y="377"/>
                    <a:pt x="82" y="377"/>
                  </a:cubicBezTo>
                  <a:cubicBezTo>
                    <a:pt x="82" y="376"/>
                    <a:pt x="82" y="375"/>
                    <a:pt x="82" y="375"/>
                  </a:cubicBezTo>
                  <a:cubicBezTo>
                    <a:pt x="81" y="375"/>
                    <a:pt x="82" y="375"/>
                    <a:pt x="81" y="375"/>
                  </a:cubicBezTo>
                  <a:cubicBezTo>
                    <a:pt x="81" y="375"/>
                    <a:pt x="81" y="375"/>
                    <a:pt x="81" y="375"/>
                  </a:cubicBezTo>
                  <a:cubicBezTo>
                    <a:pt x="81" y="374"/>
                    <a:pt x="81" y="374"/>
                    <a:pt x="81" y="374"/>
                  </a:cubicBezTo>
                  <a:cubicBezTo>
                    <a:pt x="81" y="374"/>
                    <a:pt x="81" y="374"/>
                    <a:pt x="81" y="374"/>
                  </a:cubicBezTo>
                  <a:cubicBezTo>
                    <a:pt x="81" y="374"/>
                    <a:pt x="81" y="374"/>
                    <a:pt x="81" y="374"/>
                  </a:cubicBezTo>
                  <a:cubicBezTo>
                    <a:pt x="81" y="374"/>
                    <a:pt x="80" y="374"/>
                    <a:pt x="80" y="374"/>
                  </a:cubicBezTo>
                  <a:cubicBezTo>
                    <a:pt x="80" y="375"/>
                    <a:pt x="80" y="374"/>
                    <a:pt x="80" y="375"/>
                  </a:cubicBezTo>
                  <a:cubicBezTo>
                    <a:pt x="80" y="375"/>
                    <a:pt x="80" y="375"/>
                    <a:pt x="80" y="375"/>
                  </a:cubicBezTo>
                  <a:cubicBezTo>
                    <a:pt x="80" y="375"/>
                    <a:pt x="80" y="375"/>
                    <a:pt x="80" y="375"/>
                  </a:cubicBezTo>
                  <a:cubicBezTo>
                    <a:pt x="78" y="376"/>
                    <a:pt x="77" y="379"/>
                    <a:pt x="75" y="381"/>
                  </a:cubicBezTo>
                  <a:cubicBezTo>
                    <a:pt x="74" y="382"/>
                    <a:pt x="73" y="383"/>
                    <a:pt x="71" y="385"/>
                  </a:cubicBezTo>
                  <a:cubicBezTo>
                    <a:pt x="70" y="386"/>
                    <a:pt x="68" y="387"/>
                    <a:pt x="67" y="388"/>
                  </a:cubicBezTo>
                  <a:cubicBezTo>
                    <a:pt x="67" y="389"/>
                    <a:pt x="65" y="392"/>
                    <a:pt x="64" y="393"/>
                  </a:cubicBezTo>
                  <a:cubicBezTo>
                    <a:pt x="63" y="394"/>
                    <a:pt x="62" y="395"/>
                    <a:pt x="62" y="395"/>
                  </a:cubicBezTo>
                  <a:cubicBezTo>
                    <a:pt x="61" y="395"/>
                    <a:pt x="61" y="395"/>
                    <a:pt x="60" y="395"/>
                  </a:cubicBezTo>
                  <a:cubicBezTo>
                    <a:pt x="59" y="394"/>
                    <a:pt x="59" y="393"/>
                    <a:pt x="59" y="393"/>
                  </a:cubicBezTo>
                  <a:cubicBezTo>
                    <a:pt x="58" y="392"/>
                    <a:pt x="59" y="392"/>
                    <a:pt x="59" y="391"/>
                  </a:cubicBezTo>
                  <a:cubicBezTo>
                    <a:pt x="60" y="390"/>
                    <a:pt x="62" y="388"/>
                    <a:pt x="63" y="386"/>
                  </a:cubicBezTo>
                  <a:cubicBezTo>
                    <a:pt x="63" y="386"/>
                    <a:pt x="63" y="385"/>
                    <a:pt x="63" y="385"/>
                  </a:cubicBezTo>
                  <a:cubicBezTo>
                    <a:pt x="63" y="385"/>
                    <a:pt x="63" y="385"/>
                    <a:pt x="63" y="385"/>
                  </a:cubicBezTo>
                  <a:cubicBezTo>
                    <a:pt x="63" y="385"/>
                    <a:pt x="64" y="385"/>
                    <a:pt x="64" y="385"/>
                  </a:cubicBezTo>
                  <a:cubicBezTo>
                    <a:pt x="64" y="385"/>
                    <a:pt x="64" y="385"/>
                    <a:pt x="64" y="385"/>
                  </a:cubicBezTo>
                  <a:cubicBezTo>
                    <a:pt x="65" y="382"/>
                    <a:pt x="66" y="381"/>
                    <a:pt x="67" y="380"/>
                  </a:cubicBezTo>
                  <a:cubicBezTo>
                    <a:pt x="68" y="379"/>
                    <a:pt x="69" y="378"/>
                    <a:pt x="70" y="376"/>
                  </a:cubicBezTo>
                  <a:cubicBezTo>
                    <a:pt x="70" y="376"/>
                    <a:pt x="70" y="376"/>
                    <a:pt x="70" y="376"/>
                  </a:cubicBezTo>
                  <a:cubicBezTo>
                    <a:pt x="70" y="376"/>
                    <a:pt x="70" y="376"/>
                    <a:pt x="70" y="376"/>
                  </a:cubicBezTo>
                  <a:cubicBezTo>
                    <a:pt x="70" y="376"/>
                    <a:pt x="71" y="376"/>
                    <a:pt x="71" y="376"/>
                  </a:cubicBezTo>
                  <a:cubicBezTo>
                    <a:pt x="71" y="376"/>
                    <a:pt x="71" y="376"/>
                    <a:pt x="71" y="376"/>
                  </a:cubicBezTo>
                  <a:cubicBezTo>
                    <a:pt x="71" y="376"/>
                    <a:pt x="71" y="376"/>
                    <a:pt x="71" y="376"/>
                  </a:cubicBezTo>
                  <a:cubicBezTo>
                    <a:pt x="71" y="375"/>
                    <a:pt x="71" y="375"/>
                    <a:pt x="72" y="374"/>
                  </a:cubicBezTo>
                  <a:cubicBezTo>
                    <a:pt x="73" y="373"/>
                    <a:pt x="74" y="372"/>
                    <a:pt x="75" y="371"/>
                  </a:cubicBezTo>
                  <a:cubicBezTo>
                    <a:pt x="75" y="371"/>
                    <a:pt x="75" y="371"/>
                    <a:pt x="75" y="371"/>
                  </a:cubicBezTo>
                  <a:cubicBezTo>
                    <a:pt x="76" y="370"/>
                    <a:pt x="77" y="369"/>
                    <a:pt x="77" y="368"/>
                  </a:cubicBezTo>
                  <a:cubicBezTo>
                    <a:pt x="77" y="366"/>
                    <a:pt x="77" y="365"/>
                    <a:pt x="76" y="364"/>
                  </a:cubicBezTo>
                  <a:cubicBezTo>
                    <a:pt x="75" y="364"/>
                    <a:pt x="75" y="364"/>
                    <a:pt x="75" y="364"/>
                  </a:cubicBezTo>
                  <a:cubicBezTo>
                    <a:pt x="75" y="364"/>
                    <a:pt x="75" y="364"/>
                    <a:pt x="75" y="364"/>
                  </a:cubicBezTo>
                  <a:cubicBezTo>
                    <a:pt x="74" y="363"/>
                    <a:pt x="73" y="364"/>
                    <a:pt x="72" y="364"/>
                  </a:cubicBezTo>
                  <a:cubicBezTo>
                    <a:pt x="71" y="364"/>
                    <a:pt x="71" y="365"/>
                    <a:pt x="70" y="365"/>
                  </a:cubicBezTo>
                  <a:cubicBezTo>
                    <a:pt x="70" y="365"/>
                    <a:pt x="70" y="365"/>
                    <a:pt x="70" y="365"/>
                  </a:cubicBezTo>
                  <a:cubicBezTo>
                    <a:pt x="70" y="365"/>
                    <a:pt x="70" y="365"/>
                    <a:pt x="70" y="365"/>
                  </a:cubicBezTo>
                  <a:cubicBezTo>
                    <a:pt x="70" y="365"/>
                    <a:pt x="70" y="365"/>
                    <a:pt x="70" y="365"/>
                  </a:cubicBezTo>
                  <a:cubicBezTo>
                    <a:pt x="69" y="365"/>
                    <a:pt x="69" y="365"/>
                    <a:pt x="69" y="365"/>
                  </a:cubicBezTo>
                  <a:cubicBezTo>
                    <a:pt x="69" y="365"/>
                    <a:pt x="68" y="365"/>
                    <a:pt x="67" y="366"/>
                  </a:cubicBezTo>
                  <a:cubicBezTo>
                    <a:pt x="66" y="366"/>
                    <a:pt x="65" y="366"/>
                    <a:pt x="64" y="367"/>
                  </a:cubicBezTo>
                  <a:cubicBezTo>
                    <a:pt x="64" y="367"/>
                    <a:pt x="64" y="367"/>
                    <a:pt x="64" y="367"/>
                  </a:cubicBezTo>
                  <a:cubicBezTo>
                    <a:pt x="64" y="367"/>
                    <a:pt x="64" y="367"/>
                    <a:pt x="63" y="367"/>
                  </a:cubicBezTo>
                  <a:cubicBezTo>
                    <a:pt x="63" y="367"/>
                    <a:pt x="63" y="367"/>
                    <a:pt x="62" y="368"/>
                  </a:cubicBezTo>
                  <a:cubicBezTo>
                    <a:pt x="61" y="368"/>
                    <a:pt x="59" y="369"/>
                    <a:pt x="57" y="370"/>
                  </a:cubicBezTo>
                  <a:cubicBezTo>
                    <a:pt x="56" y="370"/>
                    <a:pt x="56" y="370"/>
                    <a:pt x="55" y="370"/>
                  </a:cubicBezTo>
                  <a:cubicBezTo>
                    <a:pt x="55" y="370"/>
                    <a:pt x="55" y="370"/>
                    <a:pt x="55" y="370"/>
                  </a:cubicBezTo>
                  <a:cubicBezTo>
                    <a:pt x="54" y="369"/>
                    <a:pt x="54" y="369"/>
                    <a:pt x="54" y="368"/>
                  </a:cubicBezTo>
                  <a:cubicBezTo>
                    <a:pt x="54" y="368"/>
                    <a:pt x="54" y="368"/>
                    <a:pt x="54" y="367"/>
                  </a:cubicBezTo>
                  <a:cubicBezTo>
                    <a:pt x="55" y="366"/>
                    <a:pt x="57" y="365"/>
                    <a:pt x="61" y="363"/>
                  </a:cubicBezTo>
                  <a:cubicBezTo>
                    <a:pt x="61" y="362"/>
                    <a:pt x="61" y="363"/>
                    <a:pt x="61" y="362"/>
                  </a:cubicBezTo>
                  <a:cubicBezTo>
                    <a:pt x="61" y="362"/>
                    <a:pt x="61" y="362"/>
                    <a:pt x="61" y="362"/>
                  </a:cubicBezTo>
                  <a:cubicBezTo>
                    <a:pt x="61" y="362"/>
                    <a:pt x="61" y="362"/>
                    <a:pt x="61" y="362"/>
                  </a:cubicBezTo>
                  <a:cubicBezTo>
                    <a:pt x="61" y="362"/>
                    <a:pt x="61" y="362"/>
                    <a:pt x="61" y="362"/>
                  </a:cubicBezTo>
                  <a:cubicBezTo>
                    <a:pt x="61" y="362"/>
                    <a:pt x="61" y="362"/>
                    <a:pt x="61" y="362"/>
                  </a:cubicBezTo>
                  <a:cubicBezTo>
                    <a:pt x="65" y="361"/>
                    <a:pt x="66" y="360"/>
                    <a:pt x="68" y="360"/>
                  </a:cubicBezTo>
                  <a:cubicBezTo>
                    <a:pt x="68" y="360"/>
                    <a:pt x="68" y="360"/>
                    <a:pt x="68" y="360"/>
                  </a:cubicBezTo>
                  <a:cubicBezTo>
                    <a:pt x="68" y="360"/>
                    <a:pt x="68" y="360"/>
                    <a:pt x="68" y="360"/>
                  </a:cubicBezTo>
                  <a:cubicBezTo>
                    <a:pt x="70" y="358"/>
                    <a:pt x="72" y="357"/>
                    <a:pt x="75" y="356"/>
                  </a:cubicBezTo>
                  <a:cubicBezTo>
                    <a:pt x="75" y="356"/>
                    <a:pt x="75" y="356"/>
                    <a:pt x="75" y="356"/>
                  </a:cubicBezTo>
                  <a:cubicBezTo>
                    <a:pt x="75" y="356"/>
                    <a:pt x="75" y="356"/>
                    <a:pt x="75" y="356"/>
                  </a:cubicBezTo>
                  <a:cubicBezTo>
                    <a:pt x="75" y="356"/>
                    <a:pt x="75" y="356"/>
                    <a:pt x="75" y="356"/>
                  </a:cubicBezTo>
                  <a:cubicBezTo>
                    <a:pt x="75" y="356"/>
                    <a:pt x="75" y="356"/>
                    <a:pt x="75" y="356"/>
                  </a:cubicBezTo>
                  <a:cubicBezTo>
                    <a:pt x="75" y="356"/>
                    <a:pt x="76" y="355"/>
                    <a:pt x="76" y="355"/>
                  </a:cubicBezTo>
                  <a:cubicBezTo>
                    <a:pt x="77" y="354"/>
                    <a:pt x="77" y="354"/>
                    <a:pt x="77" y="354"/>
                  </a:cubicBezTo>
                  <a:cubicBezTo>
                    <a:pt x="77" y="354"/>
                    <a:pt x="77" y="354"/>
                    <a:pt x="77" y="354"/>
                  </a:cubicBezTo>
                  <a:cubicBezTo>
                    <a:pt x="77" y="354"/>
                    <a:pt x="77" y="354"/>
                    <a:pt x="77" y="354"/>
                  </a:cubicBezTo>
                  <a:cubicBezTo>
                    <a:pt x="77" y="354"/>
                    <a:pt x="77" y="354"/>
                    <a:pt x="77" y="353"/>
                  </a:cubicBezTo>
                  <a:cubicBezTo>
                    <a:pt x="77" y="353"/>
                    <a:pt x="77" y="353"/>
                    <a:pt x="77" y="353"/>
                  </a:cubicBezTo>
                  <a:cubicBezTo>
                    <a:pt x="77" y="353"/>
                    <a:pt x="77" y="353"/>
                    <a:pt x="77" y="353"/>
                  </a:cubicBezTo>
                  <a:cubicBezTo>
                    <a:pt x="76" y="353"/>
                    <a:pt x="76" y="353"/>
                    <a:pt x="76" y="353"/>
                  </a:cubicBezTo>
                  <a:cubicBezTo>
                    <a:pt x="76" y="353"/>
                    <a:pt x="76" y="353"/>
                    <a:pt x="76" y="353"/>
                  </a:cubicBezTo>
                  <a:cubicBezTo>
                    <a:pt x="76" y="353"/>
                    <a:pt x="76" y="353"/>
                    <a:pt x="76" y="353"/>
                  </a:cubicBezTo>
                  <a:cubicBezTo>
                    <a:pt x="76" y="353"/>
                    <a:pt x="76" y="353"/>
                    <a:pt x="76" y="353"/>
                  </a:cubicBezTo>
                  <a:cubicBezTo>
                    <a:pt x="66" y="346"/>
                    <a:pt x="54" y="338"/>
                    <a:pt x="43" y="333"/>
                  </a:cubicBezTo>
                  <a:cubicBezTo>
                    <a:pt x="37" y="330"/>
                    <a:pt x="30" y="327"/>
                    <a:pt x="24" y="327"/>
                  </a:cubicBezTo>
                  <a:cubicBezTo>
                    <a:pt x="19" y="326"/>
                    <a:pt x="13" y="327"/>
                    <a:pt x="10" y="332"/>
                  </a:cubicBezTo>
                  <a:cubicBezTo>
                    <a:pt x="6" y="336"/>
                    <a:pt x="3" y="340"/>
                    <a:pt x="2" y="346"/>
                  </a:cubicBezTo>
                  <a:cubicBezTo>
                    <a:pt x="0" y="351"/>
                    <a:pt x="0" y="356"/>
                    <a:pt x="3" y="363"/>
                  </a:cubicBezTo>
                  <a:cubicBezTo>
                    <a:pt x="10" y="376"/>
                    <a:pt x="26" y="392"/>
                    <a:pt x="62" y="416"/>
                  </a:cubicBezTo>
                  <a:cubicBezTo>
                    <a:pt x="62" y="416"/>
                    <a:pt x="62" y="416"/>
                    <a:pt x="62" y="416"/>
                  </a:cubicBezTo>
                  <a:cubicBezTo>
                    <a:pt x="62" y="417"/>
                    <a:pt x="62" y="417"/>
                    <a:pt x="62" y="417"/>
                  </a:cubicBezTo>
                  <a:cubicBezTo>
                    <a:pt x="63" y="418"/>
                    <a:pt x="63" y="418"/>
                    <a:pt x="63" y="418"/>
                  </a:cubicBezTo>
                  <a:cubicBezTo>
                    <a:pt x="63" y="417"/>
                    <a:pt x="63" y="417"/>
                    <a:pt x="63" y="417"/>
                  </a:cubicBezTo>
                  <a:cubicBezTo>
                    <a:pt x="89" y="434"/>
                    <a:pt x="100" y="441"/>
                    <a:pt x="117" y="448"/>
                  </a:cubicBezTo>
                  <a:cubicBezTo>
                    <a:pt x="117" y="448"/>
                    <a:pt x="117" y="448"/>
                    <a:pt x="117" y="448"/>
                  </a:cubicBezTo>
                  <a:cubicBezTo>
                    <a:pt x="136" y="464"/>
                    <a:pt x="153" y="473"/>
                    <a:pt x="171" y="484"/>
                  </a:cubicBezTo>
                  <a:cubicBezTo>
                    <a:pt x="171" y="484"/>
                    <a:pt x="171" y="484"/>
                    <a:pt x="171" y="484"/>
                  </a:cubicBezTo>
                  <a:cubicBezTo>
                    <a:pt x="202" y="528"/>
                    <a:pt x="230" y="554"/>
                    <a:pt x="252" y="574"/>
                  </a:cubicBezTo>
                  <a:cubicBezTo>
                    <a:pt x="252" y="574"/>
                    <a:pt x="252" y="574"/>
                    <a:pt x="252" y="574"/>
                  </a:cubicBezTo>
                  <a:cubicBezTo>
                    <a:pt x="252" y="574"/>
                    <a:pt x="252" y="574"/>
                    <a:pt x="252" y="574"/>
                  </a:cubicBezTo>
                  <a:cubicBezTo>
                    <a:pt x="253" y="574"/>
                    <a:pt x="253" y="574"/>
                    <a:pt x="253" y="574"/>
                  </a:cubicBezTo>
                  <a:cubicBezTo>
                    <a:pt x="253" y="574"/>
                    <a:pt x="253" y="574"/>
                    <a:pt x="253" y="574"/>
                  </a:cubicBezTo>
                  <a:cubicBezTo>
                    <a:pt x="253" y="574"/>
                    <a:pt x="253" y="574"/>
                    <a:pt x="254" y="574"/>
                  </a:cubicBezTo>
                  <a:cubicBezTo>
                    <a:pt x="254" y="574"/>
                    <a:pt x="254" y="574"/>
                    <a:pt x="254" y="574"/>
                  </a:cubicBezTo>
                  <a:cubicBezTo>
                    <a:pt x="254" y="574"/>
                    <a:pt x="254" y="574"/>
                    <a:pt x="254" y="574"/>
                  </a:cubicBezTo>
                  <a:cubicBezTo>
                    <a:pt x="254" y="574"/>
                    <a:pt x="254" y="574"/>
                    <a:pt x="254" y="574"/>
                  </a:cubicBezTo>
                  <a:cubicBezTo>
                    <a:pt x="254" y="573"/>
                    <a:pt x="254" y="573"/>
                    <a:pt x="254" y="573"/>
                  </a:cubicBezTo>
                  <a:cubicBezTo>
                    <a:pt x="254" y="573"/>
                    <a:pt x="254" y="573"/>
                    <a:pt x="254" y="573"/>
                  </a:cubicBezTo>
                  <a:cubicBezTo>
                    <a:pt x="254" y="573"/>
                    <a:pt x="254" y="573"/>
                    <a:pt x="254" y="573"/>
                  </a:cubicBezTo>
                  <a:cubicBezTo>
                    <a:pt x="254" y="573"/>
                    <a:pt x="254" y="573"/>
                    <a:pt x="254" y="573"/>
                  </a:cubicBezTo>
                  <a:cubicBezTo>
                    <a:pt x="254" y="572"/>
                    <a:pt x="254" y="572"/>
                    <a:pt x="254" y="572"/>
                  </a:cubicBezTo>
                  <a:cubicBezTo>
                    <a:pt x="254" y="572"/>
                    <a:pt x="254" y="572"/>
                    <a:pt x="254" y="572"/>
                  </a:cubicBezTo>
                  <a:cubicBezTo>
                    <a:pt x="250" y="565"/>
                    <a:pt x="248" y="557"/>
                    <a:pt x="245" y="549"/>
                  </a:cubicBezTo>
                  <a:cubicBezTo>
                    <a:pt x="245" y="549"/>
                    <a:pt x="245" y="549"/>
                    <a:pt x="245" y="549"/>
                  </a:cubicBezTo>
                  <a:cubicBezTo>
                    <a:pt x="245" y="549"/>
                    <a:pt x="245" y="549"/>
                    <a:pt x="245" y="549"/>
                  </a:cubicBezTo>
                  <a:cubicBezTo>
                    <a:pt x="239" y="536"/>
                    <a:pt x="239" y="528"/>
                    <a:pt x="239" y="520"/>
                  </a:cubicBezTo>
                  <a:cubicBezTo>
                    <a:pt x="238" y="512"/>
                    <a:pt x="238" y="504"/>
                    <a:pt x="231" y="490"/>
                  </a:cubicBezTo>
                  <a:cubicBezTo>
                    <a:pt x="231" y="490"/>
                    <a:pt x="231" y="490"/>
                    <a:pt x="231" y="490"/>
                  </a:cubicBezTo>
                  <a:cubicBezTo>
                    <a:pt x="228" y="482"/>
                    <a:pt x="227" y="479"/>
                    <a:pt x="227" y="477"/>
                  </a:cubicBezTo>
                  <a:cubicBezTo>
                    <a:pt x="226" y="475"/>
                    <a:pt x="227" y="474"/>
                    <a:pt x="226" y="469"/>
                  </a:cubicBezTo>
                  <a:cubicBezTo>
                    <a:pt x="225" y="469"/>
                    <a:pt x="225" y="469"/>
                    <a:pt x="225" y="469"/>
                  </a:cubicBezTo>
                  <a:cubicBezTo>
                    <a:pt x="225" y="469"/>
                    <a:pt x="225" y="469"/>
                    <a:pt x="225" y="469"/>
                  </a:cubicBezTo>
                  <a:cubicBezTo>
                    <a:pt x="225" y="469"/>
                    <a:pt x="225" y="469"/>
                    <a:pt x="225" y="469"/>
                  </a:cubicBezTo>
                  <a:cubicBezTo>
                    <a:pt x="221" y="461"/>
                    <a:pt x="219" y="454"/>
                    <a:pt x="217" y="448"/>
                  </a:cubicBezTo>
                  <a:cubicBezTo>
                    <a:pt x="217" y="445"/>
                    <a:pt x="216" y="442"/>
                    <a:pt x="216" y="440"/>
                  </a:cubicBezTo>
                  <a:cubicBezTo>
                    <a:pt x="216" y="438"/>
                    <a:pt x="217" y="437"/>
                    <a:pt x="218" y="436"/>
                  </a:cubicBezTo>
                  <a:cubicBezTo>
                    <a:pt x="219" y="435"/>
                    <a:pt x="220" y="434"/>
                    <a:pt x="220" y="434"/>
                  </a:cubicBezTo>
                  <a:cubicBezTo>
                    <a:pt x="225" y="431"/>
                    <a:pt x="229" y="432"/>
                    <a:pt x="233" y="434"/>
                  </a:cubicBezTo>
                  <a:cubicBezTo>
                    <a:pt x="238" y="437"/>
                    <a:pt x="242" y="441"/>
                    <a:pt x="246" y="446"/>
                  </a:cubicBezTo>
                  <a:cubicBezTo>
                    <a:pt x="249" y="451"/>
                    <a:pt x="252" y="456"/>
                    <a:pt x="255" y="461"/>
                  </a:cubicBezTo>
                  <a:cubicBezTo>
                    <a:pt x="256" y="463"/>
                    <a:pt x="256" y="465"/>
                    <a:pt x="257" y="467"/>
                  </a:cubicBezTo>
                  <a:cubicBezTo>
                    <a:pt x="257" y="468"/>
                    <a:pt x="258" y="470"/>
                    <a:pt x="258" y="471"/>
                  </a:cubicBezTo>
                  <a:cubicBezTo>
                    <a:pt x="258" y="471"/>
                    <a:pt x="258" y="471"/>
                    <a:pt x="258" y="471"/>
                  </a:cubicBezTo>
                  <a:cubicBezTo>
                    <a:pt x="258" y="471"/>
                    <a:pt x="258" y="471"/>
                    <a:pt x="258" y="471"/>
                  </a:cubicBezTo>
                  <a:cubicBezTo>
                    <a:pt x="258" y="471"/>
                    <a:pt x="258" y="471"/>
                    <a:pt x="258" y="471"/>
                  </a:cubicBezTo>
                  <a:cubicBezTo>
                    <a:pt x="258" y="471"/>
                    <a:pt x="258" y="471"/>
                    <a:pt x="258" y="471"/>
                  </a:cubicBezTo>
                  <a:cubicBezTo>
                    <a:pt x="258" y="471"/>
                    <a:pt x="258" y="471"/>
                    <a:pt x="258" y="471"/>
                  </a:cubicBezTo>
                  <a:cubicBezTo>
                    <a:pt x="261" y="474"/>
                    <a:pt x="263" y="480"/>
                    <a:pt x="265" y="486"/>
                  </a:cubicBezTo>
                  <a:cubicBezTo>
                    <a:pt x="266" y="487"/>
                    <a:pt x="266" y="488"/>
                    <a:pt x="266" y="489"/>
                  </a:cubicBezTo>
                  <a:cubicBezTo>
                    <a:pt x="266" y="489"/>
                    <a:pt x="266" y="489"/>
                    <a:pt x="266" y="489"/>
                  </a:cubicBezTo>
                  <a:cubicBezTo>
                    <a:pt x="266" y="489"/>
                    <a:pt x="266" y="489"/>
                    <a:pt x="266" y="489"/>
                  </a:cubicBezTo>
                  <a:cubicBezTo>
                    <a:pt x="264" y="495"/>
                    <a:pt x="263" y="498"/>
                    <a:pt x="263" y="502"/>
                  </a:cubicBezTo>
                  <a:cubicBezTo>
                    <a:pt x="262" y="505"/>
                    <a:pt x="263" y="508"/>
                    <a:pt x="262" y="513"/>
                  </a:cubicBezTo>
                  <a:cubicBezTo>
                    <a:pt x="262" y="518"/>
                    <a:pt x="263" y="523"/>
                    <a:pt x="264" y="527"/>
                  </a:cubicBezTo>
                  <a:cubicBezTo>
                    <a:pt x="264" y="527"/>
                    <a:pt x="264" y="527"/>
                    <a:pt x="264" y="527"/>
                  </a:cubicBezTo>
                  <a:cubicBezTo>
                    <a:pt x="264" y="534"/>
                    <a:pt x="265" y="538"/>
                    <a:pt x="267" y="541"/>
                  </a:cubicBezTo>
                  <a:cubicBezTo>
                    <a:pt x="268" y="545"/>
                    <a:pt x="270" y="548"/>
                    <a:pt x="270" y="555"/>
                  </a:cubicBezTo>
                  <a:cubicBezTo>
                    <a:pt x="270" y="555"/>
                    <a:pt x="270" y="555"/>
                    <a:pt x="270" y="555"/>
                  </a:cubicBezTo>
                  <a:cubicBezTo>
                    <a:pt x="270" y="555"/>
                    <a:pt x="270" y="555"/>
                    <a:pt x="270" y="555"/>
                  </a:cubicBezTo>
                  <a:cubicBezTo>
                    <a:pt x="270" y="555"/>
                    <a:pt x="270" y="555"/>
                    <a:pt x="270" y="555"/>
                  </a:cubicBezTo>
                  <a:cubicBezTo>
                    <a:pt x="270" y="560"/>
                    <a:pt x="271" y="561"/>
                    <a:pt x="271" y="562"/>
                  </a:cubicBezTo>
                  <a:cubicBezTo>
                    <a:pt x="271" y="563"/>
                    <a:pt x="272" y="564"/>
                    <a:pt x="272" y="565"/>
                  </a:cubicBezTo>
                  <a:cubicBezTo>
                    <a:pt x="272" y="566"/>
                    <a:pt x="272" y="566"/>
                    <a:pt x="272" y="566"/>
                  </a:cubicBezTo>
                  <a:cubicBezTo>
                    <a:pt x="272" y="570"/>
                    <a:pt x="272" y="573"/>
                    <a:pt x="273" y="576"/>
                  </a:cubicBezTo>
                  <a:cubicBezTo>
                    <a:pt x="273" y="578"/>
                    <a:pt x="274" y="579"/>
                    <a:pt x="274" y="580"/>
                  </a:cubicBezTo>
                  <a:cubicBezTo>
                    <a:pt x="275" y="581"/>
                    <a:pt x="276" y="582"/>
                    <a:pt x="277" y="582"/>
                  </a:cubicBezTo>
                  <a:cubicBezTo>
                    <a:pt x="277" y="582"/>
                    <a:pt x="278" y="583"/>
                    <a:pt x="279" y="583"/>
                  </a:cubicBezTo>
                  <a:cubicBezTo>
                    <a:pt x="281" y="583"/>
                    <a:pt x="284" y="581"/>
                    <a:pt x="285" y="579"/>
                  </a:cubicBezTo>
                  <a:cubicBezTo>
                    <a:pt x="287" y="577"/>
                    <a:pt x="288" y="574"/>
                    <a:pt x="288" y="571"/>
                  </a:cubicBezTo>
                  <a:cubicBezTo>
                    <a:pt x="289" y="568"/>
                    <a:pt x="289" y="565"/>
                    <a:pt x="289" y="563"/>
                  </a:cubicBezTo>
                  <a:cubicBezTo>
                    <a:pt x="289" y="561"/>
                    <a:pt x="289" y="560"/>
                    <a:pt x="289" y="559"/>
                  </a:cubicBezTo>
                  <a:cubicBezTo>
                    <a:pt x="288" y="559"/>
                    <a:pt x="288" y="558"/>
                    <a:pt x="288" y="557"/>
                  </a:cubicBezTo>
                  <a:cubicBezTo>
                    <a:pt x="288" y="557"/>
                    <a:pt x="288" y="556"/>
                    <a:pt x="288" y="556"/>
                  </a:cubicBezTo>
                  <a:cubicBezTo>
                    <a:pt x="288" y="554"/>
                    <a:pt x="288" y="552"/>
                    <a:pt x="288" y="549"/>
                  </a:cubicBezTo>
                  <a:cubicBezTo>
                    <a:pt x="288" y="547"/>
                    <a:pt x="287" y="544"/>
                    <a:pt x="287" y="542"/>
                  </a:cubicBezTo>
                  <a:cubicBezTo>
                    <a:pt x="293" y="537"/>
                    <a:pt x="298" y="536"/>
                    <a:pt x="301" y="536"/>
                  </a:cubicBezTo>
                  <a:cubicBezTo>
                    <a:pt x="305" y="537"/>
                    <a:pt x="307" y="539"/>
                    <a:pt x="310" y="541"/>
                  </a:cubicBezTo>
                  <a:cubicBezTo>
                    <a:pt x="310" y="541"/>
                    <a:pt x="310" y="541"/>
                    <a:pt x="310" y="541"/>
                  </a:cubicBezTo>
                  <a:cubicBezTo>
                    <a:pt x="311" y="542"/>
                    <a:pt x="314" y="544"/>
                    <a:pt x="317" y="545"/>
                  </a:cubicBezTo>
                  <a:cubicBezTo>
                    <a:pt x="317" y="545"/>
                    <a:pt x="317" y="545"/>
                    <a:pt x="317" y="545"/>
                  </a:cubicBezTo>
                  <a:cubicBezTo>
                    <a:pt x="320" y="550"/>
                    <a:pt x="326" y="557"/>
                    <a:pt x="330" y="562"/>
                  </a:cubicBezTo>
                  <a:cubicBezTo>
                    <a:pt x="334" y="566"/>
                    <a:pt x="338" y="569"/>
                    <a:pt x="341" y="573"/>
                  </a:cubicBezTo>
                  <a:cubicBezTo>
                    <a:pt x="343" y="575"/>
                    <a:pt x="347" y="579"/>
                    <a:pt x="351" y="582"/>
                  </a:cubicBezTo>
                  <a:cubicBezTo>
                    <a:pt x="353" y="583"/>
                    <a:pt x="355" y="584"/>
                    <a:pt x="357" y="585"/>
                  </a:cubicBezTo>
                  <a:cubicBezTo>
                    <a:pt x="359" y="586"/>
                    <a:pt x="361" y="586"/>
                    <a:pt x="363" y="584"/>
                  </a:cubicBezTo>
                  <a:cubicBezTo>
                    <a:pt x="365" y="582"/>
                    <a:pt x="365" y="580"/>
                    <a:pt x="365" y="578"/>
                  </a:cubicBezTo>
                  <a:cubicBezTo>
                    <a:pt x="365" y="576"/>
                    <a:pt x="365" y="575"/>
                    <a:pt x="363" y="573"/>
                  </a:cubicBezTo>
                  <a:cubicBezTo>
                    <a:pt x="361" y="569"/>
                    <a:pt x="357" y="566"/>
                    <a:pt x="354" y="562"/>
                  </a:cubicBezTo>
                  <a:cubicBezTo>
                    <a:pt x="347" y="555"/>
                    <a:pt x="346" y="554"/>
                    <a:pt x="343" y="550"/>
                  </a:cubicBezTo>
                  <a:cubicBezTo>
                    <a:pt x="343" y="550"/>
                    <a:pt x="343" y="550"/>
                    <a:pt x="343" y="550"/>
                  </a:cubicBezTo>
                  <a:cubicBezTo>
                    <a:pt x="340" y="546"/>
                    <a:pt x="337" y="542"/>
                    <a:pt x="334" y="540"/>
                  </a:cubicBezTo>
                  <a:cubicBezTo>
                    <a:pt x="333" y="538"/>
                    <a:pt x="333" y="537"/>
                    <a:pt x="332" y="536"/>
                  </a:cubicBezTo>
                  <a:cubicBezTo>
                    <a:pt x="332" y="536"/>
                    <a:pt x="332" y="536"/>
                    <a:pt x="332" y="535"/>
                  </a:cubicBezTo>
                  <a:cubicBezTo>
                    <a:pt x="335" y="538"/>
                    <a:pt x="340" y="543"/>
                    <a:pt x="345" y="547"/>
                  </a:cubicBezTo>
                  <a:cubicBezTo>
                    <a:pt x="346" y="548"/>
                    <a:pt x="348" y="549"/>
                    <a:pt x="349" y="550"/>
                  </a:cubicBezTo>
                  <a:cubicBezTo>
                    <a:pt x="349" y="550"/>
                    <a:pt x="349" y="550"/>
                    <a:pt x="349" y="550"/>
                  </a:cubicBezTo>
                  <a:cubicBezTo>
                    <a:pt x="349" y="550"/>
                    <a:pt x="349" y="550"/>
                    <a:pt x="349" y="550"/>
                  </a:cubicBezTo>
                  <a:cubicBezTo>
                    <a:pt x="353" y="552"/>
                    <a:pt x="356" y="553"/>
                    <a:pt x="363" y="559"/>
                  </a:cubicBezTo>
                  <a:cubicBezTo>
                    <a:pt x="369" y="562"/>
                    <a:pt x="373" y="566"/>
                    <a:pt x="376" y="567"/>
                  </a:cubicBezTo>
                  <a:cubicBezTo>
                    <a:pt x="378" y="568"/>
                    <a:pt x="380" y="569"/>
                    <a:pt x="382" y="568"/>
                  </a:cubicBezTo>
                  <a:cubicBezTo>
                    <a:pt x="383" y="568"/>
                    <a:pt x="385" y="566"/>
                    <a:pt x="386" y="564"/>
                  </a:cubicBezTo>
                  <a:cubicBezTo>
                    <a:pt x="387" y="563"/>
                    <a:pt x="387" y="563"/>
                    <a:pt x="387" y="562"/>
                  </a:cubicBezTo>
                  <a:cubicBezTo>
                    <a:pt x="388" y="560"/>
                    <a:pt x="387" y="558"/>
                    <a:pt x="386" y="557"/>
                  </a:cubicBezTo>
                  <a:cubicBezTo>
                    <a:pt x="385" y="555"/>
                    <a:pt x="384" y="554"/>
                    <a:pt x="382" y="553"/>
                  </a:cubicBezTo>
                  <a:cubicBezTo>
                    <a:pt x="378" y="550"/>
                    <a:pt x="374" y="548"/>
                    <a:pt x="371" y="545"/>
                  </a:cubicBezTo>
                  <a:cubicBezTo>
                    <a:pt x="363" y="539"/>
                    <a:pt x="354" y="532"/>
                    <a:pt x="350" y="528"/>
                  </a:cubicBezTo>
                  <a:cubicBezTo>
                    <a:pt x="347" y="525"/>
                    <a:pt x="344" y="524"/>
                    <a:pt x="342" y="522"/>
                  </a:cubicBezTo>
                  <a:cubicBezTo>
                    <a:pt x="341" y="522"/>
                    <a:pt x="340" y="521"/>
                    <a:pt x="340" y="520"/>
                  </a:cubicBezTo>
                  <a:cubicBezTo>
                    <a:pt x="340" y="520"/>
                    <a:pt x="340" y="520"/>
                    <a:pt x="340" y="520"/>
                  </a:cubicBezTo>
                  <a:cubicBezTo>
                    <a:pt x="343" y="521"/>
                    <a:pt x="347" y="524"/>
                    <a:pt x="351" y="526"/>
                  </a:cubicBezTo>
                  <a:cubicBezTo>
                    <a:pt x="351" y="526"/>
                    <a:pt x="351" y="526"/>
                    <a:pt x="351" y="526"/>
                  </a:cubicBezTo>
                  <a:cubicBezTo>
                    <a:pt x="351" y="526"/>
                    <a:pt x="351" y="526"/>
                    <a:pt x="351" y="526"/>
                  </a:cubicBezTo>
                  <a:cubicBezTo>
                    <a:pt x="351" y="526"/>
                    <a:pt x="351" y="526"/>
                    <a:pt x="351" y="526"/>
                  </a:cubicBezTo>
                  <a:cubicBezTo>
                    <a:pt x="351" y="526"/>
                    <a:pt x="351" y="526"/>
                    <a:pt x="351" y="526"/>
                  </a:cubicBezTo>
                  <a:cubicBezTo>
                    <a:pt x="354" y="527"/>
                    <a:pt x="358" y="529"/>
                    <a:pt x="361" y="530"/>
                  </a:cubicBezTo>
                  <a:cubicBezTo>
                    <a:pt x="365" y="531"/>
                    <a:pt x="368" y="532"/>
                    <a:pt x="370" y="533"/>
                  </a:cubicBezTo>
                  <a:cubicBezTo>
                    <a:pt x="371" y="534"/>
                    <a:pt x="375" y="537"/>
                    <a:pt x="379" y="539"/>
                  </a:cubicBezTo>
                  <a:cubicBezTo>
                    <a:pt x="381" y="540"/>
                    <a:pt x="383" y="541"/>
                    <a:pt x="385" y="540"/>
                  </a:cubicBezTo>
                  <a:cubicBezTo>
                    <a:pt x="388" y="540"/>
                    <a:pt x="389" y="539"/>
                    <a:pt x="391" y="537"/>
                  </a:cubicBezTo>
                  <a:cubicBezTo>
                    <a:pt x="391" y="536"/>
                    <a:pt x="392" y="534"/>
                    <a:pt x="392" y="533"/>
                  </a:cubicBezTo>
                  <a:cubicBezTo>
                    <a:pt x="392" y="532"/>
                    <a:pt x="392" y="532"/>
                    <a:pt x="392" y="531"/>
                  </a:cubicBezTo>
                  <a:cubicBezTo>
                    <a:pt x="391" y="529"/>
                    <a:pt x="390" y="528"/>
                    <a:pt x="389" y="527"/>
                  </a:cubicBezTo>
                  <a:cubicBezTo>
                    <a:pt x="386" y="525"/>
                    <a:pt x="381" y="524"/>
                    <a:pt x="377" y="520"/>
                  </a:cubicBezTo>
                  <a:cubicBezTo>
                    <a:pt x="373" y="518"/>
                    <a:pt x="370" y="516"/>
                    <a:pt x="368" y="515"/>
                  </a:cubicBezTo>
                  <a:cubicBezTo>
                    <a:pt x="368" y="515"/>
                    <a:pt x="368" y="515"/>
                    <a:pt x="368" y="515"/>
                  </a:cubicBezTo>
                  <a:cubicBezTo>
                    <a:pt x="368" y="515"/>
                    <a:pt x="368" y="515"/>
                    <a:pt x="368" y="515"/>
                  </a:cubicBezTo>
                  <a:cubicBezTo>
                    <a:pt x="367" y="514"/>
                    <a:pt x="366" y="514"/>
                    <a:pt x="366" y="514"/>
                  </a:cubicBezTo>
                  <a:cubicBezTo>
                    <a:pt x="363" y="513"/>
                    <a:pt x="361" y="512"/>
                    <a:pt x="358" y="510"/>
                  </a:cubicBezTo>
                  <a:cubicBezTo>
                    <a:pt x="358" y="509"/>
                    <a:pt x="358" y="509"/>
                    <a:pt x="358" y="509"/>
                  </a:cubicBezTo>
                  <a:cubicBezTo>
                    <a:pt x="358" y="509"/>
                    <a:pt x="358" y="509"/>
                    <a:pt x="358" y="509"/>
                  </a:cubicBezTo>
                  <a:cubicBezTo>
                    <a:pt x="357" y="508"/>
                    <a:pt x="355" y="508"/>
                    <a:pt x="353" y="507"/>
                  </a:cubicBezTo>
                  <a:cubicBezTo>
                    <a:pt x="351" y="506"/>
                    <a:pt x="349" y="505"/>
                    <a:pt x="347" y="504"/>
                  </a:cubicBezTo>
                  <a:cubicBezTo>
                    <a:pt x="344" y="503"/>
                    <a:pt x="343" y="502"/>
                    <a:pt x="342" y="501"/>
                  </a:cubicBezTo>
                  <a:cubicBezTo>
                    <a:pt x="341" y="500"/>
                    <a:pt x="341" y="498"/>
                    <a:pt x="342" y="496"/>
                  </a:cubicBezTo>
                  <a:cubicBezTo>
                    <a:pt x="342" y="496"/>
                    <a:pt x="344" y="495"/>
                    <a:pt x="345" y="495"/>
                  </a:cubicBezTo>
                  <a:cubicBezTo>
                    <a:pt x="347" y="495"/>
                    <a:pt x="348" y="495"/>
                    <a:pt x="350" y="495"/>
                  </a:cubicBezTo>
                  <a:cubicBezTo>
                    <a:pt x="350" y="495"/>
                    <a:pt x="350" y="495"/>
                    <a:pt x="350" y="495"/>
                  </a:cubicBezTo>
                  <a:cubicBezTo>
                    <a:pt x="350" y="495"/>
                    <a:pt x="350" y="495"/>
                    <a:pt x="350" y="495"/>
                  </a:cubicBezTo>
                  <a:cubicBezTo>
                    <a:pt x="352" y="495"/>
                    <a:pt x="353" y="495"/>
                    <a:pt x="355" y="494"/>
                  </a:cubicBezTo>
                  <a:cubicBezTo>
                    <a:pt x="357" y="494"/>
                    <a:pt x="359" y="494"/>
                    <a:pt x="361" y="494"/>
                  </a:cubicBezTo>
                  <a:cubicBezTo>
                    <a:pt x="361" y="494"/>
                    <a:pt x="361" y="494"/>
                    <a:pt x="361" y="494"/>
                  </a:cubicBezTo>
                  <a:cubicBezTo>
                    <a:pt x="361" y="493"/>
                    <a:pt x="361" y="493"/>
                    <a:pt x="361" y="493"/>
                  </a:cubicBezTo>
                  <a:cubicBezTo>
                    <a:pt x="361" y="493"/>
                    <a:pt x="361" y="494"/>
                    <a:pt x="361" y="494"/>
                  </a:cubicBezTo>
                  <a:cubicBezTo>
                    <a:pt x="361" y="494"/>
                    <a:pt x="361" y="494"/>
                    <a:pt x="361" y="494"/>
                  </a:cubicBezTo>
                  <a:cubicBezTo>
                    <a:pt x="362" y="494"/>
                    <a:pt x="362" y="494"/>
                    <a:pt x="363" y="494"/>
                  </a:cubicBezTo>
                  <a:cubicBezTo>
                    <a:pt x="363" y="494"/>
                    <a:pt x="364" y="494"/>
                    <a:pt x="365" y="494"/>
                  </a:cubicBezTo>
                  <a:cubicBezTo>
                    <a:pt x="368" y="494"/>
                    <a:pt x="372" y="495"/>
                    <a:pt x="375" y="495"/>
                  </a:cubicBezTo>
                  <a:cubicBezTo>
                    <a:pt x="377" y="494"/>
                    <a:pt x="378" y="494"/>
                    <a:pt x="379" y="493"/>
                  </a:cubicBezTo>
                  <a:cubicBezTo>
                    <a:pt x="380" y="493"/>
                    <a:pt x="381" y="492"/>
                    <a:pt x="382" y="491"/>
                  </a:cubicBezTo>
                  <a:cubicBezTo>
                    <a:pt x="382" y="491"/>
                    <a:pt x="382" y="491"/>
                    <a:pt x="382" y="490"/>
                  </a:cubicBezTo>
                  <a:cubicBezTo>
                    <a:pt x="382" y="489"/>
                    <a:pt x="382" y="488"/>
                    <a:pt x="382" y="487"/>
                  </a:cubicBezTo>
                  <a:cubicBezTo>
                    <a:pt x="382" y="485"/>
                    <a:pt x="381" y="484"/>
                    <a:pt x="380" y="483"/>
                  </a:cubicBezTo>
                  <a:cubicBezTo>
                    <a:pt x="377" y="481"/>
                    <a:pt x="372" y="480"/>
                    <a:pt x="363" y="480"/>
                  </a:cubicBezTo>
                  <a:cubicBezTo>
                    <a:pt x="363" y="479"/>
                    <a:pt x="363" y="479"/>
                    <a:pt x="363" y="479"/>
                  </a:cubicBezTo>
                  <a:cubicBezTo>
                    <a:pt x="356" y="479"/>
                    <a:pt x="353" y="479"/>
                    <a:pt x="349" y="480"/>
                  </a:cubicBezTo>
                  <a:cubicBezTo>
                    <a:pt x="349" y="480"/>
                    <a:pt x="349" y="480"/>
                    <a:pt x="349" y="480"/>
                  </a:cubicBezTo>
                  <a:cubicBezTo>
                    <a:pt x="344" y="479"/>
                    <a:pt x="340" y="479"/>
                    <a:pt x="336" y="479"/>
                  </a:cubicBezTo>
                  <a:cubicBezTo>
                    <a:pt x="336" y="479"/>
                    <a:pt x="336" y="479"/>
                    <a:pt x="336" y="479"/>
                  </a:cubicBezTo>
                  <a:cubicBezTo>
                    <a:pt x="336" y="479"/>
                    <a:pt x="336" y="479"/>
                    <a:pt x="336" y="479"/>
                  </a:cubicBezTo>
                  <a:cubicBezTo>
                    <a:pt x="336" y="479"/>
                    <a:pt x="336" y="479"/>
                    <a:pt x="336" y="479"/>
                  </a:cubicBezTo>
                  <a:cubicBezTo>
                    <a:pt x="333" y="478"/>
                    <a:pt x="331" y="477"/>
                    <a:pt x="329" y="476"/>
                  </a:cubicBezTo>
                  <a:cubicBezTo>
                    <a:pt x="329" y="476"/>
                    <a:pt x="329" y="476"/>
                    <a:pt x="329" y="476"/>
                  </a:cubicBezTo>
                  <a:cubicBezTo>
                    <a:pt x="329" y="476"/>
                    <a:pt x="329" y="476"/>
                    <a:pt x="329" y="476"/>
                  </a:cubicBezTo>
                  <a:cubicBezTo>
                    <a:pt x="329" y="476"/>
                    <a:pt x="329" y="476"/>
                    <a:pt x="329" y="476"/>
                  </a:cubicBezTo>
                  <a:cubicBezTo>
                    <a:pt x="329" y="476"/>
                    <a:pt x="329" y="476"/>
                    <a:pt x="329" y="476"/>
                  </a:cubicBezTo>
                  <a:cubicBezTo>
                    <a:pt x="329" y="476"/>
                    <a:pt x="329" y="476"/>
                    <a:pt x="329" y="476"/>
                  </a:cubicBezTo>
                  <a:cubicBezTo>
                    <a:pt x="327" y="475"/>
                    <a:pt x="325" y="475"/>
                    <a:pt x="324" y="474"/>
                  </a:cubicBezTo>
                  <a:cubicBezTo>
                    <a:pt x="325" y="472"/>
                    <a:pt x="327" y="470"/>
                    <a:pt x="328" y="468"/>
                  </a:cubicBezTo>
                  <a:cubicBezTo>
                    <a:pt x="328" y="468"/>
                    <a:pt x="328" y="468"/>
                    <a:pt x="328" y="468"/>
                  </a:cubicBezTo>
                  <a:cubicBezTo>
                    <a:pt x="329" y="467"/>
                    <a:pt x="329" y="467"/>
                    <a:pt x="329" y="467"/>
                  </a:cubicBezTo>
                  <a:cubicBezTo>
                    <a:pt x="331" y="454"/>
                    <a:pt x="335" y="436"/>
                    <a:pt x="338" y="422"/>
                  </a:cubicBezTo>
                  <a:cubicBezTo>
                    <a:pt x="341" y="411"/>
                    <a:pt x="346" y="402"/>
                    <a:pt x="350" y="391"/>
                  </a:cubicBezTo>
                  <a:cubicBezTo>
                    <a:pt x="351" y="386"/>
                    <a:pt x="354" y="375"/>
                    <a:pt x="359" y="366"/>
                  </a:cubicBezTo>
                  <a:cubicBezTo>
                    <a:pt x="361" y="361"/>
                    <a:pt x="364" y="357"/>
                    <a:pt x="366" y="354"/>
                  </a:cubicBezTo>
                  <a:cubicBezTo>
                    <a:pt x="369" y="351"/>
                    <a:pt x="372" y="350"/>
                    <a:pt x="376" y="351"/>
                  </a:cubicBezTo>
                  <a:cubicBezTo>
                    <a:pt x="380" y="353"/>
                    <a:pt x="383" y="355"/>
                    <a:pt x="384" y="358"/>
                  </a:cubicBezTo>
                  <a:cubicBezTo>
                    <a:pt x="386" y="361"/>
                    <a:pt x="386" y="365"/>
                    <a:pt x="385" y="369"/>
                  </a:cubicBezTo>
                  <a:cubicBezTo>
                    <a:pt x="384" y="377"/>
                    <a:pt x="380" y="387"/>
                    <a:pt x="377" y="397"/>
                  </a:cubicBezTo>
                  <a:cubicBezTo>
                    <a:pt x="372" y="417"/>
                    <a:pt x="371" y="420"/>
                    <a:pt x="368" y="432"/>
                  </a:cubicBezTo>
                  <a:cubicBezTo>
                    <a:pt x="368" y="432"/>
                    <a:pt x="368" y="432"/>
                    <a:pt x="368" y="432"/>
                  </a:cubicBezTo>
                  <a:cubicBezTo>
                    <a:pt x="368" y="432"/>
                    <a:pt x="368" y="432"/>
                    <a:pt x="368" y="432"/>
                  </a:cubicBezTo>
                  <a:cubicBezTo>
                    <a:pt x="367" y="442"/>
                    <a:pt x="364" y="451"/>
                    <a:pt x="362" y="459"/>
                  </a:cubicBezTo>
                  <a:cubicBezTo>
                    <a:pt x="361" y="462"/>
                    <a:pt x="361" y="466"/>
                    <a:pt x="361" y="469"/>
                  </a:cubicBezTo>
                  <a:cubicBezTo>
                    <a:pt x="361" y="471"/>
                    <a:pt x="362" y="473"/>
                    <a:pt x="364" y="474"/>
                  </a:cubicBezTo>
                  <a:cubicBezTo>
                    <a:pt x="364" y="475"/>
                    <a:pt x="364" y="475"/>
                    <a:pt x="364" y="475"/>
                  </a:cubicBezTo>
                  <a:cubicBezTo>
                    <a:pt x="365" y="475"/>
                    <a:pt x="365" y="475"/>
                    <a:pt x="365" y="475"/>
                  </a:cubicBezTo>
                  <a:cubicBezTo>
                    <a:pt x="365" y="475"/>
                    <a:pt x="365" y="475"/>
                    <a:pt x="365" y="475"/>
                  </a:cubicBezTo>
                  <a:cubicBezTo>
                    <a:pt x="365" y="475"/>
                    <a:pt x="365" y="475"/>
                    <a:pt x="365" y="475"/>
                  </a:cubicBezTo>
                  <a:cubicBezTo>
                    <a:pt x="365" y="475"/>
                    <a:pt x="365" y="475"/>
                    <a:pt x="365" y="475"/>
                  </a:cubicBezTo>
                  <a:cubicBezTo>
                    <a:pt x="366" y="475"/>
                    <a:pt x="366" y="475"/>
                    <a:pt x="366" y="475"/>
                  </a:cubicBezTo>
                  <a:cubicBezTo>
                    <a:pt x="366" y="474"/>
                    <a:pt x="366" y="474"/>
                    <a:pt x="366" y="474"/>
                  </a:cubicBezTo>
                  <a:cubicBezTo>
                    <a:pt x="369" y="466"/>
                    <a:pt x="374" y="449"/>
                    <a:pt x="380" y="437"/>
                  </a:cubicBezTo>
                  <a:cubicBezTo>
                    <a:pt x="383" y="432"/>
                    <a:pt x="385" y="428"/>
                    <a:pt x="387" y="425"/>
                  </a:cubicBezTo>
                  <a:cubicBezTo>
                    <a:pt x="391" y="418"/>
                    <a:pt x="396" y="412"/>
                    <a:pt x="404" y="397"/>
                  </a:cubicBezTo>
                  <a:cubicBezTo>
                    <a:pt x="411" y="385"/>
                    <a:pt x="415" y="375"/>
                    <a:pt x="420" y="369"/>
                  </a:cubicBezTo>
                  <a:cubicBezTo>
                    <a:pt x="422" y="366"/>
                    <a:pt x="425" y="364"/>
                    <a:pt x="427" y="364"/>
                  </a:cubicBezTo>
                  <a:cubicBezTo>
                    <a:pt x="430" y="363"/>
                    <a:pt x="434" y="364"/>
                    <a:pt x="438" y="367"/>
                  </a:cubicBezTo>
                  <a:cubicBezTo>
                    <a:pt x="440" y="367"/>
                    <a:pt x="441" y="368"/>
                    <a:pt x="442" y="369"/>
                  </a:cubicBezTo>
                  <a:cubicBezTo>
                    <a:pt x="444" y="372"/>
                    <a:pt x="444" y="374"/>
                    <a:pt x="444" y="377"/>
                  </a:cubicBezTo>
                  <a:cubicBezTo>
                    <a:pt x="443" y="381"/>
                    <a:pt x="442" y="384"/>
                    <a:pt x="440" y="388"/>
                  </a:cubicBezTo>
                  <a:cubicBezTo>
                    <a:pt x="436" y="395"/>
                    <a:pt x="430" y="404"/>
                    <a:pt x="426" y="413"/>
                  </a:cubicBezTo>
                  <a:cubicBezTo>
                    <a:pt x="418" y="432"/>
                    <a:pt x="407" y="453"/>
                    <a:pt x="402" y="465"/>
                  </a:cubicBezTo>
                  <a:cubicBezTo>
                    <a:pt x="399" y="473"/>
                    <a:pt x="395" y="479"/>
                    <a:pt x="392" y="484"/>
                  </a:cubicBezTo>
                  <a:cubicBezTo>
                    <a:pt x="391" y="486"/>
                    <a:pt x="390" y="488"/>
                    <a:pt x="391" y="491"/>
                  </a:cubicBezTo>
                  <a:cubicBezTo>
                    <a:pt x="391" y="493"/>
                    <a:pt x="391" y="495"/>
                    <a:pt x="393" y="496"/>
                  </a:cubicBezTo>
                  <a:cubicBezTo>
                    <a:pt x="393" y="497"/>
                    <a:pt x="393" y="497"/>
                    <a:pt x="393" y="497"/>
                  </a:cubicBezTo>
                  <a:cubicBezTo>
                    <a:pt x="394" y="497"/>
                    <a:pt x="394" y="497"/>
                    <a:pt x="394" y="497"/>
                  </a:cubicBezTo>
                  <a:cubicBezTo>
                    <a:pt x="394" y="497"/>
                    <a:pt x="394" y="497"/>
                    <a:pt x="394" y="497"/>
                  </a:cubicBezTo>
                  <a:cubicBezTo>
                    <a:pt x="394" y="497"/>
                    <a:pt x="394" y="497"/>
                    <a:pt x="394" y="497"/>
                  </a:cubicBezTo>
                  <a:cubicBezTo>
                    <a:pt x="394" y="497"/>
                    <a:pt x="394" y="497"/>
                    <a:pt x="394" y="497"/>
                  </a:cubicBezTo>
                  <a:cubicBezTo>
                    <a:pt x="394" y="497"/>
                    <a:pt x="394" y="497"/>
                    <a:pt x="394" y="497"/>
                  </a:cubicBezTo>
                  <a:cubicBezTo>
                    <a:pt x="394" y="496"/>
                    <a:pt x="394" y="496"/>
                    <a:pt x="394" y="496"/>
                  </a:cubicBezTo>
                  <a:cubicBezTo>
                    <a:pt x="400" y="490"/>
                    <a:pt x="405" y="481"/>
                    <a:pt x="411" y="472"/>
                  </a:cubicBezTo>
                  <a:cubicBezTo>
                    <a:pt x="416" y="466"/>
                    <a:pt x="422" y="460"/>
                    <a:pt x="427" y="454"/>
                  </a:cubicBezTo>
                  <a:cubicBezTo>
                    <a:pt x="433" y="449"/>
                    <a:pt x="438" y="444"/>
                    <a:pt x="440" y="440"/>
                  </a:cubicBezTo>
                  <a:cubicBezTo>
                    <a:pt x="442" y="436"/>
                    <a:pt x="447" y="427"/>
                    <a:pt x="453" y="420"/>
                  </a:cubicBezTo>
                  <a:cubicBezTo>
                    <a:pt x="456" y="416"/>
                    <a:pt x="459" y="413"/>
                    <a:pt x="462" y="412"/>
                  </a:cubicBezTo>
                  <a:cubicBezTo>
                    <a:pt x="465" y="410"/>
                    <a:pt x="468" y="410"/>
                    <a:pt x="471" y="413"/>
                  </a:cubicBezTo>
                  <a:cubicBezTo>
                    <a:pt x="476" y="416"/>
                    <a:pt x="478" y="419"/>
                    <a:pt x="479" y="422"/>
                  </a:cubicBezTo>
                  <a:cubicBezTo>
                    <a:pt x="479" y="424"/>
                    <a:pt x="479" y="427"/>
                    <a:pt x="477" y="430"/>
                  </a:cubicBezTo>
                  <a:cubicBezTo>
                    <a:pt x="476" y="432"/>
                    <a:pt x="475" y="433"/>
                    <a:pt x="474" y="435"/>
                  </a:cubicBezTo>
                  <a:cubicBezTo>
                    <a:pt x="474" y="435"/>
                    <a:pt x="474" y="435"/>
                    <a:pt x="474" y="435"/>
                  </a:cubicBezTo>
                  <a:cubicBezTo>
                    <a:pt x="471" y="438"/>
                    <a:pt x="468" y="442"/>
                    <a:pt x="465" y="447"/>
                  </a:cubicBezTo>
                  <a:cubicBezTo>
                    <a:pt x="464" y="448"/>
                    <a:pt x="463" y="449"/>
                    <a:pt x="463" y="450"/>
                  </a:cubicBezTo>
                  <a:cubicBezTo>
                    <a:pt x="462" y="452"/>
                    <a:pt x="461" y="453"/>
                    <a:pt x="460" y="455"/>
                  </a:cubicBezTo>
                  <a:cubicBezTo>
                    <a:pt x="454" y="466"/>
                    <a:pt x="450" y="472"/>
                    <a:pt x="446" y="477"/>
                  </a:cubicBezTo>
                  <a:cubicBezTo>
                    <a:pt x="443" y="481"/>
                    <a:pt x="440" y="484"/>
                    <a:pt x="437" y="489"/>
                  </a:cubicBezTo>
                  <a:cubicBezTo>
                    <a:pt x="437" y="490"/>
                    <a:pt x="436" y="491"/>
                    <a:pt x="436" y="492"/>
                  </a:cubicBezTo>
                  <a:cubicBezTo>
                    <a:pt x="436" y="492"/>
                    <a:pt x="436" y="492"/>
                    <a:pt x="436" y="492"/>
                  </a:cubicBezTo>
                  <a:cubicBezTo>
                    <a:pt x="436" y="492"/>
                    <a:pt x="436" y="492"/>
                    <a:pt x="436" y="492"/>
                  </a:cubicBezTo>
                  <a:cubicBezTo>
                    <a:pt x="435" y="495"/>
                    <a:pt x="432" y="498"/>
                    <a:pt x="429" y="501"/>
                  </a:cubicBezTo>
                  <a:cubicBezTo>
                    <a:pt x="426" y="504"/>
                    <a:pt x="424" y="507"/>
                    <a:pt x="421" y="510"/>
                  </a:cubicBezTo>
                  <a:cubicBezTo>
                    <a:pt x="421" y="510"/>
                    <a:pt x="421" y="510"/>
                    <a:pt x="421" y="510"/>
                  </a:cubicBezTo>
                  <a:cubicBezTo>
                    <a:pt x="421" y="510"/>
                    <a:pt x="421" y="510"/>
                    <a:pt x="421" y="510"/>
                  </a:cubicBezTo>
                  <a:cubicBezTo>
                    <a:pt x="421" y="510"/>
                    <a:pt x="421" y="510"/>
                    <a:pt x="421" y="510"/>
                  </a:cubicBezTo>
                  <a:cubicBezTo>
                    <a:pt x="420" y="511"/>
                    <a:pt x="420" y="512"/>
                    <a:pt x="419" y="513"/>
                  </a:cubicBezTo>
                  <a:cubicBezTo>
                    <a:pt x="416" y="517"/>
                    <a:pt x="413" y="521"/>
                    <a:pt x="413" y="525"/>
                  </a:cubicBezTo>
                  <a:cubicBezTo>
                    <a:pt x="412" y="529"/>
                    <a:pt x="414" y="533"/>
                    <a:pt x="418" y="537"/>
                  </a:cubicBezTo>
                  <a:cubicBezTo>
                    <a:pt x="418" y="537"/>
                    <a:pt x="418" y="537"/>
                    <a:pt x="418" y="537"/>
                  </a:cubicBezTo>
                  <a:cubicBezTo>
                    <a:pt x="418" y="538"/>
                    <a:pt x="418" y="538"/>
                    <a:pt x="418" y="538"/>
                  </a:cubicBezTo>
                  <a:cubicBezTo>
                    <a:pt x="418" y="538"/>
                    <a:pt x="418" y="538"/>
                    <a:pt x="418" y="538"/>
                  </a:cubicBezTo>
                  <a:cubicBezTo>
                    <a:pt x="418" y="538"/>
                    <a:pt x="418" y="538"/>
                    <a:pt x="418" y="538"/>
                  </a:cubicBezTo>
                  <a:cubicBezTo>
                    <a:pt x="419" y="538"/>
                    <a:pt x="419" y="538"/>
                    <a:pt x="419" y="538"/>
                  </a:cubicBezTo>
                  <a:cubicBezTo>
                    <a:pt x="419" y="538"/>
                    <a:pt x="419" y="538"/>
                    <a:pt x="419" y="538"/>
                  </a:cubicBezTo>
                  <a:cubicBezTo>
                    <a:pt x="422" y="538"/>
                    <a:pt x="425" y="537"/>
                    <a:pt x="428" y="536"/>
                  </a:cubicBezTo>
                  <a:cubicBezTo>
                    <a:pt x="432" y="534"/>
                    <a:pt x="435" y="532"/>
                    <a:pt x="437" y="532"/>
                  </a:cubicBezTo>
                  <a:cubicBezTo>
                    <a:pt x="437" y="532"/>
                    <a:pt x="437" y="532"/>
                    <a:pt x="437" y="532"/>
                  </a:cubicBezTo>
                  <a:cubicBezTo>
                    <a:pt x="437" y="532"/>
                    <a:pt x="437" y="532"/>
                    <a:pt x="437" y="532"/>
                  </a:cubicBezTo>
                  <a:cubicBezTo>
                    <a:pt x="437" y="532"/>
                    <a:pt x="437" y="532"/>
                    <a:pt x="437" y="532"/>
                  </a:cubicBezTo>
                  <a:cubicBezTo>
                    <a:pt x="437" y="532"/>
                    <a:pt x="437" y="532"/>
                    <a:pt x="437" y="532"/>
                  </a:cubicBezTo>
                  <a:cubicBezTo>
                    <a:pt x="440" y="530"/>
                    <a:pt x="443" y="529"/>
                    <a:pt x="447" y="528"/>
                  </a:cubicBezTo>
                  <a:cubicBezTo>
                    <a:pt x="451" y="527"/>
                    <a:pt x="456" y="525"/>
                    <a:pt x="459" y="522"/>
                  </a:cubicBezTo>
                  <a:cubicBezTo>
                    <a:pt x="459" y="522"/>
                    <a:pt x="459" y="522"/>
                    <a:pt x="459" y="522"/>
                  </a:cubicBezTo>
                  <a:cubicBezTo>
                    <a:pt x="460" y="522"/>
                    <a:pt x="461" y="521"/>
                    <a:pt x="462" y="521"/>
                  </a:cubicBezTo>
                  <a:cubicBezTo>
                    <a:pt x="463" y="520"/>
                    <a:pt x="465" y="520"/>
                    <a:pt x="467" y="518"/>
                  </a:cubicBezTo>
                  <a:cubicBezTo>
                    <a:pt x="472" y="515"/>
                    <a:pt x="479" y="511"/>
                    <a:pt x="485" y="509"/>
                  </a:cubicBezTo>
                  <a:cubicBezTo>
                    <a:pt x="488" y="508"/>
                    <a:pt x="491" y="507"/>
                    <a:pt x="494" y="507"/>
                  </a:cubicBezTo>
                  <a:cubicBezTo>
                    <a:pt x="496" y="507"/>
                    <a:pt x="498" y="507"/>
                    <a:pt x="499" y="509"/>
                  </a:cubicBezTo>
                  <a:cubicBezTo>
                    <a:pt x="500" y="511"/>
                    <a:pt x="502" y="513"/>
                    <a:pt x="502" y="515"/>
                  </a:cubicBezTo>
                  <a:cubicBezTo>
                    <a:pt x="503" y="517"/>
                    <a:pt x="502" y="519"/>
                    <a:pt x="501" y="522"/>
                  </a:cubicBezTo>
                  <a:cubicBezTo>
                    <a:pt x="498" y="527"/>
                    <a:pt x="490" y="533"/>
                    <a:pt x="474" y="544"/>
                  </a:cubicBezTo>
                  <a:cubicBezTo>
                    <a:pt x="461" y="551"/>
                    <a:pt x="456" y="553"/>
                    <a:pt x="448" y="555"/>
                  </a:cubicBezTo>
                  <a:cubicBezTo>
                    <a:pt x="448" y="555"/>
                    <a:pt x="448" y="555"/>
                    <a:pt x="448" y="555"/>
                  </a:cubicBezTo>
                  <a:cubicBezTo>
                    <a:pt x="448" y="556"/>
                    <a:pt x="448" y="556"/>
                    <a:pt x="448" y="556"/>
                  </a:cubicBezTo>
                  <a:cubicBezTo>
                    <a:pt x="448" y="556"/>
                    <a:pt x="448" y="556"/>
                    <a:pt x="448" y="556"/>
                  </a:cubicBezTo>
                  <a:cubicBezTo>
                    <a:pt x="448" y="556"/>
                    <a:pt x="448" y="556"/>
                    <a:pt x="448" y="556"/>
                  </a:cubicBezTo>
                  <a:cubicBezTo>
                    <a:pt x="439" y="562"/>
                    <a:pt x="432" y="566"/>
                    <a:pt x="423" y="570"/>
                  </a:cubicBezTo>
                  <a:cubicBezTo>
                    <a:pt x="423" y="570"/>
                    <a:pt x="423" y="570"/>
                    <a:pt x="423" y="570"/>
                  </a:cubicBezTo>
                  <a:cubicBezTo>
                    <a:pt x="423" y="570"/>
                    <a:pt x="423" y="570"/>
                    <a:pt x="423" y="570"/>
                  </a:cubicBezTo>
                  <a:cubicBezTo>
                    <a:pt x="423" y="570"/>
                    <a:pt x="423" y="570"/>
                    <a:pt x="423" y="570"/>
                  </a:cubicBezTo>
                  <a:cubicBezTo>
                    <a:pt x="397" y="603"/>
                    <a:pt x="377" y="612"/>
                    <a:pt x="365" y="623"/>
                  </a:cubicBezTo>
                  <a:cubicBezTo>
                    <a:pt x="365" y="623"/>
                    <a:pt x="365" y="623"/>
                    <a:pt x="365" y="623"/>
                  </a:cubicBezTo>
                  <a:cubicBezTo>
                    <a:pt x="355" y="633"/>
                    <a:pt x="344" y="638"/>
                    <a:pt x="332" y="638"/>
                  </a:cubicBezTo>
                  <a:cubicBezTo>
                    <a:pt x="332" y="638"/>
                    <a:pt x="332" y="638"/>
                    <a:pt x="332" y="638"/>
                  </a:cubicBezTo>
                  <a:cubicBezTo>
                    <a:pt x="332" y="638"/>
                    <a:pt x="332" y="638"/>
                    <a:pt x="331" y="638"/>
                  </a:cubicBezTo>
                  <a:cubicBezTo>
                    <a:pt x="331" y="638"/>
                    <a:pt x="331" y="638"/>
                    <a:pt x="331" y="638"/>
                  </a:cubicBezTo>
                  <a:cubicBezTo>
                    <a:pt x="331" y="639"/>
                    <a:pt x="331" y="639"/>
                    <a:pt x="331" y="639"/>
                  </a:cubicBezTo>
                  <a:cubicBezTo>
                    <a:pt x="331" y="639"/>
                    <a:pt x="331" y="639"/>
                    <a:pt x="331" y="639"/>
                  </a:cubicBezTo>
                  <a:cubicBezTo>
                    <a:pt x="331" y="639"/>
                    <a:pt x="331" y="639"/>
                    <a:pt x="331" y="639"/>
                  </a:cubicBezTo>
                  <a:cubicBezTo>
                    <a:pt x="331" y="639"/>
                    <a:pt x="331" y="639"/>
                    <a:pt x="331" y="639"/>
                  </a:cubicBezTo>
                  <a:cubicBezTo>
                    <a:pt x="331" y="639"/>
                    <a:pt x="331" y="640"/>
                    <a:pt x="331" y="640"/>
                  </a:cubicBezTo>
                  <a:cubicBezTo>
                    <a:pt x="331" y="640"/>
                    <a:pt x="331" y="640"/>
                    <a:pt x="331" y="640"/>
                  </a:cubicBezTo>
                  <a:cubicBezTo>
                    <a:pt x="331" y="640"/>
                    <a:pt x="331" y="640"/>
                    <a:pt x="331" y="640"/>
                  </a:cubicBezTo>
                  <a:cubicBezTo>
                    <a:pt x="331" y="640"/>
                    <a:pt x="331" y="640"/>
                    <a:pt x="331" y="640"/>
                  </a:cubicBezTo>
                  <a:cubicBezTo>
                    <a:pt x="331" y="640"/>
                    <a:pt x="331" y="640"/>
                    <a:pt x="331" y="640"/>
                  </a:cubicBezTo>
                  <a:cubicBezTo>
                    <a:pt x="331" y="640"/>
                    <a:pt x="331" y="640"/>
                    <a:pt x="332" y="640"/>
                  </a:cubicBezTo>
                  <a:cubicBezTo>
                    <a:pt x="332" y="640"/>
                    <a:pt x="332" y="640"/>
                    <a:pt x="332" y="640"/>
                  </a:cubicBezTo>
                  <a:cubicBezTo>
                    <a:pt x="332" y="640"/>
                    <a:pt x="332" y="640"/>
                    <a:pt x="332" y="640"/>
                  </a:cubicBezTo>
                  <a:cubicBezTo>
                    <a:pt x="332" y="640"/>
                    <a:pt x="332" y="640"/>
                    <a:pt x="332" y="640"/>
                  </a:cubicBezTo>
                  <a:cubicBezTo>
                    <a:pt x="332" y="640"/>
                    <a:pt x="332" y="640"/>
                    <a:pt x="332" y="640"/>
                  </a:cubicBezTo>
                  <a:cubicBezTo>
                    <a:pt x="372" y="660"/>
                    <a:pt x="423" y="652"/>
                    <a:pt x="472" y="612"/>
                  </a:cubicBezTo>
                  <a:cubicBezTo>
                    <a:pt x="472" y="612"/>
                    <a:pt x="472" y="612"/>
                    <a:pt x="472" y="612"/>
                  </a:cubicBezTo>
                  <a:cubicBezTo>
                    <a:pt x="496" y="595"/>
                    <a:pt x="507" y="583"/>
                    <a:pt x="516" y="570"/>
                  </a:cubicBezTo>
                  <a:cubicBezTo>
                    <a:pt x="524" y="558"/>
                    <a:pt x="530" y="545"/>
                    <a:pt x="544" y="525"/>
                  </a:cubicBezTo>
                  <a:cubicBezTo>
                    <a:pt x="556" y="508"/>
                    <a:pt x="564" y="485"/>
                    <a:pt x="571" y="465"/>
                  </a:cubicBezTo>
                  <a:cubicBezTo>
                    <a:pt x="571" y="465"/>
                    <a:pt x="571" y="465"/>
                    <a:pt x="571" y="465"/>
                  </a:cubicBezTo>
                  <a:cubicBezTo>
                    <a:pt x="585" y="438"/>
                    <a:pt x="587" y="420"/>
                    <a:pt x="589" y="402"/>
                  </a:cubicBezTo>
                  <a:cubicBezTo>
                    <a:pt x="591" y="384"/>
                    <a:pt x="593" y="366"/>
                    <a:pt x="609" y="338"/>
                  </a:cubicBezTo>
                  <a:cubicBezTo>
                    <a:pt x="609" y="338"/>
                    <a:pt x="609" y="338"/>
                    <a:pt x="609" y="338"/>
                  </a:cubicBezTo>
                  <a:cubicBezTo>
                    <a:pt x="609" y="338"/>
                    <a:pt x="609" y="338"/>
                    <a:pt x="609" y="338"/>
                  </a:cubicBezTo>
                  <a:cubicBezTo>
                    <a:pt x="609" y="338"/>
                    <a:pt x="610" y="338"/>
                    <a:pt x="610" y="338"/>
                  </a:cubicBezTo>
                  <a:cubicBezTo>
                    <a:pt x="617" y="319"/>
                    <a:pt x="619" y="313"/>
                    <a:pt x="620" y="308"/>
                  </a:cubicBezTo>
                  <a:cubicBezTo>
                    <a:pt x="621" y="303"/>
                    <a:pt x="621" y="301"/>
                    <a:pt x="623" y="292"/>
                  </a:cubicBezTo>
                  <a:cubicBezTo>
                    <a:pt x="623" y="292"/>
                    <a:pt x="623" y="292"/>
                    <a:pt x="623" y="292"/>
                  </a:cubicBezTo>
                  <a:cubicBezTo>
                    <a:pt x="633" y="275"/>
                    <a:pt x="640" y="259"/>
                    <a:pt x="644" y="246"/>
                  </a:cubicBezTo>
                  <a:cubicBezTo>
                    <a:pt x="646" y="239"/>
                    <a:pt x="647" y="233"/>
                    <a:pt x="647" y="228"/>
                  </a:cubicBezTo>
                  <a:cubicBezTo>
                    <a:pt x="647" y="224"/>
                    <a:pt x="646" y="219"/>
                    <a:pt x="644" y="217"/>
                  </a:cubicBezTo>
                  <a:cubicBezTo>
                    <a:pt x="641" y="214"/>
                    <a:pt x="639" y="212"/>
                    <a:pt x="637" y="211"/>
                  </a:cubicBezTo>
                  <a:cubicBezTo>
                    <a:pt x="627" y="204"/>
                    <a:pt x="616" y="205"/>
                    <a:pt x="605" y="210"/>
                  </a:cubicBezTo>
                  <a:cubicBezTo>
                    <a:pt x="595" y="215"/>
                    <a:pt x="585" y="224"/>
                    <a:pt x="576" y="234"/>
                  </a:cubicBezTo>
                  <a:cubicBezTo>
                    <a:pt x="573" y="238"/>
                    <a:pt x="570" y="241"/>
                    <a:pt x="567" y="245"/>
                  </a:cubicBezTo>
                  <a:cubicBezTo>
                    <a:pt x="567" y="245"/>
                    <a:pt x="567" y="245"/>
                    <a:pt x="567" y="245"/>
                  </a:cubicBezTo>
                  <a:cubicBezTo>
                    <a:pt x="567" y="245"/>
                    <a:pt x="567" y="246"/>
                    <a:pt x="567" y="246"/>
                  </a:cubicBezTo>
                  <a:cubicBezTo>
                    <a:pt x="563" y="251"/>
                    <a:pt x="559" y="256"/>
                    <a:pt x="557" y="262"/>
                  </a:cubicBezTo>
                  <a:cubicBezTo>
                    <a:pt x="556" y="263"/>
                    <a:pt x="555" y="264"/>
                    <a:pt x="554" y="265"/>
                  </a:cubicBezTo>
                  <a:cubicBezTo>
                    <a:pt x="552" y="270"/>
                    <a:pt x="550" y="275"/>
                    <a:pt x="548" y="279"/>
                  </a:cubicBezTo>
                  <a:cubicBezTo>
                    <a:pt x="547" y="283"/>
                    <a:pt x="547" y="286"/>
                    <a:pt x="547" y="288"/>
                  </a:cubicBezTo>
                  <a:cubicBezTo>
                    <a:pt x="539" y="295"/>
                    <a:pt x="533" y="307"/>
                    <a:pt x="528" y="320"/>
                  </a:cubicBezTo>
                  <a:cubicBezTo>
                    <a:pt x="522" y="333"/>
                    <a:pt x="517" y="346"/>
                    <a:pt x="512" y="353"/>
                  </a:cubicBezTo>
                  <a:cubicBezTo>
                    <a:pt x="510" y="353"/>
                    <a:pt x="508" y="354"/>
                    <a:pt x="506" y="354"/>
                  </a:cubicBezTo>
                  <a:cubicBezTo>
                    <a:pt x="506" y="354"/>
                    <a:pt x="506" y="354"/>
                    <a:pt x="506" y="354"/>
                  </a:cubicBezTo>
                  <a:cubicBezTo>
                    <a:pt x="506" y="354"/>
                    <a:pt x="506" y="354"/>
                    <a:pt x="506" y="354"/>
                  </a:cubicBezTo>
                  <a:cubicBezTo>
                    <a:pt x="505" y="354"/>
                    <a:pt x="505" y="354"/>
                    <a:pt x="505" y="354"/>
                  </a:cubicBezTo>
                  <a:cubicBezTo>
                    <a:pt x="505" y="355"/>
                    <a:pt x="505" y="355"/>
                    <a:pt x="505" y="355"/>
                  </a:cubicBezTo>
                  <a:cubicBezTo>
                    <a:pt x="505" y="355"/>
                    <a:pt x="505" y="355"/>
                    <a:pt x="505" y="355"/>
                  </a:cubicBezTo>
                  <a:cubicBezTo>
                    <a:pt x="505" y="355"/>
                    <a:pt x="505" y="355"/>
                    <a:pt x="505" y="355"/>
                  </a:cubicBezTo>
                  <a:cubicBezTo>
                    <a:pt x="505" y="355"/>
                    <a:pt x="505" y="355"/>
                    <a:pt x="506" y="355"/>
                  </a:cubicBezTo>
                  <a:cubicBezTo>
                    <a:pt x="506" y="355"/>
                    <a:pt x="506" y="355"/>
                    <a:pt x="506" y="355"/>
                  </a:cubicBezTo>
                  <a:cubicBezTo>
                    <a:pt x="506" y="355"/>
                    <a:pt x="506" y="355"/>
                    <a:pt x="506" y="355"/>
                  </a:cubicBezTo>
                  <a:cubicBezTo>
                    <a:pt x="506" y="355"/>
                    <a:pt x="506" y="355"/>
                    <a:pt x="506" y="355"/>
                  </a:cubicBezTo>
                  <a:cubicBezTo>
                    <a:pt x="506" y="355"/>
                    <a:pt x="506" y="355"/>
                    <a:pt x="506" y="355"/>
                  </a:cubicBezTo>
                  <a:cubicBezTo>
                    <a:pt x="506" y="355"/>
                    <a:pt x="506" y="355"/>
                    <a:pt x="506" y="355"/>
                  </a:cubicBezTo>
                  <a:cubicBezTo>
                    <a:pt x="506" y="355"/>
                    <a:pt x="506" y="355"/>
                    <a:pt x="506" y="356"/>
                  </a:cubicBezTo>
                  <a:cubicBezTo>
                    <a:pt x="506" y="356"/>
                    <a:pt x="506" y="356"/>
                    <a:pt x="506" y="356"/>
                  </a:cubicBezTo>
                  <a:cubicBezTo>
                    <a:pt x="506" y="356"/>
                    <a:pt x="507" y="357"/>
                    <a:pt x="508" y="357"/>
                  </a:cubicBezTo>
                  <a:cubicBezTo>
                    <a:pt x="508" y="357"/>
                    <a:pt x="508" y="357"/>
                    <a:pt x="508" y="357"/>
                  </a:cubicBezTo>
                  <a:cubicBezTo>
                    <a:pt x="508" y="357"/>
                    <a:pt x="508" y="357"/>
                    <a:pt x="508" y="357"/>
                  </a:cubicBezTo>
                  <a:cubicBezTo>
                    <a:pt x="508" y="357"/>
                    <a:pt x="508" y="357"/>
                    <a:pt x="508" y="357"/>
                  </a:cubicBezTo>
                  <a:cubicBezTo>
                    <a:pt x="508" y="357"/>
                    <a:pt x="508" y="357"/>
                    <a:pt x="508" y="357"/>
                  </a:cubicBezTo>
                  <a:cubicBezTo>
                    <a:pt x="508" y="357"/>
                    <a:pt x="508" y="358"/>
                    <a:pt x="508" y="358"/>
                  </a:cubicBezTo>
                  <a:cubicBezTo>
                    <a:pt x="508" y="358"/>
                    <a:pt x="509" y="359"/>
                    <a:pt x="510" y="360"/>
                  </a:cubicBezTo>
                  <a:cubicBezTo>
                    <a:pt x="510" y="360"/>
                    <a:pt x="510" y="360"/>
                    <a:pt x="510" y="360"/>
                  </a:cubicBezTo>
                  <a:cubicBezTo>
                    <a:pt x="510" y="360"/>
                    <a:pt x="510" y="360"/>
                    <a:pt x="510" y="360"/>
                  </a:cubicBezTo>
                  <a:cubicBezTo>
                    <a:pt x="510" y="360"/>
                    <a:pt x="510" y="360"/>
                    <a:pt x="510" y="360"/>
                  </a:cubicBezTo>
                  <a:cubicBezTo>
                    <a:pt x="510" y="360"/>
                    <a:pt x="510" y="360"/>
                    <a:pt x="510" y="360"/>
                  </a:cubicBezTo>
                  <a:cubicBezTo>
                    <a:pt x="511" y="362"/>
                    <a:pt x="513" y="364"/>
                    <a:pt x="515" y="367"/>
                  </a:cubicBezTo>
                  <a:cubicBezTo>
                    <a:pt x="515" y="367"/>
                    <a:pt x="515" y="367"/>
                    <a:pt x="515" y="367"/>
                  </a:cubicBezTo>
                  <a:cubicBezTo>
                    <a:pt x="515" y="367"/>
                    <a:pt x="515" y="367"/>
                    <a:pt x="515" y="367"/>
                  </a:cubicBezTo>
                  <a:cubicBezTo>
                    <a:pt x="515" y="368"/>
                    <a:pt x="515" y="368"/>
                    <a:pt x="515" y="368"/>
                  </a:cubicBezTo>
                  <a:cubicBezTo>
                    <a:pt x="517" y="369"/>
                    <a:pt x="518" y="370"/>
                    <a:pt x="520" y="372"/>
                  </a:cubicBezTo>
                  <a:cubicBezTo>
                    <a:pt x="520" y="372"/>
                    <a:pt x="520" y="372"/>
                    <a:pt x="520" y="372"/>
                  </a:cubicBezTo>
                  <a:cubicBezTo>
                    <a:pt x="520" y="372"/>
                    <a:pt x="520" y="372"/>
                    <a:pt x="520" y="372"/>
                  </a:cubicBezTo>
                  <a:cubicBezTo>
                    <a:pt x="520" y="372"/>
                    <a:pt x="520" y="372"/>
                    <a:pt x="520" y="372"/>
                  </a:cubicBezTo>
                  <a:cubicBezTo>
                    <a:pt x="522" y="373"/>
                    <a:pt x="523" y="373"/>
                    <a:pt x="526" y="375"/>
                  </a:cubicBezTo>
                  <a:cubicBezTo>
                    <a:pt x="526" y="375"/>
                    <a:pt x="526" y="375"/>
                    <a:pt x="526" y="375"/>
                  </a:cubicBezTo>
                  <a:cubicBezTo>
                    <a:pt x="529" y="378"/>
                    <a:pt x="530" y="380"/>
                    <a:pt x="531" y="381"/>
                  </a:cubicBezTo>
                  <a:cubicBezTo>
                    <a:pt x="531" y="382"/>
                    <a:pt x="531" y="382"/>
                    <a:pt x="531" y="382"/>
                  </a:cubicBezTo>
                  <a:cubicBezTo>
                    <a:pt x="531" y="382"/>
                    <a:pt x="530" y="383"/>
                    <a:pt x="530" y="383"/>
                  </a:cubicBezTo>
                  <a:cubicBezTo>
                    <a:pt x="530" y="383"/>
                    <a:pt x="530" y="383"/>
                    <a:pt x="529" y="383"/>
                  </a:cubicBezTo>
                  <a:cubicBezTo>
                    <a:pt x="529" y="383"/>
                    <a:pt x="528" y="383"/>
                    <a:pt x="528" y="382"/>
                  </a:cubicBezTo>
                  <a:cubicBezTo>
                    <a:pt x="528" y="382"/>
                    <a:pt x="527" y="382"/>
                    <a:pt x="527" y="382"/>
                  </a:cubicBezTo>
                  <a:cubicBezTo>
                    <a:pt x="526" y="381"/>
                    <a:pt x="525" y="380"/>
                    <a:pt x="524" y="380"/>
                  </a:cubicBezTo>
                  <a:cubicBezTo>
                    <a:pt x="524" y="379"/>
                    <a:pt x="523" y="379"/>
                    <a:pt x="523" y="379"/>
                  </a:cubicBezTo>
                  <a:cubicBezTo>
                    <a:pt x="523" y="379"/>
                    <a:pt x="523" y="379"/>
                    <a:pt x="523" y="379"/>
                  </a:cubicBezTo>
                  <a:cubicBezTo>
                    <a:pt x="523" y="379"/>
                    <a:pt x="523" y="379"/>
                    <a:pt x="523" y="379"/>
                  </a:cubicBezTo>
                  <a:cubicBezTo>
                    <a:pt x="523" y="379"/>
                    <a:pt x="523" y="379"/>
                    <a:pt x="523" y="379"/>
                  </a:cubicBezTo>
                  <a:cubicBezTo>
                    <a:pt x="523" y="379"/>
                    <a:pt x="523" y="379"/>
                    <a:pt x="523" y="379"/>
                  </a:cubicBezTo>
                  <a:cubicBezTo>
                    <a:pt x="523" y="379"/>
                    <a:pt x="523" y="379"/>
                    <a:pt x="523" y="378"/>
                  </a:cubicBezTo>
                  <a:cubicBezTo>
                    <a:pt x="522" y="378"/>
                    <a:pt x="521" y="377"/>
                    <a:pt x="520" y="377"/>
                  </a:cubicBezTo>
                  <a:cubicBezTo>
                    <a:pt x="519" y="376"/>
                    <a:pt x="518" y="376"/>
                    <a:pt x="518" y="376"/>
                  </a:cubicBezTo>
                  <a:cubicBezTo>
                    <a:pt x="518" y="375"/>
                    <a:pt x="518" y="375"/>
                    <a:pt x="518" y="375"/>
                  </a:cubicBezTo>
                  <a:cubicBezTo>
                    <a:pt x="518" y="375"/>
                    <a:pt x="518" y="375"/>
                    <a:pt x="518" y="375"/>
                  </a:cubicBezTo>
                  <a:cubicBezTo>
                    <a:pt x="517" y="375"/>
                    <a:pt x="517" y="375"/>
                    <a:pt x="516" y="374"/>
                  </a:cubicBezTo>
                  <a:cubicBezTo>
                    <a:pt x="515" y="374"/>
                    <a:pt x="514" y="373"/>
                    <a:pt x="514" y="373"/>
                  </a:cubicBezTo>
                  <a:cubicBezTo>
                    <a:pt x="514" y="373"/>
                    <a:pt x="514" y="373"/>
                    <a:pt x="514" y="373"/>
                  </a:cubicBezTo>
                  <a:cubicBezTo>
                    <a:pt x="514" y="373"/>
                    <a:pt x="513" y="373"/>
                    <a:pt x="513" y="373"/>
                  </a:cubicBezTo>
                  <a:cubicBezTo>
                    <a:pt x="513" y="373"/>
                    <a:pt x="513" y="373"/>
                    <a:pt x="513" y="373"/>
                  </a:cubicBezTo>
                  <a:cubicBezTo>
                    <a:pt x="513" y="373"/>
                    <a:pt x="513" y="373"/>
                    <a:pt x="513" y="373"/>
                  </a:cubicBezTo>
                  <a:cubicBezTo>
                    <a:pt x="513" y="373"/>
                    <a:pt x="513" y="373"/>
                    <a:pt x="513" y="373"/>
                  </a:cubicBezTo>
                  <a:cubicBezTo>
                    <a:pt x="513" y="373"/>
                    <a:pt x="513" y="373"/>
                    <a:pt x="513" y="373"/>
                  </a:cubicBezTo>
                  <a:cubicBezTo>
                    <a:pt x="512" y="374"/>
                    <a:pt x="511" y="375"/>
                    <a:pt x="511" y="377"/>
                  </a:cubicBezTo>
                  <a:cubicBezTo>
                    <a:pt x="511" y="378"/>
                    <a:pt x="511" y="379"/>
                    <a:pt x="512" y="380"/>
                  </a:cubicBezTo>
                  <a:cubicBezTo>
                    <a:pt x="513" y="381"/>
                    <a:pt x="513" y="382"/>
                    <a:pt x="514" y="383"/>
                  </a:cubicBezTo>
                  <a:cubicBezTo>
                    <a:pt x="515" y="384"/>
                    <a:pt x="515" y="385"/>
                    <a:pt x="515" y="385"/>
                  </a:cubicBezTo>
                  <a:cubicBezTo>
                    <a:pt x="515" y="385"/>
                    <a:pt x="515" y="385"/>
                    <a:pt x="515" y="385"/>
                  </a:cubicBezTo>
                  <a:cubicBezTo>
                    <a:pt x="515" y="385"/>
                    <a:pt x="515" y="385"/>
                    <a:pt x="515" y="385"/>
                  </a:cubicBezTo>
                  <a:cubicBezTo>
                    <a:pt x="516" y="387"/>
                    <a:pt x="516" y="388"/>
                    <a:pt x="517" y="389"/>
                  </a:cubicBezTo>
                  <a:cubicBezTo>
                    <a:pt x="518" y="390"/>
                    <a:pt x="518" y="392"/>
                    <a:pt x="519" y="395"/>
                  </a:cubicBezTo>
                  <a:cubicBezTo>
                    <a:pt x="520" y="397"/>
                    <a:pt x="522" y="399"/>
                    <a:pt x="522" y="401"/>
                  </a:cubicBezTo>
                  <a:cubicBezTo>
                    <a:pt x="523" y="401"/>
                    <a:pt x="523" y="402"/>
                    <a:pt x="523" y="402"/>
                  </a:cubicBezTo>
                  <a:cubicBezTo>
                    <a:pt x="522" y="402"/>
                    <a:pt x="522" y="403"/>
                    <a:pt x="521" y="403"/>
                  </a:cubicBezTo>
                  <a:cubicBezTo>
                    <a:pt x="520" y="404"/>
                    <a:pt x="520" y="404"/>
                    <a:pt x="520" y="403"/>
                  </a:cubicBezTo>
                  <a:cubicBezTo>
                    <a:pt x="519" y="403"/>
                    <a:pt x="518" y="402"/>
                    <a:pt x="518" y="401"/>
                  </a:cubicBezTo>
                  <a:cubicBezTo>
                    <a:pt x="517" y="400"/>
                    <a:pt x="516" y="397"/>
                    <a:pt x="516" y="396"/>
                  </a:cubicBezTo>
                  <a:cubicBezTo>
                    <a:pt x="515" y="395"/>
                    <a:pt x="514" y="394"/>
                    <a:pt x="513" y="393"/>
                  </a:cubicBezTo>
                  <a:cubicBezTo>
                    <a:pt x="512" y="391"/>
                    <a:pt x="511" y="390"/>
                    <a:pt x="510" y="388"/>
                  </a:cubicBezTo>
                  <a:cubicBezTo>
                    <a:pt x="509" y="386"/>
                    <a:pt x="508" y="384"/>
                    <a:pt x="507" y="382"/>
                  </a:cubicBezTo>
                  <a:cubicBezTo>
                    <a:pt x="507" y="382"/>
                    <a:pt x="507" y="382"/>
                    <a:pt x="507" y="382"/>
                  </a:cubicBezTo>
                  <a:cubicBezTo>
                    <a:pt x="507" y="382"/>
                    <a:pt x="507" y="382"/>
                    <a:pt x="507" y="382"/>
                  </a:cubicBezTo>
                  <a:cubicBezTo>
                    <a:pt x="507" y="382"/>
                    <a:pt x="507" y="382"/>
                    <a:pt x="507" y="382"/>
                  </a:cubicBezTo>
                  <a:cubicBezTo>
                    <a:pt x="507" y="381"/>
                    <a:pt x="507" y="381"/>
                    <a:pt x="507" y="381"/>
                  </a:cubicBezTo>
                  <a:cubicBezTo>
                    <a:pt x="506" y="381"/>
                    <a:pt x="506" y="382"/>
                    <a:pt x="506" y="382"/>
                  </a:cubicBezTo>
                  <a:cubicBezTo>
                    <a:pt x="506" y="382"/>
                    <a:pt x="506" y="382"/>
                    <a:pt x="506" y="382"/>
                  </a:cubicBezTo>
                  <a:cubicBezTo>
                    <a:pt x="506" y="382"/>
                    <a:pt x="506" y="382"/>
                    <a:pt x="506" y="382"/>
                  </a:cubicBezTo>
                  <a:cubicBezTo>
                    <a:pt x="506" y="382"/>
                    <a:pt x="506" y="382"/>
                    <a:pt x="506" y="382"/>
                  </a:cubicBezTo>
                  <a:cubicBezTo>
                    <a:pt x="506" y="382"/>
                    <a:pt x="505" y="382"/>
                    <a:pt x="505" y="383"/>
                  </a:cubicBezTo>
                  <a:cubicBezTo>
                    <a:pt x="505" y="383"/>
                    <a:pt x="505" y="383"/>
                    <a:pt x="505" y="383"/>
                  </a:cubicBezTo>
                  <a:cubicBezTo>
                    <a:pt x="505" y="383"/>
                    <a:pt x="505" y="383"/>
                    <a:pt x="505" y="383"/>
                  </a:cubicBezTo>
                  <a:cubicBezTo>
                    <a:pt x="505" y="383"/>
                    <a:pt x="505" y="383"/>
                    <a:pt x="505" y="383"/>
                  </a:cubicBezTo>
                  <a:cubicBezTo>
                    <a:pt x="505" y="383"/>
                    <a:pt x="505" y="383"/>
                    <a:pt x="505" y="383"/>
                  </a:cubicBezTo>
                  <a:cubicBezTo>
                    <a:pt x="505" y="384"/>
                    <a:pt x="505" y="385"/>
                    <a:pt x="505" y="385"/>
                  </a:cubicBezTo>
                  <a:cubicBezTo>
                    <a:pt x="506" y="387"/>
                    <a:pt x="506" y="388"/>
                    <a:pt x="507" y="390"/>
                  </a:cubicBezTo>
                  <a:cubicBezTo>
                    <a:pt x="507" y="393"/>
                    <a:pt x="509" y="398"/>
                    <a:pt x="510" y="403"/>
                  </a:cubicBezTo>
                  <a:cubicBezTo>
                    <a:pt x="511" y="405"/>
                    <a:pt x="512" y="407"/>
                    <a:pt x="513" y="409"/>
                  </a:cubicBezTo>
                  <a:cubicBezTo>
                    <a:pt x="513" y="410"/>
                    <a:pt x="513" y="410"/>
                    <a:pt x="513" y="411"/>
                  </a:cubicBezTo>
                  <a:cubicBezTo>
                    <a:pt x="513" y="412"/>
                    <a:pt x="513" y="412"/>
                    <a:pt x="513" y="412"/>
                  </a:cubicBezTo>
                  <a:cubicBezTo>
                    <a:pt x="513" y="412"/>
                    <a:pt x="512" y="412"/>
                    <a:pt x="512" y="413"/>
                  </a:cubicBezTo>
                  <a:cubicBezTo>
                    <a:pt x="511" y="413"/>
                    <a:pt x="511" y="413"/>
                    <a:pt x="510" y="413"/>
                  </a:cubicBezTo>
                  <a:cubicBezTo>
                    <a:pt x="510" y="413"/>
                    <a:pt x="509" y="412"/>
                    <a:pt x="509" y="412"/>
                  </a:cubicBezTo>
                  <a:cubicBezTo>
                    <a:pt x="508" y="410"/>
                    <a:pt x="508" y="408"/>
                    <a:pt x="506" y="405"/>
                  </a:cubicBezTo>
                  <a:cubicBezTo>
                    <a:pt x="504" y="399"/>
                    <a:pt x="503" y="398"/>
                    <a:pt x="502" y="395"/>
                  </a:cubicBezTo>
                  <a:cubicBezTo>
                    <a:pt x="501" y="392"/>
                    <a:pt x="501" y="388"/>
                    <a:pt x="500" y="386"/>
                  </a:cubicBezTo>
                  <a:cubicBezTo>
                    <a:pt x="500" y="386"/>
                    <a:pt x="500" y="386"/>
                    <a:pt x="500" y="386"/>
                  </a:cubicBezTo>
                  <a:cubicBezTo>
                    <a:pt x="500" y="386"/>
                    <a:pt x="500" y="386"/>
                    <a:pt x="500" y="386"/>
                  </a:cubicBezTo>
                  <a:cubicBezTo>
                    <a:pt x="500" y="385"/>
                    <a:pt x="500" y="385"/>
                    <a:pt x="500" y="385"/>
                  </a:cubicBezTo>
                  <a:cubicBezTo>
                    <a:pt x="499" y="385"/>
                    <a:pt x="499" y="385"/>
                    <a:pt x="499" y="385"/>
                  </a:cubicBezTo>
                  <a:cubicBezTo>
                    <a:pt x="499" y="385"/>
                    <a:pt x="499" y="385"/>
                    <a:pt x="499" y="385"/>
                  </a:cubicBezTo>
                  <a:cubicBezTo>
                    <a:pt x="499" y="385"/>
                    <a:pt x="499" y="385"/>
                    <a:pt x="499" y="385"/>
                  </a:cubicBezTo>
                  <a:cubicBezTo>
                    <a:pt x="499" y="385"/>
                    <a:pt x="499" y="385"/>
                    <a:pt x="499" y="385"/>
                  </a:cubicBezTo>
                  <a:cubicBezTo>
                    <a:pt x="499" y="386"/>
                    <a:pt x="498" y="386"/>
                    <a:pt x="498" y="386"/>
                  </a:cubicBezTo>
                  <a:cubicBezTo>
                    <a:pt x="498" y="386"/>
                    <a:pt x="498" y="387"/>
                    <a:pt x="498" y="387"/>
                  </a:cubicBezTo>
                  <a:cubicBezTo>
                    <a:pt x="497" y="388"/>
                    <a:pt x="498" y="389"/>
                    <a:pt x="498" y="390"/>
                  </a:cubicBezTo>
                  <a:cubicBezTo>
                    <a:pt x="498" y="391"/>
                    <a:pt x="498" y="394"/>
                    <a:pt x="498" y="396"/>
                  </a:cubicBezTo>
                  <a:cubicBezTo>
                    <a:pt x="498" y="396"/>
                    <a:pt x="498" y="396"/>
                    <a:pt x="498" y="396"/>
                  </a:cubicBezTo>
                  <a:cubicBezTo>
                    <a:pt x="498" y="396"/>
                    <a:pt x="498" y="396"/>
                    <a:pt x="498" y="396"/>
                  </a:cubicBezTo>
                  <a:cubicBezTo>
                    <a:pt x="498" y="396"/>
                    <a:pt x="498" y="396"/>
                    <a:pt x="498" y="396"/>
                  </a:cubicBezTo>
                  <a:cubicBezTo>
                    <a:pt x="498" y="396"/>
                    <a:pt x="498" y="396"/>
                    <a:pt x="498" y="396"/>
                  </a:cubicBezTo>
                  <a:cubicBezTo>
                    <a:pt x="498" y="396"/>
                    <a:pt x="498" y="396"/>
                    <a:pt x="498" y="396"/>
                  </a:cubicBezTo>
                  <a:cubicBezTo>
                    <a:pt x="498" y="396"/>
                    <a:pt x="498" y="396"/>
                    <a:pt x="498" y="396"/>
                  </a:cubicBezTo>
                  <a:cubicBezTo>
                    <a:pt x="498" y="396"/>
                    <a:pt x="498" y="396"/>
                    <a:pt x="498" y="396"/>
                  </a:cubicBezTo>
                  <a:cubicBezTo>
                    <a:pt x="498" y="396"/>
                    <a:pt x="498" y="396"/>
                    <a:pt x="498" y="396"/>
                  </a:cubicBezTo>
                  <a:cubicBezTo>
                    <a:pt x="498" y="396"/>
                    <a:pt x="498" y="396"/>
                    <a:pt x="498" y="396"/>
                  </a:cubicBezTo>
                  <a:cubicBezTo>
                    <a:pt x="498" y="396"/>
                    <a:pt x="498" y="396"/>
                    <a:pt x="498" y="396"/>
                  </a:cubicBezTo>
                  <a:cubicBezTo>
                    <a:pt x="498" y="396"/>
                    <a:pt x="498" y="396"/>
                    <a:pt x="498" y="396"/>
                  </a:cubicBezTo>
                  <a:cubicBezTo>
                    <a:pt x="498" y="399"/>
                    <a:pt x="498" y="399"/>
                    <a:pt x="499" y="404"/>
                  </a:cubicBezTo>
                  <a:cubicBezTo>
                    <a:pt x="499" y="406"/>
                    <a:pt x="500" y="409"/>
                    <a:pt x="500" y="411"/>
                  </a:cubicBezTo>
                  <a:cubicBezTo>
                    <a:pt x="500" y="412"/>
                    <a:pt x="500" y="412"/>
                    <a:pt x="499" y="413"/>
                  </a:cubicBezTo>
                  <a:cubicBezTo>
                    <a:pt x="499" y="413"/>
                    <a:pt x="499" y="413"/>
                    <a:pt x="498" y="413"/>
                  </a:cubicBezTo>
                  <a:cubicBezTo>
                    <a:pt x="497" y="414"/>
                    <a:pt x="497" y="413"/>
                    <a:pt x="496" y="413"/>
                  </a:cubicBezTo>
                  <a:cubicBezTo>
                    <a:pt x="496" y="412"/>
                    <a:pt x="496" y="411"/>
                    <a:pt x="495" y="410"/>
                  </a:cubicBezTo>
                  <a:cubicBezTo>
                    <a:pt x="495" y="408"/>
                    <a:pt x="494" y="405"/>
                    <a:pt x="494" y="404"/>
                  </a:cubicBezTo>
                  <a:cubicBezTo>
                    <a:pt x="494" y="401"/>
                    <a:pt x="493" y="399"/>
                    <a:pt x="493" y="397"/>
                  </a:cubicBezTo>
                  <a:cubicBezTo>
                    <a:pt x="492" y="393"/>
                    <a:pt x="492" y="389"/>
                    <a:pt x="492" y="386"/>
                  </a:cubicBezTo>
                  <a:cubicBezTo>
                    <a:pt x="492" y="385"/>
                    <a:pt x="492" y="385"/>
                    <a:pt x="492" y="385"/>
                  </a:cubicBezTo>
                  <a:cubicBezTo>
                    <a:pt x="491" y="385"/>
                    <a:pt x="491" y="385"/>
                    <a:pt x="491" y="385"/>
                  </a:cubicBezTo>
                  <a:cubicBezTo>
                    <a:pt x="491" y="384"/>
                    <a:pt x="490" y="383"/>
                    <a:pt x="490" y="383"/>
                  </a:cubicBezTo>
                  <a:cubicBezTo>
                    <a:pt x="490" y="383"/>
                    <a:pt x="490" y="383"/>
                    <a:pt x="490" y="383"/>
                  </a:cubicBezTo>
                  <a:cubicBezTo>
                    <a:pt x="490" y="383"/>
                    <a:pt x="490" y="383"/>
                    <a:pt x="490" y="383"/>
                  </a:cubicBezTo>
                  <a:cubicBezTo>
                    <a:pt x="490" y="382"/>
                    <a:pt x="490" y="382"/>
                    <a:pt x="490" y="382"/>
                  </a:cubicBezTo>
                  <a:cubicBezTo>
                    <a:pt x="490" y="381"/>
                    <a:pt x="489" y="379"/>
                    <a:pt x="488" y="378"/>
                  </a:cubicBezTo>
                  <a:cubicBezTo>
                    <a:pt x="486" y="376"/>
                    <a:pt x="484" y="375"/>
                    <a:pt x="480" y="376"/>
                  </a:cubicBezTo>
                  <a:cubicBezTo>
                    <a:pt x="480" y="376"/>
                    <a:pt x="480" y="376"/>
                    <a:pt x="479" y="376"/>
                  </a:cubicBezTo>
                  <a:cubicBezTo>
                    <a:pt x="479" y="376"/>
                    <a:pt x="479" y="376"/>
                    <a:pt x="479" y="376"/>
                  </a:cubicBezTo>
                  <a:cubicBezTo>
                    <a:pt x="479" y="376"/>
                    <a:pt x="479" y="376"/>
                    <a:pt x="479" y="376"/>
                  </a:cubicBezTo>
                  <a:cubicBezTo>
                    <a:pt x="479" y="376"/>
                    <a:pt x="479" y="376"/>
                    <a:pt x="479" y="376"/>
                  </a:cubicBezTo>
                  <a:cubicBezTo>
                    <a:pt x="479" y="376"/>
                    <a:pt x="479" y="376"/>
                    <a:pt x="479" y="376"/>
                  </a:cubicBezTo>
                  <a:cubicBezTo>
                    <a:pt x="478" y="377"/>
                    <a:pt x="478" y="378"/>
                    <a:pt x="477" y="379"/>
                  </a:cubicBezTo>
                  <a:cubicBezTo>
                    <a:pt x="476" y="381"/>
                    <a:pt x="475" y="382"/>
                    <a:pt x="475" y="382"/>
                  </a:cubicBezTo>
                  <a:cubicBezTo>
                    <a:pt x="475" y="382"/>
                    <a:pt x="475" y="382"/>
                    <a:pt x="475" y="382"/>
                  </a:cubicBezTo>
                  <a:cubicBezTo>
                    <a:pt x="475" y="382"/>
                    <a:pt x="475" y="382"/>
                    <a:pt x="475" y="382"/>
                  </a:cubicBezTo>
                  <a:cubicBezTo>
                    <a:pt x="474" y="382"/>
                    <a:pt x="474" y="382"/>
                    <a:pt x="474" y="382"/>
                  </a:cubicBezTo>
                  <a:cubicBezTo>
                    <a:pt x="475" y="383"/>
                    <a:pt x="475" y="383"/>
                    <a:pt x="475" y="383"/>
                  </a:cubicBezTo>
                  <a:cubicBezTo>
                    <a:pt x="475" y="383"/>
                    <a:pt x="475" y="383"/>
                    <a:pt x="475" y="383"/>
                  </a:cubicBezTo>
                  <a:cubicBezTo>
                    <a:pt x="475" y="383"/>
                    <a:pt x="474" y="383"/>
                    <a:pt x="474" y="383"/>
                  </a:cubicBezTo>
                  <a:cubicBezTo>
                    <a:pt x="474" y="384"/>
                    <a:pt x="474" y="384"/>
                    <a:pt x="474" y="385"/>
                  </a:cubicBezTo>
                  <a:cubicBezTo>
                    <a:pt x="473" y="385"/>
                    <a:pt x="472" y="386"/>
                    <a:pt x="471" y="387"/>
                  </a:cubicBezTo>
                  <a:cubicBezTo>
                    <a:pt x="470" y="388"/>
                    <a:pt x="469" y="389"/>
                    <a:pt x="468" y="389"/>
                  </a:cubicBezTo>
                  <a:cubicBezTo>
                    <a:pt x="468" y="390"/>
                    <a:pt x="467" y="390"/>
                    <a:pt x="466" y="389"/>
                  </a:cubicBezTo>
                  <a:cubicBezTo>
                    <a:pt x="466" y="389"/>
                    <a:pt x="466" y="389"/>
                    <a:pt x="466" y="389"/>
                  </a:cubicBezTo>
                  <a:cubicBezTo>
                    <a:pt x="466" y="389"/>
                    <a:pt x="466" y="388"/>
                    <a:pt x="466" y="388"/>
                  </a:cubicBezTo>
                  <a:cubicBezTo>
                    <a:pt x="466" y="388"/>
                    <a:pt x="466" y="387"/>
                    <a:pt x="466" y="387"/>
                  </a:cubicBezTo>
                  <a:cubicBezTo>
                    <a:pt x="466" y="386"/>
                    <a:pt x="466" y="386"/>
                    <a:pt x="466" y="386"/>
                  </a:cubicBezTo>
                  <a:cubicBezTo>
                    <a:pt x="467" y="385"/>
                    <a:pt x="468" y="384"/>
                    <a:pt x="469" y="382"/>
                  </a:cubicBezTo>
                  <a:cubicBezTo>
                    <a:pt x="469" y="382"/>
                    <a:pt x="469" y="382"/>
                    <a:pt x="469" y="382"/>
                  </a:cubicBezTo>
                  <a:cubicBezTo>
                    <a:pt x="469" y="382"/>
                    <a:pt x="469" y="382"/>
                    <a:pt x="469" y="382"/>
                  </a:cubicBezTo>
                  <a:cubicBezTo>
                    <a:pt x="469" y="381"/>
                    <a:pt x="469" y="381"/>
                    <a:pt x="469" y="381"/>
                  </a:cubicBezTo>
                  <a:cubicBezTo>
                    <a:pt x="469" y="380"/>
                    <a:pt x="469" y="379"/>
                    <a:pt x="470" y="378"/>
                  </a:cubicBezTo>
                  <a:cubicBezTo>
                    <a:pt x="470" y="378"/>
                    <a:pt x="470" y="378"/>
                    <a:pt x="470" y="378"/>
                  </a:cubicBezTo>
                  <a:cubicBezTo>
                    <a:pt x="470" y="378"/>
                    <a:pt x="470" y="378"/>
                    <a:pt x="470" y="378"/>
                  </a:cubicBezTo>
                  <a:cubicBezTo>
                    <a:pt x="471" y="377"/>
                    <a:pt x="471" y="376"/>
                    <a:pt x="472" y="376"/>
                  </a:cubicBezTo>
                  <a:cubicBezTo>
                    <a:pt x="473" y="374"/>
                    <a:pt x="473" y="372"/>
                    <a:pt x="473" y="371"/>
                  </a:cubicBezTo>
                  <a:cubicBezTo>
                    <a:pt x="474" y="369"/>
                    <a:pt x="474" y="368"/>
                    <a:pt x="476" y="365"/>
                  </a:cubicBezTo>
                  <a:cubicBezTo>
                    <a:pt x="476" y="365"/>
                    <a:pt x="476" y="365"/>
                    <a:pt x="476" y="365"/>
                  </a:cubicBezTo>
                  <a:cubicBezTo>
                    <a:pt x="476" y="365"/>
                    <a:pt x="476" y="365"/>
                    <a:pt x="476" y="365"/>
                  </a:cubicBezTo>
                  <a:cubicBezTo>
                    <a:pt x="477" y="363"/>
                    <a:pt x="477" y="361"/>
                    <a:pt x="479" y="359"/>
                  </a:cubicBezTo>
                  <a:cubicBezTo>
                    <a:pt x="480" y="358"/>
                    <a:pt x="480" y="358"/>
                    <a:pt x="481" y="357"/>
                  </a:cubicBezTo>
                  <a:cubicBezTo>
                    <a:pt x="481" y="357"/>
                    <a:pt x="481" y="357"/>
                    <a:pt x="481" y="357"/>
                  </a:cubicBezTo>
                  <a:cubicBezTo>
                    <a:pt x="481" y="357"/>
                    <a:pt x="481" y="357"/>
                    <a:pt x="481" y="357"/>
                  </a:cubicBezTo>
                  <a:cubicBezTo>
                    <a:pt x="481" y="356"/>
                    <a:pt x="481" y="356"/>
                    <a:pt x="481" y="356"/>
                  </a:cubicBezTo>
                  <a:cubicBezTo>
                    <a:pt x="481" y="356"/>
                    <a:pt x="481" y="356"/>
                    <a:pt x="481" y="356"/>
                  </a:cubicBezTo>
                  <a:cubicBezTo>
                    <a:pt x="481" y="356"/>
                    <a:pt x="481" y="356"/>
                    <a:pt x="481" y="356"/>
                  </a:cubicBezTo>
                  <a:cubicBezTo>
                    <a:pt x="481" y="356"/>
                    <a:pt x="481" y="356"/>
                    <a:pt x="481" y="356"/>
                  </a:cubicBezTo>
                  <a:cubicBezTo>
                    <a:pt x="481" y="355"/>
                    <a:pt x="481" y="355"/>
                    <a:pt x="481" y="355"/>
                  </a:cubicBezTo>
                  <a:cubicBezTo>
                    <a:pt x="481" y="355"/>
                    <a:pt x="481" y="355"/>
                    <a:pt x="481" y="355"/>
                  </a:cubicBezTo>
                  <a:cubicBezTo>
                    <a:pt x="481" y="355"/>
                    <a:pt x="481" y="355"/>
                    <a:pt x="481" y="355"/>
                  </a:cubicBezTo>
                  <a:cubicBezTo>
                    <a:pt x="480" y="355"/>
                    <a:pt x="480" y="355"/>
                    <a:pt x="480" y="355"/>
                  </a:cubicBezTo>
                  <a:cubicBezTo>
                    <a:pt x="462" y="354"/>
                    <a:pt x="449" y="349"/>
                    <a:pt x="440" y="342"/>
                  </a:cubicBezTo>
                  <a:cubicBezTo>
                    <a:pt x="426" y="331"/>
                    <a:pt x="420" y="316"/>
                    <a:pt x="414" y="303"/>
                  </a:cubicBezTo>
                  <a:cubicBezTo>
                    <a:pt x="414" y="303"/>
                    <a:pt x="414" y="303"/>
                    <a:pt x="414" y="303"/>
                  </a:cubicBezTo>
                  <a:cubicBezTo>
                    <a:pt x="414" y="303"/>
                    <a:pt x="414" y="303"/>
                    <a:pt x="414" y="303"/>
                  </a:cubicBezTo>
                  <a:cubicBezTo>
                    <a:pt x="411" y="294"/>
                    <a:pt x="404" y="282"/>
                    <a:pt x="396" y="269"/>
                  </a:cubicBezTo>
                  <a:cubicBezTo>
                    <a:pt x="392" y="240"/>
                    <a:pt x="386" y="199"/>
                    <a:pt x="379" y="167"/>
                  </a:cubicBezTo>
                  <a:cubicBezTo>
                    <a:pt x="373" y="142"/>
                    <a:pt x="363" y="121"/>
                    <a:pt x="358" y="98"/>
                  </a:cubicBezTo>
                  <a:cubicBezTo>
                    <a:pt x="355" y="86"/>
                    <a:pt x="349" y="60"/>
                    <a:pt x="340" y="39"/>
                  </a:cubicBezTo>
                  <a:cubicBezTo>
                    <a:pt x="335" y="28"/>
                    <a:pt x="330" y="18"/>
                    <a:pt x="324" y="11"/>
                  </a:cubicBezTo>
                  <a:cubicBezTo>
                    <a:pt x="317" y="4"/>
                    <a:pt x="309" y="0"/>
                    <a:pt x="301" y="2"/>
                  </a:cubicBezTo>
                  <a:cubicBezTo>
                    <a:pt x="290" y="5"/>
                    <a:pt x="283" y="10"/>
                    <a:pt x="279" y="17"/>
                  </a:cubicBezTo>
                  <a:cubicBezTo>
                    <a:pt x="275" y="24"/>
                    <a:pt x="274" y="33"/>
                    <a:pt x="275" y="43"/>
                  </a:cubicBezTo>
                  <a:cubicBezTo>
                    <a:pt x="277" y="62"/>
                    <a:pt x="285" y="85"/>
                    <a:pt x="290" y="107"/>
                  </a:cubicBezTo>
                  <a:cubicBezTo>
                    <a:pt x="300" y="152"/>
                    <a:pt x="301" y="159"/>
                    <a:pt x="306" y="186"/>
                  </a:cubicBezTo>
                  <a:cubicBezTo>
                    <a:pt x="306" y="186"/>
                    <a:pt x="306" y="186"/>
                    <a:pt x="306" y="186"/>
                  </a:cubicBezTo>
                  <a:cubicBezTo>
                    <a:pt x="307" y="208"/>
                    <a:pt x="313" y="229"/>
                    <a:pt x="317" y="245"/>
                  </a:cubicBezTo>
                  <a:cubicBezTo>
                    <a:pt x="317" y="248"/>
                    <a:pt x="317" y="250"/>
                    <a:pt x="318" y="252"/>
                  </a:cubicBezTo>
                  <a:cubicBezTo>
                    <a:pt x="318" y="252"/>
                    <a:pt x="318" y="252"/>
                    <a:pt x="318" y="252"/>
                  </a:cubicBezTo>
                  <a:cubicBezTo>
                    <a:pt x="318" y="252"/>
                    <a:pt x="318" y="252"/>
                    <a:pt x="318" y="253"/>
                  </a:cubicBezTo>
                  <a:cubicBezTo>
                    <a:pt x="318" y="253"/>
                    <a:pt x="318" y="253"/>
                    <a:pt x="318" y="253"/>
                  </a:cubicBezTo>
                  <a:cubicBezTo>
                    <a:pt x="318" y="253"/>
                    <a:pt x="318" y="253"/>
                    <a:pt x="318" y="253"/>
                  </a:cubicBezTo>
                  <a:cubicBezTo>
                    <a:pt x="318" y="253"/>
                    <a:pt x="318" y="253"/>
                    <a:pt x="318" y="253"/>
                  </a:cubicBezTo>
                  <a:cubicBezTo>
                    <a:pt x="318" y="253"/>
                    <a:pt x="318" y="253"/>
                    <a:pt x="318" y="253"/>
                  </a:cubicBezTo>
                  <a:cubicBezTo>
                    <a:pt x="319" y="253"/>
                    <a:pt x="319" y="253"/>
                    <a:pt x="319" y="253"/>
                  </a:cubicBezTo>
                  <a:cubicBezTo>
                    <a:pt x="319" y="253"/>
                    <a:pt x="319" y="253"/>
                    <a:pt x="319" y="253"/>
                  </a:cubicBezTo>
                  <a:cubicBezTo>
                    <a:pt x="319" y="253"/>
                    <a:pt x="319" y="253"/>
                    <a:pt x="319" y="253"/>
                  </a:cubicBezTo>
                  <a:cubicBezTo>
                    <a:pt x="319" y="253"/>
                    <a:pt x="319" y="253"/>
                    <a:pt x="319" y="253"/>
                  </a:cubicBezTo>
                  <a:cubicBezTo>
                    <a:pt x="319" y="253"/>
                    <a:pt x="319" y="253"/>
                    <a:pt x="319" y="253"/>
                  </a:cubicBezTo>
                  <a:cubicBezTo>
                    <a:pt x="320" y="251"/>
                    <a:pt x="321" y="250"/>
                    <a:pt x="322" y="249"/>
                  </a:cubicBezTo>
                  <a:cubicBezTo>
                    <a:pt x="322" y="249"/>
                    <a:pt x="322" y="249"/>
                    <a:pt x="322" y="249"/>
                  </a:cubicBezTo>
                  <a:cubicBezTo>
                    <a:pt x="322" y="249"/>
                    <a:pt x="322" y="249"/>
                    <a:pt x="322" y="249"/>
                  </a:cubicBezTo>
                  <a:cubicBezTo>
                    <a:pt x="324" y="246"/>
                    <a:pt x="326" y="245"/>
                    <a:pt x="328" y="244"/>
                  </a:cubicBezTo>
                  <a:cubicBezTo>
                    <a:pt x="329" y="242"/>
                    <a:pt x="331" y="241"/>
                    <a:pt x="333" y="238"/>
                  </a:cubicBezTo>
                  <a:cubicBezTo>
                    <a:pt x="333" y="238"/>
                    <a:pt x="333" y="238"/>
                    <a:pt x="333" y="238"/>
                  </a:cubicBezTo>
                  <a:cubicBezTo>
                    <a:pt x="333" y="238"/>
                    <a:pt x="333" y="238"/>
                    <a:pt x="334" y="237"/>
                  </a:cubicBezTo>
                  <a:cubicBezTo>
                    <a:pt x="334" y="237"/>
                    <a:pt x="334" y="237"/>
                    <a:pt x="334" y="237"/>
                  </a:cubicBezTo>
                  <a:cubicBezTo>
                    <a:pt x="334" y="237"/>
                    <a:pt x="334" y="237"/>
                    <a:pt x="334" y="237"/>
                  </a:cubicBezTo>
                  <a:cubicBezTo>
                    <a:pt x="334" y="237"/>
                    <a:pt x="334" y="237"/>
                    <a:pt x="334" y="237"/>
                  </a:cubicBezTo>
                  <a:cubicBezTo>
                    <a:pt x="335" y="235"/>
                    <a:pt x="336" y="235"/>
                    <a:pt x="336" y="234"/>
                  </a:cubicBezTo>
                  <a:cubicBezTo>
                    <a:pt x="336" y="234"/>
                    <a:pt x="337" y="234"/>
                    <a:pt x="337" y="233"/>
                  </a:cubicBezTo>
                  <a:cubicBezTo>
                    <a:pt x="337" y="233"/>
                    <a:pt x="337" y="233"/>
                    <a:pt x="337" y="233"/>
                  </a:cubicBezTo>
                  <a:cubicBezTo>
                    <a:pt x="337" y="233"/>
                    <a:pt x="337" y="233"/>
                    <a:pt x="337" y="233"/>
                  </a:cubicBezTo>
                  <a:cubicBezTo>
                    <a:pt x="337" y="233"/>
                    <a:pt x="337" y="233"/>
                    <a:pt x="337" y="233"/>
                  </a:cubicBezTo>
                  <a:cubicBezTo>
                    <a:pt x="338" y="233"/>
                    <a:pt x="338" y="233"/>
                    <a:pt x="338" y="233"/>
                  </a:cubicBezTo>
                  <a:cubicBezTo>
                    <a:pt x="338" y="233"/>
                    <a:pt x="338" y="233"/>
                    <a:pt x="338" y="233"/>
                  </a:cubicBezTo>
                  <a:cubicBezTo>
                    <a:pt x="338" y="233"/>
                    <a:pt x="338" y="233"/>
                    <a:pt x="338" y="233"/>
                  </a:cubicBezTo>
                  <a:cubicBezTo>
                    <a:pt x="339" y="231"/>
                    <a:pt x="340" y="229"/>
                    <a:pt x="341" y="228"/>
                  </a:cubicBezTo>
                  <a:cubicBezTo>
                    <a:pt x="342" y="227"/>
                    <a:pt x="342" y="227"/>
                    <a:pt x="343" y="227"/>
                  </a:cubicBezTo>
                  <a:cubicBezTo>
                    <a:pt x="343" y="227"/>
                    <a:pt x="343" y="227"/>
                    <a:pt x="343" y="227"/>
                  </a:cubicBezTo>
                  <a:cubicBezTo>
                    <a:pt x="344" y="227"/>
                    <a:pt x="344" y="227"/>
                    <a:pt x="344" y="227"/>
                  </a:cubicBezTo>
                  <a:cubicBezTo>
                    <a:pt x="345" y="228"/>
                    <a:pt x="346" y="228"/>
                    <a:pt x="346" y="230"/>
                  </a:cubicBezTo>
                  <a:cubicBezTo>
                    <a:pt x="346" y="231"/>
                    <a:pt x="345" y="232"/>
                    <a:pt x="345" y="234"/>
                  </a:cubicBezTo>
                  <a:cubicBezTo>
                    <a:pt x="344" y="235"/>
                    <a:pt x="344" y="237"/>
                    <a:pt x="343" y="238"/>
                  </a:cubicBezTo>
                  <a:cubicBezTo>
                    <a:pt x="342" y="239"/>
                    <a:pt x="342" y="239"/>
                    <a:pt x="342" y="239"/>
                  </a:cubicBezTo>
                  <a:cubicBezTo>
                    <a:pt x="342" y="240"/>
                    <a:pt x="341" y="240"/>
                    <a:pt x="341" y="240"/>
                  </a:cubicBezTo>
                  <a:cubicBezTo>
                    <a:pt x="341" y="240"/>
                    <a:pt x="341" y="240"/>
                    <a:pt x="341" y="240"/>
                  </a:cubicBezTo>
                  <a:cubicBezTo>
                    <a:pt x="341" y="240"/>
                    <a:pt x="341" y="240"/>
                    <a:pt x="341" y="240"/>
                  </a:cubicBezTo>
                  <a:cubicBezTo>
                    <a:pt x="341" y="241"/>
                    <a:pt x="341" y="241"/>
                    <a:pt x="341" y="241"/>
                  </a:cubicBezTo>
                  <a:cubicBezTo>
                    <a:pt x="341" y="241"/>
                    <a:pt x="340" y="242"/>
                    <a:pt x="340" y="242"/>
                  </a:cubicBezTo>
                  <a:cubicBezTo>
                    <a:pt x="340" y="243"/>
                    <a:pt x="339" y="244"/>
                    <a:pt x="339" y="244"/>
                  </a:cubicBezTo>
                  <a:cubicBezTo>
                    <a:pt x="338" y="246"/>
                    <a:pt x="336" y="247"/>
                    <a:pt x="336" y="248"/>
                  </a:cubicBezTo>
                  <a:cubicBezTo>
                    <a:pt x="336" y="248"/>
                    <a:pt x="336" y="248"/>
                    <a:pt x="336" y="248"/>
                  </a:cubicBezTo>
                  <a:cubicBezTo>
                    <a:pt x="336" y="248"/>
                    <a:pt x="336" y="248"/>
                    <a:pt x="336" y="248"/>
                  </a:cubicBezTo>
                  <a:cubicBezTo>
                    <a:pt x="336" y="249"/>
                    <a:pt x="336" y="249"/>
                    <a:pt x="336" y="249"/>
                  </a:cubicBezTo>
                  <a:cubicBezTo>
                    <a:pt x="336" y="249"/>
                    <a:pt x="336" y="249"/>
                    <a:pt x="336" y="249"/>
                  </a:cubicBezTo>
                  <a:cubicBezTo>
                    <a:pt x="336" y="249"/>
                    <a:pt x="336" y="249"/>
                    <a:pt x="336" y="249"/>
                  </a:cubicBezTo>
                  <a:cubicBezTo>
                    <a:pt x="337" y="254"/>
                    <a:pt x="340" y="256"/>
                    <a:pt x="342" y="257"/>
                  </a:cubicBezTo>
                  <a:cubicBezTo>
                    <a:pt x="344" y="258"/>
                    <a:pt x="346" y="258"/>
                    <a:pt x="348" y="258"/>
                  </a:cubicBezTo>
                  <a:cubicBezTo>
                    <a:pt x="348" y="258"/>
                    <a:pt x="348" y="258"/>
                    <a:pt x="348" y="258"/>
                  </a:cubicBezTo>
                  <a:cubicBezTo>
                    <a:pt x="348" y="258"/>
                    <a:pt x="348" y="258"/>
                    <a:pt x="348" y="258"/>
                  </a:cubicBezTo>
                  <a:cubicBezTo>
                    <a:pt x="348" y="258"/>
                    <a:pt x="348" y="258"/>
                    <a:pt x="348" y="258"/>
                  </a:cubicBezTo>
                  <a:cubicBezTo>
                    <a:pt x="348" y="258"/>
                    <a:pt x="348" y="258"/>
                    <a:pt x="348" y="258"/>
                  </a:cubicBezTo>
                  <a:cubicBezTo>
                    <a:pt x="349" y="258"/>
                    <a:pt x="351" y="258"/>
                    <a:pt x="352" y="258"/>
                  </a:cubicBezTo>
                  <a:cubicBezTo>
                    <a:pt x="352" y="258"/>
                    <a:pt x="352" y="258"/>
                    <a:pt x="352" y="258"/>
                  </a:cubicBezTo>
                  <a:cubicBezTo>
                    <a:pt x="353" y="258"/>
                    <a:pt x="353" y="258"/>
                    <a:pt x="353" y="258"/>
                  </a:cubicBezTo>
                  <a:cubicBezTo>
                    <a:pt x="353" y="258"/>
                    <a:pt x="353" y="258"/>
                    <a:pt x="353" y="258"/>
                  </a:cubicBezTo>
                  <a:cubicBezTo>
                    <a:pt x="356" y="257"/>
                    <a:pt x="361" y="255"/>
                    <a:pt x="365" y="254"/>
                  </a:cubicBezTo>
                  <a:cubicBezTo>
                    <a:pt x="368" y="253"/>
                    <a:pt x="370" y="253"/>
                    <a:pt x="373" y="252"/>
                  </a:cubicBezTo>
                  <a:cubicBezTo>
                    <a:pt x="375" y="252"/>
                    <a:pt x="378" y="251"/>
                    <a:pt x="381" y="251"/>
                  </a:cubicBezTo>
                  <a:cubicBezTo>
                    <a:pt x="382" y="251"/>
                    <a:pt x="383" y="251"/>
                    <a:pt x="384" y="251"/>
                  </a:cubicBezTo>
                  <a:cubicBezTo>
                    <a:pt x="385" y="251"/>
                    <a:pt x="386" y="252"/>
                    <a:pt x="386" y="252"/>
                  </a:cubicBezTo>
                  <a:cubicBezTo>
                    <a:pt x="386" y="254"/>
                    <a:pt x="386" y="254"/>
                    <a:pt x="386" y="255"/>
                  </a:cubicBezTo>
                  <a:cubicBezTo>
                    <a:pt x="385" y="256"/>
                    <a:pt x="384" y="256"/>
                    <a:pt x="383" y="257"/>
                  </a:cubicBezTo>
                  <a:cubicBezTo>
                    <a:pt x="382" y="257"/>
                    <a:pt x="379" y="258"/>
                    <a:pt x="376" y="259"/>
                  </a:cubicBezTo>
                  <a:cubicBezTo>
                    <a:pt x="370" y="260"/>
                    <a:pt x="370" y="260"/>
                    <a:pt x="366" y="261"/>
                  </a:cubicBezTo>
                  <a:cubicBezTo>
                    <a:pt x="367" y="261"/>
                    <a:pt x="367" y="261"/>
                    <a:pt x="366" y="261"/>
                  </a:cubicBezTo>
                  <a:cubicBezTo>
                    <a:pt x="366" y="262"/>
                    <a:pt x="366" y="262"/>
                    <a:pt x="366" y="262"/>
                  </a:cubicBezTo>
                  <a:cubicBezTo>
                    <a:pt x="366" y="262"/>
                    <a:pt x="366" y="262"/>
                    <a:pt x="366" y="262"/>
                  </a:cubicBezTo>
                  <a:cubicBezTo>
                    <a:pt x="364" y="262"/>
                    <a:pt x="361" y="263"/>
                    <a:pt x="359" y="264"/>
                  </a:cubicBezTo>
                  <a:cubicBezTo>
                    <a:pt x="358" y="264"/>
                    <a:pt x="357" y="264"/>
                    <a:pt x="357" y="265"/>
                  </a:cubicBezTo>
                  <a:cubicBezTo>
                    <a:pt x="356" y="265"/>
                    <a:pt x="356" y="266"/>
                    <a:pt x="356" y="267"/>
                  </a:cubicBezTo>
                  <a:cubicBezTo>
                    <a:pt x="356" y="267"/>
                    <a:pt x="356" y="267"/>
                    <a:pt x="356" y="267"/>
                  </a:cubicBezTo>
                  <a:cubicBezTo>
                    <a:pt x="356" y="267"/>
                    <a:pt x="356" y="267"/>
                    <a:pt x="356" y="268"/>
                  </a:cubicBezTo>
                  <a:cubicBezTo>
                    <a:pt x="356" y="268"/>
                    <a:pt x="356" y="268"/>
                    <a:pt x="356" y="268"/>
                  </a:cubicBezTo>
                  <a:cubicBezTo>
                    <a:pt x="356" y="268"/>
                    <a:pt x="356" y="268"/>
                    <a:pt x="356" y="268"/>
                  </a:cubicBezTo>
                  <a:cubicBezTo>
                    <a:pt x="356" y="268"/>
                    <a:pt x="356" y="268"/>
                    <a:pt x="356" y="268"/>
                  </a:cubicBezTo>
                  <a:cubicBezTo>
                    <a:pt x="356" y="268"/>
                    <a:pt x="356" y="268"/>
                    <a:pt x="356" y="268"/>
                  </a:cubicBezTo>
                  <a:cubicBezTo>
                    <a:pt x="356" y="268"/>
                    <a:pt x="357" y="268"/>
                    <a:pt x="357" y="268"/>
                  </a:cubicBezTo>
                  <a:cubicBezTo>
                    <a:pt x="357" y="268"/>
                    <a:pt x="357" y="268"/>
                    <a:pt x="357" y="268"/>
                  </a:cubicBezTo>
                  <a:cubicBezTo>
                    <a:pt x="359" y="268"/>
                    <a:pt x="364" y="267"/>
                    <a:pt x="367" y="266"/>
                  </a:cubicBezTo>
                  <a:cubicBezTo>
                    <a:pt x="371" y="266"/>
                    <a:pt x="372" y="267"/>
                    <a:pt x="380" y="266"/>
                  </a:cubicBezTo>
                  <a:cubicBezTo>
                    <a:pt x="384" y="266"/>
                    <a:pt x="387" y="266"/>
                    <a:pt x="389" y="266"/>
                  </a:cubicBezTo>
                  <a:cubicBezTo>
                    <a:pt x="390" y="266"/>
                    <a:pt x="390" y="267"/>
                    <a:pt x="391" y="267"/>
                  </a:cubicBezTo>
                  <a:cubicBezTo>
                    <a:pt x="391" y="268"/>
                    <a:pt x="391" y="268"/>
                    <a:pt x="391" y="270"/>
                  </a:cubicBezTo>
                  <a:cubicBezTo>
                    <a:pt x="391" y="270"/>
                    <a:pt x="391" y="270"/>
                    <a:pt x="391" y="270"/>
                  </a:cubicBezTo>
                  <a:cubicBezTo>
                    <a:pt x="391" y="270"/>
                    <a:pt x="391" y="270"/>
                    <a:pt x="391" y="271"/>
                  </a:cubicBezTo>
                  <a:cubicBezTo>
                    <a:pt x="391" y="271"/>
                    <a:pt x="391" y="272"/>
                    <a:pt x="390" y="272"/>
                  </a:cubicBezTo>
                  <a:cubicBezTo>
                    <a:pt x="390" y="272"/>
                    <a:pt x="390" y="272"/>
                    <a:pt x="389" y="272"/>
                  </a:cubicBezTo>
                  <a:cubicBezTo>
                    <a:pt x="389" y="272"/>
                    <a:pt x="388" y="272"/>
                    <a:pt x="387" y="272"/>
                  </a:cubicBezTo>
                  <a:cubicBezTo>
                    <a:pt x="385" y="272"/>
                    <a:pt x="382" y="272"/>
                    <a:pt x="379" y="273"/>
                  </a:cubicBezTo>
                  <a:cubicBezTo>
                    <a:pt x="374" y="273"/>
                    <a:pt x="368" y="274"/>
                    <a:pt x="364" y="274"/>
                  </a:cubicBezTo>
                  <a:cubicBezTo>
                    <a:pt x="362" y="275"/>
                    <a:pt x="360" y="274"/>
                    <a:pt x="358" y="274"/>
                  </a:cubicBezTo>
                  <a:cubicBezTo>
                    <a:pt x="357" y="275"/>
                    <a:pt x="357" y="275"/>
                    <a:pt x="356" y="275"/>
                  </a:cubicBezTo>
                  <a:cubicBezTo>
                    <a:pt x="356" y="275"/>
                    <a:pt x="355" y="276"/>
                    <a:pt x="355" y="276"/>
                  </a:cubicBezTo>
                  <a:cubicBezTo>
                    <a:pt x="355" y="276"/>
                    <a:pt x="355" y="276"/>
                    <a:pt x="355" y="277"/>
                  </a:cubicBezTo>
                  <a:cubicBezTo>
                    <a:pt x="355" y="277"/>
                    <a:pt x="355" y="277"/>
                    <a:pt x="355" y="277"/>
                  </a:cubicBezTo>
                  <a:cubicBezTo>
                    <a:pt x="355" y="277"/>
                    <a:pt x="355" y="277"/>
                    <a:pt x="355" y="277"/>
                  </a:cubicBezTo>
                  <a:cubicBezTo>
                    <a:pt x="355" y="277"/>
                    <a:pt x="355" y="277"/>
                    <a:pt x="355" y="277"/>
                  </a:cubicBezTo>
                  <a:cubicBezTo>
                    <a:pt x="355" y="277"/>
                    <a:pt x="355" y="277"/>
                    <a:pt x="355" y="277"/>
                  </a:cubicBezTo>
                  <a:cubicBezTo>
                    <a:pt x="355" y="277"/>
                    <a:pt x="355" y="277"/>
                    <a:pt x="355" y="277"/>
                  </a:cubicBezTo>
                  <a:cubicBezTo>
                    <a:pt x="355" y="277"/>
                    <a:pt x="355" y="277"/>
                    <a:pt x="355" y="277"/>
                  </a:cubicBezTo>
                  <a:cubicBezTo>
                    <a:pt x="355" y="277"/>
                    <a:pt x="355" y="277"/>
                    <a:pt x="355" y="277"/>
                  </a:cubicBezTo>
                  <a:cubicBezTo>
                    <a:pt x="355" y="277"/>
                    <a:pt x="355" y="277"/>
                    <a:pt x="355" y="278"/>
                  </a:cubicBezTo>
                  <a:cubicBezTo>
                    <a:pt x="355" y="278"/>
                    <a:pt x="355" y="278"/>
                    <a:pt x="355" y="278"/>
                  </a:cubicBezTo>
                  <a:cubicBezTo>
                    <a:pt x="355" y="278"/>
                    <a:pt x="355" y="278"/>
                    <a:pt x="355" y="278"/>
                  </a:cubicBezTo>
                  <a:cubicBezTo>
                    <a:pt x="356" y="278"/>
                    <a:pt x="356" y="278"/>
                    <a:pt x="356" y="278"/>
                  </a:cubicBezTo>
                  <a:cubicBezTo>
                    <a:pt x="358" y="279"/>
                    <a:pt x="361" y="278"/>
                    <a:pt x="364" y="279"/>
                  </a:cubicBezTo>
                  <a:cubicBezTo>
                    <a:pt x="366" y="279"/>
                    <a:pt x="368" y="280"/>
                    <a:pt x="370" y="280"/>
                  </a:cubicBezTo>
                  <a:cubicBezTo>
                    <a:pt x="372" y="281"/>
                    <a:pt x="374" y="281"/>
                    <a:pt x="375" y="281"/>
                  </a:cubicBezTo>
                  <a:cubicBezTo>
                    <a:pt x="377" y="281"/>
                    <a:pt x="379" y="281"/>
                    <a:pt x="382" y="281"/>
                  </a:cubicBezTo>
                  <a:cubicBezTo>
                    <a:pt x="383" y="282"/>
                    <a:pt x="384" y="282"/>
                    <a:pt x="385" y="282"/>
                  </a:cubicBezTo>
                  <a:cubicBezTo>
                    <a:pt x="385" y="283"/>
                    <a:pt x="386" y="283"/>
                    <a:pt x="386" y="284"/>
                  </a:cubicBezTo>
                  <a:cubicBezTo>
                    <a:pt x="385" y="286"/>
                    <a:pt x="385" y="286"/>
                    <a:pt x="385" y="287"/>
                  </a:cubicBezTo>
                  <a:cubicBezTo>
                    <a:pt x="384" y="287"/>
                    <a:pt x="384" y="287"/>
                    <a:pt x="383" y="287"/>
                  </a:cubicBezTo>
                  <a:cubicBezTo>
                    <a:pt x="381" y="287"/>
                    <a:pt x="379" y="287"/>
                    <a:pt x="375" y="287"/>
                  </a:cubicBezTo>
                  <a:cubicBezTo>
                    <a:pt x="371" y="287"/>
                    <a:pt x="370" y="287"/>
                    <a:pt x="368" y="287"/>
                  </a:cubicBezTo>
                  <a:cubicBezTo>
                    <a:pt x="366" y="286"/>
                    <a:pt x="365" y="286"/>
                    <a:pt x="363" y="286"/>
                  </a:cubicBezTo>
                  <a:cubicBezTo>
                    <a:pt x="363" y="286"/>
                    <a:pt x="363" y="286"/>
                    <a:pt x="363" y="286"/>
                  </a:cubicBezTo>
                  <a:cubicBezTo>
                    <a:pt x="363" y="286"/>
                    <a:pt x="363" y="286"/>
                    <a:pt x="363" y="286"/>
                  </a:cubicBezTo>
                  <a:cubicBezTo>
                    <a:pt x="362" y="286"/>
                    <a:pt x="361" y="286"/>
                    <a:pt x="360" y="286"/>
                  </a:cubicBezTo>
                  <a:cubicBezTo>
                    <a:pt x="358" y="286"/>
                    <a:pt x="357" y="285"/>
                    <a:pt x="356" y="285"/>
                  </a:cubicBezTo>
                  <a:cubicBezTo>
                    <a:pt x="354" y="285"/>
                    <a:pt x="353" y="285"/>
                    <a:pt x="351" y="285"/>
                  </a:cubicBezTo>
                  <a:cubicBezTo>
                    <a:pt x="351" y="286"/>
                    <a:pt x="350" y="286"/>
                    <a:pt x="350" y="287"/>
                  </a:cubicBezTo>
                  <a:cubicBezTo>
                    <a:pt x="350" y="287"/>
                    <a:pt x="349" y="288"/>
                    <a:pt x="349" y="289"/>
                  </a:cubicBezTo>
                  <a:cubicBezTo>
                    <a:pt x="349" y="289"/>
                    <a:pt x="349" y="289"/>
                    <a:pt x="349" y="289"/>
                  </a:cubicBezTo>
                  <a:cubicBezTo>
                    <a:pt x="349" y="289"/>
                    <a:pt x="349" y="289"/>
                    <a:pt x="349" y="289"/>
                  </a:cubicBezTo>
                  <a:cubicBezTo>
                    <a:pt x="349" y="290"/>
                    <a:pt x="350" y="291"/>
                    <a:pt x="351" y="292"/>
                  </a:cubicBezTo>
                  <a:cubicBezTo>
                    <a:pt x="351" y="292"/>
                    <a:pt x="351" y="292"/>
                    <a:pt x="351" y="292"/>
                  </a:cubicBezTo>
                  <a:cubicBezTo>
                    <a:pt x="352" y="292"/>
                    <a:pt x="353" y="293"/>
                    <a:pt x="353" y="293"/>
                  </a:cubicBezTo>
                  <a:cubicBezTo>
                    <a:pt x="353" y="294"/>
                    <a:pt x="353" y="294"/>
                    <a:pt x="353" y="294"/>
                  </a:cubicBezTo>
                  <a:cubicBezTo>
                    <a:pt x="354" y="294"/>
                    <a:pt x="354" y="294"/>
                    <a:pt x="354" y="294"/>
                  </a:cubicBezTo>
                  <a:cubicBezTo>
                    <a:pt x="354" y="294"/>
                    <a:pt x="355" y="294"/>
                    <a:pt x="356" y="295"/>
                  </a:cubicBezTo>
                  <a:cubicBezTo>
                    <a:pt x="357" y="296"/>
                    <a:pt x="358" y="297"/>
                    <a:pt x="359" y="298"/>
                  </a:cubicBezTo>
                  <a:cubicBezTo>
                    <a:pt x="359" y="298"/>
                    <a:pt x="359" y="298"/>
                    <a:pt x="359" y="298"/>
                  </a:cubicBezTo>
                  <a:cubicBezTo>
                    <a:pt x="359" y="298"/>
                    <a:pt x="359" y="298"/>
                    <a:pt x="360" y="298"/>
                  </a:cubicBezTo>
                  <a:cubicBezTo>
                    <a:pt x="360" y="298"/>
                    <a:pt x="360" y="299"/>
                    <a:pt x="361" y="299"/>
                  </a:cubicBezTo>
                  <a:cubicBezTo>
                    <a:pt x="362" y="300"/>
                    <a:pt x="364" y="301"/>
                    <a:pt x="366" y="302"/>
                  </a:cubicBezTo>
                  <a:cubicBezTo>
                    <a:pt x="366" y="302"/>
                    <a:pt x="367" y="303"/>
                    <a:pt x="367" y="303"/>
                  </a:cubicBezTo>
                  <a:cubicBezTo>
                    <a:pt x="368" y="304"/>
                    <a:pt x="368" y="304"/>
                    <a:pt x="368" y="304"/>
                  </a:cubicBezTo>
                  <a:cubicBezTo>
                    <a:pt x="367" y="305"/>
                    <a:pt x="367" y="305"/>
                    <a:pt x="367" y="306"/>
                  </a:cubicBezTo>
                  <a:cubicBezTo>
                    <a:pt x="366" y="306"/>
                    <a:pt x="366" y="306"/>
                    <a:pt x="365" y="306"/>
                  </a:cubicBezTo>
                  <a:cubicBezTo>
                    <a:pt x="364" y="306"/>
                    <a:pt x="361" y="305"/>
                    <a:pt x="357" y="303"/>
                  </a:cubicBezTo>
                  <a:cubicBezTo>
                    <a:pt x="353" y="301"/>
                    <a:pt x="352" y="300"/>
                    <a:pt x="350" y="298"/>
                  </a:cubicBezTo>
                  <a:cubicBezTo>
                    <a:pt x="350" y="298"/>
                    <a:pt x="350" y="298"/>
                    <a:pt x="350" y="298"/>
                  </a:cubicBezTo>
                  <a:cubicBezTo>
                    <a:pt x="350" y="298"/>
                    <a:pt x="350" y="298"/>
                    <a:pt x="350" y="298"/>
                  </a:cubicBezTo>
                  <a:cubicBezTo>
                    <a:pt x="350" y="298"/>
                    <a:pt x="350" y="298"/>
                    <a:pt x="350" y="298"/>
                  </a:cubicBezTo>
                  <a:cubicBezTo>
                    <a:pt x="350" y="298"/>
                    <a:pt x="350" y="298"/>
                    <a:pt x="350" y="298"/>
                  </a:cubicBezTo>
                  <a:cubicBezTo>
                    <a:pt x="347" y="297"/>
                    <a:pt x="346" y="296"/>
                    <a:pt x="343" y="294"/>
                  </a:cubicBezTo>
                  <a:cubicBezTo>
                    <a:pt x="343" y="294"/>
                    <a:pt x="343" y="294"/>
                    <a:pt x="343" y="294"/>
                  </a:cubicBezTo>
                  <a:cubicBezTo>
                    <a:pt x="343" y="294"/>
                    <a:pt x="343" y="294"/>
                    <a:pt x="343" y="294"/>
                  </a:cubicBezTo>
                  <a:cubicBezTo>
                    <a:pt x="343" y="294"/>
                    <a:pt x="343" y="294"/>
                    <a:pt x="343" y="294"/>
                  </a:cubicBezTo>
                  <a:cubicBezTo>
                    <a:pt x="343" y="294"/>
                    <a:pt x="343" y="294"/>
                    <a:pt x="343" y="294"/>
                  </a:cubicBezTo>
                  <a:cubicBezTo>
                    <a:pt x="332" y="292"/>
                    <a:pt x="327" y="289"/>
                    <a:pt x="322" y="287"/>
                  </a:cubicBezTo>
                  <a:cubicBezTo>
                    <a:pt x="322" y="287"/>
                    <a:pt x="322" y="287"/>
                    <a:pt x="322" y="287"/>
                  </a:cubicBezTo>
                  <a:cubicBezTo>
                    <a:pt x="316" y="286"/>
                    <a:pt x="313" y="282"/>
                    <a:pt x="312" y="275"/>
                  </a:cubicBezTo>
                  <a:cubicBezTo>
                    <a:pt x="312" y="275"/>
                    <a:pt x="312" y="275"/>
                    <a:pt x="312" y="275"/>
                  </a:cubicBezTo>
                  <a:cubicBezTo>
                    <a:pt x="312" y="275"/>
                    <a:pt x="312" y="275"/>
                    <a:pt x="312" y="275"/>
                  </a:cubicBezTo>
                  <a:cubicBezTo>
                    <a:pt x="312" y="275"/>
                    <a:pt x="312" y="275"/>
                    <a:pt x="312" y="275"/>
                  </a:cubicBezTo>
                  <a:cubicBezTo>
                    <a:pt x="305" y="255"/>
                    <a:pt x="296" y="220"/>
                    <a:pt x="285" y="193"/>
                  </a:cubicBezTo>
                  <a:cubicBezTo>
                    <a:pt x="271" y="160"/>
                    <a:pt x="263" y="156"/>
                    <a:pt x="236" y="100"/>
                  </a:cubicBezTo>
                  <a:cubicBezTo>
                    <a:pt x="222" y="73"/>
                    <a:pt x="215" y="50"/>
                    <a:pt x="204" y="35"/>
                  </a:cubicBezTo>
                  <a:cubicBezTo>
                    <a:pt x="199" y="28"/>
                    <a:pt x="193" y="23"/>
                    <a:pt x="186" y="21"/>
                  </a:cubicBezTo>
                  <a:cubicBezTo>
                    <a:pt x="182" y="20"/>
                    <a:pt x="178" y="20"/>
                    <a:pt x="174" y="21"/>
                  </a:cubicBezTo>
                  <a:cubicBezTo>
                    <a:pt x="174" y="21"/>
                    <a:pt x="173" y="21"/>
                    <a:pt x="172" y="21"/>
                  </a:cubicBezTo>
                  <a:close/>
                  <a:moveTo>
                    <a:pt x="333" y="237"/>
                  </a:moveTo>
                  <a:cubicBezTo>
                    <a:pt x="333" y="237"/>
                    <a:pt x="333" y="237"/>
                    <a:pt x="333" y="237"/>
                  </a:cubicBezTo>
                  <a:cubicBezTo>
                    <a:pt x="333" y="237"/>
                    <a:pt x="333" y="238"/>
                    <a:pt x="333" y="238"/>
                  </a:cubicBezTo>
                  <a:cubicBezTo>
                    <a:pt x="333" y="238"/>
                    <a:pt x="333" y="238"/>
                    <a:pt x="333" y="238"/>
                  </a:cubicBezTo>
                  <a:cubicBezTo>
                    <a:pt x="333" y="237"/>
                    <a:pt x="333" y="237"/>
                    <a:pt x="333" y="237"/>
                  </a:cubicBezTo>
                  <a:cubicBezTo>
                    <a:pt x="333" y="237"/>
                    <a:pt x="333" y="237"/>
                    <a:pt x="333" y="237"/>
                  </a:cubicBezTo>
                  <a:close/>
                  <a:moveTo>
                    <a:pt x="348" y="257"/>
                  </a:moveTo>
                  <a:cubicBezTo>
                    <a:pt x="348" y="257"/>
                    <a:pt x="349" y="257"/>
                    <a:pt x="349" y="257"/>
                  </a:cubicBezTo>
                  <a:cubicBezTo>
                    <a:pt x="349" y="257"/>
                    <a:pt x="349" y="257"/>
                    <a:pt x="349" y="257"/>
                  </a:cubicBezTo>
                  <a:cubicBezTo>
                    <a:pt x="349" y="257"/>
                    <a:pt x="349" y="257"/>
                    <a:pt x="349" y="257"/>
                  </a:cubicBezTo>
                  <a:cubicBezTo>
                    <a:pt x="349" y="257"/>
                    <a:pt x="349" y="257"/>
                    <a:pt x="349" y="257"/>
                  </a:cubicBezTo>
                  <a:cubicBezTo>
                    <a:pt x="349" y="257"/>
                    <a:pt x="349" y="257"/>
                    <a:pt x="349" y="257"/>
                  </a:cubicBezTo>
                  <a:cubicBezTo>
                    <a:pt x="349" y="257"/>
                    <a:pt x="349" y="258"/>
                    <a:pt x="349" y="258"/>
                  </a:cubicBezTo>
                  <a:cubicBezTo>
                    <a:pt x="348" y="257"/>
                    <a:pt x="348" y="257"/>
                    <a:pt x="348" y="257"/>
                  </a:cubicBezTo>
                  <a:cubicBezTo>
                    <a:pt x="348" y="257"/>
                    <a:pt x="348" y="257"/>
                    <a:pt x="348" y="257"/>
                  </a:cubicBezTo>
                  <a:cubicBezTo>
                    <a:pt x="348" y="257"/>
                    <a:pt x="348" y="257"/>
                    <a:pt x="348" y="257"/>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9">
              <a:extLst>
                <a:ext uri="{FF2B5EF4-FFF2-40B4-BE49-F238E27FC236}">
                  <a16:creationId xmlns:a16="http://schemas.microsoft.com/office/drawing/2014/main" id="{62F351B5-ADDE-4581-A79D-F63E9A67B84D}"/>
                </a:ext>
              </a:extLst>
            </p:cNvPr>
            <p:cNvSpPr>
              <a:spLocks noEditPoints="1"/>
            </p:cNvSpPr>
            <p:nvPr/>
          </p:nvSpPr>
          <p:spPr bwMode="auto">
            <a:xfrm>
              <a:off x="10314171" y="2936297"/>
              <a:ext cx="1177478" cy="1128687"/>
            </a:xfrm>
            <a:custGeom>
              <a:avLst/>
              <a:gdLst>
                <a:gd name="T0" fmla="*/ 329 w 459"/>
                <a:gd name="T1" fmla="*/ 28 h 440"/>
                <a:gd name="T2" fmla="*/ 144 w 459"/>
                <a:gd name="T3" fmla="*/ 116 h 440"/>
                <a:gd name="T4" fmla="*/ 144 w 459"/>
                <a:gd name="T5" fmla="*/ 96 h 440"/>
                <a:gd name="T6" fmla="*/ 146 w 459"/>
                <a:gd name="T7" fmla="*/ 88 h 440"/>
                <a:gd name="T8" fmla="*/ 147 w 459"/>
                <a:gd name="T9" fmla="*/ 79 h 440"/>
                <a:gd name="T10" fmla="*/ 131 w 459"/>
                <a:gd name="T11" fmla="*/ 76 h 440"/>
                <a:gd name="T12" fmla="*/ 139 w 459"/>
                <a:gd name="T13" fmla="*/ 71 h 440"/>
                <a:gd name="T14" fmla="*/ 140 w 459"/>
                <a:gd name="T15" fmla="*/ 69 h 440"/>
                <a:gd name="T16" fmla="*/ 142 w 459"/>
                <a:gd name="T17" fmla="*/ 65 h 440"/>
                <a:gd name="T18" fmla="*/ 124 w 459"/>
                <a:gd name="T19" fmla="*/ 54 h 440"/>
                <a:gd name="T20" fmla="*/ 140 w 459"/>
                <a:gd name="T21" fmla="*/ 56 h 440"/>
                <a:gd name="T22" fmla="*/ 145 w 459"/>
                <a:gd name="T23" fmla="*/ 50 h 440"/>
                <a:gd name="T24" fmla="*/ 151 w 459"/>
                <a:gd name="T25" fmla="*/ 51 h 440"/>
                <a:gd name="T26" fmla="*/ 158 w 459"/>
                <a:gd name="T27" fmla="*/ 56 h 440"/>
                <a:gd name="T28" fmla="*/ 98 w 459"/>
                <a:gd name="T29" fmla="*/ 105 h 440"/>
                <a:gd name="T30" fmla="*/ 37 w 459"/>
                <a:gd name="T31" fmla="*/ 229 h 440"/>
                <a:gd name="T32" fmla="*/ 124 w 459"/>
                <a:gd name="T33" fmla="*/ 174 h 440"/>
                <a:gd name="T34" fmla="*/ 100 w 459"/>
                <a:gd name="T35" fmla="*/ 220 h 440"/>
                <a:gd name="T36" fmla="*/ 36 w 459"/>
                <a:gd name="T37" fmla="*/ 245 h 440"/>
                <a:gd name="T38" fmla="*/ 70 w 459"/>
                <a:gd name="T39" fmla="*/ 268 h 440"/>
                <a:gd name="T40" fmla="*/ 74 w 459"/>
                <a:gd name="T41" fmla="*/ 292 h 440"/>
                <a:gd name="T42" fmla="*/ 91 w 459"/>
                <a:gd name="T43" fmla="*/ 289 h 440"/>
                <a:gd name="T44" fmla="*/ 103 w 459"/>
                <a:gd name="T45" fmla="*/ 299 h 440"/>
                <a:gd name="T46" fmla="*/ 116 w 459"/>
                <a:gd name="T47" fmla="*/ 289 h 440"/>
                <a:gd name="T48" fmla="*/ 124 w 459"/>
                <a:gd name="T49" fmla="*/ 278 h 440"/>
                <a:gd name="T50" fmla="*/ 128 w 459"/>
                <a:gd name="T51" fmla="*/ 260 h 440"/>
                <a:gd name="T52" fmla="*/ 131 w 459"/>
                <a:gd name="T53" fmla="*/ 287 h 440"/>
                <a:gd name="T54" fmla="*/ 209 w 459"/>
                <a:gd name="T55" fmla="*/ 323 h 440"/>
                <a:gd name="T56" fmla="*/ 171 w 459"/>
                <a:gd name="T57" fmla="*/ 335 h 440"/>
                <a:gd name="T58" fmla="*/ 133 w 459"/>
                <a:gd name="T59" fmla="*/ 342 h 440"/>
                <a:gd name="T60" fmla="*/ 100 w 459"/>
                <a:gd name="T61" fmla="*/ 346 h 440"/>
                <a:gd name="T62" fmla="*/ 126 w 459"/>
                <a:gd name="T63" fmla="*/ 395 h 440"/>
                <a:gd name="T64" fmla="*/ 6 w 459"/>
                <a:gd name="T65" fmla="*/ 298 h 440"/>
                <a:gd name="T66" fmla="*/ 5 w 459"/>
                <a:gd name="T67" fmla="*/ 299 h 440"/>
                <a:gd name="T68" fmla="*/ 353 w 459"/>
                <a:gd name="T69" fmla="*/ 440 h 440"/>
                <a:gd name="T70" fmla="*/ 247 w 459"/>
                <a:gd name="T71" fmla="*/ 364 h 440"/>
                <a:gd name="T72" fmla="*/ 245 w 459"/>
                <a:gd name="T73" fmla="*/ 366 h 440"/>
                <a:gd name="T74" fmla="*/ 237 w 459"/>
                <a:gd name="T75" fmla="*/ 378 h 440"/>
                <a:gd name="T76" fmla="*/ 233 w 459"/>
                <a:gd name="T77" fmla="*/ 381 h 440"/>
                <a:gd name="T78" fmla="*/ 234 w 459"/>
                <a:gd name="T79" fmla="*/ 373 h 440"/>
                <a:gd name="T80" fmla="*/ 221 w 459"/>
                <a:gd name="T81" fmla="*/ 377 h 440"/>
                <a:gd name="T82" fmla="*/ 226 w 459"/>
                <a:gd name="T83" fmla="*/ 369 h 440"/>
                <a:gd name="T84" fmla="*/ 223 w 459"/>
                <a:gd name="T85" fmla="*/ 366 h 440"/>
                <a:gd name="T86" fmla="*/ 215 w 459"/>
                <a:gd name="T87" fmla="*/ 367 h 440"/>
                <a:gd name="T88" fmla="*/ 221 w 459"/>
                <a:gd name="T89" fmla="*/ 360 h 440"/>
                <a:gd name="T90" fmla="*/ 220 w 459"/>
                <a:gd name="T91" fmla="*/ 347 h 440"/>
                <a:gd name="T92" fmla="*/ 219 w 459"/>
                <a:gd name="T93" fmla="*/ 343 h 440"/>
                <a:gd name="T94" fmla="*/ 240 w 459"/>
                <a:gd name="T95" fmla="*/ 346 h 440"/>
                <a:gd name="T96" fmla="*/ 454 w 459"/>
                <a:gd name="T97" fmla="*/ 161 h 440"/>
                <a:gd name="T98" fmla="*/ 280 w 459"/>
                <a:gd name="T99" fmla="*/ 209 h 440"/>
                <a:gd name="T100" fmla="*/ 297 w 459"/>
                <a:gd name="T101" fmla="*/ 217 h 440"/>
                <a:gd name="T102" fmla="*/ 295 w 459"/>
                <a:gd name="T103" fmla="*/ 222 h 440"/>
                <a:gd name="T104" fmla="*/ 283 w 459"/>
                <a:gd name="T105" fmla="*/ 230 h 440"/>
                <a:gd name="T106" fmla="*/ 288 w 459"/>
                <a:gd name="T107" fmla="*/ 251 h 440"/>
                <a:gd name="T108" fmla="*/ 277 w 459"/>
                <a:gd name="T109" fmla="*/ 239 h 440"/>
                <a:gd name="T110" fmla="*/ 271 w 459"/>
                <a:gd name="T111" fmla="*/ 240 h 440"/>
                <a:gd name="T112" fmla="*/ 272 w 459"/>
                <a:gd name="T113" fmla="*/ 255 h 440"/>
                <a:gd name="T114" fmla="*/ 261 w 459"/>
                <a:gd name="T115" fmla="*/ 238 h 440"/>
                <a:gd name="T116" fmla="*/ 253 w 459"/>
                <a:gd name="T117" fmla="*/ 254 h 440"/>
                <a:gd name="T118" fmla="*/ 256 w 459"/>
                <a:gd name="T119" fmla="*/ 218 h 440"/>
                <a:gd name="T120" fmla="*/ 294 w 459"/>
                <a:gd name="T121" fmla="*/ 215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9" h="440">
                  <a:moveTo>
                    <a:pt x="415" y="55"/>
                  </a:moveTo>
                  <a:cubicBezTo>
                    <a:pt x="414" y="52"/>
                    <a:pt x="412" y="50"/>
                    <a:pt x="409" y="47"/>
                  </a:cubicBezTo>
                  <a:cubicBezTo>
                    <a:pt x="407" y="45"/>
                    <a:pt x="405" y="43"/>
                    <a:pt x="403" y="42"/>
                  </a:cubicBezTo>
                  <a:cubicBezTo>
                    <a:pt x="398" y="39"/>
                    <a:pt x="393" y="40"/>
                    <a:pt x="387" y="42"/>
                  </a:cubicBezTo>
                  <a:cubicBezTo>
                    <a:pt x="382" y="44"/>
                    <a:pt x="377" y="48"/>
                    <a:pt x="371" y="53"/>
                  </a:cubicBezTo>
                  <a:cubicBezTo>
                    <a:pt x="361" y="63"/>
                    <a:pt x="349" y="76"/>
                    <a:pt x="336" y="85"/>
                  </a:cubicBezTo>
                  <a:cubicBezTo>
                    <a:pt x="308" y="105"/>
                    <a:pt x="279" y="131"/>
                    <a:pt x="261" y="143"/>
                  </a:cubicBezTo>
                  <a:cubicBezTo>
                    <a:pt x="249" y="152"/>
                    <a:pt x="241" y="161"/>
                    <a:pt x="234" y="166"/>
                  </a:cubicBezTo>
                  <a:cubicBezTo>
                    <a:pt x="230" y="169"/>
                    <a:pt x="227" y="171"/>
                    <a:pt x="225" y="171"/>
                  </a:cubicBezTo>
                  <a:cubicBezTo>
                    <a:pt x="222" y="172"/>
                    <a:pt x="220" y="172"/>
                    <a:pt x="216" y="170"/>
                  </a:cubicBezTo>
                  <a:cubicBezTo>
                    <a:pt x="225" y="159"/>
                    <a:pt x="238" y="148"/>
                    <a:pt x="250" y="134"/>
                  </a:cubicBezTo>
                  <a:cubicBezTo>
                    <a:pt x="257" y="125"/>
                    <a:pt x="265" y="113"/>
                    <a:pt x="272" y="102"/>
                  </a:cubicBezTo>
                  <a:cubicBezTo>
                    <a:pt x="279" y="90"/>
                    <a:pt x="286" y="80"/>
                    <a:pt x="290" y="76"/>
                  </a:cubicBezTo>
                  <a:cubicBezTo>
                    <a:pt x="295" y="71"/>
                    <a:pt x="309" y="59"/>
                    <a:pt x="318" y="47"/>
                  </a:cubicBezTo>
                  <a:cubicBezTo>
                    <a:pt x="323" y="41"/>
                    <a:pt x="327" y="35"/>
                    <a:pt x="329" y="28"/>
                  </a:cubicBezTo>
                  <a:cubicBezTo>
                    <a:pt x="330" y="22"/>
                    <a:pt x="329" y="16"/>
                    <a:pt x="324" y="11"/>
                  </a:cubicBezTo>
                  <a:cubicBezTo>
                    <a:pt x="317" y="5"/>
                    <a:pt x="311" y="2"/>
                    <a:pt x="305" y="2"/>
                  </a:cubicBezTo>
                  <a:cubicBezTo>
                    <a:pt x="300" y="2"/>
                    <a:pt x="295" y="5"/>
                    <a:pt x="291" y="9"/>
                  </a:cubicBezTo>
                  <a:cubicBezTo>
                    <a:pt x="282" y="17"/>
                    <a:pt x="273" y="31"/>
                    <a:pt x="257" y="45"/>
                  </a:cubicBezTo>
                  <a:cubicBezTo>
                    <a:pt x="241" y="59"/>
                    <a:pt x="233" y="69"/>
                    <a:pt x="226" y="77"/>
                  </a:cubicBezTo>
                  <a:cubicBezTo>
                    <a:pt x="220" y="84"/>
                    <a:pt x="215" y="91"/>
                    <a:pt x="206" y="100"/>
                  </a:cubicBezTo>
                  <a:cubicBezTo>
                    <a:pt x="206" y="100"/>
                    <a:pt x="206" y="100"/>
                    <a:pt x="206" y="100"/>
                  </a:cubicBezTo>
                  <a:cubicBezTo>
                    <a:pt x="201" y="103"/>
                    <a:pt x="197" y="108"/>
                    <a:pt x="193" y="115"/>
                  </a:cubicBezTo>
                  <a:cubicBezTo>
                    <a:pt x="188" y="121"/>
                    <a:pt x="183" y="129"/>
                    <a:pt x="178" y="135"/>
                  </a:cubicBezTo>
                  <a:cubicBezTo>
                    <a:pt x="173" y="142"/>
                    <a:pt x="167" y="147"/>
                    <a:pt x="161" y="149"/>
                  </a:cubicBezTo>
                  <a:cubicBezTo>
                    <a:pt x="155" y="151"/>
                    <a:pt x="149" y="151"/>
                    <a:pt x="142" y="145"/>
                  </a:cubicBezTo>
                  <a:cubicBezTo>
                    <a:pt x="140" y="142"/>
                    <a:pt x="140" y="136"/>
                    <a:pt x="142" y="130"/>
                  </a:cubicBezTo>
                  <a:cubicBezTo>
                    <a:pt x="143" y="125"/>
                    <a:pt x="144" y="120"/>
                    <a:pt x="144" y="116"/>
                  </a:cubicBezTo>
                  <a:cubicBezTo>
                    <a:pt x="144" y="116"/>
                    <a:pt x="144" y="116"/>
                    <a:pt x="144" y="116"/>
                  </a:cubicBezTo>
                  <a:cubicBezTo>
                    <a:pt x="144" y="116"/>
                    <a:pt x="144" y="116"/>
                    <a:pt x="144" y="116"/>
                  </a:cubicBezTo>
                  <a:cubicBezTo>
                    <a:pt x="144" y="116"/>
                    <a:pt x="144" y="115"/>
                    <a:pt x="144" y="115"/>
                  </a:cubicBezTo>
                  <a:cubicBezTo>
                    <a:pt x="146" y="110"/>
                    <a:pt x="147" y="103"/>
                    <a:pt x="147" y="96"/>
                  </a:cubicBezTo>
                  <a:cubicBezTo>
                    <a:pt x="147" y="96"/>
                    <a:pt x="148" y="96"/>
                    <a:pt x="148" y="95"/>
                  </a:cubicBezTo>
                  <a:cubicBezTo>
                    <a:pt x="148" y="95"/>
                    <a:pt x="148" y="95"/>
                    <a:pt x="148" y="95"/>
                  </a:cubicBezTo>
                  <a:cubicBezTo>
                    <a:pt x="148" y="95"/>
                    <a:pt x="148" y="95"/>
                    <a:pt x="148" y="95"/>
                  </a:cubicBezTo>
                  <a:cubicBezTo>
                    <a:pt x="147" y="95"/>
                    <a:pt x="147" y="95"/>
                    <a:pt x="147" y="95"/>
                  </a:cubicBezTo>
                  <a:cubicBezTo>
                    <a:pt x="147" y="95"/>
                    <a:pt x="147" y="95"/>
                    <a:pt x="147" y="95"/>
                  </a:cubicBezTo>
                  <a:cubicBezTo>
                    <a:pt x="147" y="95"/>
                    <a:pt x="147" y="95"/>
                    <a:pt x="147" y="95"/>
                  </a:cubicBezTo>
                  <a:cubicBezTo>
                    <a:pt x="147" y="95"/>
                    <a:pt x="147" y="95"/>
                    <a:pt x="147" y="95"/>
                  </a:cubicBezTo>
                  <a:cubicBezTo>
                    <a:pt x="147" y="95"/>
                    <a:pt x="147" y="95"/>
                    <a:pt x="147" y="95"/>
                  </a:cubicBezTo>
                  <a:cubicBezTo>
                    <a:pt x="147" y="95"/>
                    <a:pt x="147" y="95"/>
                    <a:pt x="147" y="95"/>
                  </a:cubicBezTo>
                  <a:cubicBezTo>
                    <a:pt x="146" y="95"/>
                    <a:pt x="146" y="95"/>
                    <a:pt x="146" y="95"/>
                  </a:cubicBezTo>
                  <a:cubicBezTo>
                    <a:pt x="146" y="95"/>
                    <a:pt x="146" y="95"/>
                    <a:pt x="146" y="95"/>
                  </a:cubicBezTo>
                  <a:cubicBezTo>
                    <a:pt x="145" y="95"/>
                    <a:pt x="145" y="95"/>
                    <a:pt x="144" y="96"/>
                  </a:cubicBezTo>
                  <a:cubicBezTo>
                    <a:pt x="144" y="96"/>
                    <a:pt x="144" y="96"/>
                    <a:pt x="144" y="96"/>
                  </a:cubicBezTo>
                  <a:cubicBezTo>
                    <a:pt x="144" y="96"/>
                    <a:pt x="144" y="96"/>
                    <a:pt x="144" y="96"/>
                  </a:cubicBezTo>
                  <a:cubicBezTo>
                    <a:pt x="143" y="97"/>
                    <a:pt x="142" y="98"/>
                    <a:pt x="141" y="98"/>
                  </a:cubicBezTo>
                  <a:cubicBezTo>
                    <a:pt x="140" y="98"/>
                    <a:pt x="140" y="98"/>
                    <a:pt x="139" y="98"/>
                  </a:cubicBezTo>
                  <a:cubicBezTo>
                    <a:pt x="139" y="99"/>
                    <a:pt x="139" y="98"/>
                    <a:pt x="139" y="99"/>
                  </a:cubicBezTo>
                  <a:cubicBezTo>
                    <a:pt x="139" y="98"/>
                    <a:pt x="139" y="98"/>
                    <a:pt x="139" y="98"/>
                  </a:cubicBezTo>
                  <a:cubicBezTo>
                    <a:pt x="138" y="98"/>
                    <a:pt x="138" y="97"/>
                    <a:pt x="138" y="96"/>
                  </a:cubicBezTo>
                  <a:cubicBezTo>
                    <a:pt x="139" y="95"/>
                    <a:pt x="139" y="94"/>
                    <a:pt x="140" y="94"/>
                  </a:cubicBezTo>
                  <a:cubicBezTo>
                    <a:pt x="141" y="93"/>
                    <a:pt x="141" y="92"/>
                    <a:pt x="142" y="91"/>
                  </a:cubicBezTo>
                  <a:cubicBezTo>
                    <a:pt x="142" y="91"/>
                    <a:pt x="143" y="91"/>
                    <a:pt x="143" y="91"/>
                  </a:cubicBezTo>
                  <a:cubicBezTo>
                    <a:pt x="143" y="91"/>
                    <a:pt x="143" y="91"/>
                    <a:pt x="144" y="91"/>
                  </a:cubicBezTo>
                  <a:cubicBezTo>
                    <a:pt x="144" y="90"/>
                    <a:pt x="144" y="90"/>
                    <a:pt x="144" y="90"/>
                  </a:cubicBezTo>
                  <a:cubicBezTo>
                    <a:pt x="144" y="90"/>
                    <a:pt x="144" y="90"/>
                    <a:pt x="144" y="90"/>
                  </a:cubicBezTo>
                  <a:cubicBezTo>
                    <a:pt x="144" y="90"/>
                    <a:pt x="144" y="90"/>
                    <a:pt x="144" y="90"/>
                  </a:cubicBezTo>
                  <a:cubicBezTo>
                    <a:pt x="144" y="90"/>
                    <a:pt x="144" y="90"/>
                    <a:pt x="144" y="90"/>
                  </a:cubicBezTo>
                  <a:cubicBezTo>
                    <a:pt x="145" y="89"/>
                    <a:pt x="145" y="89"/>
                    <a:pt x="146" y="88"/>
                  </a:cubicBezTo>
                  <a:cubicBezTo>
                    <a:pt x="147" y="88"/>
                    <a:pt x="148" y="87"/>
                    <a:pt x="148" y="87"/>
                  </a:cubicBezTo>
                  <a:cubicBezTo>
                    <a:pt x="148" y="87"/>
                    <a:pt x="148" y="87"/>
                    <a:pt x="148" y="87"/>
                  </a:cubicBezTo>
                  <a:cubicBezTo>
                    <a:pt x="148" y="87"/>
                    <a:pt x="148" y="87"/>
                    <a:pt x="148" y="87"/>
                  </a:cubicBezTo>
                  <a:cubicBezTo>
                    <a:pt x="148" y="87"/>
                    <a:pt x="148" y="87"/>
                    <a:pt x="148" y="87"/>
                  </a:cubicBezTo>
                  <a:cubicBezTo>
                    <a:pt x="148" y="87"/>
                    <a:pt x="148" y="87"/>
                    <a:pt x="148" y="87"/>
                  </a:cubicBezTo>
                  <a:cubicBezTo>
                    <a:pt x="148" y="87"/>
                    <a:pt x="149" y="87"/>
                    <a:pt x="149" y="87"/>
                  </a:cubicBezTo>
                  <a:cubicBezTo>
                    <a:pt x="149" y="87"/>
                    <a:pt x="149" y="87"/>
                    <a:pt x="149" y="87"/>
                  </a:cubicBezTo>
                  <a:cubicBezTo>
                    <a:pt x="149" y="87"/>
                    <a:pt x="149" y="87"/>
                    <a:pt x="149" y="87"/>
                  </a:cubicBezTo>
                  <a:cubicBezTo>
                    <a:pt x="149" y="87"/>
                    <a:pt x="149" y="87"/>
                    <a:pt x="149" y="87"/>
                  </a:cubicBezTo>
                  <a:cubicBezTo>
                    <a:pt x="148" y="86"/>
                    <a:pt x="148" y="86"/>
                    <a:pt x="148" y="86"/>
                  </a:cubicBezTo>
                  <a:cubicBezTo>
                    <a:pt x="149" y="86"/>
                    <a:pt x="149" y="86"/>
                    <a:pt x="149" y="86"/>
                  </a:cubicBezTo>
                  <a:cubicBezTo>
                    <a:pt x="149" y="86"/>
                    <a:pt x="149" y="85"/>
                    <a:pt x="149" y="84"/>
                  </a:cubicBezTo>
                  <a:cubicBezTo>
                    <a:pt x="149" y="84"/>
                    <a:pt x="149" y="84"/>
                    <a:pt x="149" y="84"/>
                  </a:cubicBezTo>
                  <a:cubicBezTo>
                    <a:pt x="149" y="84"/>
                    <a:pt x="149" y="84"/>
                    <a:pt x="149" y="84"/>
                  </a:cubicBezTo>
                  <a:cubicBezTo>
                    <a:pt x="149" y="82"/>
                    <a:pt x="148" y="80"/>
                    <a:pt x="147" y="79"/>
                  </a:cubicBezTo>
                  <a:cubicBezTo>
                    <a:pt x="146" y="78"/>
                    <a:pt x="145" y="78"/>
                    <a:pt x="144" y="77"/>
                  </a:cubicBezTo>
                  <a:cubicBezTo>
                    <a:pt x="143" y="77"/>
                    <a:pt x="143" y="77"/>
                    <a:pt x="143" y="77"/>
                  </a:cubicBezTo>
                  <a:cubicBezTo>
                    <a:pt x="143" y="77"/>
                    <a:pt x="143" y="77"/>
                    <a:pt x="143" y="77"/>
                  </a:cubicBezTo>
                  <a:cubicBezTo>
                    <a:pt x="143" y="77"/>
                    <a:pt x="143" y="77"/>
                    <a:pt x="143" y="77"/>
                  </a:cubicBezTo>
                  <a:cubicBezTo>
                    <a:pt x="143" y="77"/>
                    <a:pt x="143" y="77"/>
                    <a:pt x="143" y="77"/>
                  </a:cubicBezTo>
                  <a:cubicBezTo>
                    <a:pt x="143" y="77"/>
                    <a:pt x="143" y="77"/>
                    <a:pt x="143" y="77"/>
                  </a:cubicBezTo>
                  <a:cubicBezTo>
                    <a:pt x="143" y="77"/>
                    <a:pt x="143" y="77"/>
                    <a:pt x="143" y="77"/>
                  </a:cubicBezTo>
                  <a:cubicBezTo>
                    <a:pt x="143" y="77"/>
                    <a:pt x="143" y="77"/>
                    <a:pt x="143" y="77"/>
                  </a:cubicBezTo>
                  <a:cubicBezTo>
                    <a:pt x="143" y="77"/>
                    <a:pt x="143" y="77"/>
                    <a:pt x="143" y="77"/>
                  </a:cubicBezTo>
                  <a:cubicBezTo>
                    <a:pt x="143" y="77"/>
                    <a:pt x="143" y="77"/>
                    <a:pt x="143" y="77"/>
                  </a:cubicBezTo>
                  <a:cubicBezTo>
                    <a:pt x="143" y="77"/>
                    <a:pt x="141" y="77"/>
                    <a:pt x="140" y="76"/>
                  </a:cubicBezTo>
                  <a:cubicBezTo>
                    <a:pt x="140" y="76"/>
                    <a:pt x="140" y="76"/>
                    <a:pt x="140" y="76"/>
                  </a:cubicBezTo>
                  <a:cubicBezTo>
                    <a:pt x="140" y="76"/>
                    <a:pt x="140" y="76"/>
                    <a:pt x="140" y="76"/>
                  </a:cubicBezTo>
                  <a:cubicBezTo>
                    <a:pt x="140" y="76"/>
                    <a:pt x="140" y="76"/>
                    <a:pt x="140" y="76"/>
                  </a:cubicBezTo>
                  <a:cubicBezTo>
                    <a:pt x="137" y="76"/>
                    <a:pt x="134" y="76"/>
                    <a:pt x="131" y="76"/>
                  </a:cubicBezTo>
                  <a:cubicBezTo>
                    <a:pt x="129" y="76"/>
                    <a:pt x="127" y="76"/>
                    <a:pt x="125" y="76"/>
                  </a:cubicBezTo>
                  <a:cubicBezTo>
                    <a:pt x="124" y="76"/>
                    <a:pt x="122" y="75"/>
                    <a:pt x="120" y="75"/>
                  </a:cubicBezTo>
                  <a:cubicBezTo>
                    <a:pt x="119" y="75"/>
                    <a:pt x="118" y="74"/>
                    <a:pt x="117" y="74"/>
                  </a:cubicBezTo>
                  <a:cubicBezTo>
                    <a:pt x="117" y="74"/>
                    <a:pt x="117" y="73"/>
                    <a:pt x="117" y="73"/>
                  </a:cubicBezTo>
                  <a:cubicBezTo>
                    <a:pt x="117" y="72"/>
                    <a:pt x="117" y="72"/>
                    <a:pt x="117" y="71"/>
                  </a:cubicBezTo>
                  <a:cubicBezTo>
                    <a:pt x="118" y="71"/>
                    <a:pt x="118" y="71"/>
                    <a:pt x="119" y="71"/>
                  </a:cubicBezTo>
                  <a:cubicBezTo>
                    <a:pt x="121" y="71"/>
                    <a:pt x="123" y="71"/>
                    <a:pt x="125" y="71"/>
                  </a:cubicBezTo>
                  <a:cubicBezTo>
                    <a:pt x="129" y="71"/>
                    <a:pt x="129" y="71"/>
                    <a:pt x="132" y="71"/>
                  </a:cubicBezTo>
                  <a:cubicBezTo>
                    <a:pt x="132" y="71"/>
                    <a:pt x="132" y="71"/>
                    <a:pt x="132" y="71"/>
                  </a:cubicBezTo>
                  <a:cubicBezTo>
                    <a:pt x="132" y="71"/>
                    <a:pt x="132" y="71"/>
                    <a:pt x="132" y="71"/>
                  </a:cubicBezTo>
                  <a:cubicBezTo>
                    <a:pt x="134" y="71"/>
                    <a:pt x="135" y="71"/>
                    <a:pt x="137" y="71"/>
                  </a:cubicBezTo>
                  <a:cubicBezTo>
                    <a:pt x="138" y="71"/>
                    <a:pt x="138" y="71"/>
                    <a:pt x="139" y="71"/>
                  </a:cubicBezTo>
                  <a:cubicBezTo>
                    <a:pt x="139" y="71"/>
                    <a:pt x="139" y="71"/>
                    <a:pt x="139" y="71"/>
                  </a:cubicBezTo>
                  <a:cubicBezTo>
                    <a:pt x="139" y="71"/>
                    <a:pt x="139" y="71"/>
                    <a:pt x="139" y="71"/>
                  </a:cubicBezTo>
                  <a:cubicBezTo>
                    <a:pt x="139" y="71"/>
                    <a:pt x="139" y="71"/>
                    <a:pt x="139" y="71"/>
                  </a:cubicBezTo>
                  <a:cubicBezTo>
                    <a:pt x="140" y="71"/>
                    <a:pt x="140" y="71"/>
                    <a:pt x="140" y="71"/>
                  </a:cubicBezTo>
                  <a:cubicBezTo>
                    <a:pt x="140" y="71"/>
                    <a:pt x="140" y="70"/>
                    <a:pt x="140" y="70"/>
                  </a:cubicBezTo>
                  <a:cubicBezTo>
                    <a:pt x="140" y="70"/>
                    <a:pt x="140" y="70"/>
                    <a:pt x="140" y="70"/>
                  </a:cubicBezTo>
                  <a:cubicBezTo>
                    <a:pt x="140" y="70"/>
                    <a:pt x="140" y="70"/>
                    <a:pt x="140" y="70"/>
                  </a:cubicBezTo>
                  <a:cubicBezTo>
                    <a:pt x="140" y="70"/>
                    <a:pt x="140" y="70"/>
                    <a:pt x="140" y="70"/>
                  </a:cubicBezTo>
                  <a:cubicBezTo>
                    <a:pt x="140" y="70"/>
                    <a:pt x="140" y="70"/>
                    <a:pt x="140" y="70"/>
                  </a:cubicBezTo>
                  <a:cubicBezTo>
                    <a:pt x="140" y="70"/>
                    <a:pt x="140" y="70"/>
                    <a:pt x="140" y="70"/>
                  </a:cubicBezTo>
                  <a:cubicBezTo>
                    <a:pt x="140" y="70"/>
                    <a:pt x="140" y="70"/>
                    <a:pt x="140" y="70"/>
                  </a:cubicBezTo>
                  <a:cubicBezTo>
                    <a:pt x="140" y="70"/>
                    <a:pt x="140" y="70"/>
                    <a:pt x="140" y="70"/>
                  </a:cubicBezTo>
                  <a:cubicBezTo>
                    <a:pt x="140" y="70"/>
                    <a:pt x="140" y="70"/>
                    <a:pt x="140" y="70"/>
                  </a:cubicBezTo>
                  <a:cubicBezTo>
                    <a:pt x="140" y="70"/>
                    <a:pt x="140" y="70"/>
                    <a:pt x="140" y="70"/>
                  </a:cubicBezTo>
                  <a:cubicBezTo>
                    <a:pt x="140" y="70"/>
                    <a:pt x="140" y="69"/>
                    <a:pt x="140" y="69"/>
                  </a:cubicBezTo>
                  <a:cubicBezTo>
                    <a:pt x="140" y="69"/>
                    <a:pt x="140" y="69"/>
                    <a:pt x="140" y="69"/>
                  </a:cubicBezTo>
                  <a:cubicBezTo>
                    <a:pt x="140" y="69"/>
                    <a:pt x="140" y="69"/>
                    <a:pt x="140" y="69"/>
                  </a:cubicBezTo>
                  <a:cubicBezTo>
                    <a:pt x="140" y="69"/>
                    <a:pt x="140" y="69"/>
                    <a:pt x="140" y="69"/>
                  </a:cubicBezTo>
                  <a:cubicBezTo>
                    <a:pt x="138" y="69"/>
                    <a:pt x="135" y="68"/>
                    <a:pt x="132" y="68"/>
                  </a:cubicBezTo>
                  <a:cubicBezTo>
                    <a:pt x="129" y="67"/>
                    <a:pt x="129" y="67"/>
                    <a:pt x="124" y="65"/>
                  </a:cubicBezTo>
                  <a:cubicBezTo>
                    <a:pt x="122" y="65"/>
                    <a:pt x="120" y="64"/>
                    <a:pt x="119" y="64"/>
                  </a:cubicBezTo>
                  <a:cubicBezTo>
                    <a:pt x="119" y="64"/>
                    <a:pt x="119" y="64"/>
                    <a:pt x="119" y="64"/>
                  </a:cubicBezTo>
                  <a:cubicBezTo>
                    <a:pt x="119" y="64"/>
                    <a:pt x="119" y="64"/>
                    <a:pt x="119" y="64"/>
                  </a:cubicBezTo>
                  <a:cubicBezTo>
                    <a:pt x="119" y="64"/>
                    <a:pt x="118" y="64"/>
                    <a:pt x="118" y="63"/>
                  </a:cubicBezTo>
                  <a:cubicBezTo>
                    <a:pt x="117" y="63"/>
                    <a:pt x="117" y="63"/>
                    <a:pt x="117" y="63"/>
                  </a:cubicBezTo>
                  <a:cubicBezTo>
                    <a:pt x="117" y="62"/>
                    <a:pt x="117" y="62"/>
                    <a:pt x="117" y="61"/>
                  </a:cubicBezTo>
                  <a:cubicBezTo>
                    <a:pt x="117" y="60"/>
                    <a:pt x="117" y="60"/>
                    <a:pt x="117" y="60"/>
                  </a:cubicBezTo>
                  <a:cubicBezTo>
                    <a:pt x="117" y="60"/>
                    <a:pt x="118" y="60"/>
                    <a:pt x="118" y="60"/>
                  </a:cubicBezTo>
                  <a:cubicBezTo>
                    <a:pt x="119" y="60"/>
                    <a:pt x="120" y="60"/>
                    <a:pt x="120" y="60"/>
                  </a:cubicBezTo>
                  <a:cubicBezTo>
                    <a:pt x="122" y="60"/>
                    <a:pt x="124" y="61"/>
                    <a:pt x="126" y="61"/>
                  </a:cubicBezTo>
                  <a:cubicBezTo>
                    <a:pt x="129" y="62"/>
                    <a:pt x="134" y="63"/>
                    <a:pt x="136" y="64"/>
                  </a:cubicBezTo>
                  <a:cubicBezTo>
                    <a:pt x="138" y="64"/>
                    <a:pt x="139" y="64"/>
                    <a:pt x="140" y="65"/>
                  </a:cubicBezTo>
                  <a:cubicBezTo>
                    <a:pt x="141" y="65"/>
                    <a:pt x="141" y="65"/>
                    <a:pt x="142" y="65"/>
                  </a:cubicBezTo>
                  <a:cubicBezTo>
                    <a:pt x="142" y="65"/>
                    <a:pt x="143" y="64"/>
                    <a:pt x="143" y="64"/>
                  </a:cubicBezTo>
                  <a:cubicBezTo>
                    <a:pt x="143" y="64"/>
                    <a:pt x="143" y="64"/>
                    <a:pt x="143" y="64"/>
                  </a:cubicBezTo>
                  <a:cubicBezTo>
                    <a:pt x="143" y="64"/>
                    <a:pt x="143" y="64"/>
                    <a:pt x="143" y="64"/>
                  </a:cubicBezTo>
                  <a:cubicBezTo>
                    <a:pt x="143" y="64"/>
                    <a:pt x="143" y="64"/>
                    <a:pt x="143" y="64"/>
                  </a:cubicBezTo>
                  <a:cubicBezTo>
                    <a:pt x="143" y="63"/>
                    <a:pt x="143" y="63"/>
                    <a:pt x="143" y="63"/>
                  </a:cubicBezTo>
                  <a:cubicBezTo>
                    <a:pt x="143" y="63"/>
                    <a:pt x="143" y="63"/>
                    <a:pt x="143" y="63"/>
                  </a:cubicBezTo>
                  <a:cubicBezTo>
                    <a:pt x="143" y="63"/>
                    <a:pt x="143" y="63"/>
                    <a:pt x="143" y="63"/>
                  </a:cubicBezTo>
                  <a:cubicBezTo>
                    <a:pt x="143" y="63"/>
                    <a:pt x="143" y="63"/>
                    <a:pt x="143" y="63"/>
                  </a:cubicBezTo>
                  <a:cubicBezTo>
                    <a:pt x="143" y="63"/>
                    <a:pt x="143" y="63"/>
                    <a:pt x="143" y="63"/>
                  </a:cubicBezTo>
                  <a:cubicBezTo>
                    <a:pt x="143" y="63"/>
                    <a:pt x="143" y="63"/>
                    <a:pt x="143" y="63"/>
                  </a:cubicBezTo>
                  <a:cubicBezTo>
                    <a:pt x="141" y="62"/>
                    <a:pt x="139" y="62"/>
                    <a:pt x="137" y="61"/>
                  </a:cubicBezTo>
                  <a:cubicBezTo>
                    <a:pt x="136" y="60"/>
                    <a:pt x="135" y="59"/>
                    <a:pt x="134" y="59"/>
                  </a:cubicBezTo>
                  <a:cubicBezTo>
                    <a:pt x="132" y="58"/>
                    <a:pt x="131" y="57"/>
                    <a:pt x="130" y="57"/>
                  </a:cubicBezTo>
                  <a:cubicBezTo>
                    <a:pt x="130" y="56"/>
                    <a:pt x="128" y="56"/>
                    <a:pt x="126" y="55"/>
                  </a:cubicBezTo>
                  <a:cubicBezTo>
                    <a:pt x="125" y="55"/>
                    <a:pt x="125" y="54"/>
                    <a:pt x="124" y="54"/>
                  </a:cubicBezTo>
                  <a:cubicBezTo>
                    <a:pt x="124" y="54"/>
                    <a:pt x="124" y="53"/>
                    <a:pt x="124" y="53"/>
                  </a:cubicBezTo>
                  <a:cubicBezTo>
                    <a:pt x="125" y="52"/>
                    <a:pt x="125" y="51"/>
                    <a:pt x="125" y="51"/>
                  </a:cubicBezTo>
                  <a:cubicBezTo>
                    <a:pt x="126" y="51"/>
                    <a:pt x="126" y="51"/>
                    <a:pt x="127" y="51"/>
                  </a:cubicBezTo>
                  <a:cubicBezTo>
                    <a:pt x="128" y="51"/>
                    <a:pt x="129" y="52"/>
                    <a:pt x="132" y="53"/>
                  </a:cubicBezTo>
                  <a:cubicBezTo>
                    <a:pt x="132" y="53"/>
                    <a:pt x="132" y="53"/>
                    <a:pt x="132" y="53"/>
                  </a:cubicBezTo>
                  <a:cubicBezTo>
                    <a:pt x="132" y="53"/>
                    <a:pt x="132" y="53"/>
                    <a:pt x="132" y="53"/>
                  </a:cubicBezTo>
                  <a:cubicBezTo>
                    <a:pt x="132" y="53"/>
                    <a:pt x="132" y="53"/>
                    <a:pt x="132" y="53"/>
                  </a:cubicBezTo>
                  <a:cubicBezTo>
                    <a:pt x="132" y="53"/>
                    <a:pt x="132" y="53"/>
                    <a:pt x="132" y="53"/>
                  </a:cubicBezTo>
                  <a:cubicBezTo>
                    <a:pt x="134" y="54"/>
                    <a:pt x="135" y="54"/>
                    <a:pt x="136" y="55"/>
                  </a:cubicBezTo>
                  <a:cubicBezTo>
                    <a:pt x="137" y="55"/>
                    <a:pt x="138" y="56"/>
                    <a:pt x="140" y="56"/>
                  </a:cubicBezTo>
                  <a:cubicBezTo>
                    <a:pt x="140" y="56"/>
                    <a:pt x="140" y="56"/>
                    <a:pt x="140" y="56"/>
                  </a:cubicBezTo>
                  <a:cubicBezTo>
                    <a:pt x="140" y="56"/>
                    <a:pt x="140" y="56"/>
                    <a:pt x="140" y="56"/>
                  </a:cubicBezTo>
                  <a:cubicBezTo>
                    <a:pt x="140" y="56"/>
                    <a:pt x="140" y="56"/>
                    <a:pt x="140" y="56"/>
                  </a:cubicBezTo>
                  <a:cubicBezTo>
                    <a:pt x="140" y="56"/>
                    <a:pt x="140" y="56"/>
                    <a:pt x="140" y="56"/>
                  </a:cubicBezTo>
                  <a:cubicBezTo>
                    <a:pt x="140" y="56"/>
                    <a:pt x="140" y="56"/>
                    <a:pt x="140" y="56"/>
                  </a:cubicBezTo>
                  <a:cubicBezTo>
                    <a:pt x="140" y="56"/>
                    <a:pt x="141" y="57"/>
                    <a:pt x="142" y="57"/>
                  </a:cubicBezTo>
                  <a:cubicBezTo>
                    <a:pt x="143" y="58"/>
                    <a:pt x="143" y="58"/>
                    <a:pt x="144" y="58"/>
                  </a:cubicBezTo>
                  <a:cubicBezTo>
                    <a:pt x="144" y="58"/>
                    <a:pt x="144" y="58"/>
                    <a:pt x="144" y="58"/>
                  </a:cubicBezTo>
                  <a:cubicBezTo>
                    <a:pt x="145" y="59"/>
                    <a:pt x="146" y="59"/>
                    <a:pt x="147" y="59"/>
                  </a:cubicBezTo>
                  <a:cubicBezTo>
                    <a:pt x="148" y="59"/>
                    <a:pt x="149" y="58"/>
                    <a:pt x="150" y="57"/>
                  </a:cubicBezTo>
                  <a:cubicBezTo>
                    <a:pt x="150" y="57"/>
                    <a:pt x="150" y="57"/>
                    <a:pt x="150" y="57"/>
                  </a:cubicBezTo>
                  <a:cubicBezTo>
                    <a:pt x="150" y="57"/>
                    <a:pt x="150" y="57"/>
                    <a:pt x="150" y="57"/>
                  </a:cubicBezTo>
                  <a:cubicBezTo>
                    <a:pt x="150" y="56"/>
                    <a:pt x="149" y="56"/>
                    <a:pt x="149" y="55"/>
                  </a:cubicBezTo>
                  <a:cubicBezTo>
                    <a:pt x="148" y="54"/>
                    <a:pt x="148" y="54"/>
                    <a:pt x="148" y="54"/>
                  </a:cubicBezTo>
                  <a:cubicBezTo>
                    <a:pt x="148" y="54"/>
                    <a:pt x="148" y="54"/>
                    <a:pt x="148" y="54"/>
                  </a:cubicBezTo>
                  <a:cubicBezTo>
                    <a:pt x="148" y="54"/>
                    <a:pt x="148" y="53"/>
                    <a:pt x="148" y="53"/>
                  </a:cubicBezTo>
                  <a:cubicBezTo>
                    <a:pt x="148" y="53"/>
                    <a:pt x="148" y="53"/>
                    <a:pt x="148" y="53"/>
                  </a:cubicBezTo>
                  <a:cubicBezTo>
                    <a:pt x="148" y="53"/>
                    <a:pt x="148" y="53"/>
                    <a:pt x="148" y="53"/>
                  </a:cubicBezTo>
                  <a:cubicBezTo>
                    <a:pt x="147" y="53"/>
                    <a:pt x="147" y="52"/>
                    <a:pt x="147" y="52"/>
                  </a:cubicBezTo>
                  <a:cubicBezTo>
                    <a:pt x="146" y="51"/>
                    <a:pt x="146" y="50"/>
                    <a:pt x="145" y="50"/>
                  </a:cubicBezTo>
                  <a:cubicBezTo>
                    <a:pt x="145" y="50"/>
                    <a:pt x="145" y="50"/>
                    <a:pt x="145" y="50"/>
                  </a:cubicBezTo>
                  <a:cubicBezTo>
                    <a:pt x="145" y="50"/>
                    <a:pt x="145" y="49"/>
                    <a:pt x="145" y="49"/>
                  </a:cubicBezTo>
                  <a:cubicBezTo>
                    <a:pt x="145" y="49"/>
                    <a:pt x="144" y="49"/>
                    <a:pt x="144" y="48"/>
                  </a:cubicBezTo>
                  <a:cubicBezTo>
                    <a:pt x="143" y="48"/>
                    <a:pt x="142" y="46"/>
                    <a:pt x="142" y="45"/>
                  </a:cubicBezTo>
                  <a:cubicBezTo>
                    <a:pt x="141" y="45"/>
                    <a:pt x="141" y="45"/>
                    <a:pt x="141" y="44"/>
                  </a:cubicBezTo>
                  <a:cubicBezTo>
                    <a:pt x="141" y="44"/>
                    <a:pt x="141" y="44"/>
                    <a:pt x="141" y="44"/>
                  </a:cubicBezTo>
                  <a:cubicBezTo>
                    <a:pt x="141" y="43"/>
                    <a:pt x="142" y="43"/>
                    <a:pt x="142" y="43"/>
                  </a:cubicBezTo>
                  <a:cubicBezTo>
                    <a:pt x="142" y="43"/>
                    <a:pt x="142" y="43"/>
                    <a:pt x="143" y="43"/>
                  </a:cubicBezTo>
                  <a:cubicBezTo>
                    <a:pt x="144" y="43"/>
                    <a:pt x="145" y="44"/>
                    <a:pt x="148" y="47"/>
                  </a:cubicBezTo>
                  <a:cubicBezTo>
                    <a:pt x="148" y="47"/>
                    <a:pt x="148" y="47"/>
                    <a:pt x="148" y="47"/>
                  </a:cubicBezTo>
                  <a:cubicBezTo>
                    <a:pt x="148" y="47"/>
                    <a:pt x="148" y="47"/>
                    <a:pt x="148" y="47"/>
                  </a:cubicBezTo>
                  <a:cubicBezTo>
                    <a:pt x="148" y="47"/>
                    <a:pt x="148" y="47"/>
                    <a:pt x="148" y="47"/>
                  </a:cubicBezTo>
                  <a:cubicBezTo>
                    <a:pt x="148" y="47"/>
                    <a:pt x="148" y="47"/>
                    <a:pt x="148" y="47"/>
                  </a:cubicBezTo>
                  <a:cubicBezTo>
                    <a:pt x="148" y="47"/>
                    <a:pt x="148" y="47"/>
                    <a:pt x="148" y="47"/>
                  </a:cubicBezTo>
                  <a:cubicBezTo>
                    <a:pt x="149" y="49"/>
                    <a:pt x="150" y="50"/>
                    <a:pt x="151" y="51"/>
                  </a:cubicBezTo>
                  <a:cubicBezTo>
                    <a:pt x="151" y="51"/>
                    <a:pt x="151" y="51"/>
                    <a:pt x="151" y="51"/>
                  </a:cubicBezTo>
                  <a:cubicBezTo>
                    <a:pt x="151" y="51"/>
                    <a:pt x="151" y="51"/>
                    <a:pt x="151" y="51"/>
                  </a:cubicBezTo>
                  <a:cubicBezTo>
                    <a:pt x="153" y="52"/>
                    <a:pt x="154" y="54"/>
                    <a:pt x="155" y="55"/>
                  </a:cubicBezTo>
                  <a:cubicBezTo>
                    <a:pt x="155" y="55"/>
                    <a:pt x="155" y="55"/>
                    <a:pt x="155" y="55"/>
                  </a:cubicBezTo>
                  <a:cubicBezTo>
                    <a:pt x="155" y="55"/>
                    <a:pt x="155" y="55"/>
                    <a:pt x="155" y="55"/>
                  </a:cubicBezTo>
                  <a:cubicBezTo>
                    <a:pt x="155" y="55"/>
                    <a:pt x="155" y="55"/>
                    <a:pt x="155" y="55"/>
                  </a:cubicBezTo>
                  <a:cubicBezTo>
                    <a:pt x="155" y="55"/>
                    <a:pt x="155" y="55"/>
                    <a:pt x="155" y="55"/>
                  </a:cubicBezTo>
                  <a:cubicBezTo>
                    <a:pt x="155" y="56"/>
                    <a:pt x="156" y="56"/>
                    <a:pt x="156" y="56"/>
                  </a:cubicBezTo>
                  <a:cubicBezTo>
                    <a:pt x="157" y="56"/>
                    <a:pt x="157" y="56"/>
                    <a:pt x="157" y="56"/>
                  </a:cubicBezTo>
                  <a:cubicBezTo>
                    <a:pt x="157" y="56"/>
                    <a:pt x="157" y="56"/>
                    <a:pt x="157" y="56"/>
                  </a:cubicBezTo>
                  <a:cubicBezTo>
                    <a:pt x="157" y="56"/>
                    <a:pt x="157" y="56"/>
                    <a:pt x="157" y="56"/>
                  </a:cubicBezTo>
                  <a:cubicBezTo>
                    <a:pt x="157" y="56"/>
                    <a:pt x="157" y="56"/>
                    <a:pt x="157" y="56"/>
                  </a:cubicBezTo>
                  <a:cubicBezTo>
                    <a:pt x="157" y="56"/>
                    <a:pt x="157" y="56"/>
                    <a:pt x="157" y="56"/>
                  </a:cubicBezTo>
                  <a:cubicBezTo>
                    <a:pt x="158" y="56"/>
                    <a:pt x="158" y="56"/>
                    <a:pt x="158" y="56"/>
                  </a:cubicBezTo>
                  <a:cubicBezTo>
                    <a:pt x="158" y="56"/>
                    <a:pt x="158" y="56"/>
                    <a:pt x="158" y="56"/>
                  </a:cubicBezTo>
                  <a:cubicBezTo>
                    <a:pt x="158" y="56"/>
                    <a:pt x="158" y="56"/>
                    <a:pt x="158" y="56"/>
                  </a:cubicBezTo>
                  <a:cubicBezTo>
                    <a:pt x="158" y="56"/>
                    <a:pt x="158" y="56"/>
                    <a:pt x="158" y="56"/>
                  </a:cubicBezTo>
                  <a:cubicBezTo>
                    <a:pt x="158" y="55"/>
                    <a:pt x="158" y="55"/>
                    <a:pt x="158" y="55"/>
                  </a:cubicBezTo>
                  <a:cubicBezTo>
                    <a:pt x="161" y="47"/>
                    <a:pt x="164" y="37"/>
                    <a:pt x="165" y="28"/>
                  </a:cubicBezTo>
                  <a:cubicBezTo>
                    <a:pt x="166" y="22"/>
                    <a:pt x="166" y="17"/>
                    <a:pt x="166" y="13"/>
                  </a:cubicBezTo>
                  <a:cubicBezTo>
                    <a:pt x="165" y="9"/>
                    <a:pt x="163" y="5"/>
                    <a:pt x="159" y="3"/>
                  </a:cubicBezTo>
                  <a:cubicBezTo>
                    <a:pt x="155" y="2"/>
                    <a:pt x="151" y="0"/>
                    <a:pt x="147" y="0"/>
                  </a:cubicBezTo>
                  <a:cubicBezTo>
                    <a:pt x="143" y="0"/>
                    <a:pt x="139" y="2"/>
                    <a:pt x="135" y="5"/>
                  </a:cubicBezTo>
                  <a:cubicBezTo>
                    <a:pt x="127" y="13"/>
                    <a:pt x="119" y="28"/>
                    <a:pt x="109" y="59"/>
                  </a:cubicBezTo>
                  <a:cubicBezTo>
                    <a:pt x="109" y="59"/>
                    <a:pt x="109" y="59"/>
                    <a:pt x="109" y="59"/>
                  </a:cubicBezTo>
                  <a:cubicBezTo>
                    <a:pt x="109" y="59"/>
                    <a:pt x="109" y="59"/>
                    <a:pt x="109" y="59"/>
                  </a:cubicBezTo>
                  <a:cubicBezTo>
                    <a:pt x="108" y="60"/>
                    <a:pt x="108" y="60"/>
                    <a:pt x="108" y="60"/>
                  </a:cubicBezTo>
                  <a:cubicBezTo>
                    <a:pt x="109" y="60"/>
                    <a:pt x="109" y="60"/>
                    <a:pt x="109" y="60"/>
                  </a:cubicBezTo>
                  <a:cubicBezTo>
                    <a:pt x="102" y="82"/>
                    <a:pt x="99" y="91"/>
                    <a:pt x="98" y="105"/>
                  </a:cubicBezTo>
                  <a:cubicBezTo>
                    <a:pt x="98" y="105"/>
                    <a:pt x="98" y="105"/>
                    <a:pt x="98" y="105"/>
                  </a:cubicBezTo>
                  <a:cubicBezTo>
                    <a:pt x="91" y="122"/>
                    <a:pt x="87" y="136"/>
                    <a:pt x="83" y="151"/>
                  </a:cubicBezTo>
                  <a:cubicBezTo>
                    <a:pt x="83" y="151"/>
                    <a:pt x="83" y="151"/>
                    <a:pt x="83" y="151"/>
                  </a:cubicBezTo>
                  <a:cubicBezTo>
                    <a:pt x="58" y="182"/>
                    <a:pt x="45" y="208"/>
                    <a:pt x="36" y="228"/>
                  </a:cubicBezTo>
                  <a:cubicBezTo>
                    <a:pt x="36" y="228"/>
                    <a:pt x="36" y="228"/>
                    <a:pt x="36" y="228"/>
                  </a:cubicBezTo>
                  <a:cubicBezTo>
                    <a:pt x="36" y="228"/>
                    <a:pt x="36" y="228"/>
                    <a:pt x="36" y="228"/>
                  </a:cubicBezTo>
                  <a:cubicBezTo>
                    <a:pt x="36" y="228"/>
                    <a:pt x="36" y="228"/>
                    <a:pt x="36" y="228"/>
                  </a:cubicBezTo>
                  <a:cubicBezTo>
                    <a:pt x="36" y="229"/>
                    <a:pt x="36" y="229"/>
                    <a:pt x="36" y="229"/>
                  </a:cubicBezTo>
                  <a:cubicBezTo>
                    <a:pt x="36" y="229"/>
                    <a:pt x="36" y="229"/>
                    <a:pt x="36" y="229"/>
                  </a:cubicBezTo>
                  <a:cubicBezTo>
                    <a:pt x="36" y="229"/>
                    <a:pt x="36" y="229"/>
                    <a:pt x="36" y="229"/>
                  </a:cubicBezTo>
                  <a:cubicBezTo>
                    <a:pt x="36" y="229"/>
                    <a:pt x="36" y="229"/>
                    <a:pt x="36" y="229"/>
                  </a:cubicBezTo>
                  <a:cubicBezTo>
                    <a:pt x="36" y="229"/>
                    <a:pt x="36" y="229"/>
                    <a:pt x="36" y="229"/>
                  </a:cubicBezTo>
                  <a:cubicBezTo>
                    <a:pt x="37" y="229"/>
                    <a:pt x="37" y="229"/>
                    <a:pt x="37" y="229"/>
                  </a:cubicBezTo>
                  <a:cubicBezTo>
                    <a:pt x="37" y="229"/>
                    <a:pt x="37" y="229"/>
                    <a:pt x="37" y="229"/>
                  </a:cubicBezTo>
                  <a:cubicBezTo>
                    <a:pt x="37" y="229"/>
                    <a:pt x="37" y="229"/>
                    <a:pt x="37" y="229"/>
                  </a:cubicBezTo>
                  <a:cubicBezTo>
                    <a:pt x="37" y="229"/>
                    <a:pt x="37" y="229"/>
                    <a:pt x="37" y="229"/>
                  </a:cubicBezTo>
                  <a:cubicBezTo>
                    <a:pt x="38" y="229"/>
                    <a:pt x="38" y="229"/>
                    <a:pt x="38" y="229"/>
                  </a:cubicBezTo>
                  <a:cubicBezTo>
                    <a:pt x="38" y="229"/>
                    <a:pt x="38" y="229"/>
                    <a:pt x="38" y="229"/>
                  </a:cubicBezTo>
                  <a:cubicBezTo>
                    <a:pt x="42" y="225"/>
                    <a:pt x="47" y="221"/>
                    <a:pt x="52" y="218"/>
                  </a:cubicBezTo>
                  <a:cubicBezTo>
                    <a:pt x="52" y="218"/>
                    <a:pt x="52" y="218"/>
                    <a:pt x="52" y="218"/>
                  </a:cubicBezTo>
                  <a:cubicBezTo>
                    <a:pt x="52" y="218"/>
                    <a:pt x="52" y="218"/>
                    <a:pt x="52" y="218"/>
                  </a:cubicBezTo>
                  <a:cubicBezTo>
                    <a:pt x="60" y="211"/>
                    <a:pt x="66" y="209"/>
                    <a:pt x="72" y="207"/>
                  </a:cubicBezTo>
                  <a:cubicBezTo>
                    <a:pt x="77" y="205"/>
                    <a:pt x="83" y="203"/>
                    <a:pt x="91" y="195"/>
                  </a:cubicBezTo>
                  <a:cubicBezTo>
                    <a:pt x="91" y="195"/>
                    <a:pt x="91" y="195"/>
                    <a:pt x="91" y="195"/>
                  </a:cubicBezTo>
                  <a:cubicBezTo>
                    <a:pt x="97" y="191"/>
                    <a:pt x="99" y="190"/>
                    <a:pt x="100" y="189"/>
                  </a:cubicBezTo>
                  <a:cubicBezTo>
                    <a:pt x="102" y="189"/>
                    <a:pt x="103" y="189"/>
                    <a:pt x="105" y="187"/>
                  </a:cubicBezTo>
                  <a:cubicBezTo>
                    <a:pt x="105" y="187"/>
                    <a:pt x="105" y="187"/>
                    <a:pt x="105" y="187"/>
                  </a:cubicBezTo>
                  <a:cubicBezTo>
                    <a:pt x="105" y="187"/>
                    <a:pt x="105" y="187"/>
                    <a:pt x="105" y="187"/>
                  </a:cubicBezTo>
                  <a:cubicBezTo>
                    <a:pt x="105" y="187"/>
                    <a:pt x="105" y="187"/>
                    <a:pt x="105" y="187"/>
                  </a:cubicBezTo>
                  <a:cubicBezTo>
                    <a:pt x="110" y="182"/>
                    <a:pt x="115" y="179"/>
                    <a:pt x="119" y="176"/>
                  </a:cubicBezTo>
                  <a:cubicBezTo>
                    <a:pt x="121" y="175"/>
                    <a:pt x="123" y="175"/>
                    <a:pt x="124" y="174"/>
                  </a:cubicBezTo>
                  <a:cubicBezTo>
                    <a:pt x="126" y="174"/>
                    <a:pt x="127" y="174"/>
                    <a:pt x="128" y="174"/>
                  </a:cubicBezTo>
                  <a:cubicBezTo>
                    <a:pt x="128" y="175"/>
                    <a:pt x="129" y="175"/>
                    <a:pt x="130" y="176"/>
                  </a:cubicBezTo>
                  <a:cubicBezTo>
                    <a:pt x="132" y="178"/>
                    <a:pt x="133" y="182"/>
                    <a:pt x="132" y="185"/>
                  </a:cubicBezTo>
                  <a:cubicBezTo>
                    <a:pt x="131" y="189"/>
                    <a:pt x="129" y="193"/>
                    <a:pt x="126" y="196"/>
                  </a:cubicBezTo>
                  <a:cubicBezTo>
                    <a:pt x="124" y="200"/>
                    <a:pt x="121" y="203"/>
                    <a:pt x="118" y="206"/>
                  </a:cubicBezTo>
                  <a:cubicBezTo>
                    <a:pt x="116" y="207"/>
                    <a:pt x="115" y="208"/>
                    <a:pt x="114" y="209"/>
                  </a:cubicBezTo>
                  <a:cubicBezTo>
                    <a:pt x="113" y="210"/>
                    <a:pt x="112" y="210"/>
                    <a:pt x="111" y="210"/>
                  </a:cubicBezTo>
                  <a:cubicBezTo>
                    <a:pt x="111" y="210"/>
                    <a:pt x="111" y="210"/>
                    <a:pt x="111" y="210"/>
                  </a:cubicBezTo>
                  <a:cubicBezTo>
                    <a:pt x="111" y="210"/>
                    <a:pt x="111" y="210"/>
                    <a:pt x="111" y="210"/>
                  </a:cubicBezTo>
                  <a:cubicBezTo>
                    <a:pt x="111" y="210"/>
                    <a:pt x="111" y="210"/>
                    <a:pt x="111" y="210"/>
                  </a:cubicBezTo>
                  <a:cubicBezTo>
                    <a:pt x="111" y="210"/>
                    <a:pt x="111" y="210"/>
                    <a:pt x="111" y="210"/>
                  </a:cubicBezTo>
                  <a:cubicBezTo>
                    <a:pt x="111" y="211"/>
                    <a:pt x="111" y="211"/>
                    <a:pt x="111" y="211"/>
                  </a:cubicBezTo>
                  <a:cubicBezTo>
                    <a:pt x="109" y="213"/>
                    <a:pt x="106" y="216"/>
                    <a:pt x="102" y="219"/>
                  </a:cubicBezTo>
                  <a:cubicBezTo>
                    <a:pt x="101" y="219"/>
                    <a:pt x="101" y="220"/>
                    <a:pt x="100" y="220"/>
                  </a:cubicBezTo>
                  <a:cubicBezTo>
                    <a:pt x="100" y="220"/>
                    <a:pt x="100" y="220"/>
                    <a:pt x="100" y="220"/>
                  </a:cubicBezTo>
                  <a:cubicBezTo>
                    <a:pt x="100" y="220"/>
                    <a:pt x="100" y="220"/>
                    <a:pt x="100" y="220"/>
                  </a:cubicBezTo>
                  <a:cubicBezTo>
                    <a:pt x="95" y="220"/>
                    <a:pt x="93" y="220"/>
                    <a:pt x="90" y="220"/>
                  </a:cubicBezTo>
                  <a:cubicBezTo>
                    <a:pt x="88" y="221"/>
                    <a:pt x="86" y="222"/>
                    <a:pt x="82" y="222"/>
                  </a:cubicBezTo>
                  <a:cubicBezTo>
                    <a:pt x="78" y="223"/>
                    <a:pt x="75" y="225"/>
                    <a:pt x="72" y="226"/>
                  </a:cubicBezTo>
                  <a:cubicBezTo>
                    <a:pt x="72" y="226"/>
                    <a:pt x="72" y="226"/>
                    <a:pt x="72" y="226"/>
                  </a:cubicBezTo>
                  <a:cubicBezTo>
                    <a:pt x="67" y="228"/>
                    <a:pt x="65" y="230"/>
                    <a:pt x="62" y="232"/>
                  </a:cubicBezTo>
                  <a:cubicBezTo>
                    <a:pt x="60" y="234"/>
                    <a:pt x="58" y="235"/>
                    <a:pt x="53" y="237"/>
                  </a:cubicBezTo>
                  <a:cubicBezTo>
                    <a:pt x="53" y="237"/>
                    <a:pt x="53" y="237"/>
                    <a:pt x="53" y="237"/>
                  </a:cubicBezTo>
                  <a:cubicBezTo>
                    <a:pt x="53" y="237"/>
                    <a:pt x="53" y="237"/>
                    <a:pt x="53" y="237"/>
                  </a:cubicBezTo>
                  <a:cubicBezTo>
                    <a:pt x="53" y="237"/>
                    <a:pt x="53" y="237"/>
                    <a:pt x="53" y="237"/>
                  </a:cubicBezTo>
                  <a:cubicBezTo>
                    <a:pt x="50" y="238"/>
                    <a:pt x="49" y="238"/>
                    <a:pt x="48" y="239"/>
                  </a:cubicBezTo>
                  <a:cubicBezTo>
                    <a:pt x="48" y="239"/>
                    <a:pt x="48" y="240"/>
                    <a:pt x="46" y="240"/>
                  </a:cubicBezTo>
                  <a:cubicBezTo>
                    <a:pt x="46" y="240"/>
                    <a:pt x="46" y="240"/>
                    <a:pt x="46" y="240"/>
                  </a:cubicBezTo>
                  <a:cubicBezTo>
                    <a:pt x="43" y="241"/>
                    <a:pt x="41" y="242"/>
                    <a:pt x="39" y="243"/>
                  </a:cubicBezTo>
                  <a:cubicBezTo>
                    <a:pt x="38" y="244"/>
                    <a:pt x="37" y="245"/>
                    <a:pt x="36" y="245"/>
                  </a:cubicBezTo>
                  <a:cubicBezTo>
                    <a:pt x="36" y="246"/>
                    <a:pt x="35" y="246"/>
                    <a:pt x="35" y="247"/>
                  </a:cubicBezTo>
                  <a:cubicBezTo>
                    <a:pt x="35" y="248"/>
                    <a:pt x="35" y="248"/>
                    <a:pt x="35" y="249"/>
                  </a:cubicBezTo>
                  <a:cubicBezTo>
                    <a:pt x="36" y="251"/>
                    <a:pt x="37" y="252"/>
                    <a:pt x="39" y="253"/>
                  </a:cubicBezTo>
                  <a:cubicBezTo>
                    <a:pt x="41" y="253"/>
                    <a:pt x="43" y="253"/>
                    <a:pt x="46" y="253"/>
                  </a:cubicBezTo>
                  <a:cubicBezTo>
                    <a:pt x="48" y="253"/>
                    <a:pt x="50" y="252"/>
                    <a:pt x="52" y="252"/>
                  </a:cubicBezTo>
                  <a:cubicBezTo>
                    <a:pt x="53" y="252"/>
                    <a:pt x="53" y="251"/>
                    <a:pt x="54" y="251"/>
                  </a:cubicBezTo>
                  <a:cubicBezTo>
                    <a:pt x="55" y="251"/>
                    <a:pt x="55" y="250"/>
                    <a:pt x="55" y="250"/>
                  </a:cubicBezTo>
                  <a:cubicBezTo>
                    <a:pt x="56" y="250"/>
                    <a:pt x="56" y="250"/>
                    <a:pt x="56" y="250"/>
                  </a:cubicBezTo>
                  <a:cubicBezTo>
                    <a:pt x="58" y="250"/>
                    <a:pt x="60" y="249"/>
                    <a:pt x="61" y="249"/>
                  </a:cubicBezTo>
                  <a:cubicBezTo>
                    <a:pt x="63" y="248"/>
                    <a:pt x="65" y="247"/>
                    <a:pt x="66" y="247"/>
                  </a:cubicBezTo>
                  <a:cubicBezTo>
                    <a:pt x="71" y="250"/>
                    <a:pt x="73" y="253"/>
                    <a:pt x="73" y="255"/>
                  </a:cubicBezTo>
                  <a:cubicBezTo>
                    <a:pt x="74" y="258"/>
                    <a:pt x="73" y="260"/>
                    <a:pt x="72" y="262"/>
                  </a:cubicBezTo>
                  <a:cubicBezTo>
                    <a:pt x="72" y="262"/>
                    <a:pt x="72" y="262"/>
                    <a:pt x="72" y="262"/>
                  </a:cubicBezTo>
                  <a:cubicBezTo>
                    <a:pt x="71" y="264"/>
                    <a:pt x="71" y="266"/>
                    <a:pt x="70" y="268"/>
                  </a:cubicBezTo>
                  <a:cubicBezTo>
                    <a:pt x="70" y="268"/>
                    <a:pt x="70" y="268"/>
                    <a:pt x="70" y="268"/>
                  </a:cubicBezTo>
                  <a:cubicBezTo>
                    <a:pt x="67" y="272"/>
                    <a:pt x="64" y="277"/>
                    <a:pt x="61" y="281"/>
                  </a:cubicBezTo>
                  <a:cubicBezTo>
                    <a:pt x="59" y="285"/>
                    <a:pt x="58" y="288"/>
                    <a:pt x="56" y="292"/>
                  </a:cubicBezTo>
                  <a:cubicBezTo>
                    <a:pt x="55" y="293"/>
                    <a:pt x="52" y="297"/>
                    <a:pt x="51" y="300"/>
                  </a:cubicBezTo>
                  <a:cubicBezTo>
                    <a:pt x="50" y="302"/>
                    <a:pt x="50" y="304"/>
                    <a:pt x="50" y="305"/>
                  </a:cubicBezTo>
                  <a:cubicBezTo>
                    <a:pt x="50" y="307"/>
                    <a:pt x="50" y="309"/>
                    <a:pt x="52" y="309"/>
                  </a:cubicBezTo>
                  <a:cubicBezTo>
                    <a:pt x="53" y="310"/>
                    <a:pt x="55" y="310"/>
                    <a:pt x="56" y="310"/>
                  </a:cubicBezTo>
                  <a:cubicBezTo>
                    <a:pt x="58" y="310"/>
                    <a:pt x="59" y="309"/>
                    <a:pt x="60" y="307"/>
                  </a:cubicBezTo>
                  <a:cubicBezTo>
                    <a:pt x="62" y="305"/>
                    <a:pt x="64" y="301"/>
                    <a:pt x="66" y="298"/>
                  </a:cubicBezTo>
                  <a:cubicBezTo>
                    <a:pt x="69" y="292"/>
                    <a:pt x="70" y="291"/>
                    <a:pt x="72" y="288"/>
                  </a:cubicBezTo>
                  <a:cubicBezTo>
                    <a:pt x="72" y="288"/>
                    <a:pt x="72" y="288"/>
                    <a:pt x="72" y="288"/>
                  </a:cubicBezTo>
                  <a:cubicBezTo>
                    <a:pt x="75" y="285"/>
                    <a:pt x="76" y="282"/>
                    <a:pt x="78" y="280"/>
                  </a:cubicBezTo>
                  <a:cubicBezTo>
                    <a:pt x="79" y="279"/>
                    <a:pt x="79" y="278"/>
                    <a:pt x="80" y="277"/>
                  </a:cubicBezTo>
                  <a:cubicBezTo>
                    <a:pt x="80" y="277"/>
                    <a:pt x="80" y="277"/>
                    <a:pt x="80" y="277"/>
                  </a:cubicBezTo>
                  <a:cubicBezTo>
                    <a:pt x="79" y="280"/>
                    <a:pt x="76" y="285"/>
                    <a:pt x="75" y="289"/>
                  </a:cubicBezTo>
                  <a:cubicBezTo>
                    <a:pt x="74" y="290"/>
                    <a:pt x="74" y="291"/>
                    <a:pt x="74" y="292"/>
                  </a:cubicBezTo>
                  <a:cubicBezTo>
                    <a:pt x="74" y="292"/>
                    <a:pt x="74" y="292"/>
                    <a:pt x="74" y="292"/>
                  </a:cubicBezTo>
                  <a:cubicBezTo>
                    <a:pt x="74" y="292"/>
                    <a:pt x="74" y="292"/>
                    <a:pt x="74" y="292"/>
                  </a:cubicBezTo>
                  <a:cubicBezTo>
                    <a:pt x="73" y="295"/>
                    <a:pt x="72" y="298"/>
                    <a:pt x="70" y="305"/>
                  </a:cubicBezTo>
                  <a:cubicBezTo>
                    <a:pt x="69" y="309"/>
                    <a:pt x="67" y="313"/>
                    <a:pt x="67" y="316"/>
                  </a:cubicBezTo>
                  <a:cubicBezTo>
                    <a:pt x="66" y="317"/>
                    <a:pt x="66" y="318"/>
                    <a:pt x="67" y="320"/>
                  </a:cubicBezTo>
                  <a:cubicBezTo>
                    <a:pt x="68" y="321"/>
                    <a:pt x="69" y="321"/>
                    <a:pt x="71" y="322"/>
                  </a:cubicBezTo>
                  <a:cubicBezTo>
                    <a:pt x="72" y="322"/>
                    <a:pt x="72" y="322"/>
                    <a:pt x="73" y="322"/>
                  </a:cubicBezTo>
                  <a:cubicBezTo>
                    <a:pt x="74" y="322"/>
                    <a:pt x="76" y="321"/>
                    <a:pt x="76" y="320"/>
                  </a:cubicBezTo>
                  <a:cubicBezTo>
                    <a:pt x="77" y="319"/>
                    <a:pt x="78" y="318"/>
                    <a:pt x="78" y="316"/>
                  </a:cubicBezTo>
                  <a:cubicBezTo>
                    <a:pt x="79" y="314"/>
                    <a:pt x="80" y="310"/>
                    <a:pt x="81" y="307"/>
                  </a:cubicBezTo>
                  <a:cubicBezTo>
                    <a:pt x="84" y="300"/>
                    <a:pt x="87" y="292"/>
                    <a:pt x="89" y="288"/>
                  </a:cubicBezTo>
                  <a:cubicBezTo>
                    <a:pt x="91" y="286"/>
                    <a:pt x="91" y="283"/>
                    <a:pt x="92" y="281"/>
                  </a:cubicBezTo>
                  <a:cubicBezTo>
                    <a:pt x="92" y="281"/>
                    <a:pt x="92" y="280"/>
                    <a:pt x="93" y="280"/>
                  </a:cubicBezTo>
                  <a:cubicBezTo>
                    <a:pt x="93" y="280"/>
                    <a:pt x="93" y="280"/>
                    <a:pt x="93" y="279"/>
                  </a:cubicBezTo>
                  <a:cubicBezTo>
                    <a:pt x="93" y="282"/>
                    <a:pt x="92" y="285"/>
                    <a:pt x="91" y="289"/>
                  </a:cubicBezTo>
                  <a:cubicBezTo>
                    <a:pt x="91" y="289"/>
                    <a:pt x="91" y="289"/>
                    <a:pt x="91" y="289"/>
                  </a:cubicBezTo>
                  <a:cubicBezTo>
                    <a:pt x="91" y="289"/>
                    <a:pt x="91" y="289"/>
                    <a:pt x="91" y="289"/>
                  </a:cubicBezTo>
                  <a:cubicBezTo>
                    <a:pt x="91" y="289"/>
                    <a:pt x="91" y="289"/>
                    <a:pt x="91" y="289"/>
                  </a:cubicBezTo>
                  <a:cubicBezTo>
                    <a:pt x="91" y="289"/>
                    <a:pt x="91" y="289"/>
                    <a:pt x="91" y="289"/>
                  </a:cubicBezTo>
                  <a:cubicBezTo>
                    <a:pt x="91" y="291"/>
                    <a:pt x="91" y="294"/>
                    <a:pt x="91" y="297"/>
                  </a:cubicBezTo>
                  <a:cubicBezTo>
                    <a:pt x="90" y="300"/>
                    <a:pt x="90" y="302"/>
                    <a:pt x="90" y="304"/>
                  </a:cubicBezTo>
                  <a:cubicBezTo>
                    <a:pt x="90" y="305"/>
                    <a:pt x="88" y="308"/>
                    <a:pt x="88" y="312"/>
                  </a:cubicBezTo>
                  <a:cubicBezTo>
                    <a:pt x="88" y="313"/>
                    <a:pt x="87" y="315"/>
                    <a:pt x="88" y="317"/>
                  </a:cubicBezTo>
                  <a:cubicBezTo>
                    <a:pt x="88" y="318"/>
                    <a:pt x="89" y="319"/>
                    <a:pt x="91" y="319"/>
                  </a:cubicBezTo>
                  <a:cubicBezTo>
                    <a:pt x="93" y="320"/>
                    <a:pt x="94" y="320"/>
                    <a:pt x="95" y="319"/>
                  </a:cubicBezTo>
                  <a:cubicBezTo>
                    <a:pt x="95" y="319"/>
                    <a:pt x="96" y="319"/>
                    <a:pt x="96" y="319"/>
                  </a:cubicBezTo>
                  <a:cubicBezTo>
                    <a:pt x="97" y="318"/>
                    <a:pt x="98" y="317"/>
                    <a:pt x="98" y="316"/>
                  </a:cubicBezTo>
                  <a:cubicBezTo>
                    <a:pt x="99" y="313"/>
                    <a:pt x="99" y="310"/>
                    <a:pt x="101" y="306"/>
                  </a:cubicBezTo>
                  <a:cubicBezTo>
                    <a:pt x="102" y="303"/>
                    <a:pt x="102" y="300"/>
                    <a:pt x="103" y="299"/>
                  </a:cubicBezTo>
                  <a:cubicBezTo>
                    <a:pt x="103" y="299"/>
                    <a:pt x="103" y="299"/>
                    <a:pt x="103" y="299"/>
                  </a:cubicBezTo>
                  <a:cubicBezTo>
                    <a:pt x="103" y="299"/>
                    <a:pt x="103" y="298"/>
                    <a:pt x="103" y="298"/>
                  </a:cubicBezTo>
                  <a:cubicBezTo>
                    <a:pt x="103" y="298"/>
                    <a:pt x="103" y="297"/>
                    <a:pt x="103" y="297"/>
                  </a:cubicBezTo>
                  <a:cubicBezTo>
                    <a:pt x="103" y="295"/>
                    <a:pt x="104" y="293"/>
                    <a:pt x="104" y="291"/>
                  </a:cubicBezTo>
                  <a:cubicBezTo>
                    <a:pt x="104" y="290"/>
                    <a:pt x="104" y="290"/>
                    <a:pt x="104" y="290"/>
                  </a:cubicBezTo>
                  <a:cubicBezTo>
                    <a:pt x="104" y="290"/>
                    <a:pt x="104" y="290"/>
                    <a:pt x="104" y="290"/>
                  </a:cubicBezTo>
                  <a:cubicBezTo>
                    <a:pt x="105" y="289"/>
                    <a:pt x="105" y="288"/>
                    <a:pt x="105" y="286"/>
                  </a:cubicBezTo>
                  <a:cubicBezTo>
                    <a:pt x="105" y="285"/>
                    <a:pt x="105" y="283"/>
                    <a:pt x="106" y="281"/>
                  </a:cubicBezTo>
                  <a:cubicBezTo>
                    <a:pt x="106" y="279"/>
                    <a:pt x="106" y="278"/>
                    <a:pt x="107" y="277"/>
                  </a:cubicBezTo>
                  <a:cubicBezTo>
                    <a:pt x="108" y="276"/>
                    <a:pt x="109" y="276"/>
                    <a:pt x="111" y="276"/>
                  </a:cubicBezTo>
                  <a:cubicBezTo>
                    <a:pt x="111" y="276"/>
                    <a:pt x="112" y="277"/>
                    <a:pt x="112" y="278"/>
                  </a:cubicBezTo>
                  <a:cubicBezTo>
                    <a:pt x="112" y="279"/>
                    <a:pt x="113" y="280"/>
                    <a:pt x="113" y="281"/>
                  </a:cubicBezTo>
                  <a:cubicBezTo>
                    <a:pt x="113" y="281"/>
                    <a:pt x="113" y="281"/>
                    <a:pt x="113" y="281"/>
                  </a:cubicBezTo>
                  <a:cubicBezTo>
                    <a:pt x="113" y="281"/>
                    <a:pt x="113" y="281"/>
                    <a:pt x="113" y="281"/>
                  </a:cubicBezTo>
                  <a:cubicBezTo>
                    <a:pt x="113" y="283"/>
                    <a:pt x="114" y="284"/>
                    <a:pt x="115" y="285"/>
                  </a:cubicBezTo>
                  <a:cubicBezTo>
                    <a:pt x="115" y="286"/>
                    <a:pt x="116" y="288"/>
                    <a:pt x="116" y="289"/>
                  </a:cubicBezTo>
                  <a:cubicBezTo>
                    <a:pt x="116" y="289"/>
                    <a:pt x="116" y="289"/>
                    <a:pt x="116" y="289"/>
                  </a:cubicBezTo>
                  <a:cubicBezTo>
                    <a:pt x="117" y="289"/>
                    <a:pt x="117" y="289"/>
                    <a:pt x="117" y="289"/>
                  </a:cubicBezTo>
                  <a:cubicBezTo>
                    <a:pt x="117" y="289"/>
                    <a:pt x="116" y="289"/>
                    <a:pt x="116" y="289"/>
                  </a:cubicBezTo>
                  <a:cubicBezTo>
                    <a:pt x="116" y="289"/>
                    <a:pt x="116" y="289"/>
                    <a:pt x="116" y="289"/>
                  </a:cubicBezTo>
                  <a:cubicBezTo>
                    <a:pt x="116" y="290"/>
                    <a:pt x="116" y="290"/>
                    <a:pt x="116" y="290"/>
                  </a:cubicBezTo>
                  <a:cubicBezTo>
                    <a:pt x="116" y="291"/>
                    <a:pt x="117" y="291"/>
                    <a:pt x="117" y="292"/>
                  </a:cubicBezTo>
                  <a:cubicBezTo>
                    <a:pt x="117" y="294"/>
                    <a:pt x="118" y="297"/>
                    <a:pt x="119" y="299"/>
                  </a:cubicBezTo>
                  <a:cubicBezTo>
                    <a:pt x="119" y="301"/>
                    <a:pt x="120" y="302"/>
                    <a:pt x="120" y="302"/>
                  </a:cubicBezTo>
                  <a:cubicBezTo>
                    <a:pt x="121" y="303"/>
                    <a:pt x="122" y="303"/>
                    <a:pt x="122" y="303"/>
                  </a:cubicBezTo>
                  <a:cubicBezTo>
                    <a:pt x="122" y="303"/>
                    <a:pt x="123" y="304"/>
                    <a:pt x="123" y="304"/>
                  </a:cubicBezTo>
                  <a:cubicBezTo>
                    <a:pt x="124" y="303"/>
                    <a:pt x="125" y="303"/>
                    <a:pt x="126" y="303"/>
                  </a:cubicBezTo>
                  <a:cubicBezTo>
                    <a:pt x="127" y="302"/>
                    <a:pt x="127" y="301"/>
                    <a:pt x="128" y="300"/>
                  </a:cubicBezTo>
                  <a:cubicBezTo>
                    <a:pt x="129" y="298"/>
                    <a:pt x="128" y="294"/>
                    <a:pt x="127" y="287"/>
                  </a:cubicBezTo>
                  <a:cubicBezTo>
                    <a:pt x="127" y="287"/>
                    <a:pt x="127" y="287"/>
                    <a:pt x="127" y="287"/>
                  </a:cubicBezTo>
                  <a:cubicBezTo>
                    <a:pt x="126" y="282"/>
                    <a:pt x="125" y="280"/>
                    <a:pt x="124" y="278"/>
                  </a:cubicBezTo>
                  <a:cubicBezTo>
                    <a:pt x="124" y="278"/>
                    <a:pt x="124" y="278"/>
                    <a:pt x="124" y="278"/>
                  </a:cubicBezTo>
                  <a:cubicBezTo>
                    <a:pt x="123" y="274"/>
                    <a:pt x="123" y="271"/>
                    <a:pt x="122" y="268"/>
                  </a:cubicBezTo>
                  <a:cubicBezTo>
                    <a:pt x="122" y="268"/>
                    <a:pt x="122" y="268"/>
                    <a:pt x="122" y="268"/>
                  </a:cubicBezTo>
                  <a:cubicBezTo>
                    <a:pt x="122" y="268"/>
                    <a:pt x="122" y="268"/>
                    <a:pt x="122" y="268"/>
                  </a:cubicBezTo>
                  <a:cubicBezTo>
                    <a:pt x="122" y="268"/>
                    <a:pt x="122" y="268"/>
                    <a:pt x="122" y="268"/>
                  </a:cubicBezTo>
                  <a:cubicBezTo>
                    <a:pt x="122" y="266"/>
                    <a:pt x="122" y="264"/>
                    <a:pt x="122" y="263"/>
                  </a:cubicBezTo>
                  <a:cubicBezTo>
                    <a:pt x="122" y="263"/>
                    <a:pt x="122" y="263"/>
                    <a:pt x="122" y="262"/>
                  </a:cubicBezTo>
                  <a:cubicBezTo>
                    <a:pt x="122" y="262"/>
                    <a:pt x="122" y="262"/>
                    <a:pt x="122" y="262"/>
                  </a:cubicBezTo>
                  <a:cubicBezTo>
                    <a:pt x="122" y="262"/>
                    <a:pt x="122" y="262"/>
                    <a:pt x="122" y="262"/>
                  </a:cubicBezTo>
                  <a:cubicBezTo>
                    <a:pt x="122" y="262"/>
                    <a:pt x="122" y="262"/>
                    <a:pt x="122" y="262"/>
                  </a:cubicBezTo>
                  <a:cubicBezTo>
                    <a:pt x="122" y="262"/>
                    <a:pt x="122" y="262"/>
                    <a:pt x="122" y="262"/>
                  </a:cubicBezTo>
                  <a:cubicBezTo>
                    <a:pt x="122" y="261"/>
                    <a:pt x="122" y="260"/>
                    <a:pt x="122" y="258"/>
                  </a:cubicBezTo>
                  <a:cubicBezTo>
                    <a:pt x="124" y="259"/>
                    <a:pt x="126" y="260"/>
                    <a:pt x="128" y="260"/>
                  </a:cubicBezTo>
                  <a:cubicBezTo>
                    <a:pt x="128" y="260"/>
                    <a:pt x="128" y="260"/>
                    <a:pt x="128" y="260"/>
                  </a:cubicBezTo>
                  <a:cubicBezTo>
                    <a:pt x="128" y="260"/>
                    <a:pt x="128" y="260"/>
                    <a:pt x="128" y="260"/>
                  </a:cubicBezTo>
                  <a:cubicBezTo>
                    <a:pt x="138" y="259"/>
                    <a:pt x="152" y="258"/>
                    <a:pt x="163" y="258"/>
                  </a:cubicBezTo>
                  <a:cubicBezTo>
                    <a:pt x="171" y="258"/>
                    <a:pt x="179" y="259"/>
                    <a:pt x="187" y="260"/>
                  </a:cubicBezTo>
                  <a:cubicBezTo>
                    <a:pt x="191" y="260"/>
                    <a:pt x="200" y="260"/>
                    <a:pt x="208" y="261"/>
                  </a:cubicBezTo>
                  <a:cubicBezTo>
                    <a:pt x="212" y="261"/>
                    <a:pt x="215" y="262"/>
                    <a:pt x="218" y="264"/>
                  </a:cubicBezTo>
                  <a:cubicBezTo>
                    <a:pt x="220" y="265"/>
                    <a:pt x="222" y="267"/>
                    <a:pt x="222" y="270"/>
                  </a:cubicBezTo>
                  <a:cubicBezTo>
                    <a:pt x="222" y="273"/>
                    <a:pt x="220" y="276"/>
                    <a:pt x="219" y="277"/>
                  </a:cubicBezTo>
                  <a:cubicBezTo>
                    <a:pt x="217" y="279"/>
                    <a:pt x="214" y="280"/>
                    <a:pt x="211" y="280"/>
                  </a:cubicBezTo>
                  <a:cubicBezTo>
                    <a:pt x="205" y="281"/>
                    <a:pt x="197" y="280"/>
                    <a:pt x="189" y="280"/>
                  </a:cubicBezTo>
                  <a:cubicBezTo>
                    <a:pt x="174" y="281"/>
                    <a:pt x="171" y="281"/>
                    <a:pt x="162" y="281"/>
                  </a:cubicBezTo>
                  <a:cubicBezTo>
                    <a:pt x="162" y="281"/>
                    <a:pt x="162" y="281"/>
                    <a:pt x="162" y="281"/>
                  </a:cubicBezTo>
                  <a:cubicBezTo>
                    <a:pt x="162" y="281"/>
                    <a:pt x="162" y="281"/>
                    <a:pt x="162" y="281"/>
                  </a:cubicBezTo>
                  <a:cubicBezTo>
                    <a:pt x="155" y="283"/>
                    <a:pt x="148" y="282"/>
                    <a:pt x="142" y="283"/>
                  </a:cubicBezTo>
                  <a:cubicBezTo>
                    <a:pt x="139" y="283"/>
                    <a:pt x="136" y="283"/>
                    <a:pt x="134" y="284"/>
                  </a:cubicBezTo>
                  <a:cubicBezTo>
                    <a:pt x="133" y="285"/>
                    <a:pt x="131" y="286"/>
                    <a:pt x="131" y="287"/>
                  </a:cubicBezTo>
                  <a:cubicBezTo>
                    <a:pt x="131" y="287"/>
                    <a:pt x="131" y="287"/>
                    <a:pt x="131" y="287"/>
                  </a:cubicBezTo>
                  <a:cubicBezTo>
                    <a:pt x="131" y="288"/>
                    <a:pt x="131" y="288"/>
                    <a:pt x="131" y="288"/>
                  </a:cubicBezTo>
                  <a:cubicBezTo>
                    <a:pt x="131" y="288"/>
                    <a:pt x="131" y="288"/>
                    <a:pt x="131" y="288"/>
                  </a:cubicBezTo>
                  <a:cubicBezTo>
                    <a:pt x="131" y="288"/>
                    <a:pt x="131" y="288"/>
                    <a:pt x="131" y="288"/>
                  </a:cubicBezTo>
                  <a:cubicBezTo>
                    <a:pt x="131" y="288"/>
                    <a:pt x="131" y="288"/>
                    <a:pt x="131" y="288"/>
                  </a:cubicBezTo>
                  <a:cubicBezTo>
                    <a:pt x="131" y="288"/>
                    <a:pt x="131" y="288"/>
                    <a:pt x="131" y="288"/>
                  </a:cubicBezTo>
                  <a:cubicBezTo>
                    <a:pt x="131" y="288"/>
                    <a:pt x="131" y="288"/>
                    <a:pt x="131" y="288"/>
                  </a:cubicBezTo>
                  <a:cubicBezTo>
                    <a:pt x="138" y="289"/>
                    <a:pt x="151" y="289"/>
                    <a:pt x="161" y="291"/>
                  </a:cubicBezTo>
                  <a:cubicBezTo>
                    <a:pt x="165" y="292"/>
                    <a:pt x="168" y="293"/>
                    <a:pt x="171" y="293"/>
                  </a:cubicBezTo>
                  <a:cubicBezTo>
                    <a:pt x="177" y="295"/>
                    <a:pt x="182" y="297"/>
                    <a:pt x="195" y="300"/>
                  </a:cubicBezTo>
                  <a:cubicBezTo>
                    <a:pt x="205" y="302"/>
                    <a:pt x="213" y="303"/>
                    <a:pt x="218" y="305"/>
                  </a:cubicBezTo>
                  <a:cubicBezTo>
                    <a:pt x="221" y="306"/>
                    <a:pt x="223" y="308"/>
                    <a:pt x="224" y="310"/>
                  </a:cubicBezTo>
                  <a:cubicBezTo>
                    <a:pt x="224" y="312"/>
                    <a:pt x="225" y="314"/>
                    <a:pt x="224" y="318"/>
                  </a:cubicBezTo>
                  <a:cubicBezTo>
                    <a:pt x="223" y="319"/>
                    <a:pt x="223" y="320"/>
                    <a:pt x="222" y="321"/>
                  </a:cubicBezTo>
                  <a:cubicBezTo>
                    <a:pt x="221" y="323"/>
                    <a:pt x="219" y="324"/>
                    <a:pt x="217" y="324"/>
                  </a:cubicBezTo>
                  <a:cubicBezTo>
                    <a:pt x="215" y="324"/>
                    <a:pt x="212" y="324"/>
                    <a:pt x="209" y="323"/>
                  </a:cubicBezTo>
                  <a:cubicBezTo>
                    <a:pt x="202" y="322"/>
                    <a:pt x="195" y="320"/>
                    <a:pt x="188" y="319"/>
                  </a:cubicBezTo>
                  <a:cubicBezTo>
                    <a:pt x="173" y="317"/>
                    <a:pt x="155" y="313"/>
                    <a:pt x="146" y="313"/>
                  </a:cubicBezTo>
                  <a:cubicBezTo>
                    <a:pt x="139" y="312"/>
                    <a:pt x="134" y="310"/>
                    <a:pt x="130" y="310"/>
                  </a:cubicBezTo>
                  <a:cubicBezTo>
                    <a:pt x="128" y="309"/>
                    <a:pt x="126" y="309"/>
                    <a:pt x="125" y="310"/>
                  </a:cubicBezTo>
                  <a:cubicBezTo>
                    <a:pt x="123" y="310"/>
                    <a:pt x="122" y="311"/>
                    <a:pt x="121" y="313"/>
                  </a:cubicBezTo>
                  <a:cubicBezTo>
                    <a:pt x="121" y="313"/>
                    <a:pt x="121" y="313"/>
                    <a:pt x="121" y="313"/>
                  </a:cubicBezTo>
                  <a:cubicBezTo>
                    <a:pt x="121" y="313"/>
                    <a:pt x="121" y="313"/>
                    <a:pt x="121" y="313"/>
                  </a:cubicBezTo>
                  <a:cubicBezTo>
                    <a:pt x="121" y="313"/>
                    <a:pt x="121" y="313"/>
                    <a:pt x="121" y="313"/>
                  </a:cubicBezTo>
                  <a:cubicBezTo>
                    <a:pt x="121" y="313"/>
                    <a:pt x="121" y="313"/>
                    <a:pt x="121" y="314"/>
                  </a:cubicBezTo>
                  <a:cubicBezTo>
                    <a:pt x="121" y="314"/>
                    <a:pt x="121" y="314"/>
                    <a:pt x="121" y="314"/>
                  </a:cubicBezTo>
                  <a:cubicBezTo>
                    <a:pt x="121" y="314"/>
                    <a:pt x="121" y="314"/>
                    <a:pt x="121" y="314"/>
                  </a:cubicBezTo>
                  <a:cubicBezTo>
                    <a:pt x="121" y="314"/>
                    <a:pt x="121" y="314"/>
                    <a:pt x="121" y="314"/>
                  </a:cubicBezTo>
                  <a:cubicBezTo>
                    <a:pt x="128" y="317"/>
                    <a:pt x="135" y="318"/>
                    <a:pt x="143" y="321"/>
                  </a:cubicBezTo>
                  <a:cubicBezTo>
                    <a:pt x="148" y="323"/>
                    <a:pt x="153" y="326"/>
                    <a:pt x="158" y="328"/>
                  </a:cubicBezTo>
                  <a:cubicBezTo>
                    <a:pt x="164" y="331"/>
                    <a:pt x="168" y="334"/>
                    <a:pt x="171" y="335"/>
                  </a:cubicBezTo>
                  <a:cubicBezTo>
                    <a:pt x="174" y="335"/>
                    <a:pt x="182" y="337"/>
                    <a:pt x="188" y="340"/>
                  </a:cubicBezTo>
                  <a:cubicBezTo>
                    <a:pt x="192" y="341"/>
                    <a:pt x="194" y="342"/>
                    <a:pt x="196" y="344"/>
                  </a:cubicBezTo>
                  <a:cubicBezTo>
                    <a:pt x="198" y="346"/>
                    <a:pt x="199" y="349"/>
                    <a:pt x="198" y="351"/>
                  </a:cubicBezTo>
                  <a:cubicBezTo>
                    <a:pt x="196" y="355"/>
                    <a:pt x="194" y="357"/>
                    <a:pt x="193" y="358"/>
                  </a:cubicBezTo>
                  <a:cubicBezTo>
                    <a:pt x="191" y="359"/>
                    <a:pt x="189" y="359"/>
                    <a:pt x="186" y="359"/>
                  </a:cubicBezTo>
                  <a:cubicBezTo>
                    <a:pt x="185" y="359"/>
                    <a:pt x="184" y="358"/>
                    <a:pt x="182" y="358"/>
                  </a:cubicBezTo>
                  <a:cubicBezTo>
                    <a:pt x="182" y="358"/>
                    <a:pt x="182" y="358"/>
                    <a:pt x="182" y="358"/>
                  </a:cubicBezTo>
                  <a:cubicBezTo>
                    <a:pt x="179" y="357"/>
                    <a:pt x="176" y="355"/>
                    <a:pt x="172" y="354"/>
                  </a:cubicBezTo>
                  <a:cubicBezTo>
                    <a:pt x="171" y="354"/>
                    <a:pt x="170" y="353"/>
                    <a:pt x="169" y="353"/>
                  </a:cubicBezTo>
                  <a:cubicBezTo>
                    <a:pt x="168" y="353"/>
                    <a:pt x="166" y="352"/>
                    <a:pt x="165" y="352"/>
                  </a:cubicBezTo>
                  <a:cubicBezTo>
                    <a:pt x="156" y="350"/>
                    <a:pt x="151" y="348"/>
                    <a:pt x="147" y="347"/>
                  </a:cubicBezTo>
                  <a:cubicBezTo>
                    <a:pt x="143" y="345"/>
                    <a:pt x="140" y="344"/>
                    <a:pt x="135" y="343"/>
                  </a:cubicBezTo>
                  <a:cubicBezTo>
                    <a:pt x="135" y="343"/>
                    <a:pt x="134" y="342"/>
                    <a:pt x="133" y="342"/>
                  </a:cubicBezTo>
                  <a:cubicBezTo>
                    <a:pt x="133" y="342"/>
                    <a:pt x="133" y="342"/>
                    <a:pt x="133" y="342"/>
                  </a:cubicBezTo>
                  <a:cubicBezTo>
                    <a:pt x="133" y="342"/>
                    <a:pt x="133" y="342"/>
                    <a:pt x="133" y="342"/>
                  </a:cubicBezTo>
                  <a:cubicBezTo>
                    <a:pt x="131" y="342"/>
                    <a:pt x="128" y="341"/>
                    <a:pt x="125" y="339"/>
                  </a:cubicBezTo>
                  <a:cubicBezTo>
                    <a:pt x="123" y="338"/>
                    <a:pt x="120" y="337"/>
                    <a:pt x="118" y="336"/>
                  </a:cubicBezTo>
                  <a:cubicBezTo>
                    <a:pt x="118" y="336"/>
                    <a:pt x="118" y="336"/>
                    <a:pt x="118" y="336"/>
                  </a:cubicBezTo>
                  <a:cubicBezTo>
                    <a:pt x="118" y="336"/>
                    <a:pt x="117" y="336"/>
                    <a:pt x="117" y="336"/>
                  </a:cubicBezTo>
                  <a:cubicBezTo>
                    <a:pt x="117" y="336"/>
                    <a:pt x="117" y="336"/>
                    <a:pt x="117" y="336"/>
                  </a:cubicBezTo>
                  <a:cubicBezTo>
                    <a:pt x="117" y="335"/>
                    <a:pt x="116" y="335"/>
                    <a:pt x="115" y="335"/>
                  </a:cubicBezTo>
                  <a:cubicBezTo>
                    <a:pt x="111" y="333"/>
                    <a:pt x="108" y="332"/>
                    <a:pt x="105" y="333"/>
                  </a:cubicBezTo>
                  <a:cubicBezTo>
                    <a:pt x="102" y="333"/>
                    <a:pt x="99" y="335"/>
                    <a:pt x="97" y="339"/>
                  </a:cubicBezTo>
                  <a:cubicBezTo>
                    <a:pt x="97" y="339"/>
                    <a:pt x="97" y="339"/>
                    <a:pt x="97" y="339"/>
                  </a:cubicBezTo>
                  <a:cubicBezTo>
                    <a:pt x="97" y="339"/>
                    <a:pt x="97" y="339"/>
                    <a:pt x="97" y="339"/>
                  </a:cubicBezTo>
                  <a:cubicBezTo>
                    <a:pt x="97" y="339"/>
                    <a:pt x="97" y="339"/>
                    <a:pt x="97" y="339"/>
                  </a:cubicBezTo>
                  <a:cubicBezTo>
                    <a:pt x="97" y="340"/>
                    <a:pt x="97" y="340"/>
                    <a:pt x="97" y="340"/>
                  </a:cubicBezTo>
                  <a:cubicBezTo>
                    <a:pt x="97" y="340"/>
                    <a:pt x="97" y="340"/>
                    <a:pt x="97" y="340"/>
                  </a:cubicBezTo>
                  <a:cubicBezTo>
                    <a:pt x="97" y="340"/>
                    <a:pt x="97" y="340"/>
                    <a:pt x="97" y="340"/>
                  </a:cubicBezTo>
                  <a:cubicBezTo>
                    <a:pt x="97" y="342"/>
                    <a:pt x="99" y="344"/>
                    <a:pt x="100" y="346"/>
                  </a:cubicBezTo>
                  <a:cubicBezTo>
                    <a:pt x="102" y="348"/>
                    <a:pt x="104" y="350"/>
                    <a:pt x="105" y="352"/>
                  </a:cubicBezTo>
                  <a:cubicBezTo>
                    <a:pt x="105" y="352"/>
                    <a:pt x="105" y="352"/>
                    <a:pt x="105" y="352"/>
                  </a:cubicBezTo>
                  <a:cubicBezTo>
                    <a:pt x="105" y="352"/>
                    <a:pt x="105" y="352"/>
                    <a:pt x="105" y="352"/>
                  </a:cubicBezTo>
                  <a:cubicBezTo>
                    <a:pt x="105" y="352"/>
                    <a:pt x="105" y="352"/>
                    <a:pt x="105" y="352"/>
                  </a:cubicBezTo>
                  <a:cubicBezTo>
                    <a:pt x="105" y="352"/>
                    <a:pt x="105" y="352"/>
                    <a:pt x="105" y="352"/>
                  </a:cubicBezTo>
                  <a:cubicBezTo>
                    <a:pt x="106" y="353"/>
                    <a:pt x="108" y="356"/>
                    <a:pt x="110" y="358"/>
                  </a:cubicBezTo>
                  <a:cubicBezTo>
                    <a:pt x="112" y="361"/>
                    <a:pt x="114" y="364"/>
                    <a:pt x="116" y="366"/>
                  </a:cubicBezTo>
                  <a:cubicBezTo>
                    <a:pt x="116" y="366"/>
                    <a:pt x="116" y="366"/>
                    <a:pt x="116" y="366"/>
                  </a:cubicBezTo>
                  <a:cubicBezTo>
                    <a:pt x="117" y="366"/>
                    <a:pt x="117" y="367"/>
                    <a:pt x="118" y="367"/>
                  </a:cubicBezTo>
                  <a:cubicBezTo>
                    <a:pt x="119" y="368"/>
                    <a:pt x="119" y="369"/>
                    <a:pt x="121" y="370"/>
                  </a:cubicBezTo>
                  <a:cubicBezTo>
                    <a:pt x="124" y="373"/>
                    <a:pt x="129" y="378"/>
                    <a:pt x="132" y="381"/>
                  </a:cubicBezTo>
                  <a:cubicBezTo>
                    <a:pt x="133" y="383"/>
                    <a:pt x="134" y="385"/>
                    <a:pt x="135" y="387"/>
                  </a:cubicBezTo>
                  <a:cubicBezTo>
                    <a:pt x="135" y="389"/>
                    <a:pt x="135" y="390"/>
                    <a:pt x="134" y="391"/>
                  </a:cubicBezTo>
                  <a:cubicBezTo>
                    <a:pt x="133" y="393"/>
                    <a:pt x="132" y="394"/>
                    <a:pt x="131" y="395"/>
                  </a:cubicBezTo>
                  <a:cubicBezTo>
                    <a:pt x="129" y="396"/>
                    <a:pt x="128" y="396"/>
                    <a:pt x="126" y="395"/>
                  </a:cubicBezTo>
                  <a:cubicBezTo>
                    <a:pt x="121" y="394"/>
                    <a:pt x="115" y="390"/>
                    <a:pt x="104" y="380"/>
                  </a:cubicBezTo>
                  <a:cubicBezTo>
                    <a:pt x="97" y="373"/>
                    <a:pt x="94" y="370"/>
                    <a:pt x="90" y="365"/>
                  </a:cubicBezTo>
                  <a:cubicBezTo>
                    <a:pt x="90" y="365"/>
                    <a:pt x="90" y="365"/>
                    <a:pt x="90" y="365"/>
                  </a:cubicBezTo>
                  <a:cubicBezTo>
                    <a:pt x="90" y="365"/>
                    <a:pt x="90" y="365"/>
                    <a:pt x="90" y="365"/>
                  </a:cubicBezTo>
                  <a:cubicBezTo>
                    <a:pt x="90" y="365"/>
                    <a:pt x="90" y="365"/>
                    <a:pt x="90" y="365"/>
                  </a:cubicBezTo>
                  <a:cubicBezTo>
                    <a:pt x="90" y="365"/>
                    <a:pt x="90" y="365"/>
                    <a:pt x="90" y="365"/>
                  </a:cubicBezTo>
                  <a:cubicBezTo>
                    <a:pt x="84" y="360"/>
                    <a:pt x="79" y="355"/>
                    <a:pt x="74" y="350"/>
                  </a:cubicBezTo>
                  <a:cubicBezTo>
                    <a:pt x="74" y="350"/>
                    <a:pt x="74" y="350"/>
                    <a:pt x="74" y="350"/>
                  </a:cubicBezTo>
                  <a:cubicBezTo>
                    <a:pt x="74" y="350"/>
                    <a:pt x="74" y="350"/>
                    <a:pt x="74" y="350"/>
                  </a:cubicBezTo>
                  <a:cubicBezTo>
                    <a:pt x="74" y="350"/>
                    <a:pt x="74" y="350"/>
                    <a:pt x="74" y="350"/>
                  </a:cubicBezTo>
                  <a:cubicBezTo>
                    <a:pt x="46" y="338"/>
                    <a:pt x="35" y="326"/>
                    <a:pt x="24" y="319"/>
                  </a:cubicBezTo>
                  <a:cubicBezTo>
                    <a:pt x="24" y="319"/>
                    <a:pt x="24" y="319"/>
                    <a:pt x="24" y="319"/>
                  </a:cubicBezTo>
                  <a:cubicBezTo>
                    <a:pt x="15" y="314"/>
                    <a:pt x="9" y="307"/>
                    <a:pt x="7" y="299"/>
                  </a:cubicBezTo>
                  <a:cubicBezTo>
                    <a:pt x="7" y="299"/>
                    <a:pt x="7" y="299"/>
                    <a:pt x="7" y="299"/>
                  </a:cubicBezTo>
                  <a:cubicBezTo>
                    <a:pt x="6" y="298"/>
                    <a:pt x="6" y="298"/>
                    <a:pt x="6" y="298"/>
                  </a:cubicBezTo>
                  <a:cubicBezTo>
                    <a:pt x="6" y="298"/>
                    <a:pt x="6" y="298"/>
                    <a:pt x="6" y="298"/>
                  </a:cubicBezTo>
                  <a:cubicBezTo>
                    <a:pt x="6" y="298"/>
                    <a:pt x="6" y="298"/>
                    <a:pt x="6" y="298"/>
                  </a:cubicBezTo>
                  <a:cubicBezTo>
                    <a:pt x="6" y="298"/>
                    <a:pt x="6" y="298"/>
                    <a:pt x="6" y="298"/>
                  </a:cubicBezTo>
                  <a:cubicBezTo>
                    <a:pt x="6" y="298"/>
                    <a:pt x="6" y="298"/>
                    <a:pt x="6" y="298"/>
                  </a:cubicBezTo>
                  <a:cubicBezTo>
                    <a:pt x="6" y="298"/>
                    <a:pt x="6" y="298"/>
                    <a:pt x="6" y="298"/>
                  </a:cubicBezTo>
                  <a:cubicBezTo>
                    <a:pt x="6" y="298"/>
                    <a:pt x="5" y="298"/>
                    <a:pt x="5" y="298"/>
                  </a:cubicBezTo>
                  <a:cubicBezTo>
                    <a:pt x="5" y="298"/>
                    <a:pt x="5" y="298"/>
                    <a:pt x="5" y="298"/>
                  </a:cubicBezTo>
                  <a:cubicBezTo>
                    <a:pt x="5" y="298"/>
                    <a:pt x="5" y="298"/>
                    <a:pt x="5" y="298"/>
                  </a:cubicBezTo>
                  <a:cubicBezTo>
                    <a:pt x="5" y="298"/>
                    <a:pt x="5" y="298"/>
                    <a:pt x="5" y="298"/>
                  </a:cubicBezTo>
                  <a:cubicBezTo>
                    <a:pt x="5" y="299"/>
                    <a:pt x="5" y="299"/>
                    <a:pt x="5" y="299"/>
                  </a:cubicBezTo>
                  <a:cubicBezTo>
                    <a:pt x="5" y="299"/>
                    <a:pt x="5" y="299"/>
                    <a:pt x="5" y="299"/>
                  </a:cubicBezTo>
                  <a:cubicBezTo>
                    <a:pt x="5" y="299"/>
                    <a:pt x="5" y="299"/>
                    <a:pt x="5" y="299"/>
                  </a:cubicBezTo>
                  <a:cubicBezTo>
                    <a:pt x="5" y="299"/>
                    <a:pt x="5" y="299"/>
                    <a:pt x="5" y="299"/>
                  </a:cubicBezTo>
                  <a:cubicBezTo>
                    <a:pt x="5" y="299"/>
                    <a:pt x="5" y="299"/>
                    <a:pt x="5" y="299"/>
                  </a:cubicBezTo>
                  <a:cubicBezTo>
                    <a:pt x="5" y="299"/>
                    <a:pt x="5" y="299"/>
                    <a:pt x="5" y="299"/>
                  </a:cubicBezTo>
                  <a:cubicBezTo>
                    <a:pt x="0" y="332"/>
                    <a:pt x="16" y="367"/>
                    <a:pt x="54" y="393"/>
                  </a:cubicBezTo>
                  <a:cubicBezTo>
                    <a:pt x="54" y="393"/>
                    <a:pt x="55" y="393"/>
                    <a:pt x="55" y="393"/>
                  </a:cubicBezTo>
                  <a:cubicBezTo>
                    <a:pt x="72" y="407"/>
                    <a:pt x="83" y="413"/>
                    <a:pt x="94" y="416"/>
                  </a:cubicBezTo>
                  <a:cubicBezTo>
                    <a:pt x="105" y="420"/>
                    <a:pt x="115" y="421"/>
                    <a:pt x="132" y="427"/>
                  </a:cubicBezTo>
                  <a:cubicBezTo>
                    <a:pt x="147" y="432"/>
                    <a:pt x="165" y="433"/>
                    <a:pt x="181" y="434"/>
                  </a:cubicBezTo>
                  <a:cubicBezTo>
                    <a:pt x="181" y="433"/>
                    <a:pt x="181" y="433"/>
                    <a:pt x="181" y="433"/>
                  </a:cubicBezTo>
                  <a:cubicBezTo>
                    <a:pt x="203" y="438"/>
                    <a:pt x="217" y="436"/>
                    <a:pt x="230" y="433"/>
                  </a:cubicBezTo>
                  <a:cubicBezTo>
                    <a:pt x="243" y="431"/>
                    <a:pt x="256" y="429"/>
                    <a:pt x="280" y="435"/>
                  </a:cubicBezTo>
                  <a:cubicBezTo>
                    <a:pt x="280" y="435"/>
                    <a:pt x="280" y="435"/>
                    <a:pt x="280" y="435"/>
                  </a:cubicBezTo>
                  <a:cubicBezTo>
                    <a:pt x="280" y="435"/>
                    <a:pt x="280" y="435"/>
                    <a:pt x="280" y="435"/>
                  </a:cubicBezTo>
                  <a:cubicBezTo>
                    <a:pt x="280" y="435"/>
                    <a:pt x="280" y="435"/>
                    <a:pt x="280" y="435"/>
                  </a:cubicBezTo>
                  <a:cubicBezTo>
                    <a:pt x="295" y="436"/>
                    <a:pt x="300" y="436"/>
                    <a:pt x="304" y="436"/>
                  </a:cubicBezTo>
                  <a:cubicBezTo>
                    <a:pt x="308" y="436"/>
                    <a:pt x="309" y="435"/>
                    <a:pt x="316" y="435"/>
                  </a:cubicBezTo>
                  <a:cubicBezTo>
                    <a:pt x="316" y="435"/>
                    <a:pt x="316" y="435"/>
                    <a:pt x="316" y="435"/>
                  </a:cubicBezTo>
                  <a:cubicBezTo>
                    <a:pt x="330" y="438"/>
                    <a:pt x="343" y="440"/>
                    <a:pt x="353" y="440"/>
                  </a:cubicBezTo>
                  <a:cubicBezTo>
                    <a:pt x="359" y="440"/>
                    <a:pt x="363" y="440"/>
                    <a:pt x="366" y="439"/>
                  </a:cubicBezTo>
                  <a:cubicBezTo>
                    <a:pt x="370" y="438"/>
                    <a:pt x="373" y="436"/>
                    <a:pt x="374" y="434"/>
                  </a:cubicBezTo>
                  <a:cubicBezTo>
                    <a:pt x="375" y="432"/>
                    <a:pt x="376" y="430"/>
                    <a:pt x="377" y="428"/>
                  </a:cubicBezTo>
                  <a:cubicBezTo>
                    <a:pt x="380" y="419"/>
                    <a:pt x="377" y="411"/>
                    <a:pt x="371" y="405"/>
                  </a:cubicBezTo>
                  <a:cubicBezTo>
                    <a:pt x="365" y="398"/>
                    <a:pt x="357" y="393"/>
                    <a:pt x="348" y="389"/>
                  </a:cubicBezTo>
                  <a:cubicBezTo>
                    <a:pt x="344" y="387"/>
                    <a:pt x="341" y="386"/>
                    <a:pt x="337" y="385"/>
                  </a:cubicBezTo>
                  <a:cubicBezTo>
                    <a:pt x="337" y="385"/>
                    <a:pt x="337" y="385"/>
                    <a:pt x="337" y="385"/>
                  </a:cubicBezTo>
                  <a:cubicBezTo>
                    <a:pt x="337" y="385"/>
                    <a:pt x="337" y="385"/>
                    <a:pt x="337" y="385"/>
                  </a:cubicBezTo>
                  <a:cubicBezTo>
                    <a:pt x="333" y="383"/>
                    <a:pt x="328" y="382"/>
                    <a:pt x="324" y="381"/>
                  </a:cubicBezTo>
                  <a:cubicBezTo>
                    <a:pt x="323" y="381"/>
                    <a:pt x="322" y="380"/>
                    <a:pt x="321" y="380"/>
                  </a:cubicBezTo>
                  <a:cubicBezTo>
                    <a:pt x="316" y="379"/>
                    <a:pt x="313" y="379"/>
                    <a:pt x="309" y="379"/>
                  </a:cubicBezTo>
                  <a:cubicBezTo>
                    <a:pt x="307" y="378"/>
                    <a:pt x="304" y="379"/>
                    <a:pt x="303" y="379"/>
                  </a:cubicBezTo>
                  <a:cubicBezTo>
                    <a:pt x="296" y="375"/>
                    <a:pt x="286" y="373"/>
                    <a:pt x="276" y="372"/>
                  </a:cubicBezTo>
                  <a:cubicBezTo>
                    <a:pt x="266" y="371"/>
                    <a:pt x="255" y="370"/>
                    <a:pt x="249" y="368"/>
                  </a:cubicBezTo>
                  <a:cubicBezTo>
                    <a:pt x="248" y="367"/>
                    <a:pt x="248" y="365"/>
                    <a:pt x="247" y="364"/>
                  </a:cubicBezTo>
                  <a:cubicBezTo>
                    <a:pt x="247" y="364"/>
                    <a:pt x="247" y="364"/>
                    <a:pt x="247" y="364"/>
                  </a:cubicBezTo>
                  <a:cubicBezTo>
                    <a:pt x="247" y="364"/>
                    <a:pt x="247" y="364"/>
                    <a:pt x="247" y="364"/>
                  </a:cubicBezTo>
                  <a:cubicBezTo>
                    <a:pt x="247" y="364"/>
                    <a:pt x="247" y="364"/>
                    <a:pt x="247" y="364"/>
                  </a:cubicBezTo>
                  <a:cubicBezTo>
                    <a:pt x="246" y="364"/>
                    <a:pt x="246" y="364"/>
                    <a:pt x="246" y="364"/>
                  </a:cubicBezTo>
                  <a:cubicBezTo>
                    <a:pt x="246" y="364"/>
                    <a:pt x="246" y="364"/>
                    <a:pt x="246" y="364"/>
                  </a:cubicBezTo>
                  <a:cubicBezTo>
                    <a:pt x="246" y="364"/>
                    <a:pt x="246" y="364"/>
                    <a:pt x="246" y="364"/>
                  </a:cubicBezTo>
                  <a:cubicBezTo>
                    <a:pt x="246" y="364"/>
                    <a:pt x="246" y="364"/>
                    <a:pt x="246" y="364"/>
                  </a:cubicBezTo>
                  <a:cubicBezTo>
                    <a:pt x="246" y="364"/>
                    <a:pt x="246" y="364"/>
                    <a:pt x="246" y="364"/>
                  </a:cubicBezTo>
                  <a:cubicBezTo>
                    <a:pt x="246" y="364"/>
                    <a:pt x="246" y="364"/>
                    <a:pt x="246" y="364"/>
                  </a:cubicBezTo>
                  <a:cubicBezTo>
                    <a:pt x="246" y="364"/>
                    <a:pt x="246" y="364"/>
                    <a:pt x="246" y="364"/>
                  </a:cubicBezTo>
                  <a:cubicBezTo>
                    <a:pt x="246" y="364"/>
                    <a:pt x="246" y="364"/>
                    <a:pt x="246" y="364"/>
                  </a:cubicBezTo>
                  <a:cubicBezTo>
                    <a:pt x="246" y="364"/>
                    <a:pt x="246" y="364"/>
                    <a:pt x="246" y="364"/>
                  </a:cubicBezTo>
                  <a:cubicBezTo>
                    <a:pt x="246" y="364"/>
                    <a:pt x="246" y="364"/>
                    <a:pt x="246" y="364"/>
                  </a:cubicBezTo>
                  <a:cubicBezTo>
                    <a:pt x="246" y="364"/>
                    <a:pt x="246" y="364"/>
                    <a:pt x="246" y="364"/>
                  </a:cubicBezTo>
                  <a:cubicBezTo>
                    <a:pt x="245" y="365"/>
                    <a:pt x="245" y="365"/>
                    <a:pt x="245" y="366"/>
                  </a:cubicBezTo>
                  <a:cubicBezTo>
                    <a:pt x="245" y="366"/>
                    <a:pt x="245" y="366"/>
                    <a:pt x="245" y="366"/>
                  </a:cubicBezTo>
                  <a:cubicBezTo>
                    <a:pt x="245" y="366"/>
                    <a:pt x="245" y="366"/>
                    <a:pt x="245" y="366"/>
                  </a:cubicBezTo>
                  <a:cubicBezTo>
                    <a:pt x="245" y="366"/>
                    <a:pt x="245" y="366"/>
                    <a:pt x="245" y="366"/>
                  </a:cubicBezTo>
                  <a:cubicBezTo>
                    <a:pt x="245" y="366"/>
                    <a:pt x="245" y="366"/>
                    <a:pt x="245" y="366"/>
                  </a:cubicBezTo>
                  <a:cubicBezTo>
                    <a:pt x="245" y="366"/>
                    <a:pt x="245" y="366"/>
                    <a:pt x="245" y="366"/>
                  </a:cubicBezTo>
                  <a:cubicBezTo>
                    <a:pt x="244" y="366"/>
                    <a:pt x="244" y="367"/>
                    <a:pt x="244" y="368"/>
                  </a:cubicBezTo>
                  <a:cubicBezTo>
                    <a:pt x="244" y="368"/>
                    <a:pt x="244" y="368"/>
                    <a:pt x="243" y="368"/>
                  </a:cubicBezTo>
                  <a:cubicBezTo>
                    <a:pt x="243" y="368"/>
                    <a:pt x="243" y="368"/>
                    <a:pt x="243" y="368"/>
                  </a:cubicBezTo>
                  <a:cubicBezTo>
                    <a:pt x="243" y="368"/>
                    <a:pt x="243" y="368"/>
                    <a:pt x="243" y="368"/>
                  </a:cubicBezTo>
                  <a:cubicBezTo>
                    <a:pt x="243" y="368"/>
                    <a:pt x="243" y="368"/>
                    <a:pt x="243" y="368"/>
                  </a:cubicBezTo>
                  <a:cubicBezTo>
                    <a:pt x="242" y="369"/>
                    <a:pt x="241" y="371"/>
                    <a:pt x="239" y="373"/>
                  </a:cubicBezTo>
                  <a:cubicBezTo>
                    <a:pt x="239" y="373"/>
                    <a:pt x="239" y="373"/>
                    <a:pt x="239" y="373"/>
                  </a:cubicBezTo>
                  <a:cubicBezTo>
                    <a:pt x="239" y="373"/>
                    <a:pt x="239" y="373"/>
                    <a:pt x="239" y="373"/>
                  </a:cubicBezTo>
                  <a:cubicBezTo>
                    <a:pt x="239" y="373"/>
                    <a:pt x="239" y="373"/>
                    <a:pt x="239" y="373"/>
                  </a:cubicBezTo>
                  <a:cubicBezTo>
                    <a:pt x="239" y="375"/>
                    <a:pt x="238" y="376"/>
                    <a:pt x="237" y="378"/>
                  </a:cubicBezTo>
                  <a:cubicBezTo>
                    <a:pt x="237" y="378"/>
                    <a:pt x="237" y="378"/>
                    <a:pt x="237" y="378"/>
                  </a:cubicBezTo>
                  <a:cubicBezTo>
                    <a:pt x="237" y="378"/>
                    <a:pt x="237" y="378"/>
                    <a:pt x="237" y="378"/>
                  </a:cubicBezTo>
                  <a:cubicBezTo>
                    <a:pt x="237" y="378"/>
                    <a:pt x="237" y="378"/>
                    <a:pt x="237" y="378"/>
                  </a:cubicBezTo>
                  <a:cubicBezTo>
                    <a:pt x="237" y="379"/>
                    <a:pt x="237" y="380"/>
                    <a:pt x="236" y="382"/>
                  </a:cubicBezTo>
                  <a:cubicBezTo>
                    <a:pt x="236" y="382"/>
                    <a:pt x="236" y="382"/>
                    <a:pt x="236" y="382"/>
                  </a:cubicBezTo>
                  <a:cubicBezTo>
                    <a:pt x="234" y="385"/>
                    <a:pt x="233" y="387"/>
                    <a:pt x="233" y="387"/>
                  </a:cubicBezTo>
                  <a:cubicBezTo>
                    <a:pt x="232" y="388"/>
                    <a:pt x="232" y="388"/>
                    <a:pt x="232" y="388"/>
                  </a:cubicBezTo>
                  <a:cubicBezTo>
                    <a:pt x="232" y="388"/>
                    <a:pt x="231" y="387"/>
                    <a:pt x="231" y="387"/>
                  </a:cubicBezTo>
                  <a:cubicBezTo>
                    <a:pt x="231" y="387"/>
                    <a:pt x="231" y="387"/>
                    <a:pt x="231" y="387"/>
                  </a:cubicBezTo>
                  <a:cubicBezTo>
                    <a:pt x="231" y="386"/>
                    <a:pt x="231" y="386"/>
                    <a:pt x="231" y="386"/>
                  </a:cubicBezTo>
                  <a:cubicBezTo>
                    <a:pt x="231" y="385"/>
                    <a:pt x="231" y="385"/>
                    <a:pt x="231" y="385"/>
                  </a:cubicBezTo>
                  <a:cubicBezTo>
                    <a:pt x="232" y="384"/>
                    <a:pt x="232" y="383"/>
                    <a:pt x="232" y="382"/>
                  </a:cubicBezTo>
                  <a:cubicBezTo>
                    <a:pt x="232" y="382"/>
                    <a:pt x="233" y="382"/>
                    <a:pt x="233" y="381"/>
                  </a:cubicBezTo>
                  <a:cubicBezTo>
                    <a:pt x="233" y="381"/>
                    <a:pt x="233" y="381"/>
                    <a:pt x="233" y="381"/>
                  </a:cubicBezTo>
                  <a:cubicBezTo>
                    <a:pt x="233" y="381"/>
                    <a:pt x="233" y="381"/>
                    <a:pt x="233" y="381"/>
                  </a:cubicBezTo>
                  <a:cubicBezTo>
                    <a:pt x="233" y="381"/>
                    <a:pt x="233" y="381"/>
                    <a:pt x="233" y="381"/>
                  </a:cubicBezTo>
                  <a:cubicBezTo>
                    <a:pt x="233" y="381"/>
                    <a:pt x="233" y="381"/>
                    <a:pt x="233" y="381"/>
                  </a:cubicBezTo>
                  <a:cubicBezTo>
                    <a:pt x="233" y="381"/>
                    <a:pt x="233" y="381"/>
                    <a:pt x="233" y="381"/>
                  </a:cubicBezTo>
                  <a:cubicBezTo>
                    <a:pt x="233" y="380"/>
                    <a:pt x="233" y="379"/>
                    <a:pt x="234" y="379"/>
                  </a:cubicBezTo>
                  <a:cubicBezTo>
                    <a:pt x="234" y="378"/>
                    <a:pt x="234" y="377"/>
                    <a:pt x="234" y="377"/>
                  </a:cubicBezTo>
                  <a:cubicBezTo>
                    <a:pt x="234" y="377"/>
                    <a:pt x="234" y="377"/>
                    <a:pt x="234" y="377"/>
                  </a:cubicBezTo>
                  <a:cubicBezTo>
                    <a:pt x="234" y="377"/>
                    <a:pt x="234" y="377"/>
                    <a:pt x="234" y="377"/>
                  </a:cubicBezTo>
                  <a:cubicBezTo>
                    <a:pt x="234" y="376"/>
                    <a:pt x="234" y="376"/>
                    <a:pt x="234" y="375"/>
                  </a:cubicBezTo>
                  <a:cubicBezTo>
                    <a:pt x="235" y="375"/>
                    <a:pt x="235" y="374"/>
                    <a:pt x="235" y="373"/>
                  </a:cubicBezTo>
                  <a:cubicBezTo>
                    <a:pt x="235" y="373"/>
                    <a:pt x="235" y="373"/>
                    <a:pt x="235" y="373"/>
                  </a:cubicBezTo>
                  <a:cubicBezTo>
                    <a:pt x="235" y="373"/>
                    <a:pt x="235" y="373"/>
                    <a:pt x="235" y="373"/>
                  </a:cubicBezTo>
                  <a:cubicBezTo>
                    <a:pt x="235" y="373"/>
                    <a:pt x="235" y="373"/>
                    <a:pt x="235" y="373"/>
                  </a:cubicBezTo>
                  <a:cubicBezTo>
                    <a:pt x="235" y="373"/>
                    <a:pt x="235" y="373"/>
                    <a:pt x="235" y="373"/>
                  </a:cubicBezTo>
                  <a:cubicBezTo>
                    <a:pt x="234" y="373"/>
                    <a:pt x="234" y="373"/>
                    <a:pt x="234" y="373"/>
                  </a:cubicBezTo>
                  <a:cubicBezTo>
                    <a:pt x="234" y="373"/>
                    <a:pt x="234" y="373"/>
                    <a:pt x="234" y="373"/>
                  </a:cubicBezTo>
                  <a:cubicBezTo>
                    <a:pt x="234" y="372"/>
                    <a:pt x="233" y="372"/>
                    <a:pt x="232" y="372"/>
                  </a:cubicBezTo>
                  <a:cubicBezTo>
                    <a:pt x="231" y="372"/>
                    <a:pt x="230" y="373"/>
                    <a:pt x="230" y="374"/>
                  </a:cubicBezTo>
                  <a:cubicBezTo>
                    <a:pt x="229" y="374"/>
                    <a:pt x="228" y="375"/>
                    <a:pt x="228" y="376"/>
                  </a:cubicBezTo>
                  <a:cubicBezTo>
                    <a:pt x="227" y="376"/>
                    <a:pt x="227" y="377"/>
                    <a:pt x="226" y="377"/>
                  </a:cubicBezTo>
                  <a:cubicBezTo>
                    <a:pt x="226" y="377"/>
                    <a:pt x="226" y="377"/>
                    <a:pt x="226" y="377"/>
                  </a:cubicBezTo>
                  <a:cubicBezTo>
                    <a:pt x="226" y="377"/>
                    <a:pt x="226" y="377"/>
                    <a:pt x="226" y="377"/>
                  </a:cubicBezTo>
                  <a:cubicBezTo>
                    <a:pt x="225" y="378"/>
                    <a:pt x="225" y="378"/>
                    <a:pt x="224" y="379"/>
                  </a:cubicBezTo>
                  <a:cubicBezTo>
                    <a:pt x="223" y="380"/>
                    <a:pt x="222" y="381"/>
                    <a:pt x="221" y="382"/>
                  </a:cubicBezTo>
                  <a:cubicBezTo>
                    <a:pt x="219" y="383"/>
                    <a:pt x="218" y="385"/>
                    <a:pt x="217" y="385"/>
                  </a:cubicBezTo>
                  <a:cubicBezTo>
                    <a:pt x="216" y="386"/>
                    <a:pt x="216" y="386"/>
                    <a:pt x="216" y="386"/>
                  </a:cubicBezTo>
                  <a:cubicBezTo>
                    <a:pt x="216" y="386"/>
                    <a:pt x="215" y="386"/>
                    <a:pt x="215" y="385"/>
                  </a:cubicBezTo>
                  <a:cubicBezTo>
                    <a:pt x="214" y="385"/>
                    <a:pt x="214" y="384"/>
                    <a:pt x="214" y="384"/>
                  </a:cubicBezTo>
                  <a:cubicBezTo>
                    <a:pt x="214" y="383"/>
                    <a:pt x="215" y="383"/>
                    <a:pt x="215" y="382"/>
                  </a:cubicBezTo>
                  <a:cubicBezTo>
                    <a:pt x="216" y="381"/>
                    <a:pt x="218" y="380"/>
                    <a:pt x="218" y="380"/>
                  </a:cubicBezTo>
                  <a:cubicBezTo>
                    <a:pt x="219" y="379"/>
                    <a:pt x="220" y="378"/>
                    <a:pt x="221" y="377"/>
                  </a:cubicBezTo>
                  <a:cubicBezTo>
                    <a:pt x="222" y="376"/>
                    <a:pt x="222" y="375"/>
                    <a:pt x="223" y="374"/>
                  </a:cubicBezTo>
                  <a:cubicBezTo>
                    <a:pt x="225" y="373"/>
                    <a:pt x="226" y="372"/>
                    <a:pt x="227" y="371"/>
                  </a:cubicBezTo>
                  <a:cubicBezTo>
                    <a:pt x="227" y="370"/>
                    <a:pt x="227" y="370"/>
                    <a:pt x="227" y="370"/>
                  </a:cubicBezTo>
                  <a:cubicBezTo>
                    <a:pt x="227" y="370"/>
                    <a:pt x="227" y="370"/>
                    <a:pt x="227" y="370"/>
                  </a:cubicBezTo>
                  <a:cubicBezTo>
                    <a:pt x="227" y="370"/>
                    <a:pt x="227" y="370"/>
                    <a:pt x="227" y="370"/>
                  </a:cubicBezTo>
                  <a:cubicBezTo>
                    <a:pt x="227" y="370"/>
                    <a:pt x="227" y="370"/>
                    <a:pt x="227" y="370"/>
                  </a:cubicBezTo>
                  <a:cubicBezTo>
                    <a:pt x="227" y="370"/>
                    <a:pt x="227" y="370"/>
                    <a:pt x="227" y="370"/>
                  </a:cubicBezTo>
                  <a:cubicBezTo>
                    <a:pt x="227" y="369"/>
                    <a:pt x="227" y="369"/>
                    <a:pt x="227" y="369"/>
                  </a:cubicBezTo>
                  <a:cubicBezTo>
                    <a:pt x="227" y="370"/>
                    <a:pt x="227" y="370"/>
                    <a:pt x="227" y="370"/>
                  </a:cubicBezTo>
                  <a:cubicBezTo>
                    <a:pt x="227" y="370"/>
                    <a:pt x="227" y="370"/>
                    <a:pt x="227" y="370"/>
                  </a:cubicBezTo>
                  <a:cubicBezTo>
                    <a:pt x="226" y="369"/>
                    <a:pt x="226" y="369"/>
                    <a:pt x="226" y="369"/>
                  </a:cubicBezTo>
                  <a:cubicBezTo>
                    <a:pt x="226" y="369"/>
                    <a:pt x="226" y="369"/>
                    <a:pt x="226" y="369"/>
                  </a:cubicBezTo>
                  <a:cubicBezTo>
                    <a:pt x="226" y="369"/>
                    <a:pt x="226" y="369"/>
                    <a:pt x="226" y="369"/>
                  </a:cubicBezTo>
                  <a:cubicBezTo>
                    <a:pt x="226" y="369"/>
                    <a:pt x="226" y="369"/>
                    <a:pt x="226" y="369"/>
                  </a:cubicBezTo>
                  <a:cubicBezTo>
                    <a:pt x="226" y="369"/>
                    <a:pt x="226" y="369"/>
                    <a:pt x="226" y="369"/>
                  </a:cubicBezTo>
                  <a:cubicBezTo>
                    <a:pt x="225" y="369"/>
                    <a:pt x="225" y="370"/>
                    <a:pt x="224" y="370"/>
                  </a:cubicBezTo>
                  <a:cubicBezTo>
                    <a:pt x="223" y="370"/>
                    <a:pt x="222" y="371"/>
                    <a:pt x="221" y="372"/>
                  </a:cubicBezTo>
                  <a:cubicBezTo>
                    <a:pt x="219" y="373"/>
                    <a:pt x="216" y="375"/>
                    <a:pt x="213" y="377"/>
                  </a:cubicBezTo>
                  <a:cubicBezTo>
                    <a:pt x="211" y="378"/>
                    <a:pt x="210" y="379"/>
                    <a:pt x="209" y="380"/>
                  </a:cubicBezTo>
                  <a:cubicBezTo>
                    <a:pt x="208" y="381"/>
                    <a:pt x="208" y="381"/>
                    <a:pt x="208" y="381"/>
                  </a:cubicBezTo>
                  <a:cubicBezTo>
                    <a:pt x="207" y="381"/>
                    <a:pt x="207" y="381"/>
                    <a:pt x="207" y="381"/>
                  </a:cubicBezTo>
                  <a:cubicBezTo>
                    <a:pt x="206" y="381"/>
                    <a:pt x="206" y="381"/>
                    <a:pt x="206" y="381"/>
                  </a:cubicBezTo>
                  <a:cubicBezTo>
                    <a:pt x="206" y="380"/>
                    <a:pt x="206" y="379"/>
                    <a:pt x="206" y="379"/>
                  </a:cubicBezTo>
                  <a:cubicBezTo>
                    <a:pt x="206" y="379"/>
                    <a:pt x="206" y="378"/>
                    <a:pt x="206" y="378"/>
                  </a:cubicBezTo>
                  <a:cubicBezTo>
                    <a:pt x="207" y="377"/>
                    <a:pt x="209" y="376"/>
                    <a:pt x="211" y="375"/>
                  </a:cubicBezTo>
                  <a:cubicBezTo>
                    <a:pt x="214" y="372"/>
                    <a:pt x="215" y="371"/>
                    <a:pt x="217" y="370"/>
                  </a:cubicBezTo>
                  <a:cubicBezTo>
                    <a:pt x="219" y="369"/>
                    <a:pt x="221" y="367"/>
                    <a:pt x="223" y="366"/>
                  </a:cubicBezTo>
                  <a:cubicBezTo>
                    <a:pt x="223" y="366"/>
                    <a:pt x="223" y="366"/>
                    <a:pt x="223" y="366"/>
                  </a:cubicBezTo>
                  <a:cubicBezTo>
                    <a:pt x="223" y="366"/>
                    <a:pt x="223" y="366"/>
                    <a:pt x="223" y="366"/>
                  </a:cubicBezTo>
                  <a:cubicBezTo>
                    <a:pt x="223" y="366"/>
                    <a:pt x="223" y="366"/>
                    <a:pt x="223" y="366"/>
                  </a:cubicBezTo>
                  <a:cubicBezTo>
                    <a:pt x="223" y="366"/>
                    <a:pt x="223" y="366"/>
                    <a:pt x="223" y="366"/>
                  </a:cubicBezTo>
                  <a:cubicBezTo>
                    <a:pt x="223" y="366"/>
                    <a:pt x="223" y="366"/>
                    <a:pt x="223" y="366"/>
                  </a:cubicBezTo>
                  <a:cubicBezTo>
                    <a:pt x="223" y="366"/>
                    <a:pt x="223" y="366"/>
                    <a:pt x="223" y="365"/>
                  </a:cubicBezTo>
                  <a:cubicBezTo>
                    <a:pt x="223" y="365"/>
                    <a:pt x="223" y="365"/>
                    <a:pt x="223" y="365"/>
                  </a:cubicBezTo>
                  <a:cubicBezTo>
                    <a:pt x="223" y="365"/>
                    <a:pt x="222" y="365"/>
                    <a:pt x="222" y="365"/>
                  </a:cubicBezTo>
                  <a:cubicBezTo>
                    <a:pt x="222" y="365"/>
                    <a:pt x="222" y="365"/>
                    <a:pt x="221" y="365"/>
                  </a:cubicBezTo>
                  <a:cubicBezTo>
                    <a:pt x="221" y="365"/>
                    <a:pt x="220" y="365"/>
                    <a:pt x="220" y="365"/>
                  </a:cubicBezTo>
                  <a:cubicBezTo>
                    <a:pt x="218" y="366"/>
                    <a:pt x="217" y="367"/>
                    <a:pt x="215" y="367"/>
                  </a:cubicBezTo>
                  <a:cubicBezTo>
                    <a:pt x="215" y="367"/>
                    <a:pt x="215" y="367"/>
                    <a:pt x="215" y="367"/>
                  </a:cubicBezTo>
                  <a:cubicBezTo>
                    <a:pt x="215" y="367"/>
                    <a:pt x="215" y="367"/>
                    <a:pt x="215" y="367"/>
                  </a:cubicBezTo>
                  <a:cubicBezTo>
                    <a:pt x="215" y="367"/>
                    <a:pt x="215" y="367"/>
                    <a:pt x="215" y="367"/>
                  </a:cubicBezTo>
                  <a:cubicBezTo>
                    <a:pt x="215" y="367"/>
                    <a:pt x="215" y="367"/>
                    <a:pt x="215" y="367"/>
                  </a:cubicBezTo>
                  <a:cubicBezTo>
                    <a:pt x="215" y="367"/>
                    <a:pt x="215" y="367"/>
                    <a:pt x="215" y="367"/>
                  </a:cubicBezTo>
                  <a:cubicBezTo>
                    <a:pt x="215" y="367"/>
                    <a:pt x="215" y="367"/>
                    <a:pt x="215" y="367"/>
                  </a:cubicBezTo>
                  <a:cubicBezTo>
                    <a:pt x="215" y="367"/>
                    <a:pt x="215" y="367"/>
                    <a:pt x="215" y="367"/>
                  </a:cubicBezTo>
                  <a:cubicBezTo>
                    <a:pt x="215" y="367"/>
                    <a:pt x="215" y="367"/>
                    <a:pt x="215" y="367"/>
                  </a:cubicBezTo>
                  <a:cubicBezTo>
                    <a:pt x="215" y="367"/>
                    <a:pt x="215" y="367"/>
                    <a:pt x="215" y="367"/>
                  </a:cubicBezTo>
                  <a:cubicBezTo>
                    <a:pt x="215" y="367"/>
                    <a:pt x="215" y="367"/>
                    <a:pt x="215" y="367"/>
                  </a:cubicBezTo>
                  <a:cubicBezTo>
                    <a:pt x="215" y="367"/>
                    <a:pt x="215" y="367"/>
                    <a:pt x="215" y="367"/>
                  </a:cubicBezTo>
                  <a:cubicBezTo>
                    <a:pt x="213" y="368"/>
                    <a:pt x="213" y="368"/>
                    <a:pt x="210" y="369"/>
                  </a:cubicBezTo>
                  <a:cubicBezTo>
                    <a:pt x="208" y="370"/>
                    <a:pt x="206" y="371"/>
                    <a:pt x="205" y="371"/>
                  </a:cubicBezTo>
                  <a:cubicBezTo>
                    <a:pt x="204" y="372"/>
                    <a:pt x="204" y="372"/>
                    <a:pt x="204" y="372"/>
                  </a:cubicBezTo>
                  <a:cubicBezTo>
                    <a:pt x="203" y="371"/>
                    <a:pt x="203" y="371"/>
                    <a:pt x="202" y="370"/>
                  </a:cubicBezTo>
                  <a:cubicBezTo>
                    <a:pt x="202" y="370"/>
                    <a:pt x="202" y="370"/>
                    <a:pt x="203" y="369"/>
                  </a:cubicBezTo>
                  <a:cubicBezTo>
                    <a:pt x="203" y="369"/>
                    <a:pt x="204" y="368"/>
                    <a:pt x="204" y="368"/>
                  </a:cubicBezTo>
                  <a:cubicBezTo>
                    <a:pt x="206" y="367"/>
                    <a:pt x="208" y="366"/>
                    <a:pt x="208" y="366"/>
                  </a:cubicBezTo>
                  <a:cubicBezTo>
                    <a:pt x="210" y="365"/>
                    <a:pt x="212" y="364"/>
                    <a:pt x="213" y="363"/>
                  </a:cubicBezTo>
                  <a:cubicBezTo>
                    <a:pt x="216" y="362"/>
                    <a:pt x="219" y="361"/>
                    <a:pt x="221" y="360"/>
                  </a:cubicBezTo>
                  <a:cubicBezTo>
                    <a:pt x="221" y="360"/>
                    <a:pt x="221" y="360"/>
                    <a:pt x="221" y="360"/>
                  </a:cubicBezTo>
                  <a:cubicBezTo>
                    <a:pt x="221" y="360"/>
                    <a:pt x="221" y="360"/>
                    <a:pt x="221" y="360"/>
                  </a:cubicBezTo>
                  <a:cubicBezTo>
                    <a:pt x="222" y="359"/>
                    <a:pt x="223" y="359"/>
                    <a:pt x="223" y="359"/>
                  </a:cubicBezTo>
                  <a:cubicBezTo>
                    <a:pt x="223" y="359"/>
                    <a:pt x="223" y="359"/>
                    <a:pt x="223" y="359"/>
                  </a:cubicBezTo>
                  <a:cubicBezTo>
                    <a:pt x="223" y="359"/>
                    <a:pt x="223" y="359"/>
                    <a:pt x="223" y="359"/>
                  </a:cubicBezTo>
                  <a:cubicBezTo>
                    <a:pt x="223" y="359"/>
                    <a:pt x="223" y="359"/>
                    <a:pt x="223" y="358"/>
                  </a:cubicBezTo>
                  <a:cubicBezTo>
                    <a:pt x="224" y="358"/>
                    <a:pt x="225" y="357"/>
                    <a:pt x="226" y="356"/>
                  </a:cubicBezTo>
                  <a:cubicBezTo>
                    <a:pt x="227" y="354"/>
                    <a:pt x="227" y="352"/>
                    <a:pt x="226" y="350"/>
                  </a:cubicBezTo>
                  <a:cubicBezTo>
                    <a:pt x="226" y="350"/>
                    <a:pt x="226" y="349"/>
                    <a:pt x="226" y="349"/>
                  </a:cubicBezTo>
                  <a:cubicBezTo>
                    <a:pt x="226" y="349"/>
                    <a:pt x="226" y="349"/>
                    <a:pt x="226" y="349"/>
                  </a:cubicBezTo>
                  <a:cubicBezTo>
                    <a:pt x="226" y="349"/>
                    <a:pt x="226" y="349"/>
                    <a:pt x="226" y="349"/>
                  </a:cubicBezTo>
                  <a:cubicBezTo>
                    <a:pt x="226" y="349"/>
                    <a:pt x="226" y="349"/>
                    <a:pt x="226" y="349"/>
                  </a:cubicBezTo>
                  <a:cubicBezTo>
                    <a:pt x="226" y="349"/>
                    <a:pt x="226" y="349"/>
                    <a:pt x="226" y="349"/>
                  </a:cubicBezTo>
                  <a:cubicBezTo>
                    <a:pt x="225" y="349"/>
                    <a:pt x="224" y="349"/>
                    <a:pt x="223" y="348"/>
                  </a:cubicBezTo>
                  <a:cubicBezTo>
                    <a:pt x="222" y="348"/>
                    <a:pt x="221" y="348"/>
                    <a:pt x="220" y="347"/>
                  </a:cubicBezTo>
                  <a:cubicBezTo>
                    <a:pt x="220" y="347"/>
                    <a:pt x="220" y="347"/>
                    <a:pt x="220" y="347"/>
                  </a:cubicBezTo>
                  <a:cubicBezTo>
                    <a:pt x="220" y="347"/>
                    <a:pt x="220" y="347"/>
                    <a:pt x="220" y="347"/>
                  </a:cubicBezTo>
                  <a:cubicBezTo>
                    <a:pt x="220" y="347"/>
                    <a:pt x="220" y="347"/>
                    <a:pt x="220" y="347"/>
                  </a:cubicBezTo>
                  <a:cubicBezTo>
                    <a:pt x="220" y="347"/>
                    <a:pt x="220" y="347"/>
                    <a:pt x="220" y="347"/>
                  </a:cubicBezTo>
                  <a:cubicBezTo>
                    <a:pt x="220" y="347"/>
                    <a:pt x="220" y="347"/>
                    <a:pt x="220" y="347"/>
                  </a:cubicBezTo>
                  <a:cubicBezTo>
                    <a:pt x="220" y="347"/>
                    <a:pt x="219" y="347"/>
                    <a:pt x="219" y="347"/>
                  </a:cubicBezTo>
                  <a:cubicBezTo>
                    <a:pt x="219" y="347"/>
                    <a:pt x="219" y="347"/>
                    <a:pt x="218" y="347"/>
                  </a:cubicBezTo>
                  <a:cubicBezTo>
                    <a:pt x="217" y="347"/>
                    <a:pt x="217" y="346"/>
                    <a:pt x="216" y="346"/>
                  </a:cubicBezTo>
                  <a:cubicBezTo>
                    <a:pt x="215" y="346"/>
                    <a:pt x="214" y="345"/>
                    <a:pt x="214" y="344"/>
                  </a:cubicBezTo>
                  <a:cubicBezTo>
                    <a:pt x="213" y="344"/>
                    <a:pt x="213" y="343"/>
                    <a:pt x="213" y="343"/>
                  </a:cubicBezTo>
                  <a:cubicBezTo>
                    <a:pt x="213" y="343"/>
                    <a:pt x="214" y="342"/>
                    <a:pt x="214" y="342"/>
                  </a:cubicBezTo>
                  <a:cubicBezTo>
                    <a:pt x="214" y="342"/>
                    <a:pt x="214" y="342"/>
                    <a:pt x="214" y="342"/>
                  </a:cubicBezTo>
                  <a:cubicBezTo>
                    <a:pt x="214" y="342"/>
                    <a:pt x="215" y="342"/>
                    <a:pt x="215" y="342"/>
                  </a:cubicBezTo>
                  <a:cubicBezTo>
                    <a:pt x="215" y="342"/>
                    <a:pt x="216" y="342"/>
                    <a:pt x="216" y="342"/>
                  </a:cubicBezTo>
                  <a:cubicBezTo>
                    <a:pt x="217" y="342"/>
                    <a:pt x="218" y="343"/>
                    <a:pt x="219" y="343"/>
                  </a:cubicBezTo>
                  <a:cubicBezTo>
                    <a:pt x="219" y="343"/>
                    <a:pt x="219" y="343"/>
                    <a:pt x="219" y="343"/>
                  </a:cubicBezTo>
                  <a:cubicBezTo>
                    <a:pt x="219" y="343"/>
                    <a:pt x="219" y="343"/>
                    <a:pt x="219" y="343"/>
                  </a:cubicBezTo>
                  <a:cubicBezTo>
                    <a:pt x="220" y="343"/>
                    <a:pt x="220" y="343"/>
                    <a:pt x="220" y="343"/>
                  </a:cubicBezTo>
                  <a:cubicBezTo>
                    <a:pt x="220" y="343"/>
                    <a:pt x="221" y="343"/>
                    <a:pt x="222" y="343"/>
                  </a:cubicBezTo>
                  <a:cubicBezTo>
                    <a:pt x="222" y="343"/>
                    <a:pt x="222" y="343"/>
                    <a:pt x="222" y="343"/>
                  </a:cubicBezTo>
                  <a:cubicBezTo>
                    <a:pt x="223" y="343"/>
                    <a:pt x="223" y="343"/>
                    <a:pt x="223" y="343"/>
                  </a:cubicBezTo>
                  <a:cubicBezTo>
                    <a:pt x="223" y="344"/>
                    <a:pt x="224" y="344"/>
                    <a:pt x="224" y="344"/>
                  </a:cubicBezTo>
                  <a:cubicBezTo>
                    <a:pt x="226" y="344"/>
                    <a:pt x="227" y="344"/>
                    <a:pt x="228" y="344"/>
                  </a:cubicBezTo>
                  <a:cubicBezTo>
                    <a:pt x="229" y="344"/>
                    <a:pt x="230" y="344"/>
                    <a:pt x="232" y="344"/>
                  </a:cubicBezTo>
                  <a:cubicBezTo>
                    <a:pt x="233" y="344"/>
                    <a:pt x="233" y="344"/>
                    <a:pt x="233" y="344"/>
                  </a:cubicBezTo>
                  <a:cubicBezTo>
                    <a:pt x="233" y="344"/>
                    <a:pt x="233" y="344"/>
                    <a:pt x="233" y="344"/>
                  </a:cubicBezTo>
                  <a:cubicBezTo>
                    <a:pt x="234" y="345"/>
                    <a:pt x="236" y="345"/>
                    <a:pt x="237" y="346"/>
                  </a:cubicBezTo>
                  <a:cubicBezTo>
                    <a:pt x="238" y="346"/>
                    <a:pt x="239" y="346"/>
                    <a:pt x="239" y="346"/>
                  </a:cubicBezTo>
                  <a:cubicBezTo>
                    <a:pt x="239" y="346"/>
                    <a:pt x="239" y="346"/>
                    <a:pt x="240" y="346"/>
                  </a:cubicBezTo>
                  <a:cubicBezTo>
                    <a:pt x="240" y="347"/>
                    <a:pt x="240" y="347"/>
                    <a:pt x="240" y="347"/>
                  </a:cubicBezTo>
                  <a:cubicBezTo>
                    <a:pt x="240" y="347"/>
                    <a:pt x="240" y="347"/>
                    <a:pt x="240" y="347"/>
                  </a:cubicBezTo>
                  <a:cubicBezTo>
                    <a:pt x="240" y="347"/>
                    <a:pt x="240" y="346"/>
                    <a:pt x="240" y="346"/>
                  </a:cubicBezTo>
                  <a:cubicBezTo>
                    <a:pt x="240" y="346"/>
                    <a:pt x="240" y="346"/>
                    <a:pt x="240" y="346"/>
                  </a:cubicBezTo>
                  <a:cubicBezTo>
                    <a:pt x="240" y="346"/>
                    <a:pt x="240" y="346"/>
                    <a:pt x="240" y="346"/>
                  </a:cubicBezTo>
                  <a:cubicBezTo>
                    <a:pt x="241" y="346"/>
                    <a:pt x="241" y="346"/>
                    <a:pt x="241" y="346"/>
                  </a:cubicBezTo>
                  <a:cubicBezTo>
                    <a:pt x="241" y="346"/>
                    <a:pt x="241" y="346"/>
                    <a:pt x="241" y="346"/>
                  </a:cubicBezTo>
                  <a:cubicBezTo>
                    <a:pt x="241" y="346"/>
                    <a:pt x="241" y="346"/>
                    <a:pt x="241" y="346"/>
                  </a:cubicBezTo>
                  <a:cubicBezTo>
                    <a:pt x="241" y="346"/>
                    <a:pt x="241" y="346"/>
                    <a:pt x="241" y="346"/>
                  </a:cubicBezTo>
                  <a:cubicBezTo>
                    <a:pt x="237" y="332"/>
                    <a:pt x="239" y="322"/>
                    <a:pt x="242" y="314"/>
                  </a:cubicBezTo>
                  <a:cubicBezTo>
                    <a:pt x="246" y="302"/>
                    <a:pt x="256" y="294"/>
                    <a:pt x="264" y="287"/>
                  </a:cubicBezTo>
                  <a:cubicBezTo>
                    <a:pt x="264" y="287"/>
                    <a:pt x="264" y="287"/>
                    <a:pt x="264" y="287"/>
                  </a:cubicBezTo>
                  <a:cubicBezTo>
                    <a:pt x="264" y="287"/>
                    <a:pt x="264" y="287"/>
                    <a:pt x="264" y="287"/>
                  </a:cubicBezTo>
                  <a:cubicBezTo>
                    <a:pt x="270" y="284"/>
                    <a:pt x="277" y="276"/>
                    <a:pt x="285" y="267"/>
                  </a:cubicBezTo>
                  <a:cubicBezTo>
                    <a:pt x="305" y="258"/>
                    <a:pt x="332" y="245"/>
                    <a:pt x="354" y="234"/>
                  </a:cubicBezTo>
                  <a:cubicBezTo>
                    <a:pt x="371" y="225"/>
                    <a:pt x="384" y="213"/>
                    <a:pt x="399" y="204"/>
                  </a:cubicBezTo>
                  <a:cubicBezTo>
                    <a:pt x="407" y="199"/>
                    <a:pt x="424" y="190"/>
                    <a:pt x="438" y="179"/>
                  </a:cubicBezTo>
                  <a:cubicBezTo>
                    <a:pt x="445" y="173"/>
                    <a:pt x="451" y="167"/>
                    <a:pt x="454" y="161"/>
                  </a:cubicBezTo>
                  <a:cubicBezTo>
                    <a:pt x="458" y="155"/>
                    <a:pt x="459" y="149"/>
                    <a:pt x="456" y="143"/>
                  </a:cubicBezTo>
                  <a:cubicBezTo>
                    <a:pt x="452" y="136"/>
                    <a:pt x="447" y="132"/>
                    <a:pt x="441" y="131"/>
                  </a:cubicBezTo>
                  <a:cubicBezTo>
                    <a:pt x="435" y="129"/>
                    <a:pt x="428" y="131"/>
                    <a:pt x="422" y="133"/>
                  </a:cubicBezTo>
                  <a:cubicBezTo>
                    <a:pt x="408" y="139"/>
                    <a:pt x="394" y="149"/>
                    <a:pt x="379" y="158"/>
                  </a:cubicBezTo>
                  <a:cubicBezTo>
                    <a:pt x="349" y="174"/>
                    <a:pt x="343" y="176"/>
                    <a:pt x="326" y="185"/>
                  </a:cubicBezTo>
                  <a:cubicBezTo>
                    <a:pt x="325" y="185"/>
                    <a:pt x="325" y="185"/>
                    <a:pt x="325" y="185"/>
                  </a:cubicBezTo>
                  <a:cubicBezTo>
                    <a:pt x="310" y="191"/>
                    <a:pt x="296" y="200"/>
                    <a:pt x="285" y="205"/>
                  </a:cubicBezTo>
                  <a:cubicBezTo>
                    <a:pt x="283" y="206"/>
                    <a:pt x="282" y="207"/>
                    <a:pt x="280" y="208"/>
                  </a:cubicBezTo>
                  <a:cubicBezTo>
                    <a:pt x="280" y="208"/>
                    <a:pt x="280" y="208"/>
                    <a:pt x="280" y="208"/>
                  </a:cubicBezTo>
                  <a:cubicBezTo>
                    <a:pt x="280" y="208"/>
                    <a:pt x="280" y="208"/>
                    <a:pt x="280" y="208"/>
                  </a:cubicBezTo>
                  <a:cubicBezTo>
                    <a:pt x="280" y="208"/>
                    <a:pt x="280" y="208"/>
                    <a:pt x="280" y="208"/>
                  </a:cubicBezTo>
                  <a:cubicBezTo>
                    <a:pt x="280" y="208"/>
                    <a:pt x="280" y="208"/>
                    <a:pt x="280" y="208"/>
                  </a:cubicBezTo>
                  <a:cubicBezTo>
                    <a:pt x="280" y="208"/>
                    <a:pt x="280" y="208"/>
                    <a:pt x="280" y="208"/>
                  </a:cubicBezTo>
                  <a:cubicBezTo>
                    <a:pt x="280" y="208"/>
                    <a:pt x="280" y="208"/>
                    <a:pt x="280" y="208"/>
                  </a:cubicBezTo>
                  <a:cubicBezTo>
                    <a:pt x="280" y="208"/>
                    <a:pt x="280" y="208"/>
                    <a:pt x="280" y="209"/>
                  </a:cubicBezTo>
                  <a:cubicBezTo>
                    <a:pt x="280" y="209"/>
                    <a:pt x="280" y="209"/>
                    <a:pt x="280" y="209"/>
                  </a:cubicBezTo>
                  <a:cubicBezTo>
                    <a:pt x="280" y="209"/>
                    <a:pt x="280" y="209"/>
                    <a:pt x="280" y="209"/>
                  </a:cubicBezTo>
                  <a:cubicBezTo>
                    <a:pt x="280" y="209"/>
                    <a:pt x="280" y="209"/>
                    <a:pt x="280" y="209"/>
                  </a:cubicBezTo>
                  <a:cubicBezTo>
                    <a:pt x="280" y="209"/>
                    <a:pt x="280" y="209"/>
                    <a:pt x="280" y="209"/>
                  </a:cubicBezTo>
                  <a:cubicBezTo>
                    <a:pt x="281" y="209"/>
                    <a:pt x="282" y="210"/>
                    <a:pt x="284" y="210"/>
                  </a:cubicBezTo>
                  <a:cubicBezTo>
                    <a:pt x="284" y="210"/>
                    <a:pt x="284" y="210"/>
                    <a:pt x="284" y="210"/>
                  </a:cubicBezTo>
                  <a:cubicBezTo>
                    <a:pt x="284" y="210"/>
                    <a:pt x="284" y="210"/>
                    <a:pt x="284" y="210"/>
                  </a:cubicBezTo>
                  <a:cubicBezTo>
                    <a:pt x="286" y="211"/>
                    <a:pt x="287" y="212"/>
                    <a:pt x="289" y="213"/>
                  </a:cubicBezTo>
                  <a:cubicBezTo>
                    <a:pt x="290" y="214"/>
                    <a:pt x="291" y="215"/>
                    <a:pt x="293" y="215"/>
                  </a:cubicBezTo>
                  <a:cubicBezTo>
                    <a:pt x="293" y="215"/>
                    <a:pt x="293" y="215"/>
                    <a:pt x="293" y="215"/>
                  </a:cubicBezTo>
                  <a:cubicBezTo>
                    <a:pt x="294" y="216"/>
                    <a:pt x="294" y="216"/>
                    <a:pt x="294" y="216"/>
                  </a:cubicBezTo>
                  <a:cubicBezTo>
                    <a:pt x="294" y="216"/>
                    <a:pt x="295" y="216"/>
                    <a:pt x="295" y="216"/>
                  </a:cubicBezTo>
                  <a:cubicBezTo>
                    <a:pt x="295" y="216"/>
                    <a:pt x="295" y="216"/>
                    <a:pt x="295" y="216"/>
                  </a:cubicBezTo>
                  <a:cubicBezTo>
                    <a:pt x="295" y="216"/>
                    <a:pt x="295" y="216"/>
                    <a:pt x="295" y="216"/>
                  </a:cubicBezTo>
                  <a:cubicBezTo>
                    <a:pt x="296" y="216"/>
                    <a:pt x="297" y="217"/>
                    <a:pt x="297" y="217"/>
                  </a:cubicBezTo>
                  <a:cubicBezTo>
                    <a:pt x="297" y="217"/>
                    <a:pt x="298" y="217"/>
                    <a:pt x="298" y="218"/>
                  </a:cubicBezTo>
                  <a:cubicBezTo>
                    <a:pt x="298" y="218"/>
                    <a:pt x="298" y="218"/>
                    <a:pt x="298" y="218"/>
                  </a:cubicBezTo>
                  <a:cubicBezTo>
                    <a:pt x="298" y="218"/>
                    <a:pt x="298" y="218"/>
                    <a:pt x="298" y="218"/>
                  </a:cubicBezTo>
                  <a:cubicBezTo>
                    <a:pt x="298" y="218"/>
                    <a:pt x="298" y="218"/>
                    <a:pt x="298" y="218"/>
                  </a:cubicBezTo>
                  <a:cubicBezTo>
                    <a:pt x="298" y="218"/>
                    <a:pt x="298" y="218"/>
                    <a:pt x="298" y="218"/>
                  </a:cubicBezTo>
                  <a:cubicBezTo>
                    <a:pt x="298" y="218"/>
                    <a:pt x="298" y="218"/>
                    <a:pt x="298" y="218"/>
                  </a:cubicBezTo>
                  <a:cubicBezTo>
                    <a:pt x="298" y="218"/>
                    <a:pt x="298" y="218"/>
                    <a:pt x="298" y="218"/>
                  </a:cubicBezTo>
                  <a:cubicBezTo>
                    <a:pt x="300" y="218"/>
                    <a:pt x="302" y="219"/>
                    <a:pt x="303" y="219"/>
                  </a:cubicBezTo>
                  <a:cubicBezTo>
                    <a:pt x="303" y="220"/>
                    <a:pt x="304" y="220"/>
                    <a:pt x="304" y="220"/>
                  </a:cubicBezTo>
                  <a:cubicBezTo>
                    <a:pt x="304" y="220"/>
                    <a:pt x="304" y="221"/>
                    <a:pt x="304" y="221"/>
                  </a:cubicBezTo>
                  <a:cubicBezTo>
                    <a:pt x="304" y="221"/>
                    <a:pt x="304" y="221"/>
                    <a:pt x="304" y="221"/>
                  </a:cubicBezTo>
                  <a:cubicBezTo>
                    <a:pt x="304" y="222"/>
                    <a:pt x="303" y="223"/>
                    <a:pt x="302" y="223"/>
                  </a:cubicBezTo>
                  <a:cubicBezTo>
                    <a:pt x="302" y="223"/>
                    <a:pt x="300" y="223"/>
                    <a:pt x="299" y="223"/>
                  </a:cubicBezTo>
                  <a:cubicBezTo>
                    <a:pt x="298" y="223"/>
                    <a:pt x="297" y="223"/>
                    <a:pt x="296" y="223"/>
                  </a:cubicBezTo>
                  <a:cubicBezTo>
                    <a:pt x="295" y="222"/>
                    <a:pt x="295" y="222"/>
                    <a:pt x="295" y="222"/>
                  </a:cubicBezTo>
                  <a:cubicBezTo>
                    <a:pt x="294" y="222"/>
                    <a:pt x="294" y="222"/>
                    <a:pt x="294" y="222"/>
                  </a:cubicBezTo>
                  <a:cubicBezTo>
                    <a:pt x="294" y="222"/>
                    <a:pt x="294" y="222"/>
                    <a:pt x="294" y="222"/>
                  </a:cubicBezTo>
                  <a:cubicBezTo>
                    <a:pt x="294" y="222"/>
                    <a:pt x="294" y="222"/>
                    <a:pt x="294" y="222"/>
                  </a:cubicBezTo>
                  <a:cubicBezTo>
                    <a:pt x="294" y="222"/>
                    <a:pt x="294" y="222"/>
                    <a:pt x="294" y="222"/>
                  </a:cubicBezTo>
                  <a:cubicBezTo>
                    <a:pt x="293" y="222"/>
                    <a:pt x="293" y="222"/>
                    <a:pt x="292" y="221"/>
                  </a:cubicBezTo>
                  <a:cubicBezTo>
                    <a:pt x="292" y="221"/>
                    <a:pt x="291" y="221"/>
                    <a:pt x="290" y="221"/>
                  </a:cubicBezTo>
                  <a:cubicBezTo>
                    <a:pt x="289" y="220"/>
                    <a:pt x="288" y="220"/>
                    <a:pt x="287" y="220"/>
                  </a:cubicBezTo>
                  <a:cubicBezTo>
                    <a:pt x="287" y="220"/>
                    <a:pt x="287" y="220"/>
                    <a:pt x="287" y="220"/>
                  </a:cubicBezTo>
                  <a:cubicBezTo>
                    <a:pt x="287" y="220"/>
                    <a:pt x="287" y="220"/>
                    <a:pt x="287" y="220"/>
                  </a:cubicBezTo>
                  <a:cubicBezTo>
                    <a:pt x="287" y="220"/>
                    <a:pt x="287" y="220"/>
                    <a:pt x="287" y="220"/>
                  </a:cubicBezTo>
                  <a:cubicBezTo>
                    <a:pt x="287" y="220"/>
                    <a:pt x="287" y="220"/>
                    <a:pt x="287" y="220"/>
                  </a:cubicBezTo>
                  <a:cubicBezTo>
                    <a:pt x="287" y="220"/>
                    <a:pt x="287" y="220"/>
                    <a:pt x="286" y="220"/>
                  </a:cubicBezTo>
                  <a:cubicBezTo>
                    <a:pt x="283" y="222"/>
                    <a:pt x="282" y="224"/>
                    <a:pt x="282" y="226"/>
                  </a:cubicBezTo>
                  <a:cubicBezTo>
                    <a:pt x="282" y="228"/>
                    <a:pt x="282" y="229"/>
                    <a:pt x="283" y="230"/>
                  </a:cubicBezTo>
                  <a:cubicBezTo>
                    <a:pt x="283" y="230"/>
                    <a:pt x="283" y="230"/>
                    <a:pt x="283" y="230"/>
                  </a:cubicBezTo>
                  <a:cubicBezTo>
                    <a:pt x="283" y="230"/>
                    <a:pt x="283" y="231"/>
                    <a:pt x="283" y="231"/>
                  </a:cubicBezTo>
                  <a:cubicBezTo>
                    <a:pt x="283" y="231"/>
                    <a:pt x="283" y="231"/>
                    <a:pt x="283" y="231"/>
                  </a:cubicBezTo>
                  <a:cubicBezTo>
                    <a:pt x="283" y="231"/>
                    <a:pt x="283" y="231"/>
                    <a:pt x="283" y="231"/>
                  </a:cubicBezTo>
                  <a:cubicBezTo>
                    <a:pt x="283" y="231"/>
                    <a:pt x="283" y="232"/>
                    <a:pt x="284" y="234"/>
                  </a:cubicBezTo>
                  <a:cubicBezTo>
                    <a:pt x="284" y="234"/>
                    <a:pt x="284" y="234"/>
                    <a:pt x="284" y="234"/>
                  </a:cubicBezTo>
                  <a:cubicBezTo>
                    <a:pt x="284" y="234"/>
                    <a:pt x="284" y="234"/>
                    <a:pt x="284" y="234"/>
                  </a:cubicBezTo>
                  <a:cubicBezTo>
                    <a:pt x="284" y="234"/>
                    <a:pt x="284" y="234"/>
                    <a:pt x="284" y="234"/>
                  </a:cubicBezTo>
                  <a:cubicBezTo>
                    <a:pt x="285" y="236"/>
                    <a:pt x="287" y="239"/>
                    <a:pt x="289" y="242"/>
                  </a:cubicBezTo>
                  <a:cubicBezTo>
                    <a:pt x="290" y="244"/>
                    <a:pt x="291" y="246"/>
                    <a:pt x="292" y="248"/>
                  </a:cubicBezTo>
                  <a:cubicBezTo>
                    <a:pt x="293" y="249"/>
                    <a:pt x="294" y="251"/>
                    <a:pt x="294" y="252"/>
                  </a:cubicBezTo>
                  <a:cubicBezTo>
                    <a:pt x="295" y="253"/>
                    <a:pt x="295" y="254"/>
                    <a:pt x="295" y="255"/>
                  </a:cubicBezTo>
                  <a:cubicBezTo>
                    <a:pt x="295" y="256"/>
                    <a:pt x="295" y="256"/>
                    <a:pt x="294" y="256"/>
                  </a:cubicBezTo>
                  <a:cubicBezTo>
                    <a:pt x="294" y="257"/>
                    <a:pt x="293" y="257"/>
                    <a:pt x="293" y="257"/>
                  </a:cubicBezTo>
                  <a:cubicBezTo>
                    <a:pt x="292" y="257"/>
                    <a:pt x="292" y="256"/>
                    <a:pt x="291" y="256"/>
                  </a:cubicBezTo>
                  <a:cubicBezTo>
                    <a:pt x="290" y="254"/>
                    <a:pt x="289" y="252"/>
                    <a:pt x="288" y="251"/>
                  </a:cubicBezTo>
                  <a:cubicBezTo>
                    <a:pt x="286" y="247"/>
                    <a:pt x="285" y="246"/>
                    <a:pt x="284" y="244"/>
                  </a:cubicBezTo>
                  <a:cubicBezTo>
                    <a:pt x="284" y="244"/>
                    <a:pt x="284" y="244"/>
                    <a:pt x="284" y="244"/>
                  </a:cubicBezTo>
                  <a:cubicBezTo>
                    <a:pt x="284" y="244"/>
                    <a:pt x="284" y="244"/>
                    <a:pt x="284" y="244"/>
                  </a:cubicBezTo>
                  <a:cubicBezTo>
                    <a:pt x="284" y="244"/>
                    <a:pt x="284" y="244"/>
                    <a:pt x="284" y="244"/>
                  </a:cubicBezTo>
                  <a:cubicBezTo>
                    <a:pt x="283" y="243"/>
                    <a:pt x="282" y="241"/>
                    <a:pt x="281" y="240"/>
                  </a:cubicBezTo>
                  <a:cubicBezTo>
                    <a:pt x="280" y="239"/>
                    <a:pt x="280" y="239"/>
                    <a:pt x="279" y="238"/>
                  </a:cubicBezTo>
                  <a:cubicBezTo>
                    <a:pt x="279" y="238"/>
                    <a:pt x="278" y="238"/>
                    <a:pt x="278" y="238"/>
                  </a:cubicBezTo>
                  <a:cubicBezTo>
                    <a:pt x="278" y="238"/>
                    <a:pt x="278" y="238"/>
                    <a:pt x="278" y="238"/>
                  </a:cubicBezTo>
                  <a:cubicBezTo>
                    <a:pt x="278" y="238"/>
                    <a:pt x="277" y="238"/>
                    <a:pt x="277" y="238"/>
                  </a:cubicBezTo>
                  <a:cubicBezTo>
                    <a:pt x="277" y="238"/>
                    <a:pt x="277" y="238"/>
                    <a:pt x="277" y="238"/>
                  </a:cubicBezTo>
                  <a:cubicBezTo>
                    <a:pt x="277" y="238"/>
                    <a:pt x="277" y="238"/>
                    <a:pt x="277" y="238"/>
                  </a:cubicBezTo>
                  <a:cubicBezTo>
                    <a:pt x="277" y="239"/>
                    <a:pt x="277" y="239"/>
                    <a:pt x="277" y="239"/>
                  </a:cubicBezTo>
                  <a:cubicBezTo>
                    <a:pt x="277" y="239"/>
                    <a:pt x="277" y="239"/>
                    <a:pt x="277" y="239"/>
                  </a:cubicBezTo>
                  <a:cubicBezTo>
                    <a:pt x="277" y="239"/>
                    <a:pt x="277" y="239"/>
                    <a:pt x="277" y="239"/>
                  </a:cubicBezTo>
                  <a:cubicBezTo>
                    <a:pt x="277" y="239"/>
                    <a:pt x="277" y="239"/>
                    <a:pt x="277" y="239"/>
                  </a:cubicBezTo>
                  <a:cubicBezTo>
                    <a:pt x="278" y="241"/>
                    <a:pt x="280" y="244"/>
                    <a:pt x="281" y="246"/>
                  </a:cubicBezTo>
                  <a:cubicBezTo>
                    <a:pt x="282" y="249"/>
                    <a:pt x="282" y="250"/>
                    <a:pt x="283" y="255"/>
                  </a:cubicBezTo>
                  <a:cubicBezTo>
                    <a:pt x="284" y="258"/>
                    <a:pt x="285" y="260"/>
                    <a:pt x="285" y="261"/>
                  </a:cubicBezTo>
                  <a:cubicBezTo>
                    <a:pt x="285" y="262"/>
                    <a:pt x="285" y="263"/>
                    <a:pt x="285" y="263"/>
                  </a:cubicBezTo>
                  <a:cubicBezTo>
                    <a:pt x="285" y="263"/>
                    <a:pt x="284" y="264"/>
                    <a:pt x="283" y="264"/>
                  </a:cubicBezTo>
                  <a:cubicBezTo>
                    <a:pt x="283" y="264"/>
                    <a:pt x="283" y="264"/>
                    <a:pt x="283" y="264"/>
                  </a:cubicBezTo>
                  <a:cubicBezTo>
                    <a:pt x="283" y="264"/>
                    <a:pt x="283" y="264"/>
                    <a:pt x="283" y="264"/>
                  </a:cubicBezTo>
                  <a:cubicBezTo>
                    <a:pt x="282" y="264"/>
                    <a:pt x="282" y="264"/>
                    <a:pt x="281" y="264"/>
                  </a:cubicBezTo>
                  <a:cubicBezTo>
                    <a:pt x="281" y="263"/>
                    <a:pt x="281" y="263"/>
                    <a:pt x="281" y="263"/>
                  </a:cubicBezTo>
                  <a:cubicBezTo>
                    <a:pt x="281" y="263"/>
                    <a:pt x="281" y="262"/>
                    <a:pt x="280" y="262"/>
                  </a:cubicBezTo>
                  <a:cubicBezTo>
                    <a:pt x="280" y="260"/>
                    <a:pt x="280" y="258"/>
                    <a:pt x="279" y="256"/>
                  </a:cubicBezTo>
                  <a:cubicBezTo>
                    <a:pt x="277" y="252"/>
                    <a:pt x="276" y="248"/>
                    <a:pt x="274" y="245"/>
                  </a:cubicBezTo>
                  <a:cubicBezTo>
                    <a:pt x="274" y="244"/>
                    <a:pt x="273" y="242"/>
                    <a:pt x="273" y="241"/>
                  </a:cubicBezTo>
                  <a:cubicBezTo>
                    <a:pt x="273" y="241"/>
                    <a:pt x="272" y="240"/>
                    <a:pt x="272" y="240"/>
                  </a:cubicBezTo>
                  <a:cubicBezTo>
                    <a:pt x="272" y="240"/>
                    <a:pt x="271" y="240"/>
                    <a:pt x="271" y="240"/>
                  </a:cubicBezTo>
                  <a:cubicBezTo>
                    <a:pt x="271" y="239"/>
                    <a:pt x="271" y="239"/>
                    <a:pt x="271" y="239"/>
                  </a:cubicBezTo>
                  <a:cubicBezTo>
                    <a:pt x="271" y="239"/>
                    <a:pt x="271" y="239"/>
                    <a:pt x="271" y="239"/>
                  </a:cubicBezTo>
                  <a:cubicBezTo>
                    <a:pt x="271" y="239"/>
                    <a:pt x="271" y="239"/>
                    <a:pt x="271" y="239"/>
                  </a:cubicBezTo>
                  <a:cubicBezTo>
                    <a:pt x="271" y="239"/>
                    <a:pt x="271" y="239"/>
                    <a:pt x="271" y="239"/>
                  </a:cubicBezTo>
                  <a:cubicBezTo>
                    <a:pt x="271" y="239"/>
                    <a:pt x="270" y="239"/>
                    <a:pt x="270" y="239"/>
                  </a:cubicBezTo>
                  <a:cubicBezTo>
                    <a:pt x="270" y="239"/>
                    <a:pt x="270" y="239"/>
                    <a:pt x="270" y="239"/>
                  </a:cubicBezTo>
                  <a:cubicBezTo>
                    <a:pt x="270" y="239"/>
                    <a:pt x="270" y="239"/>
                    <a:pt x="270" y="239"/>
                  </a:cubicBezTo>
                  <a:cubicBezTo>
                    <a:pt x="270" y="239"/>
                    <a:pt x="270" y="239"/>
                    <a:pt x="270" y="239"/>
                  </a:cubicBezTo>
                  <a:cubicBezTo>
                    <a:pt x="270" y="239"/>
                    <a:pt x="270" y="240"/>
                    <a:pt x="270" y="240"/>
                  </a:cubicBezTo>
                  <a:cubicBezTo>
                    <a:pt x="270" y="240"/>
                    <a:pt x="270" y="240"/>
                    <a:pt x="270" y="240"/>
                  </a:cubicBezTo>
                  <a:cubicBezTo>
                    <a:pt x="270" y="240"/>
                    <a:pt x="270" y="240"/>
                    <a:pt x="270" y="240"/>
                  </a:cubicBezTo>
                  <a:cubicBezTo>
                    <a:pt x="270" y="240"/>
                    <a:pt x="270" y="240"/>
                    <a:pt x="270" y="240"/>
                  </a:cubicBezTo>
                  <a:cubicBezTo>
                    <a:pt x="270" y="242"/>
                    <a:pt x="271" y="244"/>
                    <a:pt x="271" y="246"/>
                  </a:cubicBezTo>
                  <a:cubicBezTo>
                    <a:pt x="271" y="248"/>
                    <a:pt x="271" y="249"/>
                    <a:pt x="271" y="251"/>
                  </a:cubicBezTo>
                  <a:cubicBezTo>
                    <a:pt x="271" y="253"/>
                    <a:pt x="271" y="254"/>
                    <a:pt x="272" y="255"/>
                  </a:cubicBezTo>
                  <a:cubicBezTo>
                    <a:pt x="272" y="256"/>
                    <a:pt x="273" y="258"/>
                    <a:pt x="273" y="260"/>
                  </a:cubicBezTo>
                  <a:cubicBezTo>
                    <a:pt x="273" y="261"/>
                    <a:pt x="273" y="261"/>
                    <a:pt x="273" y="262"/>
                  </a:cubicBezTo>
                  <a:cubicBezTo>
                    <a:pt x="273" y="263"/>
                    <a:pt x="272" y="263"/>
                    <a:pt x="272" y="263"/>
                  </a:cubicBezTo>
                  <a:cubicBezTo>
                    <a:pt x="271" y="263"/>
                    <a:pt x="270" y="263"/>
                    <a:pt x="270" y="263"/>
                  </a:cubicBezTo>
                  <a:cubicBezTo>
                    <a:pt x="269" y="263"/>
                    <a:pt x="269" y="262"/>
                    <a:pt x="269" y="262"/>
                  </a:cubicBezTo>
                  <a:cubicBezTo>
                    <a:pt x="269" y="261"/>
                    <a:pt x="268" y="258"/>
                    <a:pt x="268" y="256"/>
                  </a:cubicBezTo>
                  <a:cubicBezTo>
                    <a:pt x="267" y="253"/>
                    <a:pt x="266" y="252"/>
                    <a:pt x="266" y="251"/>
                  </a:cubicBezTo>
                  <a:cubicBezTo>
                    <a:pt x="266" y="250"/>
                    <a:pt x="266" y="249"/>
                    <a:pt x="266" y="247"/>
                  </a:cubicBezTo>
                  <a:cubicBezTo>
                    <a:pt x="266" y="247"/>
                    <a:pt x="266" y="247"/>
                    <a:pt x="266" y="247"/>
                  </a:cubicBezTo>
                  <a:cubicBezTo>
                    <a:pt x="265" y="247"/>
                    <a:pt x="265" y="247"/>
                    <a:pt x="265" y="247"/>
                  </a:cubicBezTo>
                  <a:cubicBezTo>
                    <a:pt x="265" y="247"/>
                    <a:pt x="265" y="246"/>
                    <a:pt x="265" y="245"/>
                  </a:cubicBezTo>
                  <a:cubicBezTo>
                    <a:pt x="265" y="244"/>
                    <a:pt x="265" y="243"/>
                    <a:pt x="265" y="242"/>
                  </a:cubicBezTo>
                  <a:cubicBezTo>
                    <a:pt x="265" y="241"/>
                    <a:pt x="264" y="239"/>
                    <a:pt x="264" y="239"/>
                  </a:cubicBezTo>
                  <a:cubicBezTo>
                    <a:pt x="263" y="238"/>
                    <a:pt x="263" y="238"/>
                    <a:pt x="262" y="238"/>
                  </a:cubicBezTo>
                  <a:cubicBezTo>
                    <a:pt x="262" y="238"/>
                    <a:pt x="261" y="238"/>
                    <a:pt x="261" y="238"/>
                  </a:cubicBezTo>
                  <a:cubicBezTo>
                    <a:pt x="261" y="238"/>
                    <a:pt x="261" y="238"/>
                    <a:pt x="261" y="238"/>
                  </a:cubicBezTo>
                  <a:cubicBezTo>
                    <a:pt x="260" y="238"/>
                    <a:pt x="260" y="238"/>
                    <a:pt x="260" y="238"/>
                  </a:cubicBezTo>
                  <a:cubicBezTo>
                    <a:pt x="260" y="238"/>
                    <a:pt x="259" y="239"/>
                    <a:pt x="259" y="240"/>
                  </a:cubicBezTo>
                  <a:cubicBezTo>
                    <a:pt x="259" y="240"/>
                    <a:pt x="259" y="240"/>
                    <a:pt x="259" y="240"/>
                  </a:cubicBezTo>
                  <a:cubicBezTo>
                    <a:pt x="259" y="241"/>
                    <a:pt x="259" y="241"/>
                    <a:pt x="258" y="242"/>
                  </a:cubicBezTo>
                  <a:cubicBezTo>
                    <a:pt x="258" y="242"/>
                    <a:pt x="258" y="242"/>
                    <a:pt x="258" y="242"/>
                  </a:cubicBezTo>
                  <a:cubicBezTo>
                    <a:pt x="258" y="242"/>
                    <a:pt x="258" y="242"/>
                    <a:pt x="258" y="242"/>
                  </a:cubicBezTo>
                  <a:cubicBezTo>
                    <a:pt x="258" y="242"/>
                    <a:pt x="258" y="243"/>
                    <a:pt x="258" y="244"/>
                  </a:cubicBezTo>
                  <a:cubicBezTo>
                    <a:pt x="257" y="245"/>
                    <a:pt x="257" y="246"/>
                    <a:pt x="257" y="247"/>
                  </a:cubicBezTo>
                  <a:cubicBezTo>
                    <a:pt x="257" y="247"/>
                    <a:pt x="257" y="247"/>
                    <a:pt x="257" y="247"/>
                  </a:cubicBezTo>
                  <a:cubicBezTo>
                    <a:pt x="257" y="247"/>
                    <a:pt x="256" y="247"/>
                    <a:pt x="256" y="247"/>
                  </a:cubicBezTo>
                  <a:cubicBezTo>
                    <a:pt x="256" y="247"/>
                    <a:pt x="256" y="248"/>
                    <a:pt x="256" y="248"/>
                  </a:cubicBezTo>
                  <a:cubicBezTo>
                    <a:pt x="256" y="250"/>
                    <a:pt x="255" y="251"/>
                    <a:pt x="255" y="252"/>
                  </a:cubicBezTo>
                  <a:cubicBezTo>
                    <a:pt x="255" y="253"/>
                    <a:pt x="254" y="254"/>
                    <a:pt x="254" y="254"/>
                  </a:cubicBezTo>
                  <a:cubicBezTo>
                    <a:pt x="254" y="254"/>
                    <a:pt x="254" y="254"/>
                    <a:pt x="253" y="254"/>
                  </a:cubicBezTo>
                  <a:cubicBezTo>
                    <a:pt x="253" y="254"/>
                    <a:pt x="253" y="254"/>
                    <a:pt x="252" y="254"/>
                  </a:cubicBezTo>
                  <a:cubicBezTo>
                    <a:pt x="252" y="254"/>
                    <a:pt x="252" y="254"/>
                    <a:pt x="252" y="253"/>
                  </a:cubicBezTo>
                  <a:cubicBezTo>
                    <a:pt x="251" y="252"/>
                    <a:pt x="251" y="250"/>
                    <a:pt x="252" y="246"/>
                  </a:cubicBezTo>
                  <a:cubicBezTo>
                    <a:pt x="253" y="243"/>
                    <a:pt x="253" y="242"/>
                    <a:pt x="254" y="241"/>
                  </a:cubicBezTo>
                  <a:cubicBezTo>
                    <a:pt x="254" y="241"/>
                    <a:pt x="254" y="241"/>
                    <a:pt x="254" y="241"/>
                  </a:cubicBezTo>
                  <a:cubicBezTo>
                    <a:pt x="254" y="241"/>
                    <a:pt x="254" y="241"/>
                    <a:pt x="254" y="241"/>
                  </a:cubicBezTo>
                  <a:cubicBezTo>
                    <a:pt x="254" y="240"/>
                    <a:pt x="254" y="240"/>
                    <a:pt x="254" y="240"/>
                  </a:cubicBezTo>
                  <a:cubicBezTo>
                    <a:pt x="254" y="240"/>
                    <a:pt x="254" y="240"/>
                    <a:pt x="254" y="240"/>
                  </a:cubicBezTo>
                  <a:cubicBezTo>
                    <a:pt x="254" y="238"/>
                    <a:pt x="255" y="237"/>
                    <a:pt x="256" y="235"/>
                  </a:cubicBezTo>
                  <a:cubicBezTo>
                    <a:pt x="256" y="235"/>
                    <a:pt x="256" y="235"/>
                    <a:pt x="256" y="235"/>
                  </a:cubicBezTo>
                  <a:cubicBezTo>
                    <a:pt x="256" y="235"/>
                    <a:pt x="256" y="235"/>
                    <a:pt x="256" y="235"/>
                  </a:cubicBezTo>
                  <a:cubicBezTo>
                    <a:pt x="256" y="234"/>
                    <a:pt x="256" y="234"/>
                    <a:pt x="256" y="234"/>
                  </a:cubicBezTo>
                  <a:cubicBezTo>
                    <a:pt x="256" y="234"/>
                    <a:pt x="256" y="234"/>
                    <a:pt x="256" y="234"/>
                  </a:cubicBezTo>
                  <a:cubicBezTo>
                    <a:pt x="255" y="226"/>
                    <a:pt x="256" y="222"/>
                    <a:pt x="256" y="218"/>
                  </a:cubicBezTo>
                  <a:cubicBezTo>
                    <a:pt x="256" y="218"/>
                    <a:pt x="256" y="218"/>
                    <a:pt x="256" y="218"/>
                  </a:cubicBezTo>
                  <a:cubicBezTo>
                    <a:pt x="256" y="214"/>
                    <a:pt x="258" y="210"/>
                    <a:pt x="263" y="208"/>
                  </a:cubicBezTo>
                  <a:cubicBezTo>
                    <a:pt x="263" y="208"/>
                    <a:pt x="263" y="208"/>
                    <a:pt x="263" y="208"/>
                  </a:cubicBezTo>
                  <a:cubicBezTo>
                    <a:pt x="263" y="208"/>
                    <a:pt x="263" y="208"/>
                    <a:pt x="263" y="208"/>
                  </a:cubicBezTo>
                  <a:cubicBezTo>
                    <a:pt x="263" y="208"/>
                    <a:pt x="263" y="208"/>
                    <a:pt x="263" y="208"/>
                  </a:cubicBezTo>
                  <a:cubicBezTo>
                    <a:pt x="276" y="199"/>
                    <a:pt x="299" y="185"/>
                    <a:pt x="316" y="172"/>
                  </a:cubicBezTo>
                  <a:cubicBezTo>
                    <a:pt x="337" y="155"/>
                    <a:pt x="338" y="148"/>
                    <a:pt x="372" y="117"/>
                  </a:cubicBezTo>
                  <a:cubicBezTo>
                    <a:pt x="389" y="102"/>
                    <a:pt x="404" y="91"/>
                    <a:pt x="412" y="81"/>
                  </a:cubicBezTo>
                  <a:cubicBezTo>
                    <a:pt x="416" y="76"/>
                    <a:pt x="419" y="71"/>
                    <a:pt x="419" y="65"/>
                  </a:cubicBezTo>
                  <a:cubicBezTo>
                    <a:pt x="418" y="62"/>
                    <a:pt x="418" y="59"/>
                    <a:pt x="416" y="56"/>
                  </a:cubicBezTo>
                  <a:cubicBezTo>
                    <a:pt x="416" y="56"/>
                    <a:pt x="416" y="56"/>
                    <a:pt x="415" y="55"/>
                  </a:cubicBezTo>
                  <a:close/>
                  <a:moveTo>
                    <a:pt x="295" y="215"/>
                  </a:moveTo>
                  <a:cubicBezTo>
                    <a:pt x="295" y="215"/>
                    <a:pt x="295" y="215"/>
                    <a:pt x="295" y="215"/>
                  </a:cubicBezTo>
                  <a:cubicBezTo>
                    <a:pt x="294" y="215"/>
                    <a:pt x="294" y="215"/>
                    <a:pt x="294" y="215"/>
                  </a:cubicBezTo>
                  <a:cubicBezTo>
                    <a:pt x="294" y="215"/>
                    <a:pt x="294" y="215"/>
                    <a:pt x="294" y="215"/>
                  </a:cubicBezTo>
                  <a:cubicBezTo>
                    <a:pt x="294" y="215"/>
                    <a:pt x="294" y="215"/>
                    <a:pt x="294" y="215"/>
                  </a:cubicBezTo>
                  <a:cubicBezTo>
                    <a:pt x="294" y="215"/>
                    <a:pt x="294" y="215"/>
                    <a:pt x="295" y="215"/>
                  </a:cubicBezTo>
                  <a:close/>
                  <a:moveTo>
                    <a:pt x="283" y="230"/>
                  </a:moveTo>
                  <a:cubicBezTo>
                    <a:pt x="283" y="230"/>
                    <a:pt x="283" y="231"/>
                    <a:pt x="283" y="231"/>
                  </a:cubicBezTo>
                  <a:cubicBezTo>
                    <a:pt x="283" y="231"/>
                    <a:pt x="283" y="231"/>
                    <a:pt x="283" y="231"/>
                  </a:cubicBezTo>
                  <a:cubicBezTo>
                    <a:pt x="283" y="231"/>
                    <a:pt x="283" y="231"/>
                    <a:pt x="283" y="231"/>
                  </a:cubicBezTo>
                  <a:cubicBezTo>
                    <a:pt x="283" y="231"/>
                    <a:pt x="283" y="231"/>
                    <a:pt x="283" y="231"/>
                  </a:cubicBezTo>
                  <a:cubicBezTo>
                    <a:pt x="283" y="231"/>
                    <a:pt x="283" y="231"/>
                    <a:pt x="283" y="231"/>
                  </a:cubicBezTo>
                  <a:cubicBezTo>
                    <a:pt x="283" y="231"/>
                    <a:pt x="283" y="231"/>
                    <a:pt x="283" y="231"/>
                  </a:cubicBezTo>
                  <a:cubicBezTo>
                    <a:pt x="283" y="230"/>
                    <a:pt x="283" y="230"/>
                    <a:pt x="283" y="230"/>
                  </a:cubicBezTo>
                  <a:cubicBezTo>
                    <a:pt x="283" y="230"/>
                    <a:pt x="283" y="230"/>
                    <a:pt x="283" y="230"/>
                  </a:cubicBezTo>
                  <a:cubicBezTo>
                    <a:pt x="283" y="230"/>
                    <a:pt x="283" y="230"/>
                    <a:pt x="283" y="230"/>
                  </a:cubicBez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0">
              <a:extLst>
                <a:ext uri="{FF2B5EF4-FFF2-40B4-BE49-F238E27FC236}">
                  <a16:creationId xmlns:a16="http://schemas.microsoft.com/office/drawing/2014/main" id="{215A4419-4AA8-4819-A380-782E521881E1}"/>
                </a:ext>
              </a:extLst>
            </p:cNvPr>
            <p:cNvSpPr>
              <a:spLocks noEditPoints="1"/>
            </p:cNvSpPr>
            <p:nvPr/>
          </p:nvSpPr>
          <p:spPr bwMode="auto">
            <a:xfrm>
              <a:off x="10024684" y="4329536"/>
              <a:ext cx="899914" cy="848956"/>
            </a:xfrm>
            <a:custGeom>
              <a:avLst/>
              <a:gdLst>
                <a:gd name="T0" fmla="*/ 318 w 351"/>
                <a:gd name="T1" fmla="*/ 102 h 331"/>
                <a:gd name="T2" fmla="*/ 183 w 351"/>
                <a:gd name="T3" fmla="*/ 61 h 331"/>
                <a:gd name="T4" fmla="*/ 192 w 351"/>
                <a:gd name="T5" fmla="*/ 50 h 331"/>
                <a:gd name="T6" fmla="*/ 197 w 351"/>
                <a:gd name="T7" fmla="*/ 47 h 331"/>
                <a:gd name="T8" fmla="*/ 202 w 351"/>
                <a:gd name="T9" fmla="*/ 43 h 331"/>
                <a:gd name="T10" fmla="*/ 195 w 351"/>
                <a:gd name="T11" fmla="*/ 34 h 331"/>
                <a:gd name="T12" fmla="*/ 202 w 351"/>
                <a:gd name="T13" fmla="*/ 35 h 331"/>
                <a:gd name="T14" fmla="*/ 202 w 351"/>
                <a:gd name="T15" fmla="*/ 34 h 331"/>
                <a:gd name="T16" fmla="*/ 206 w 351"/>
                <a:gd name="T17" fmla="*/ 33 h 331"/>
                <a:gd name="T18" fmla="*/ 202 w 351"/>
                <a:gd name="T19" fmla="*/ 19 h 331"/>
                <a:gd name="T20" fmla="*/ 209 w 351"/>
                <a:gd name="T21" fmla="*/ 28 h 331"/>
                <a:gd name="T22" fmla="*/ 214 w 351"/>
                <a:gd name="T23" fmla="*/ 27 h 331"/>
                <a:gd name="T24" fmla="*/ 217 w 351"/>
                <a:gd name="T25" fmla="*/ 30 h 331"/>
                <a:gd name="T26" fmla="*/ 218 w 351"/>
                <a:gd name="T27" fmla="*/ 36 h 331"/>
                <a:gd name="T28" fmla="*/ 165 w 351"/>
                <a:gd name="T29" fmla="*/ 33 h 331"/>
                <a:gd name="T30" fmla="*/ 75 w 351"/>
                <a:gd name="T31" fmla="*/ 68 h 331"/>
                <a:gd name="T32" fmla="*/ 146 w 351"/>
                <a:gd name="T33" fmla="*/ 81 h 331"/>
                <a:gd name="T34" fmla="*/ 112 w 351"/>
                <a:gd name="T35" fmla="*/ 93 h 331"/>
                <a:gd name="T36" fmla="*/ 67 w 351"/>
                <a:gd name="T37" fmla="*/ 76 h 331"/>
                <a:gd name="T38" fmla="*/ 74 w 351"/>
                <a:gd name="T39" fmla="*/ 103 h 331"/>
                <a:gd name="T40" fmla="*/ 65 w 351"/>
                <a:gd name="T41" fmla="*/ 117 h 331"/>
                <a:gd name="T42" fmla="*/ 75 w 351"/>
                <a:gd name="T43" fmla="*/ 124 h 331"/>
                <a:gd name="T44" fmla="*/ 76 w 351"/>
                <a:gd name="T45" fmla="*/ 134 h 331"/>
                <a:gd name="T46" fmla="*/ 88 w 351"/>
                <a:gd name="T47" fmla="*/ 136 h 331"/>
                <a:gd name="T48" fmla="*/ 97 w 351"/>
                <a:gd name="T49" fmla="*/ 133 h 331"/>
                <a:gd name="T50" fmla="*/ 107 w 351"/>
                <a:gd name="T51" fmla="*/ 127 h 331"/>
                <a:gd name="T52" fmla="*/ 96 w 351"/>
                <a:gd name="T53" fmla="*/ 142 h 331"/>
                <a:gd name="T54" fmla="*/ 119 w 351"/>
                <a:gd name="T55" fmla="*/ 196 h 331"/>
                <a:gd name="T56" fmla="*/ 95 w 351"/>
                <a:gd name="T57" fmla="*/ 185 h 331"/>
                <a:gd name="T58" fmla="*/ 72 w 351"/>
                <a:gd name="T59" fmla="*/ 171 h 331"/>
                <a:gd name="T60" fmla="*/ 53 w 351"/>
                <a:gd name="T61" fmla="*/ 157 h 331"/>
                <a:gd name="T62" fmla="*/ 43 w 351"/>
                <a:gd name="T63" fmla="*/ 194 h 331"/>
                <a:gd name="T64" fmla="*/ 27 w 351"/>
                <a:gd name="T65" fmla="*/ 89 h 331"/>
                <a:gd name="T66" fmla="*/ 26 w 351"/>
                <a:gd name="T67" fmla="*/ 89 h 331"/>
                <a:gd name="T68" fmla="*/ 138 w 351"/>
                <a:gd name="T69" fmla="*/ 324 h 331"/>
                <a:gd name="T70" fmla="*/ 120 w 351"/>
                <a:gd name="T71" fmla="*/ 235 h 331"/>
                <a:gd name="T72" fmla="*/ 118 w 351"/>
                <a:gd name="T73" fmla="*/ 235 h 331"/>
                <a:gd name="T74" fmla="*/ 108 w 351"/>
                <a:gd name="T75" fmla="*/ 237 h 331"/>
                <a:gd name="T76" fmla="*/ 104 w 351"/>
                <a:gd name="T77" fmla="*/ 237 h 331"/>
                <a:gd name="T78" fmla="*/ 109 w 351"/>
                <a:gd name="T79" fmla="*/ 234 h 331"/>
                <a:gd name="T80" fmla="*/ 100 w 351"/>
                <a:gd name="T81" fmla="*/ 230 h 331"/>
                <a:gd name="T82" fmla="*/ 106 w 351"/>
                <a:gd name="T83" fmla="*/ 228 h 331"/>
                <a:gd name="T84" fmla="*/ 106 w 351"/>
                <a:gd name="T85" fmla="*/ 225 h 331"/>
                <a:gd name="T86" fmla="*/ 102 w 351"/>
                <a:gd name="T87" fmla="*/ 222 h 331"/>
                <a:gd name="T88" fmla="*/ 108 w 351"/>
                <a:gd name="T89" fmla="*/ 221 h 331"/>
                <a:gd name="T90" fmla="*/ 114 w 351"/>
                <a:gd name="T91" fmla="*/ 214 h 331"/>
                <a:gd name="T92" fmla="*/ 115 w 351"/>
                <a:gd name="T93" fmla="*/ 211 h 331"/>
                <a:gd name="T94" fmla="*/ 124 w 351"/>
                <a:gd name="T95" fmla="*/ 223 h 331"/>
                <a:gd name="T96" fmla="*/ 320 w 351"/>
                <a:gd name="T97" fmla="*/ 228 h 331"/>
                <a:gd name="T98" fmla="*/ 209 w 351"/>
                <a:gd name="T99" fmla="*/ 171 h 331"/>
                <a:gd name="T100" fmla="*/ 214 w 351"/>
                <a:gd name="T101" fmla="*/ 183 h 331"/>
                <a:gd name="T102" fmla="*/ 210 w 351"/>
                <a:gd name="T103" fmla="*/ 185 h 331"/>
                <a:gd name="T104" fmla="*/ 200 w 351"/>
                <a:gd name="T105" fmla="*/ 184 h 331"/>
                <a:gd name="T106" fmla="*/ 193 w 351"/>
                <a:gd name="T107" fmla="*/ 196 h 331"/>
                <a:gd name="T108" fmla="*/ 193 w 351"/>
                <a:gd name="T109" fmla="*/ 185 h 331"/>
                <a:gd name="T110" fmla="*/ 190 w 351"/>
                <a:gd name="T111" fmla="*/ 183 h 331"/>
                <a:gd name="T112" fmla="*/ 183 w 351"/>
                <a:gd name="T113" fmla="*/ 191 h 331"/>
                <a:gd name="T114" fmla="*/ 186 w 351"/>
                <a:gd name="T115" fmla="*/ 177 h 331"/>
                <a:gd name="T116" fmla="*/ 174 w 351"/>
                <a:gd name="T117" fmla="*/ 182 h 331"/>
                <a:gd name="T118" fmla="*/ 192 w 351"/>
                <a:gd name="T119" fmla="*/ 165 h 331"/>
                <a:gd name="T120" fmla="*/ 213 w 351"/>
                <a:gd name="T121" fmla="*/ 18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1" h="331">
                  <a:moveTo>
                    <a:pt x="350" y="156"/>
                  </a:moveTo>
                  <a:cubicBezTo>
                    <a:pt x="350" y="154"/>
                    <a:pt x="351" y="152"/>
                    <a:pt x="351" y="149"/>
                  </a:cubicBezTo>
                  <a:cubicBezTo>
                    <a:pt x="351" y="147"/>
                    <a:pt x="350" y="145"/>
                    <a:pt x="350" y="144"/>
                  </a:cubicBezTo>
                  <a:cubicBezTo>
                    <a:pt x="348" y="140"/>
                    <a:pt x="345" y="138"/>
                    <a:pt x="342" y="136"/>
                  </a:cubicBezTo>
                  <a:cubicBezTo>
                    <a:pt x="338" y="135"/>
                    <a:pt x="333" y="135"/>
                    <a:pt x="328" y="135"/>
                  </a:cubicBezTo>
                  <a:cubicBezTo>
                    <a:pt x="318" y="134"/>
                    <a:pt x="306" y="135"/>
                    <a:pt x="296" y="134"/>
                  </a:cubicBezTo>
                  <a:cubicBezTo>
                    <a:pt x="272" y="132"/>
                    <a:pt x="244" y="131"/>
                    <a:pt x="230" y="129"/>
                  </a:cubicBezTo>
                  <a:cubicBezTo>
                    <a:pt x="219" y="128"/>
                    <a:pt x="211" y="128"/>
                    <a:pt x="205" y="128"/>
                  </a:cubicBezTo>
                  <a:cubicBezTo>
                    <a:pt x="202" y="128"/>
                    <a:pt x="200" y="127"/>
                    <a:pt x="198" y="126"/>
                  </a:cubicBezTo>
                  <a:cubicBezTo>
                    <a:pt x="197" y="125"/>
                    <a:pt x="195" y="124"/>
                    <a:pt x="194" y="122"/>
                  </a:cubicBezTo>
                  <a:cubicBezTo>
                    <a:pt x="204" y="120"/>
                    <a:pt x="216" y="121"/>
                    <a:pt x="228" y="119"/>
                  </a:cubicBezTo>
                  <a:cubicBezTo>
                    <a:pt x="236" y="118"/>
                    <a:pt x="246" y="115"/>
                    <a:pt x="255" y="113"/>
                  </a:cubicBezTo>
                  <a:cubicBezTo>
                    <a:pt x="264" y="110"/>
                    <a:pt x="272" y="108"/>
                    <a:pt x="276" y="108"/>
                  </a:cubicBezTo>
                  <a:cubicBezTo>
                    <a:pt x="281" y="108"/>
                    <a:pt x="293" y="108"/>
                    <a:pt x="304" y="107"/>
                  </a:cubicBezTo>
                  <a:cubicBezTo>
                    <a:pt x="309" y="106"/>
                    <a:pt x="314" y="104"/>
                    <a:pt x="318" y="102"/>
                  </a:cubicBezTo>
                  <a:cubicBezTo>
                    <a:pt x="322" y="100"/>
                    <a:pt x="324" y="96"/>
                    <a:pt x="323" y="91"/>
                  </a:cubicBezTo>
                  <a:cubicBezTo>
                    <a:pt x="323" y="85"/>
                    <a:pt x="321" y="80"/>
                    <a:pt x="318" y="78"/>
                  </a:cubicBezTo>
                  <a:cubicBezTo>
                    <a:pt x="316" y="75"/>
                    <a:pt x="312" y="74"/>
                    <a:pt x="308" y="74"/>
                  </a:cubicBezTo>
                  <a:cubicBezTo>
                    <a:pt x="299" y="74"/>
                    <a:pt x="288" y="77"/>
                    <a:pt x="274" y="77"/>
                  </a:cubicBezTo>
                  <a:cubicBezTo>
                    <a:pt x="259" y="77"/>
                    <a:pt x="250" y="78"/>
                    <a:pt x="243" y="79"/>
                  </a:cubicBezTo>
                  <a:cubicBezTo>
                    <a:pt x="236" y="80"/>
                    <a:pt x="231" y="81"/>
                    <a:pt x="222" y="81"/>
                  </a:cubicBezTo>
                  <a:cubicBezTo>
                    <a:pt x="222" y="81"/>
                    <a:pt x="222" y="81"/>
                    <a:pt x="222" y="81"/>
                  </a:cubicBezTo>
                  <a:cubicBezTo>
                    <a:pt x="218" y="80"/>
                    <a:pt x="214" y="81"/>
                    <a:pt x="208" y="82"/>
                  </a:cubicBezTo>
                  <a:cubicBezTo>
                    <a:pt x="203" y="84"/>
                    <a:pt x="197" y="85"/>
                    <a:pt x="191" y="86"/>
                  </a:cubicBezTo>
                  <a:cubicBezTo>
                    <a:pt x="185" y="87"/>
                    <a:pt x="180" y="87"/>
                    <a:pt x="176" y="85"/>
                  </a:cubicBezTo>
                  <a:cubicBezTo>
                    <a:pt x="172" y="83"/>
                    <a:pt x="169" y="80"/>
                    <a:pt x="168" y="74"/>
                  </a:cubicBezTo>
                  <a:cubicBezTo>
                    <a:pt x="169" y="72"/>
                    <a:pt x="171" y="69"/>
                    <a:pt x="175" y="67"/>
                  </a:cubicBezTo>
                  <a:cubicBezTo>
                    <a:pt x="178" y="65"/>
                    <a:pt x="181" y="63"/>
                    <a:pt x="183" y="61"/>
                  </a:cubicBezTo>
                  <a:cubicBezTo>
                    <a:pt x="183" y="61"/>
                    <a:pt x="183" y="61"/>
                    <a:pt x="183" y="61"/>
                  </a:cubicBezTo>
                  <a:cubicBezTo>
                    <a:pt x="183" y="61"/>
                    <a:pt x="183" y="61"/>
                    <a:pt x="183" y="61"/>
                  </a:cubicBezTo>
                  <a:cubicBezTo>
                    <a:pt x="183" y="60"/>
                    <a:pt x="183" y="60"/>
                    <a:pt x="184" y="60"/>
                  </a:cubicBezTo>
                  <a:cubicBezTo>
                    <a:pt x="187" y="58"/>
                    <a:pt x="190" y="55"/>
                    <a:pt x="194" y="52"/>
                  </a:cubicBezTo>
                  <a:cubicBezTo>
                    <a:pt x="194" y="52"/>
                    <a:pt x="194" y="52"/>
                    <a:pt x="194" y="51"/>
                  </a:cubicBezTo>
                  <a:cubicBezTo>
                    <a:pt x="194" y="51"/>
                    <a:pt x="194" y="51"/>
                    <a:pt x="194" y="51"/>
                  </a:cubicBezTo>
                  <a:cubicBezTo>
                    <a:pt x="194" y="51"/>
                    <a:pt x="194" y="51"/>
                    <a:pt x="194" y="51"/>
                  </a:cubicBezTo>
                  <a:cubicBezTo>
                    <a:pt x="194" y="51"/>
                    <a:pt x="194" y="51"/>
                    <a:pt x="194" y="51"/>
                  </a:cubicBezTo>
                  <a:cubicBezTo>
                    <a:pt x="194" y="51"/>
                    <a:pt x="194" y="51"/>
                    <a:pt x="194" y="51"/>
                  </a:cubicBezTo>
                  <a:cubicBezTo>
                    <a:pt x="194" y="51"/>
                    <a:pt x="194" y="51"/>
                    <a:pt x="194" y="51"/>
                  </a:cubicBezTo>
                  <a:cubicBezTo>
                    <a:pt x="194" y="51"/>
                    <a:pt x="194" y="51"/>
                    <a:pt x="194" y="51"/>
                  </a:cubicBezTo>
                  <a:cubicBezTo>
                    <a:pt x="194" y="51"/>
                    <a:pt x="194" y="51"/>
                    <a:pt x="194" y="51"/>
                  </a:cubicBezTo>
                  <a:cubicBezTo>
                    <a:pt x="194" y="51"/>
                    <a:pt x="194" y="51"/>
                    <a:pt x="194" y="51"/>
                  </a:cubicBezTo>
                  <a:cubicBezTo>
                    <a:pt x="194" y="51"/>
                    <a:pt x="194" y="51"/>
                    <a:pt x="194" y="51"/>
                  </a:cubicBezTo>
                  <a:cubicBezTo>
                    <a:pt x="194" y="51"/>
                    <a:pt x="194" y="51"/>
                    <a:pt x="193" y="50"/>
                  </a:cubicBezTo>
                  <a:cubicBezTo>
                    <a:pt x="193" y="50"/>
                    <a:pt x="193" y="50"/>
                    <a:pt x="193" y="50"/>
                  </a:cubicBezTo>
                  <a:cubicBezTo>
                    <a:pt x="192" y="50"/>
                    <a:pt x="192" y="50"/>
                    <a:pt x="192" y="50"/>
                  </a:cubicBezTo>
                  <a:cubicBezTo>
                    <a:pt x="192" y="50"/>
                    <a:pt x="192" y="50"/>
                    <a:pt x="192" y="50"/>
                  </a:cubicBezTo>
                  <a:cubicBezTo>
                    <a:pt x="191" y="50"/>
                    <a:pt x="190" y="50"/>
                    <a:pt x="189" y="50"/>
                  </a:cubicBezTo>
                  <a:cubicBezTo>
                    <a:pt x="189" y="50"/>
                    <a:pt x="189" y="49"/>
                    <a:pt x="189" y="49"/>
                  </a:cubicBezTo>
                  <a:cubicBezTo>
                    <a:pt x="188" y="49"/>
                    <a:pt x="188" y="49"/>
                    <a:pt x="188" y="49"/>
                  </a:cubicBezTo>
                  <a:cubicBezTo>
                    <a:pt x="188" y="49"/>
                    <a:pt x="188" y="49"/>
                    <a:pt x="188" y="49"/>
                  </a:cubicBezTo>
                  <a:cubicBezTo>
                    <a:pt x="188" y="48"/>
                    <a:pt x="189" y="48"/>
                    <a:pt x="189" y="48"/>
                  </a:cubicBezTo>
                  <a:cubicBezTo>
                    <a:pt x="190" y="47"/>
                    <a:pt x="190" y="47"/>
                    <a:pt x="191" y="47"/>
                  </a:cubicBezTo>
                  <a:cubicBezTo>
                    <a:pt x="192" y="47"/>
                    <a:pt x="193" y="47"/>
                    <a:pt x="193" y="47"/>
                  </a:cubicBezTo>
                  <a:cubicBezTo>
                    <a:pt x="194" y="47"/>
                    <a:pt x="194" y="47"/>
                    <a:pt x="194" y="47"/>
                  </a:cubicBezTo>
                  <a:cubicBezTo>
                    <a:pt x="194" y="47"/>
                    <a:pt x="194" y="47"/>
                    <a:pt x="194" y="47"/>
                  </a:cubicBezTo>
                  <a:cubicBezTo>
                    <a:pt x="194" y="47"/>
                    <a:pt x="194" y="47"/>
                    <a:pt x="194" y="47"/>
                  </a:cubicBezTo>
                  <a:cubicBezTo>
                    <a:pt x="195" y="47"/>
                    <a:pt x="195" y="47"/>
                    <a:pt x="195" y="47"/>
                  </a:cubicBezTo>
                  <a:cubicBezTo>
                    <a:pt x="195" y="47"/>
                    <a:pt x="195" y="47"/>
                    <a:pt x="195" y="47"/>
                  </a:cubicBezTo>
                  <a:cubicBezTo>
                    <a:pt x="195" y="47"/>
                    <a:pt x="195" y="47"/>
                    <a:pt x="195" y="47"/>
                  </a:cubicBezTo>
                  <a:cubicBezTo>
                    <a:pt x="195" y="47"/>
                    <a:pt x="196" y="47"/>
                    <a:pt x="197" y="47"/>
                  </a:cubicBezTo>
                  <a:cubicBezTo>
                    <a:pt x="198" y="47"/>
                    <a:pt x="198" y="47"/>
                    <a:pt x="199" y="48"/>
                  </a:cubicBezTo>
                  <a:cubicBezTo>
                    <a:pt x="199" y="48"/>
                    <a:pt x="199" y="48"/>
                    <a:pt x="199" y="48"/>
                  </a:cubicBezTo>
                  <a:cubicBezTo>
                    <a:pt x="199" y="48"/>
                    <a:pt x="199" y="48"/>
                    <a:pt x="199" y="48"/>
                  </a:cubicBezTo>
                  <a:cubicBezTo>
                    <a:pt x="199" y="48"/>
                    <a:pt x="199" y="48"/>
                    <a:pt x="199" y="48"/>
                  </a:cubicBezTo>
                  <a:cubicBezTo>
                    <a:pt x="199" y="48"/>
                    <a:pt x="199" y="48"/>
                    <a:pt x="199" y="48"/>
                  </a:cubicBezTo>
                  <a:cubicBezTo>
                    <a:pt x="199" y="48"/>
                    <a:pt x="199" y="48"/>
                    <a:pt x="199" y="48"/>
                  </a:cubicBezTo>
                  <a:cubicBezTo>
                    <a:pt x="199" y="48"/>
                    <a:pt x="199" y="48"/>
                    <a:pt x="199" y="48"/>
                  </a:cubicBezTo>
                  <a:cubicBezTo>
                    <a:pt x="199" y="48"/>
                    <a:pt x="199" y="48"/>
                    <a:pt x="199" y="48"/>
                  </a:cubicBezTo>
                  <a:cubicBezTo>
                    <a:pt x="199" y="48"/>
                    <a:pt x="199" y="48"/>
                    <a:pt x="199" y="48"/>
                  </a:cubicBezTo>
                  <a:cubicBezTo>
                    <a:pt x="199" y="47"/>
                    <a:pt x="199" y="47"/>
                    <a:pt x="199" y="47"/>
                  </a:cubicBezTo>
                  <a:cubicBezTo>
                    <a:pt x="199" y="47"/>
                    <a:pt x="199" y="47"/>
                    <a:pt x="199" y="47"/>
                  </a:cubicBezTo>
                  <a:cubicBezTo>
                    <a:pt x="199" y="47"/>
                    <a:pt x="200" y="47"/>
                    <a:pt x="200" y="46"/>
                  </a:cubicBezTo>
                  <a:cubicBezTo>
                    <a:pt x="200" y="46"/>
                    <a:pt x="200" y="46"/>
                    <a:pt x="200" y="46"/>
                  </a:cubicBezTo>
                  <a:cubicBezTo>
                    <a:pt x="200" y="46"/>
                    <a:pt x="200" y="46"/>
                    <a:pt x="200" y="46"/>
                  </a:cubicBezTo>
                  <a:cubicBezTo>
                    <a:pt x="201" y="45"/>
                    <a:pt x="202" y="44"/>
                    <a:pt x="202" y="43"/>
                  </a:cubicBezTo>
                  <a:cubicBezTo>
                    <a:pt x="202" y="42"/>
                    <a:pt x="201" y="41"/>
                    <a:pt x="201" y="40"/>
                  </a:cubicBezTo>
                  <a:cubicBezTo>
                    <a:pt x="201" y="40"/>
                    <a:pt x="200" y="40"/>
                    <a:pt x="200" y="40"/>
                  </a:cubicBezTo>
                  <a:cubicBezTo>
                    <a:pt x="200" y="40"/>
                    <a:pt x="200" y="40"/>
                    <a:pt x="200" y="40"/>
                  </a:cubicBezTo>
                  <a:cubicBezTo>
                    <a:pt x="200" y="40"/>
                    <a:pt x="200" y="40"/>
                    <a:pt x="200" y="40"/>
                  </a:cubicBezTo>
                  <a:cubicBezTo>
                    <a:pt x="200" y="40"/>
                    <a:pt x="200" y="40"/>
                    <a:pt x="200" y="40"/>
                  </a:cubicBezTo>
                  <a:cubicBezTo>
                    <a:pt x="200" y="40"/>
                    <a:pt x="200" y="40"/>
                    <a:pt x="200" y="40"/>
                  </a:cubicBezTo>
                  <a:cubicBezTo>
                    <a:pt x="200" y="40"/>
                    <a:pt x="200" y="40"/>
                    <a:pt x="200" y="40"/>
                  </a:cubicBezTo>
                  <a:cubicBezTo>
                    <a:pt x="200" y="40"/>
                    <a:pt x="200" y="40"/>
                    <a:pt x="200" y="40"/>
                  </a:cubicBezTo>
                  <a:cubicBezTo>
                    <a:pt x="200" y="40"/>
                    <a:pt x="200" y="40"/>
                    <a:pt x="200" y="40"/>
                  </a:cubicBezTo>
                  <a:cubicBezTo>
                    <a:pt x="200" y="40"/>
                    <a:pt x="200" y="40"/>
                    <a:pt x="200" y="40"/>
                  </a:cubicBezTo>
                  <a:cubicBezTo>
                    <a:pt x="200" y="40"/>
                    <a:pt x="200" y="39"/>
                    <a:pt x="199" y="38"/>
                  </a:cubicBezTo>
                  <a:cubicBezTo>
                    <a:pt x="199" y="38"/>
                    <a:pt x="199" y="38"/>
                    <a:pt x="199" y="38"/>
                  </a:cubicBezTo>
                  <a:cubicBezTo>
                    <a:pt x="199" y="38"/>
                    <a:pt x="199" y="38"/>
                    <a:pt x="199" y="38"/>
                  </a:cubicBezTo>
                  <a:cubicBezTo>
                    <a:pt x="199" y="38"/>
                    <a:pt x="199" y="38"/>
                    <a:pt x="199" y="38"/>
                  </a:cubicBezTo>
                  <a:cubicBezTo>
                    <a:pt x="198" y="37"/>
                    <a:pt x="196" y="35"/>
                    <a:pt x="195" y="34"/>
                  </a:cubicBezTo>
                  <a:cubicBezTo>
                    <a:pt x="194" y="33"/>
                    <a:pt x="193" y="32"/>
                    <a:pt x="192" y="31"/>
                  </a:cubicBezTo>
                  <a:cubicBezTo>
                    <a:pt x="191" y="30"/>
                    <a:pt x="190" y="29"/>
                    <a:pt x="190" y="28"/>
                  </a:cubicBezTo>
                  <a:cubicBezTo>
                    <a:pt x="189" y="28"/>
                    <a:pt x="189" y="27"/>
                    <a:pt x="189" y="27"/>
                  </a:cubicBezTo>
                  <a:cubicBezTo>
                    <a:pt x="189" y="26"/>
                    <a:pt x="189" y="26"/>
                    <a:pt x="189" y="26"/>
                  </a:cubicBezTo>
                  <a:cubicBezTo>
                    <a:pt x="189" y="25"/>
                    <a:pt x="190" y="25"/>
                    <a:pt x="190" y="25"/>
                  </a:cubicBezTo>
                  <a:cubicBezTo>
                    <a:pt x="190" y="25"/>
                    <a:pt x="191" y="25"/>
                    <a:pt x="191" y="26"/>
                  </a:cubicBezTo>
                  <a:cubicBezTo>
                    <a:pt x="192" y="26"/>
                    <a:pt x="193" y="28"/>
                    <a:pt x="194" y="29"/>
                  </a:cubicBezTo>
                  <a:cubicBezTo>
                    <a:pt x="196" y="30"/>
                    <a:pt x="196" y="31"/>
                    <a:pt x="197" y="32"/>
                  </a:cubicBezTo>
                  <a:cubicBezTo>
                    <a:pt x="197" y="32"/>
                    <a:pt x="197" y="32"/>
                    <a:pt x="197" y="32"/>
                  </a:cubicBezTo>
                  <a:cubicBezTo>
                    <a:pt x="197" y="32"/>
                    <a:pt x="197" y="32"/>
                    <a:pt x="197" y="32"/>
                  </a:cubicBezTo>
                  <a:cubicBezTo>
                    <a:pt x="198" y="33"/>
                    <a:pt x="199" y="34"/>
                    <a:pt x="200" y="34"/>
                  </a:cubicBezTo>
                  <a:cubicBezTo>
                    <a:pt x="200" y="35"/>
                    <a:pt x="201" y="35"/>
                    <a:pt x="201" y="35"/>
                  </a:cubicBezTo>
                  <a:cubicBezTo>
                    <a:pt x="201" y="35"/>
                    <a:pt x="201" y="35"/>
                    <a:pt x="201" y="35"/>
                  </a:cubicBezTo>
                  <a:cubicBezTo>
                    <a:pt x="201" y="35"/>
                    <a:pt x="201" y="35"/>
                    <a:pt x="201" y="35"/>
                  </a:cubicBezTo>
                  <a:cubicBezTo>
                    <a:pt x="202" y="35"/>
                    <a:pt x="202" y="35"/>
                    <a:pt x="202" y="35"/>
                  </a:cubicBezTo>
                  <a:cubicBezTo>
                    <a:pt x="202" y="35"/>
                    <a:pt x="202" y="35"/>
                    <a:pt x="202" y="35"/>
                  </a:cubicBezTo>
                  <a:cubicBezTo>
                    <a:pt x="202" y="35"/>
                    <a:pt x="202" y="35"/>
                    <a:pt x="202" y="35"/>
                  </a:cubicBezTo>
                  <a:cubicBezTo>
                    <a:pt x="202" y="35"/>
                    <a:pt x="202" y="35"/>
                    <a:pt x="202" y="35"/>
                  </a:cubicBezTo>
                  <a:cubicBezTo>
                    <a:pt x="202" y="35"/>
                    <a:pt x="202" y="35"/>
                    <a:pt x="202" y="35"/>
                  </a:cubicBezTo>
                  <a:cubicBezTo>
                    <a:pt x="202" y="35"/>
                    <a:pt x="202" y="35"/>
                    <a:pt x="202" y="35"/>
                  </a:cubicBezTo>
                  <a:cubicBezTo>
                    <a:pt x="202" y="35"/>
                    <a:pt x="202" y="35"/>
                    <a:pt x="202" y="35"/>
                  </a:cubicBezTo>
                  <a:cubicBezTo>
                    <a:pt x="202" y="35"/>
                    <a:pt x="202" y="35"/>
                    <a:pt x="202" y="35"/>
                  </a:cubicBezTo>
                  <a:cubicBezTo>
                    <a:pt x="202" y="35"/>
                    <a:pt x="202" y="35"/>
                    <a:pt x="202" y="35"/>
                  </a:cubicBezTo>
                  <a:cubicBezTo>
                    <a:pt x="202" y="35"/>
                    <a:pt x="202" y="35"/>
                    <a:pt x="202" y="35"/>
                  </a:cubicBezTo>
                  <a:cubicBezTo>
                    <a:pt x="202" y="35"/>
                    <a:pt x="202" y="35"/>
                    <a:pt x="202" y="35"/>
                  </a:cubicBezTo>
                  <a:cubicBezTo>
                    <a:pt x="203" y="35"/>
                    <a:pt x="203" y="35"/>
                    <a:pt x="203" y="35"/>
                  </a:cubicBezTo>
                  <a:cubicBezTo>
                    <a:pt x="203" y="35"/>
                    <a:pt x="203" y="35"/>
                    <a:pt x="203" y="35"/>
                  </a:cubicBezTo>
                  <a:cubicBezTo>
                    <a:pt x="203" y="35"/>
                    <a:pt x="203" y="35"/>
                    <a:pt x="203" y="35"/>
                  </a:cubicBezTo>
                  <a:cubicBezTo>
                    <a:pt x="203" y="34"/>
                    <a:pt x="203" y="34"/>
                    <a:pt x="203" y="34"/>
                  </a:cubicBezTo>
                  <a:cubicBezTo>
                    <a:pt x="202" y="34"/>
                    <a:pt x="202" y="34"/>
                    <a:pt x="202" y="34"/>
                  </a:cubicBezTo>
                  <a:cubicBezTo>
                    <a:pt x="202" y="33"/>
                    <a:pt x="200" y="32"/>
                    <a:pt x="199" y="30"/>
                  </a:cubicBezTo>
                  <a:cubicBezTo>
                    <a:pt x="198" y="29"/>
                    <a:pt x="198" y="28"/>
                    <a:pt x="196" y="25"/>
                  </a:cubicBezTo>
                  <a:cubicBezTo>
                    <a:pt x="196" y="24"/>
                    <a:pt x="195" y="23"/>
                    <a:pt x="194" y="22"/>
                  </a:cubicBezTo>
                  <a:cubicBezTo>
                    <a:pt x="194" y="22"/>
                    <a:pt x="194" y="22"/>
                    <a:pt x="194" y="22"/>
                  </a:cubicBezTo>
                  <a:cubicBezTo>
                    <a:pt x="194" y="22"/>
                    <a:pt x="194" y="22"/>
                    <a:pt x="194" y="22"/>
                  </a:cubicBezTo>
                  <a:cubicBezTo>
                    <a:pt x="194" y="22"/>
                    <a:pt x="194" y="22"/>
                    <a:pt x="194" y="21"/>
                  </a:cubicBezTo>
                  <a:cubicBezTo>
                    <a:pt x="194" y="21"/>
                    <a:pt x="194" y="21"/>
                    <a:pt x="194" y="20"/>
                  </a:cubicBezTo>
                  <a:cubicBezTo>
                    <a:pt x="194" y="20"/>
                    <a:pt x="194" y="20"/>
                    <a:pt x="195" y="19"/>
                  </a:cubicBezTo>
                  <a:cubicBezTo>
                    <a:pt x="195" y="19"/>
                    <a:pt x="195" y="19"/>
                    <a:pt x="195" y="19"/>
                  </a:cubicBezTo>
                  <a:cubicBezTo>
                    <a:pt x="196" y="19"/>
                    <a:pt x="196" y="19"/>
                    <a:pt x="196" y="20"/>
                  </a:cubicBezTo>
                  <a:cubicBezTo>
                    <a:pt x="196" y="20"/>
                    <a:pt x="197" y="20"/>
                    <a:pt x="197" y="21"/>
                  </a:cubicBezTo>
                  <a:cubicBezTo>
                    <a:pt x="197" y="22"/>
                    <a:pt x="198" y="23"/>
                    <a:pt x="199" y="24"/>
                  </a:cubicBezTo>
                  <a:cubicBezTo>
                    <a:pt x="201" y="26"/>
                    <a:pt x="202" y="29"/>
                    <a:pt x="203" y="30"/>
                  </a:cubicBezTo>
                  <a:cubicBezTo>
                    <a:pt x="204" y="31"/>
                    <a:pt x="204" y="32"/>
                    <a:pt x="205" y="32"/>
                  </a:cubicBezTo>
                  <a:cubicBezTo>
                    <a:pt x="205" y="33"/>
                    <a:pt x="205" y="33"/>
                    <a:pt x="206" y="33"/>
                  </a:cubicBezTo>
                  <a:cubicBezTo>
                    <a:pt x="206" y="33"/>
                    <a:pt x="206" y="33"/>
                    <a:pt x="207" y="33"/>
                  </a:cubicBezTo>
                  <a:cubicBezTo>
                    <a:pt x="207" y="33"/>
                    <a:pt x="207" y="33"/>
                    <a:pt x="207" y="33"/>
                  </a:cubicBezTo>
                  <a:cubicBezTo>
                    <a:pt x="207" y="33"/>
                    <a:pt x="207" y="33"/>
                    <a:pt x="207" y="33"/>
                  </a:cubicBezTo>
                  <a:cubicBezTo>
                    <a:pt x="207" y="33"/>
                    <a:pt x="207" y="33"/>
                    <a:pt x="207" y="33"/>
                  </a:cubicBezTo>
                  <a:cubicBezTo>
                    <a:pt x="207" y="33"/>
                    <a:pt x="207" y="33"/>
                    <a:pt x="207" y="33"/>
                  </a:cubicBezTo>
                  <a:cubicBezTo>
                    <a:pt x="207" y="33"/>
                    <a:pt x="207" y="33"/>
                    <a:pt x="207" y="33"/>
                  </a:cubicBezTo>
                  <a:cubicBezTo>
                    <a:pt x="207" y="33"/>
                    <a:pt x="207" y="33"/>
                    <a:pt x="207" y="33"/>
                  </a:cubicBezTo>
                  <a:cubicBezTo>
                    <a:pt x="207" y="33"/>
                    <a:pt x="207" y="33"/>
                    <a:pt x="207" y="33"/>
                  </a:cubicBezTo>
                  <a:cubicBezTo>
                    <a:pt x="207" y="33"/>
                    <a:pt x="207" y="33"/>
                    <a:pt x="207" y="33"/>
                  </a:cubicBezTo>
                  <a:cubicBezTo>
                    <a:pt x="207" y="33"/>
                    <a:pt x="207" y="33"/>
                    <a:pt x="207" y="33"/>
                  </a:cubicBezTo>
                  <a:cubicBezTo>
                    <a:pt x="207" y="31"/>
                    <a:pt x="206" y="30"/>
                    <a:pt x="205" y="29"/>
                  </a:cubicBezTo>
                  <a:cubicBezTo>
                    <a:pt x="205" y="28"/>
                    <a:pt x="205" y="27"/>
                    <a:pt x="204" y="26"/>
                  </a:cubicBezTo>
                  <a:cubicBezTo>
                    <a:pt x="204" y="25"/>
                    <a:pt x="204" y="24"/>
                    <a:pt x="204" y="24"/>
                  </a:cubicBezTo>
                  <a:cubicBezTo>
                    <a:pt x="203" y="23"/>
                    <a:pt x="202" y="22"/>
                    <a:pt x="202" y="21"/>
                  </a:cubicBezTo>
                  <a:cubicBezTo>
                    <a:pt x="202" y="20"/>
                    <a:pt x="202" y="20"/>
                    <a:pt x="202" y="19"/>
                  </a:cubicBezTo>
                  <a:cubicBezTo>
                    <a:pt x="202" y="19"/>
                    <a:pt x="202" y="19"/>
                    <a:pt x="202" y="19"/>
                  </a:cubicBezTo>
                  <a:cubicBezTo>
                    <a:pt x="203" y="18"/>
                    <a:pt x="203" y="18"/>
                    <a:pt x="204" y="19"/>
                  </a:cubicBezTo>
                  <a:cubicBezTo>
                    <a:pt x="204" y="19"/>
                    <a:pt x="204" y="19"/>
                    <a:pt x="204" y="19"/>
                  </a:cubicBezTo>
                  <a:cubicBezTo>
                    <a:pt x="205" y="20"/>
                    <a:pt x="205" y="21"/>
                    <a:pt x="206" y="22"/>
                  </a:cubicBezTo>
                  <a:cubicBezTo>
                    <a:pt x="206" y="22"/>
                    <a:pt x="206" y="22"/>
                    <a:pt x="206" y="22"/>
                  </a:cubicBezTo>
                  <a:cubicBezTo>
                    <a:pt x="206" y="22"/>
                    <a:pt x="206" y="22"/>
                    <a:pt x="206" y="22"/>
                  </a:cubicBezTo>
                  <a:cubicBezTo>
                    <a:pt x="206" y="23"/>
                    <a:pt x="206" y="23"/>
                    <a:pt x="206" y="23"/>
                  </a:cubicBezTo>
                  <a:cubicBezTo>
                    <a:pt x="206" y="23"/>
                    <a:pt x="206" y="23"/>
                    <a:pt x="206" y="23"/>
                  </a:cubicBezTo>
                  <a:cubicBezTo>
                    <a:pt x="207" y="24"/>
                    <a:pt x="207" y="25"/>
                    <a:pt x="207" y="26"/>
                  </a:cubicBezTo>
                  <a:cubicBezTo>
                    <a:pt x="208" y="26"/>
                    <a:pt x="208" y="27"/>
                    <a:pt x="208" y="28"/>
                  </a:cubicBezTo>
                  <a:cubicBezTo>
                    <a:pt x="208" y="28"/>
                    <a:pt x="208" y="28"/>
                    <a:pt x="209" y="28"/>
                  </a:cubicBezTo>
                  <a:cubicBezTo>
                    <a:pt x="209" y="28"/>
                    <a:pt x="209" y="28"/>
                    <a:pt x="209" y="28"/>
                  </a:cubicBezTo>
                  <a:cubicBezTo>
                    <a:pt x="209" y="28"/>
                    <a:pt x="209" y="28"/>
                    <a:pt x="209" y="28"/>
                  </a:cubicBezTo>
                  <a:cubicBezTo>
                    <a:pt x="209" y="28"/>
                    <a:pt x="209" y="28"/>
                    <a:pt x="209" y="28"/>
                  </a:cubicBezTo>
                  <a:cubicBezTo>
                    <a:pt x="209" y="28"/>
                    <a:pt x="209" y="28"/>
                    <a:pt x="209" y="28"/>
                  </a:cubicBezTo>
                  <a:cubicBezTo>
                    <a:pt x="209" y="28"/>
                    <a:pt x="209" y="29"/>
                    <a:pt x="209" y="29"/>
                  </a:cubicBezTo>
                  <a:cubicBezTo>
                    <a:pt x="209" y="30"/>
                    <a:pt x="210" y="30"/>
                    <a:pt x="210" y="31"/>
                  </a:cubicBezTo>
                  <a:cubicBezTo>
                    <a:pt x="210" y="31"/>
                    <a:pt x="210" y="31"/>
                    <a:pt x="210" y="31"/>
                  </a:cubicBezTo>
                  <a:cubicBezTo>
                    <a:pt x="210" y="32"/>
                    <a:pt x="210" y="32"/>
                    <a:pt x="211" y="33"/>
                  </a:cubicBezTo>
                  <a:cubicBezTo>
                    <a:pt x="212" y="33"/>
                    <a:pt x="212" y="33"/>
                    <a:pt x="213" y="33"/>
                  </a:cubicBezTo>
                  <a:cubicBezTo>
                    <a:pt x="213" y="33"/>
                    <a:pt x="213" y="33"/>
                    <a:pt x="213" y="33"/>
                  </a:cubicBezTo>
                  <a:cubicBezTo>
                    <a:pt x="213" y="33"/>
                    <a:pt x="213" y="33"/>
                    <a:pt x="213" y="33"/>
                  </a:cubicBezTo>
                  <a:cubicBezTo>
                    <a:pt x="214" y="33"/>
                    <a:pt x="214" y="32"/>
                    <a:pt x="214" y="31"/>
                  </a:cubicBezTo>
                  <a:cubicBezTo>
                    <a:pt x="214" y="31"/>
                    <a:pt x="214" y="31"/>
                    <a:pt x="214" y="30"/>
                  </a:cubicBezTo>
                  <a:cubicBezTo>
                    <a:pt x="214" y="30"/>
                    <a:pt x="214" y="30"/>
                    <a:pt x="214" y="30"/>
                  </a:cubicBezTo>
                  <a:cubicBezTo>
                    <a:pt x="214" y="30"/>
                    <a:pt x="214" y="30"/>
                    <a:pt x="214" y="30"/>
                  </a:cubicBezTo>
                  <a:cubicBezTo>
                    <a:pt x="214" y="30"/>
                    <a:pt x="214" y="30"/>
                    <a:pt x="214" y="30"/>
                  </a:cubicBezTo>
                  <a:cubicBezTo>
                    <a:pt x="214" y="30"/>
                    <a:pt x="214" y="30"/>
                    <a:pt x="214" y="30"/>
                  </a:cubicBezTo>
                  <a:cubicBezTo>
                    <a:pt x="214" y="30"/>
                    <a:pt x="214" y="29"/>
                    <a:pt x="214" y="29"/>
                  </a:cubicBezTo>
                  <a:cubicBezTo>
                    <a:pt x="214" y="28"/>
                    <a:pt x="214" y="28"/>
                    <a:pt x="214" y="27"/>
                  </a:cubicBezTo>
                  <a:cubicBezTo>
                    <a:pt x="214" y="27"/>
                    <a:pt x="214" y="27"/>
                    <a:pt x="214" y="27"/>
                  </a:cubicBezTo>
                  <a:cubicBezTo>
                    <a:pt x="214" y="27"/>
                    <a:pt x="214" y="27"/>
                    <a:pt x="214" y="27"/>
                  </a:cubicBezTo>
                  <a:cubicBezTo>
                    <a:pt x="214" y="26"/>
                    <a:pt x="214" y="26"/>
                    <a:pt x="214" y="26"/>
                  </a:cubicBezTo>
                  <a:cubicBezTo>
                    <a:pt x="214" y="25"/>
                    <a:pt x="214" y="24"/>
                    <a:pt x="214" y="23"/>
                  </a:cubicBezTo>
                  <a:cubicBezTo>
                    <a:pt x="215" y="23"/>
                    <a:pt x="215" y="22"/>
                    <a:pt x="215" y="22"/>
                  </a:cubicBezTo>
                  <a:cubicBezTo>
                    <a:pt x="215" y="22"/>
                    <a:pt x="215" y="22"/>
                    <a:pt x="215" y="22"/>
                  </a:cubicBezTo>
                  <a:cubicBezTo>
                    <a:pt x="215" y="22"/>
                    <a:pt x="216" y="22"/>
                    <a:pt x="216" y="22"/>
                  </a:cubicBezTo>
                  <a:cubicBezTo>
                    <a:pt x="216" y="22"/>
                    <a:pt x="216" y="22"/>
                    <a:pt x="216" y="22"/>
                  </a:cubicBezTo>
                  <a:cubicBezTo>
                    <a:pt x="217" y="23"/>
                    <a:pt x="217" y="24"/>
                    <a:pt x="217" y="27"/>
                  </a:cubicBezTo>
                  <a:cubicBezTo>
                    <a:pt x="217" y="27"/>
                    <a:pt x="217" y="27"/>
                    <a:pt x="217" y="27"/>
                  </a:cubicBezTo>
                  <a:cubicBezTo>
                    <a:pt x="217" y="27"/>
                    <a:pt x="217" y="27"/>
                    <a:pt x="217" y="27"/>
                  </a:cubicBezTo>
                  <a:cubicBezTo>
                    <a:pt x="217" y="27"/>
                    <a:pt x="217" y="27"/>
                    <a:pt x="217" y="27"/>
                  </a:cubicBezTo>
                  <a:cubicBezTo>
                    <a:pt x="217" y="27"/>
                    <a:pt x="217" y="27"/>
                    <a:pt x="217" y="27"/>
                  </a:cubicBezTo>
                  <a:cubicBezTo>
                    <a:pt x="217" y="27"/>
                    <a:pt x="217" y="27"/>
                    <a:pt x="217" y="27"/>
                  </a:cubicBezTo>
                  <a:cubicBezTo>
                    <a:pt x="217" y="29"/>
                    <a:pt x="217" y="29"/>
                    <a:pt x="217" y="30"/>
                  </a:cubicBezTo>
                  <a:cubicBezTo>
                    <a:pt x="217" y="30"/>
                    <a:pt x="217" y="30"/>
                    <a:pt x="217" y="30"/>
                  </a:cubicBezTo>
                  <a:cubicBezTo>
                    <a:pt x="217" y="30"/>
                    <a:pt x="217" y="30"/>
                    <a:pt x="217" y="30"/>
                  </a:cubicBezTo>
                  <a:cubicBezTo>
                    <a:pt x="217" y="32"/>
                    <a:pt x="217" y="33"/>
                    <a:pt x="217" y="34"/>
                  </a:cubicBezTo>
                  <a:cubicBezTo>
                    <a:pt x="217" y="34"/>
                    <a:pt x="217" y="34"/>
                    <a:pt x="217" y="34"/>
                  </a:cubicBezTo>
                  <a:cubicBezTo>
                    <a:pt x="217" y="34"/>
                    <a:pt x="217" y="34"/>
                    <a:pt x="217" y="34"/>
                  </a:cubicBezTo>
                  <a:cubicBezTo>
                    <a:pt x="217" y="34"/>
                    <a:pt x="217" y="34"/>
                    <a:pt x="217" y="34"/>
                  </a:cubicBezTo>
                  <a:cubicBezTo>
                    <a:pt x="217" y="34"/>
                    <a:pt x="217" y="34"/>
                    <a:pt x="217" y="34"/>
                  </a:cubicBezTo>
                  <a:cubicBezTo>
                    <a:pt x="217" y="35"/>
                    <a:pt x="217" y="35"/>
                    <a:pt x="217" y="36"/>
                  </a:cubicBezTo>
                  <a:cubicBezTo>
                    <a:pt x="217" y="36"/>
                    <a:pt x="217" y="36"/>
                    <a:pt x="217" y="36"/>
                  </a:cubicBezTo>
                  <a:cubicBezTo>
                    <a:pt x="217" y="36"/>
                    <a:pt x="217" y="36"/>
                    <a:pt x="217" y="36"/>
                  </a:cubicBezTo>
                  <a:cubicBezTo>
                    <a:pt x="217" y="36"/>
                    <a:pt x="217" y="36"/>
                    <a:pt x="217" y="36"/>
                  </a:cubicBezTo>
                  <a:cubicBezTo>
                    <a:pt x="217" y="36"/>
                    <a:pt x="218" y="36"/>
                    <a:pt x="218" y="36"/>
                  </a:cubicBezTo>
                  <a:cubicBezTo>
                    <a:pt x="218" y="36"/>
                    <a:pt x="218" y="36"/>
                    <a:pt x="218" y="36"/>
                  </a:cubicBezTo>
                  <a:cubicBezTo>
                    <a:pt x="218" y="36"/>
                    <a:pt x="218" y="36"/>
                    <a:pt x="218" y="36"/>
                  </a:cubicBezTo>
                  <a:cubicBezTo>
                    <a:pt x="218" y="36"/>
                    <a:pt x="218" y="36"/>
                    <a:pt x="218" y="36"/>
                  </a:cubicBezTo>
                  <a:cubicBezTo>
                    <a:pt x="218" y="36"/>
                    <a:pt x="218" y="36"/>
                    <a:pt x="218" y="36"/>
                  </a:cubicBezTo>
                  <a:cubicBezTo>
                    <a:pt x="218" y="36"/>
                    <a:pt x="218" y="36"/>
                    <a:pt x="218" y="36"/>
                  </a:cubicBezTo>
                  <a:cubicBezTo>
                    <a:pt x="218" y="36"/>
                    <a:pt x="218" y="36"/>
                    <a:pt x="218" y="36"/>
                  </a:cubicBezTo>
                  <a:cubicBezTo>
                    <a:pt x="224" y="33"/>
                    <a:pt x="230" y="29"/>
                    <a:pt x="235" y="25"/>
                  </a:cubicBezTo>
                  <a:cubicBezTo>
                    <a:pt x="238" y="23"/>
                    <a:pt x="240" y="20"/>
                    <a:pt x="242" y="18"/>
                  </a:cubicBezTo>
                  <a:cubicBezTo>
                    <a:pt x="244" y="15"/>
                    <a:pt x="244" y="12"/>
                    <a:pt x="243" y="10"/>
                  </a:cubicBezTo>
                  <a:cubicBezTo>
                    <a:pt x="242" y="7"/>
                    <a:pt x="240" y="5"/>
                    <a:pt x="238" y="3"/>
                  </a:cubicBezTo>
                  <a:cubicBezTo>
                    <a:pt x="236" y="1"/>
                    <a:pt x="234" y="0"/>
                    <a:pt x="230" y="0"/>
                  </a:cubicBezTo>
                  <a:cubicBezTo>
                    <a:pt x="223" y="0"/>
                    <a:pt x="211" y="4"/>
                    <a:pt x="192" y="15"/>
                  </a:cubicBezTo>
                  <a:cubicBezTo>
                    <a:pt x="192" y="15"/>
                    <a:pt x="192" y="15"/>
                    <a:pt x="192" y="15"/>
                  </a:cubicBezTo>
                  <a:cubicBezTo>
                    <a:pt x="192" y="15"/>
                    <a:pt x="192" y="15"/>
                    <a:pt x="192" y="15"/>
                  </a:cubicBezTo>
                  <a:cubicBezTo>
                    <a:pt x="191" y="15"/>
                    <a:pt x="191" y="15"/>
                    <a:pt x="191" y="15"/>
                  </a:cubicBezTo>
                  <a:cubicBezTo>
                    <a:pt x="191" y="15"/>
                    <a:pt x="191" y="15"/>
                    <a:pt x="191" y="15"/>
                  </a:cubicBezTo>
                  <a:cubicBezTo>
                    <a:pt x="177" y="23"/>
                    <a:pt x="172" y="27"/>
                    <a:pt x="165" y="33"/>
                  </a:cubicBezTo>
                  <a:cubicBezTo>
                    <a:pt x="165" y="33"/>
                    <a:pt x="165" y="33"/>
                    <a:pt x="165" y="33"/>
                  </a:cubicBezTo>
                  <a:cubicBezTo>
                    <a:pt x="153" y="38"/>
                    <a:pt x="145" y="44"/>
                    <a:pt x="136" y="50"/>
                  </a:cubicBezTo>
                  <a:cubicBezTo>
                    <a:pt x="135" y="50"/>
                    <a:pt x="135" y="50"/>
                    <a:pt x="135" y="50"/>
                  </a:cubicBezTo>
                  <a:cubicBezTo>
                    <a:pt x="108" y="54"/>
                    <a:pt x="90" y="61"/>
                    <a:pt x="75" y="67"/>
                  </a:cubicBezTo>
                  <a:cubicBezTo>
                    <a:pt x="75" y="67"/>
                    <a:pt x="75" y="67"/>
                    <a:pt x="75" y="67"/>
                  </a:cubicBezTo>
                  <a:cubicBezTo>
                    <a:pt x="75" y="67"/>
                    <a:pt x="75" y="67"/>
                    <a:pt x="75" y="67"/>
                  </a:cubicBezTo>
                  <a:cubicBezTo>
                    <a:pt x="75" y="67"/>
                    <a:pt x="75" y="67"/>
                    <a:pt x="75" y="67"/>
                  </a:cubicBezTo>
                  <a:cubicBezTo>
                    <a:pt x="75" y="67"/>
                    <a:pt x="75" y="67"/>
                    <a:pt x="75" y="67"/>
                  </a:cubicBezTo>
                  <a:cubicBezTo>
                    <a:pt x="75" y="67"/>
                    <a:pt x="75" y="68"/>
                    <a:pt x="75" y="68"/>
                  </a:cubicBezTo>
                  <a:cubicBezTo>
                    <a:pt x="75" y="68"/>
                    <a:pt x="75" y="68"/>
                    <a:pt x="75" y="68"/>
                  </a:cubicBezTo>
                  <a:cubicBezTo>
                    <a:pt x="75" y="68"/>
                    <a:pt x="75" y="68"/>
                    <a:pt x="75" y="68"/>
                  </a:cubicBezTo>
                  <a:cubicBezTo>
                    <a:pt x="75" y="68"/>
                    <a:pt x="75" y="68"/>
                    <a:pt x="75" y="68"/>
                  </a:cubicBezTo>
                  <a:cubicBezTo>
                    <a:pt x="75" y="68"/>
                    <a:pt x="75" y="68"/>
                    <a:pt x="75" y="68"/>
                  </a:cubicBezTo>
                  <a:cubicBezTo>
                    <a:pt x="75" y="68"/>
                    <a:pt x="75" y="68"/>
                    <a:pt x="75" y="68"/>
                  </a:cubicBezTo>
                  <a:cubicBezTo>
                    <a:pt x="75" y="68"/>
                    <a:pt x="75" y="68"/>
                    <a:pt x="75" y="68"/>
                  </a:cubicBezTo>
                  <a:cubicBezTo>
                    <a:pt x="75" y="68"/>
                    <a:pt x="75" y="68"/>
                    <a:pt x="75" y="68"/>
                  </a:cubicBezTo>
                  <a:cubicBezTo>
                    <a:pt x="76" y="68"/>
                    <a:pt x="76" y="68"/>
                    <a:pt x="76" y="68"/>
                  </a:cubicBezTo>
                  <a:cubicBezTo>
                    <a:pt x="76" y="68"/>
                    <a:pt x="76" y="68"/>
                    <a:pt x="76" y="68"/>
                  </a:cubicBezTo>
                  <a:cubicBezTo>
                    <a:pt x="80" y="68"/>
                    <a:pt x="84" y="69"/>
                    <a:pt x="88" y="70"/>
                  </a:cubicBezTo>
                  <a:cubicBezTo>
                    <a:pt x="89" y="70"/>
                    <a:pt x="89" y="70"/>
                    <a:pt x="89" y="70"/>
                  </a:cubicBezTo>
                  <a:cubicBezTo>
                    <a:pt x="89" y="70"/>
                    <a:pt x="89" y="70"/>
                    <a:pt x="89" y="70"/>
                  </a:cubicBezTo>
                  <a:cubicBezTo>
                    <a:pt x="96" y="70"/>
                    <a:pt x="99" y="71"/>
                    <a:pt x="103" y="73"/>
                  </a:cubicBezTo>
                  <a:cubicBezTo>
                    <a:pt x="107" y="75"/>
                    <a:pt x="111" y="76"/>
                    <a:pt x="119" y="76"/>
                  </a:cubicBezTo>
                  <a:cubicBezTo>
                    <a:pt x="119" y="76"/>
                    <a:pt x="119" y="76"/>
                    <a:pt x="119" y="76"/>
                  </a:cubicBezTo>
                  <a:cubicBezTo>
                    <a:pt x="124" y="77"/>
                    <a:pt x="125" y="77"/>
                    <a:pt x="126" y="77"/>
                  </a:cubicBezTo>
                  <a:cubicBezTo>
                    <a:pt x="127" y="78"/>
                    <a:pt x="128" y="78"/>
                    <a:pt x="130" y="78"/>
                  </a:cubicBezTo>
                  <a:cubicBezTo>
                    <a:pt x="130" y="78"/>
                    <a:pt x="130" y="78"/>
                    <a:pt x="130" y="78"/>
                  </a:cubicBezTo>
                  <a:cubicBezTo>
                    <a:pt x="130" y="78"/>
                    <a:pt x="130" y="78"/>
                    <a:pt x="130" y="79"/>
                  </a:cubicBezTo>
                  <a:cubicBezTo>
                    <a:pt x="130" y="79"/>
                    <a:pt x="130" y="79"/>
                    <a:pt x="130" y="79"/>
                  </a:cubicBezTo>
                  <a:cubicBezTo>
                    <a:pt x="135" y="79"/>
                    <a:pt x="139" y="79"/>
                    <a:pt x="142" y="80"/>
                  </a:cubicBezTo>
                  <a:cubicBezTo>
                    <a:pt x="143" y="80"/>
                    <a:pt x="145" y="80"/>
                    <a:pt x="146" y="81"/>
                  </a:cubicBezTo>
                  <a:cubicBezTo>
                    <a:pt x="146" y="81"/>
                    <a:pt x="147" y="82"/>
                    <a:pt x="147" y="82"/>
                  </a:cubicBezTo>
                  <a:cubicBezTo>
                    <a:pt x="147" y="83"/>
                    <a:pt x="148" y="84"/>
                    <a:pt x="148" y="84"/>
                  </a:cubicBezTo>
                  <a:cubicBezTo>
                    <a:pt x="148" y="87"/>
                    <a:pt x="146" y="89"/>
                    <a:pt x="144" y="90"/>
                  </a:cubicBezTo>
                  <a:cubicBezTo>
                    <a:pt x="142" y="92"/>
                    <a:pt x="139" y="93"/>
                    <a:pt x="136" y="93"/>
                  </a:cubicBezTo>
                  <a:cubicBezTo>
                    <a:pt x="133" y="94"/>
                    <a:pt x="130" y="94"/>
                    <a:pt x="127" y="94"/>
                  </a:cubicBezTo>
                  <a:cubicBezTo>
                    <a:pt x="126" y="94"/>
                    <a:pt x="125" y="94"/>
                    <a:pt x="124" y="94"/>
                  </a:cubicBezTo>
                  <a:cubicBezTo>
                    <a:pt x="123" y="94"/>
                    <a:pt x="123" y="93"/>
                    <a:pt x="122" y="93"/>
                  </a:cubicBezTo>
                  <a:cubicBezTo>
                    <a:pt x="122" y="93"/>
                    <a:pt x="122" y="93"/>
                    <a:pt x="122" y="93"/>
                  </a:cubicBezTo>
                  <a:cubicBezTo>
                    <a:pt x="122" y="93"/>
                    <a:pt x="122" y="93"/>
                    <a:pt x="122" y="93"/>
                  </a:cubicBezTo>
                  <a:cubicBezTo>
                    <a:pt x="122" y="93"/>
                    <a:pt x="122" y="93"/>
                    <a:pt x="122" y="93"/>
                  </a:cubicBezTo>
                  <a:cubicBezTo>
                    <a:pt x="122" y="93"/>
                    <a:pt x="122" y="93"/>
                    <a:pt x="122" y="93"/>
                  </a:cubicBezTo>
                  <a:cubicBezTo>
                    <a:pt x="122" y="93"/>
                    <a:pt x="122" y="93"/>
                    <a:pt x="122" y="93"/>
                  </a:cubicBezTo>
                  <a:cubicBezTo>
                    <a:pt x="119" y="94"/>
                    <a:pt x="116" y="94"/>
                    <a:pt x="113" y="93"/>
                  </a:cubicBezTo>
                  <a:cubicBezTo>
                    <a:pt x="113" y="93"/>
                    <a:pt x="112" y="93"/>
                    <a:pt x="112" y="93"/>
                  </a:cubicBezTo>
                  <a:cubicBezTo>
                    <a:pt x="112" y="93"/>
                    <a:pt x="112" y="93"/>
                    <a:pt x="112" y="93"/>
                  </a:cubicBezTo>
                  <a:cubicBezTo>
                    <a:pt x="112" y="93"/>
                    <a:pt x="112" y="93"/>
                    <a:pt x="112" y="93"/>
                  </a:cubicBezTo>
                  <a:cubicBezTo>
                    <a:pt x="110" y="90"/>
                    <a:pt x="108" y="89"/>
                    <a:pt x="107" y="88"/>
                  </a:cubicBezTo>
                  <a:cubicBezTo>
                    <a:pt x="105" y="88"/>
                    <a:pt x="104" y="87"/>
                    <a:pt x="101" y="86"/>
                  </a:cubicBezTo>
                  <a:cubicBezTo>
                    <a:pt x="99" y="84"/>
                    <a:pt x="97" y="84"/>
                    <a:pt x="94" y="83"/>
                  </a:cubicBezTo>
                  <a:cubicBezTo>
                    <a:pt x="94" y="83"/>
                    <a:pt x="94" y="83"/>
                    <a:pt x="94" y="83"/>
                  </a:cubicBezTo>
                  <a:cubicBezTo>
                    <a:pt x="91" y="81"/>
                    <a:pt x="89" y="81"/>
                    <a:pt x="87" y="81"/>
                  </a:cubicBezTo>
                  <a:cubicBezTo>
                    <a:pt x="85" y="81"/>
                    <a:pt x="83" y="81"/>
                    <a:pt x="80" y="79"/>
                  </a:cubicBezTo>
                  <a:cubicBezTo>
                    <a:pt x="80" y="79"/>
                    <a:pt x="80" y="79"/>
                    <a:pt x="80" y="79"/>
                  </a:cubicBezTo>
                  <a:cubicBezTo>
                    <a:pt x="80" y="79"/>
                    <a:pt x="80" y="79"/>
                    <a:pt x="80" y="79"/>
                  </a:cubicBezTo>
                  <a:cubicBezTo>
                    <a:pt x="80" y="79"/>
                    <a:pt x="80" y="79"/>
                    <a:pt x="80" y="79"/>
                  </a:cubicBezTo>
                  <a:cubicBezTo>
                    <a:pt x="78" y="79"/>
                    <a:pt x="77" y="79"/>
                    <a:pt x="77" y="78"/>
                  </a:cubicBezTo>
                  <a:cubicBezTo>
                    <a:pt x="76" y="78"/>
                    <a:pt x="76" y="78"/>
                    <a:pt x="75" y="78"/>
                  </a:cubicBezTo>
                  <a:cubicBezTo>
                    <a:pt x="75" y="78"/>
                    <a:pt x="75" y="78"/>
                    <a:pt x="75" y="78"/>
                  </a:cubicBezTo>
                  <a:cubicBezTo>
                    <a:pt x="73" y="77"/>
                    <a:pt x="71" y="77"/>
                    <a:pt x="70" y="76"/>
                  </a:cubicBezTo>
                  <a:cubicBezTo>
                    <a:pt x="69" y="76"/>
                    <a:pt x="68" y="76"/>
                    <a:pt x="67" y="76"/>
                  </a:cubicBezTo>
                  <a:cubicBezTo>
                    <a:pt x="67" y="76"/>
                    <a:pt x="66" y="76"/>
                    <a:pt x="66" y="77"/>
                  </a:cubicBezTo>
                  <a:cubicBezTo>
                    <a:pt x="66" y="77"/>
                    <a:pt x="65" y="77"/>
                    <a:pt x="65" y="77"/>
                  </a:cubicBezTo>
                  <a:cubicBezTo>
                    <a:pt x="65" y="79"/>
                    <a:pt x="65" y="80"/>
                    <a:pt x="65" y="81"/>
                  </a:cubicBezTo>
                  <a:cubicBezTo>
                    <a:pt x="66" y="82"/>
                    <a:pt x="67" y="83"/>
                    <a:pt x="69" y="84"/>
                  </a:cubicBezTo>
                  <a:cubicBezTo>
                    <a:pt x="70" y="85"/>
                    <a:pt x="71" y="86"/>
                    <a:pt x="72" y="87"/>
                  </a:cubicBezTo>
                  <a:cubicBezTo>
                    <a:pt x="73" y="87"/>
                    <a:pt x="73" y="87"/>
                    <a:pt x="74" y="87"/>
                  </a:cubicBezTo>
                  <a:cubicBezTo>
                    <a:pt x="74" y="87"/>
                    <a:pt x="75" y="87"/>
                    <a:pt x="75" y="87"/>
                  </a:cubicBezTo>
                  <a:cubicBezTo>
                    <a:pt x="75" y="88"/>
                    <a:pt x="75" y="88"/>
                    <a:pt x="76" y="88"/>
                  </a:cubicBezTo>
                  <a:cubicBezTo>
                    <a:pt x="76" y="88"/>
                    <a:pt x="77" y="89"/>
                    <a:pt x="79" y="89"/>
                  </a:cubicBezTo>
                  <a:cubicBezTo>
                    <a:pt x="80" y="90"/>
                    <a:pt x="81" y="90"/>
                    <a:pt x="82" y="91"/>
                  </a:cubicBezTo>
                  <a:cubicBezTo>
                    <a:pt x="83" y="95"/>
                    <a:pt x="83" y="97"/>
                    <a:pt x="82" y="98"/>
                  </a:cubicBezTo>
                  <a:cubicBezTo>
                    <a:pt x="81" y="100"/>
                    <a:pt x="79" y="101"/>
                    <a:pt x="78" y="101"/>
                  </a:cubicBezTo>
                  <a:cubicBezTo>
                    <a:pt x="78" y="101"/>
                    <a:pt x="78" y="101"/>
                    <a:pt x="78" y="101"/>
                  </a:cubicBezTo>
                  <a:cubicBezTo>
                    <a:pt x="77" y="102"/>
                    <a:pt x="75" y="102"/>
                    <a:pt x="74" y="103"/>
                  </a:cubicBezTo>
                  <a:cubicBezTo>
                    <a:pt x="74" y="103"/>
                    <a:pt x="74" y="103"/>
                    <a:pt x="74" y="103"/>
                  </a:cubicBezTo>
                  <a:cubicBezTo>
                    <a:pt x="71" y="104"/>
                    <a:pt x="67" y="105"/>
                    <a:pt x="63" y="106"/>
                  </a:cubicBezTo>
                  <a:cubicBezTo>
                    <a:pt x="60" y="107"/>
                    <a:pt x="58" y="108"/>
                    <a:pt x="56" y="109"/>
                  </a:cubicBezTo>
                  <a:cubicBezTo>
                    <a:pt x="54" y="109"/>
                    <a:pt x="52" y="110"/>
                    <a:pt x="49" y="111"/>
                  </a:cubicBezTo>
                  <a:cubicBezTo>
                    <a:pt x="48" y="112"/>
                    <a:pt x="47" y="112"/>
                    <a:pt x="46" y="113"/>
                  </a:cubicBezTo>
                  <a:cubicBezTo>
                    <a:pt x="46" y="114"/>
                    <a:pt x="45" y="115"/>
                    <a:pt x="45" y="116"/>
                  </a:cubicBezTo>
                  <a:cubicBezTo>
                    <a:pt x="46" y="117"/>
                    <a:pt x="47" y="118"/>
                    <a:pt x="47" y="119"/>
                  </a:cubicBezTo>
                  <a:cubicBezTo>
                    <a:pt x="48" y="119"/>
                    <a:pt x="49" y="119"/>
                    <a:pt x="51" y="119"/>
                  </a:cubicBezTo>
                  <a:cubicBezTo>
                    <a:pt x="53" y="119"/>
                    <a:pt x="55" y="117"/>
                    <a:pt x="58" y="117"/>
                  </a:cubicBezTo>
                  <a:cubicBezTo>
                    <a:pt x="62" y="115"/>
                    <a:pt x="63" y="115"/>
                    <a:pt x="66" y="115"/>
                  </a:cubicBezTo>
                  <a:cubicBezTo>
                    <a:pt x="66" y="115"/>
                    <a:pt x="66" y="115"/>
                    <a:pt x="66" y="115"/>
                  </a:cubicBezTo>
                  <a:cubicBezTo>
                    <a:pt x="69" y="114"/>
                    <a:pt x="71" y="113"/>
                    <a:pt x="73" y="113"/>
                  </a:cubicBezTo>
                  <a:cubicBezTo>
                    <a:pt x="73" y="113"/>
                    <a:pt x="74" y="113"/>
                    <a:pt x="75" y="113"/>
                  </a:cubicBezTo>
                  <a:cubicBezTo>
                    <a:pt x="75" y="113"/>
                    <a:pt x="75" y="113"/>
                    <a:pt x="75" y="113"/>
                  </a:cubicBezTo>
                  <a:cubicBezTo>
                    <a:pt x="73" y="114"/>
                    <a:pt x="70" y="115"/>
                    <a:pt x="67" y="116"/>
                  </a:cubicBezTo>
                  <a:cubicBezTo>
                    <a:pt x="66" y="117"/>
                    <a:pt x="65" y="117"/>
                    <a:pt x="65" y="117"/>
                  </a:cubicBezTo>
                  <a:cubicBezTo>
                    <a:pt x="65" y="117"/>
                    <a:pt x="65" y="117"/>
                    <a:pt x="65" y="117"/>
                  </a:cubicBezTo>
                  <a:cubicBezTo>
                    <a:pt x="65" y="117"/>
                    <a:pt x="65" y="117"/>
                    <a:pt x="65" y="117"/>
                  </a:cubicBezTo>
                  <a:cubicBezTo>
                    <a:pt x="63" y="119"/>
                    <a:pt x="61" y="120"/>
                    <a:pt x="57" y="122"/>
                  </a:cubicBezTo>
                  <a:cubicBezTo>
                    <a:pt x="54" y="124"/>
                    <a:pt x="52" y="125"/>
                    <a:pt x="50" y="126"/>
                  </a:cubicBezTo>
                  <a:cubicBezTo>
                    <a:pt x="49" y="127"/>
                    <a:pt x="49" y="127"/>
                    <a:pt x="49" y="128"/>
                  </a:cubicBezTo>
                  <a:cubicBezTo>
                    <a:pt x="48" y="129"/>
                    <a:pt x="49" y="130"/>
                    <a:pt x="49" y="131"/>
                  </a:cubicBezTo>
                  <a:cubicBezTo>
                    <a:pt x="50" y="132"/>
                    <a:pt x="50" y="132"/>
                    <a:pt x="50" y="132"/>
                  </a:cubicBezTo>
                  <a:cubicBezTo>
                    <a:pt x="51" y="133"/>
                    <a:pt x="52" y="133"/>
                    <a:pt x="53" y="133"/>
                  </a:cubicBezTo>
                  <a:cubicBezTo>
                    <a:pt x="54" y="133"/>
                    <a:pt x="55" y="133"/>
                    <a:pt x="56" y="132"/>
                  </a:cubicBezTo>
                  <a:cubicBezTo>
                    <a:pt x="58" y="131"/>
                    <a:pt x="60" y="130"/>
                    <a:pt x="62" y="129"/>
                  </a:cubicBezTo>
                  <a:cubicBezTo>
                    <a:pt x="66" y="127"/>
                    <a:pt x="71" y="124"/>
                    <a:pt x="74" y="123"/>
                  </a:cubicBezTo>
                  <a:cubicBezTo>
                    <a:pt x="76" y="122"/>
                    <a:pt x="78" y="121"/>
                    <a:pt x="79" y="120"/>
                  </a:cubicBezTo>
                  <a:cubicBezTo>
                    <a:pt x="79" y="120"/>
                    <a:pt x="80" y="120"/>
                    <a:pt x="80" y="120"/>
                  </a:cubicBezTo>
                  <a:cubicBezTo>
                    <a:pt x="80" y="120"/>
                    <a:pt x="80" y="120"/>
                    <a:pt x="81" y="120"/>
                  </a:cubicBezTo>
                  <a:cubicBezTo>
                    <a:pt x="79" y="121"/>
                    <a:pt x="77" y="122"/>
                    <a:pt x="75" y="124"/>
                  </a:cubicBezTo>
                  <a:cubicBezTo>
                    <a:pt x="75" y="124"/>
                    <a:pt x="75" y="124"/>
                    <a:pt x="75" y="124"/>
                  </a:cubicBezTo>
                  <a:cubicBezTo>
                    <a:pt x="75" y="124"/>
                    <a:pt x="75" y="124"/>
                    <a:pt x="75" y="124"/>
                  </a:cubicBezTo>
                  <a:cubicBezTo>
                    <a:pt x="75" y="124"/>
                    <a:pt x="75" y="124"/>
                    <a:pt x="75" y="124"/>
                  </a:cubicBezTo>
                  <a:cubicBezTo>
                    <a:pt x="75" y="124"/>
                    <a:pt x="75" y="124"/>
                    <a:pt x="75" y="124"/>
                  </a:cubicBezTo>
                  <a:cubicBezTo>
                    <a:pt x="74" y="125"/>
                    <a:pt x="72" y="126"/>
                    <a:pt x="71" y="128"/>
                  </a:cubicBezTo>
                  <a:cubicBezTo>
                    <a:pt x="70" y="129"/>
                    <a:pt x="68" y="130"/>
                    <a:pt x="68" y="131"/>
                  </a:cubicBezTo>
                  <a:cubicBezTo>
                    <a:pt x="67" y="131"/>
                    <a:pt x="65" y="133"/>
                    <a:pt x="63" y="134"/>
                  </a:cubicBezTo>
                  <a:cubicBezTo>
                    <a:pt x="62" y="135"/>
                    <a:pt x="61" y="136"/>
                    <a:pt x="61" y="136"/>
                  </a:cubicBezTo>
                  <a:cubicBezTo>
                    <a:pt x="60" y="137"/>
                    <a:pt x="60" y="139"/>
                    <a:pt x="61" y="140"/>
                  </a:cubicBezTo>
                  <a:cubicBezTo>
                    <a:pt x="61" y="140"/>
                    <a:pt x="62" y="141"/>
                    <a:pt x="63" y="141"/>
                  </a:cubicBezTo>
                  <a:cubicBezTo>
                    <a:pt x="63" y="141"/>
                    <a:pt x="63" y="141"/>
                    <a:pt x="63" y="142"/>
                  </a:cubicBezTo>
                  <a:cubicBezTo>
                    <a:pt x="64" y="142"/>
                    <a:pt x="65" y="142"/>
                    <a:pt x="66" y="141"/>
                  </a:cubicBezTo>
                  <a:cubicBezTo>
                    <a:pt x="68" y="140"/>
                    <a:pt x="69" y="138"/>
                    <a:pt x="72" y="137"/>
                  </a:cubicBezTo>
                  <a:cubicBezTo>
                    <a:pt x="74" y="136"/>
                    <a:pt x="75" y="135"/>
                    <a:pt x="76" y="134"/>
                  </a:cubicBezTo>
                  <a:cubicBezTo>
                    <a:pt x="76" y="134"/>
                    <a:pt x="76" y="134"/>
                    <a:pt x="76" y="134"/>
                  </a:cubicBezTo>
                  <a:cubicBezTo>
                    <a:pt x="76" y="134"/>
                    <a:pt x="76" y="134"/>
                    <a:pt x="76" y="134"/>
                  </a:cubicBezTo>
                  <a:cubicBezTo>
                    <a:pt x="77" y="134"/>
                    <a:pt x="77" y="134"/>
                    <a:pt x="77" y="133"/>
                  </a:cubicBezTo>
                  <a:cubicBezTo>
                    <a:pt x="79" y="133"/>
                    <a:pt x="79" y="132"/>
                    <a:pt x="81" y="131"/>
                  </a:cubicBezTo>
                  <a:cubicBezTo>
                    <a:pt x="81" y="131"/>
                    <a:pt x="81" y="131"/>
                    <a:pt x="81" y="131"/>
                  </a:cubicBezTo>
                  <a:cubicBezTo>
                    <a:pt x="81" y="131"/>
                    <a:pt x="81" y="131"/>
                    <a:pt x="81" y="131"/>
                  </a:cubicBezTo>
                  <a:cubicBezTo>
                    <a:pt x="82" y="130"/>
                    <a:pt x="83" y="130"/>
                    <a:pt x="83" y="129"/>
                  </a:cubicBezTo>
                  <a:cubicBezTo>
                    <a:pt x="84" y="128"/>
                    <a:pt x="85" y="127"/>
                    <a:pt x="86" y="127"/>
                  </a:cubicBezTo>
                  <a:cubicBezTo>
                    <a:pt x="87" y="126"/>
                    <a:pt x="88" y="125"/>
                    <a:pt x="89" y="125"/>
                  </a:cubicBezTo>
                  <a:cubicBezTo>
                    <a:pt x="90" y="125"/>
                    <a:pt x="90" y="125"/>
                    <a:pt x="91" y="126"/>
                  </a:cubicBezTo>
                  <a:cubicBezTo>
                    <a:pt x="91" y="127"/>
                    <a:pt x="91" y="127"/>
                    <a:pt x="91" y="128"/>
                  </a:cubicBezTo>
                  <a:cubicBezTo>
                    <a:pt x="90" y="129"/>
                    <a:pt x="90" y="130"/>
                    <a:pt x="90" y="130"/>
                  </a:cubicBezTo>
                  <a:cubicBezTo>
                    <a:pt x="90" y="130"/>
                    <a:pt x="90" y="130"/>
                    <a:pt x="90" y="130"/>
                  </a:cubicBezTo>
                  <a:cubicBezTo>
                    <a:pt x="90" y="130"/>
                    <a:pt x="90" y="130"/>
                    <a:pt x="90" y="130"/>
                  </a:cubicBezTo>
                  <a:cubicBezTo>
                    <a:pt x="89" y="131"/>
                    <a:pt x="89" y="132"/>
                    <a:pt x="89" y="133"/>
                  </a:cubicBezTo>
                  <a:cubicBezTo>
                    <a:pt x="89" y="134"/>
                    <a:pt x="88" y="135"/>
                    <a:pt x="88" y="136"/>
                  </a:cubicBezTo>
                  <a:cubicBezTo>
                    <a:pt x="88" y="136"/>
                    <a:pt x="88" y="136"/>
                    <a:pt x="88" y="136"/>
                  </a:cubicBezTo>
                  <a:cubicBezTo>
                    <a:pt x="88" y="136"/>
                    <a:pt x="88" y="136"/>
                    <a:pt x="88" y="136"/>
                  </a:cubicBezTo>
                  <a:cubicBezTo>
                    <a:pt x="88" y="136"/>
                    <a:pt x="88" y="136"/>
                    <a:pt x="88" y="136"/>
                  </a:cubicBezTo>
                  <a:cubicBezTo>
                    <a:pt x="88" y="136"/>
                    <a:pt x="88" y="136"/>
                    <a:pt x="88" y="136"/>
                  </a:cubicBezTo>
                  <a:cubicBezTo>
                    <a:pt x="87" y="136"/>
                    <a:pt x="87" y="136"/>
                    <a:pt x="87" y="136"/>
                  </a:cubicBezTo>
                  <a:cubicBezTo>
                    <a:pt x="87" y="137"/>
                    <a:pt x="87" y="137"/>
                    <a:pt x="87" y="138"/>
                  </a:cubicBezTo>
                  <a:cubicBezTo>
                    <a:pt x="86" y="139"/>
                    <a:pt x="85" y="141"/>
                    <a:pt x="84" y="142"/>
                  </a:cubicBezTo>
                  <a:cubicBezTo>
                    <a:pt x="84" y="143"/>
                    <a:pt x="84" y="144"/>
                    <a:pt x="84" y="144"/>
                  </a:cubicBezTo>
                  <a:cubicBezTo>
                    <a:pt x="84" y="145"/>
                    <a:pt x="84" y="145"/>
                    <a:pt x="84" y="146"/>
                  </a:cubicBezTo>
                  <a:cubicBezTo>
                    <a:pt x="84" y="146"/>
                    <a:pt x="84" y="146"/>
                    <a:pt x="85" y="146"/>
                  </a:cubicBezTo>
                  <a:cubicBezTo>
                    <a:pt x="85" y="147"/>
                    <a:pt x="86" y="147"/>
                    <a:pt x="86" y="147"/>
                  </a:cubicBezTo>
                  <a:cubicBezTo>
                    <a:pt x="87" y="147"/>
                    <a:pt x="88" y="147"/>
                    <a:pt x="88" y="147"/>
                  </a:cubicBezTo>
                  <a:cubicBezTo>
                    <a:pt x="90" y="146"/>
                    <a:pt x="92" y="144"/>
                    <a:pt x="94" y="140"/>
                  </a:cubicBezTo>
                  <a:cubicBezTo>
                    <a:pt x="94" y="140"/>
                    <a:pt x="94" y="140"/>
                    <a:pt x="94" y="140"/>
                  </a:cubicBezTo>
                  <a:cubicBezTo>
                    <a:pt x="96" y="137"/>
                    <a:pt x="96" y="135"/>
                    <a:pt x="97" y="133"/>
                  </a:cubicBezTo>
                  <a:cubicBezTo>
                    <a:pt x="97" y="133"/>
                    <a:pt x="97" y="133"/>
                    <a:pt x="97" y="133"/>
                  </a:cubicBezTo>
                  <a:cubicBezTo>
                    <a:pt x="98" y="131"/>
                    <a:pt x="99" y="129"/>
                    <a:pt x="100" y="128"/>
                  </a:cubicBezTo>
                  <a:cubicBezTo>
                    <a:pt x="100" y="128"/>
                    <a:pt x="100" y="128"/>
                    <a:pt x="100" y="128"/>
                  </a:cubicBezTo>
                  <a:cubicBezTo>
                    <a:pt x="100" y="127"/>
                    <a:pt x="100" y="127"/>
                    <a:pt x="100" y="127"/>
                  </a:cubicBezTo>
                  <a:cubicBezTo>
                    <a:pt x="100" y="127"/>
                    <a:pt x="100" y="127"/>
                    <a:pt x="100" y="127"/>
                  </a:cubicBezTo>
                  <a:cubicBezTo>
                    <a:pt x="101" y="127"/>
                    <a:pt x="102" y="126"/>
                    <a:pt x="103" y="125"/>
                  </a:cubicBezTo>
                  <a:cubicBezTo>
                    <a:pt x="103" y="125"/>
                    <a:pt x="103" y="125"/>
                    <a:pt x="103" y="125"/>
                  </a:cubicBezTo>
                  <a:cubicBezTo>
                    <a:pt x="103" y="125"/>
                    <a:pt x="103" y="125"/>
                    <a:pt x="103" y="125"/>
                  </a:cubicBezTo>
                  <a:cubicBezTo>
                    <a:pt x="103" y="125"/>
                    <a:pt x="103" y="125"/>
                    <a:pt x="103" y="125"/>
                  </a:cubicBezTo>
                  <a:cubicBezTo>
                    <a:pt x="103" y="125"/>
                    <a:pt x="103" y="125"/>
                    <a:pt x="103" y="125"/>
                  </a:cubicBezTo>
                  <a:cubicBezTo>
                    <a:pt x="103" y="125"/>
                    <a:pt x="103" y="125"/>
                    <a:pt x="103" y="125"/>
                  </a:cubicBezTo>
                  <a:cubicBezTo>
                    <a:pt x="104" y="124"/>
                    <a:pt x="105" y="124"/>
                    <a:pt x="105" y="123"/>
                  </a:cubicBezTo>
                  <a:cubicBezTo>
                    <a:pt x="106" y="124"/>
                    <a:pt x="107" y="125"/>
                    <a:pt x="107" y="126"/>
                  </a:cubicBezTo>
                  <a:cubicBezTo>
                    <a:pt x="107" y="127"/>
                    <a:pt x="107" y="127"/>
                    <a:pt x="107" y="127"/>
                  </a:cubicBezTo>
                  <a:cubicBezTo>
                    <a:pt x="107" y="127"/>
                    <a:pt x="107" y="127"/>
                    <a:pt x="107" y="127"/>
                  </a:cubicBezTo>
                  <a:cubicBezTo>
                    <a:pt x="113" y="131"/>
                    <a:pt x="120" y="137"/>
                    <a:pt x="126" y="142"/>
                  </a:cubicBezTo>
                  <a:cubicBezTo>
                    <a:pt x="131" y="146"/>
                    <a:pt x="134" y="150"/>
                    <a:pt x="138" y="154"/>
                  </a:cubicBezTo>
                  <a:cubicBezTo>
                    <a:pt x="140" y="156"/>
                    <a:pt x="144" y="160"/>
                    <a:pt x="148" y="164"/>
                  </a:cubicBezTo>
                  <a:cubicBezTo>
                    <a:pt x="149" y="166"/>
                    <a:pt x="151" y="168"/>
                    <a:pt x="151" y="170"/>
                  </a:cubicBezTo>
                  <a:cubicBezTo>
                    <a:pt x="152" y="172"/>
                    <a:pt x="152" y="174"/>
                    <a:pt x="151" y="175"/>
                  </a:cubicBezTo>
                  <a:cubicBezTo>
                    <a:pt x="149" y="177"/>
                    <a:pt x="147" y="178"/>
                    <a:pt x="145" y="178"/>
                  </a:cubicBezTo>
                  <a:cubicBezTo>
                    <a:pt x="144" y="178"/>
                    <a:pt x="142" y="177"/>
                    <a:pt x="140" y="176"/>
                  </a:cubicBezTo>
                  <a:cubicBezTo>
                    <a:pt x="137" y="173"/>
                    <a:pt x="133" y="169"/>
                    <a:pt x="129" y="165"/>
                  </a:cubicBezTo>
                  <a:cubicBezTo>
                    <a:pt x="121" y="158"/>
                    <a:pt x="119" y="157"/>
                    <a:pt x="115" y="153"/>
                  </a:cubicBezTo>
                  <a:cubicBezTo>
                    <a:pt x="115" y="153"/>
                    <a:pt x="115" y="153"/>
                    <a:pt x="115" y="153"/>
                  </a:cubicBezTo>
                  <a:cubicBezTo>
                    <a:pt x="115" y="153"/>
                    <a:pt x="115" y="153"/>
                    <a:pt x="115" y="153"/>
                  </a:cubicBezTo>
                  <a:cubicBezTo>
                    <a:pt x="110" y="150"/>
                    <a:pt x="107" y="147"/>
                    <a:pt x="104" y="144"/>
                  </a:cubicBezTo>
                  <a:cubicBezTo>
                    <a:pt x="102" y="143"/>
                    <a:pt x="101" y="142"/>
                    <a:pt x="99" y="142"/>
                  </a:cubicBezTo>
                  <a:cubicBezTo>
                    <a:pt x="98" y="141"/>
                    <a:pt x="97" y="141"/>
                    <a:pt x="96" y="142"/>
                  </a:cubicBezTo>
                  <a:cubicBezTo>
                    <a:pt x="96" y="142"/>
                    <a:pt x="96" y="142"/>
                    <a:pt x="96" y="142"/>
                  </a:cubicBezTo>
                  <a:cubicBezTo>
                    <a:pt x="96" y="142"/>
                    <a:pt x="96" y="142"/>
                    <a:pt x="96" y="142"/>
                  </a:cubicBezTo>
                  <a:cubicBezTo>
                    <a:pt x="96" y="142"/>
                    <a:pt x="96" y="142"/>
                    <a:pt x="96" y="142"/>
                  </a:cubicBezTo>
                  <a:cubicBezTo>
                    <a:pt x="96" y="142"/>
                    <a:pt x="96" y="142"/>
                    <a:pt x="96" y="142"/>
                  </a:cubicBezTo>
                  <a:cubicBezTo>
                    <a:pt x="96" y="142"/>
                    <a:pt x="96" y="142"/>
                    <a:pt x="96" y="142"/>
                  </a:cubicBezTo>
                  <a:cubicBezTo>
                    <a:pt x="96" y="142"/>
                    <a:pt x="96" y="142"/>
                    <a:pt x="96" y="142"/>
                  </a:cubicBezTo>
                  <a:cubicBezTo>
                    <a:pt x="96" y="142"/>
                    <a:pt x="96" y="142"/>
                    <a:pt x="96" y="142"/>
                  </a:cubicBezTo>
                  <a:cubicBezTo>
                    <a:pt x="99" y="146"/>
                    <a:pt x="105" y="152"/>
                    <a:pt x="110" y="158"/>
                  </a:cubicBezTo>
                  <a:cubicBezTo>
                    <a:pt x="112" y="160"/>
                    <a:pt x="113" y="162"/>
                    <a:pt x="114" y="164"/>
                  </a:cubicBezTo>
                  <a:cubicBezTo>
                    <a:pt x="116" y="167"/>
                    <a:pt x="118" y="170"/>
                    <a:pt x="123" y="178"/>
                  </a:cubicBezTo>
                  <a:cubicBezTo>
                    <a:pt x="127" y="184"/>
                    <a:pt x="131" y="188"/>
                    <a:pt x="132" y="192"/>
                  </a:cubicBezTo>
                  <a:cubicBezTo>
                    <a:pt x="133" y="193"/>
                    <a:pt x="133" y="195"/>
                    <a:pt x="133" y="196"/>
                  </a:cubicBezTo>
                  <a:cubicBezTo>
                    <a:pt x="133" y="198"/>
                    <a:pt x="131" y="199"/>
                    <a:pt x="129" y="201"/>
                  </a:cubicBezTo>
                  <a:cubicBezTo>
                    <a:pt x="128" y="201"/>
                    <a:pt x="128" y="201"/>
                    <a:pt x="127" y="202"/>
                  </a:cubicBezTo>
                  <a:cubicBezTo>
                    <a:pt x="126" y="202"/>
                    <a:pt x="124" y="202"/>
                    <a:pt x="123" y="201"/>
                  </a:cubicBezTo>
                  <a:cubicBezTo>
                    <a:pt x="122" y="200"/>
                    <a:pt x="120" y="198"/>
                    <a:pt x="119" y="196"/>
                  </a:cubicBezTo>
                  <a:cubicBezTo>
                    <a:pt x="116" y="193"/>
                    <a:pt x="114" y="188"/>
                    <a:pt x="111" y="184"/>
                  </a:cubicBezTo>
                  <a:cubicBezTo>
                    <a:pt x="103" y="176"/>
                    <a:pt x="96" y="166"/>
                    <a:pt x="92" y="161"/>
                  </a:cubicBezTo>
                  <a:cubicBezTo>
                    <a:pt x="89" y="158"/>
                    <a:pt x="87" y="155"/>
                    <a:pt x="85" y="153"/>
                  </a:cubicBezTo>
                  <a:cubicBezTo>
                    <a:pt x="84" y="152"/>
                    <a:pt x="84" y="151"/>
                    <a:pt x="83" y="150"/>
                  </a:cubicBezTo>
                  <a:cubicBezTo>
                    <a:pt x="82" y="150"/>
                    <a:pt x="80" y="150"/>
                    <a:pt x="79" y="150"/>
                  </a:cubicBezTo>
                  <a:cubicBezTo>
                    <a:pt x="79" y="150"/>
                    <a:pt x="79" y="150"/>
                    <a:pt x="79" y="150"/>
                  </a:cubicBezTo>
                  <a:cubicBezTo>
                    <a:pt x="79" y="150"/>
                    <a:pt x="79" y="150"/>
                    <a:pt x="79" y="150"/>
                  </a:cubicBezTo>
                  <a:cubicBezTo>
                    <a:pt x="79" y="150"/>
                    <a:pt x="79" y="150"/>
                    <a:pt x="79" y="150"/>
                  </a:cubicBezTo>
                  <a:cubicBezTo>
                    <a:pt x="79" y="150"/>
                    <a:pt x="79" y="150"/>
                    <a:pt x="79" y="151"/>
                  </a:cubicBezTo>
                  <a:cubicBezTo>
                    <a:pt x="79" y="151"/>
                    <a:pt x="79" y="151"/>
                    <a:pt x="79" y="151"/>
                  </a:cubicBezTo>
                  <a:cubicBezTo>
                    <a:pt x="79" y="151"/>
                    <a:pt x="79" y="151"/>
                    <a:pt x="79" y="151"/>
                  </a:cubicBezTo>
                  <a:cubicBezTo>
                    <a:pt x="79" y="151"/>
                    <a:pt x="79" y="151"/>
                    <a:pt x="79" y="151"/>
                  </a:cubicBezTo>
                  <a:cubicBezTo>
                    <a:pt x="81" y="155"/>
                    <a:pt x="84" y="159"/>
                    <a:pt x="87" y="164"/>
                  </a:cubicBezTo>
                  <a:cubicBezTo>
                    <a:pt x="88" y="167"/>
                    <a:pt x="90" y="172"/>
                    <a:pt x="91" y="175"/>
                  </a:cubicBezTo>
                  <a:cubicBezTo>
                    <a:pt x="92" y="179"/>
                    <a:pt x="93" y="183"/>
                    <a:pt x="95" y="185"/>
                  </a:cubicBezTo>
                  <a:cubicBezTo>
                    <a:pt x="96" y="187"/>
                    <a:pt x="99" y="191"/>
                    <a:pt x="101" y="195"/>
                  </a:cubicBezTo>
                  <a:cubicBezTo>
                    <a:pt x="102" y="197"/>
                    <a:pt x="103" y="199"/>
                    <a:pt x="103" y="201"/>
                  </a:cubicBezTo>
                  <a:cubicBezTo>
                    <a:pt x="103" y="203"/>
                    <a:pt x="102" y="205"/>
                    <a:pt x="100" y="205"/>
                  </a:cubicBezTo>
                  <a:cubicBezTo>
                    <a:pt x="98" y="207"/>
                    <a:pt x="96" y="207"/>
                    <a:pt x="94" y="207"/>
                  </a:cubicBezTo>
                  <a:cubicBezTo>
                    <a:pt x="93" y="206"/>
                    <a:pt x="92" y="206"/>
                    <a:pt x="91" y="204"/>
                  </a:cubicBezTo>
                  <a:cubicBezTo>
                    <a:pt x="90" y="203"/>
                    <a:pt x="90" y="202"/>
                    <a:pt x="89" y="202"/>
                  </a:cubicBezTo>
                  <a:cubicBezTo>
                    <a:pt x="89" y="202"/>
                    <a:pt x="89" y="201"/>
                    <a:pt x="89" y="201"/>
                  </a:cubicBezTo>
                  <a:cubicBezTo>
                    <a:pt x="88" y="200"/>
                    <a:pt x="87" y="197"/>
                    <a:pt x="86" y="195"/>
                  </a:cubicBezTo>
                  <a:cubicBezTo>
                    <a:pt x="85" y="194"/>
                    <a:pt x="85" y="193"/>
                    <a:pt x="85" y="193"/>
                  </a:cubicBezTo>
                  <a:cubicBezTo>
                    <a:pt x="84" y="192"/>
                    <a:pt x="84" y="191"/>
                    <a:pt x="83" y="191"/>
                  </a:cubicBezTo>
                  <a:cubicBezTo>
                    <a:pt x="79" y="185"/>
                    <a:pt x="78" y="182"/>
                    <a:pt x="76" y="179"/>
                  </a:cubicBezTo>
                  <a:cubicBezTo>
                    <a:pt x="75" y="177"/>
                    <a:pt x="74" y="175"/>
                    <a:pt x="72" y="172"/>
                  </a:cubicBezTo>
                  <a:cubicBezTo>
                    <a:pt x="72" y="172"/>
                    <a:pt x="72" y="171"/>
                    <a:pt x="72" y="171"/>
                  </a:cubicBezTo>
                  <a:cubicBezTo>
                    <a:pt x="72" y="171"/>
                    <a:pt x="72" y="171"/>
                    <a:pt x="72" y="171"/>
                  </a:cubicBezTo>
                  <a:cubicBezTo>
                    <a:pt x="72" y="171"/>
                    <a:pt x="72" y="171"/>
                    <a:pt x="72" y="171"/>
                  </a:cubicBezTo>
                  <a:cubicBezTo>
                    <a:pt x="71" y="170"/>
                    <a:pt x="70" y="168"/>
                    <a:pt x="69" y="166"/>
                  </a:cubicBezTo>
                  <a:cubicBezTo>
                    <a:pt x="68" y="164"/>
                    <a:pt x="67" y="162"/>
                    <a:pt x="67" y="160"/>
                  </a:cubicBezTo>
                  <a:cubicBezTo>
                    <a:pt x="67" y="160"/>
                    <a:pt x="67" y="160"/>
                    <a:pt x="67" y="160"/>
                  </a:cubicBezTo>
                  <a:cubicBezTo>
                    <a:pt x="67" y="160"/>
                    <a:pt x="67" y="160"/>
                    <a:pt x="67" y="160"/>
                  </a:cubicBezTo>
                  <a:cubicBezTo>
                    <a:pt x="67" y="160"/>
                    <a:pt x="67" y="160"/>
                    <a:pt x="67" y="160"/>
                  </a:cubicBezTo>
                  <a:cubicBezTo>
                    <a:pt x="66" y="159"/>
                    <a:pt x="66" y="159"/>
                    <a:pt x="66" y="158"/>
                  </a:cubicBezTo>
                  <a:cubicBezTo>
                    <a:pt x="65" y="156"/>
                    <a:pt x="63" y="154"/>
                    <a:pt x="61" y="153"/>
                  </a:cubicBezTo>
                  <a:cubicBezTo>
                    <a:pt x="60" y="152"/>
                    <a:pt x="57" y="151"/>
                    <a:pt x="54" y="152"/>
                  </a:cubicBezTo>
                  <a:cubicBezTo>
                    <a:pt x="54" y="152"/>
                    <a:pt x="54" y="152"/>
                    <a:pt x="54" y="152"/>
                  </a:cubicBezTo>
                  <a:cubicBezTo>
                    <a:pt x="54" y="152"/>
                    <a:pt x="54" y="152"/>
                    <a:pt x="54" y="152"/>
                  </a:cubicBezTo>
                  <a:cubicBezTo>
                    <a:pt x="54" y="152"/>
                    <a:pt x="54" y="152"/>
                    <a:pt x="54" y="152"/>
                  </a:cubicBezTo>
                  <a:cubicBezTo>
                    <a:pt x="54" y="152"/>
                    <a:pt x="54" y="152"/>
                    <a:pt x="54" y="152"/>
                  </a:cubicBezTo>
                  <a:cubicBezTo>
                    <a:pt x="54" y="152"/>
                    <a:pt x="54" y="152"/>
                    <a:pt x="54" y="152"/>
                  </a:cubicBezTo>
                  <a:cubicBezTo>
                    <a:pt x="54" y="153"/>
                    <a:pt x="54" y="153"/>
                    <a:pt x="54" y="153"/>
                  </a:cubicBezTo>
                  <a:cubicBezTo>
                    <a:pt x="53" y="154"/>
                    <a:pt x="53" y="156"/>
                    <a:pt x="53" y="157"/>
                  </a:cubicBezTo>
                  <a:cubicBezTo>
                    <a:pt x="53" y="159"/>
                    <a:pt x="53" y="161"/>
                    <a:pt x="53" y="162"/>
                  </a:cubicBezTo>
                  <a:cubicBezTo>
                    <a:pt x="53" y="162"/>
                    <a:pt x="53" y="162"/>
                    <a:pt x="53" y="162"/>
                  </a:cubicBezTo>
                  <a:cubicBezTo>
                    <a:pt x="53" y="162"/>
                    <a:pt x="53" y="162"/>
                    <a:pt x="53" y="162"/>
                  </a:cubicBezTo>
                  <a:cubicBezTo>
                    <a:pt x="53" y="162"/>
                    <a:pt x="53" y="162"/>
                    <a:pt x="53" y="162"/>
                  </a:cubicBezTo>
                  <a:cubicBezTo>
                    <a:pt x="53" y="162"/>
                    <a:pt x="53" y="162"/>
                    <a:pt x="53" y="162"/>
                  </a:cubicBezTo>
                  <a:cubicBezTo>
                    <a:pt x="53" y="164"/>
                    <a:pt x="53" y="166"/>
                    <a:pt x="52" y="168"/>
                  </a:cubicBezTo>
                  <a:cubicBezTo>
                    <a:pt x="52" y="170"/>
                    <a:pt x="52" y="173"/>
                    <a:pt x="52" y="175"/>
                  </a:cubicBezTo>
                  <a:cubicBezTo>
                    <a:pt x="52" y="175"/>
                    <a:pt x="52" y="175"/>
                    <a:pt x="52" y="175"/>
                  </a:cubicBezTo>
                  <a:cubicBezTo>
                    <a:pt x="52" y="175"/>
                    <a:pt x="52" y="176"/>
                    <a:pt x="52" y="177"/>
                  </a:cubicBezTo>
                  <a:cubicBezTo>
                    <a:pt x="52" y="177"/>
                    <a:pt x="52" y="178"/>
                    <a:pt x="52" y="179"/>
                  </a:cubicBezTo>
                  <a:cubicBezTo>
                    <a:pt x="52" y="183"/>
                    <a:pt x="53" y="187"/>
                    <a:pt x="53" y="190"/>
                  </a:cubicBezTo>
                  <a:cubicBezTo>
                    <a:pt x="52" y="192"/>
                    <a:pt x="52" y="193"/>
                    <a:pt x="52" y="194"/>
                  </a:cubicBezTo>
                  <a:cubicBezTo>
                    <a:pt x="51" y="195"/>
                    <a:pt x="50" y="196"/>
                    <a:pt x="49" y="196"/>
                  </a:cubicBezTo>
                  <a:cubicBezTo>
                    <a:pt x="48" y="196"/>
                    <a:pt x="47" y="197"/>
                    <a:pt x="46" y="196"/>
                  </a:cubicBezTo>
                  <a:cubicBezTo>
                    <a:pt x="45" y="196"/>
                    <a:pt x="44" y="196"/>
                    <a:pt x="43" y="194"/>
                  </a:cubicBezTo>
                  <a:cubicBezTo>
                    <a:pt x="41" y="192"/>
                    <a:pt x="40" y="187"/>
                    <a:pt x="39" y="177"/>
                  </a:cubicBezTo>
                  <a:cubicBezTo>
                    <a:pt x="39" y="169"/>
                    <a:pt x="39" y="167"/>
                    <a:pt x="39" y="162"/>
                  </a:cubicBezTo>
                  <a:cubicBezTo>
                    <a:pt x="39" y="162"/>
                    <a:pt x="39" y="162"/>
                    <a:pt x="39" y="162"/>
                  </a:cubicBezTo>
                  <a:cubicBezTo>
                    <a:pt x="39" y="162"/>
                    <a:pt x="39" y="162"/>
                    <a:pt x="39" y="162"/>
                  </a:cubicBezTo>
                  <a:cubicBezTo>
                    <a:pt x="39" y="162"/>
                    <a:pt x="39" y="162"/>
                    <a:pt x="39" y="162"/>
                  </a:cubicBezTo>
                  <a:cubicBezTo>
                    <a:pt x="39" y="162"/>
                    <a:pt x="39" y="162"/>
                    <a:pt x="39" y="162"/>
                  </a:cubicBezTo>
                  <a:cubicBezTo>
                    <a:pt x="38" y="156"/>
                    <a:pt x="38" y="152"/>
                    <a:pt x="38" y="147"/>
                  </a:cubicBezTo>
                  <a:cubicBezTo>
                    <a:pt x="38" y="147"/>
                    <a:pt x="38" y="147"/>
                    <a:pt x="38" y="147"/>
                  </a:cubicBezTo>
                  <a:cubicBezTo>
                    <a:pt x="38" y="147"/>
                    <a:pt x="38" y="147"/>
                    <a:pt x="38" y="147"/>
                  </a:cubicBezTo>
                  <a:cubicBezTo>
                    <a:pt x="38" y="147"/>
                    <a:pt x="38" y="147"/>
                    <a:pt x="38" y="147"/>
                  </a:cubicBezTo>
                  <a:cubicBezTo>
                    <a:pt x="29" y="128"/>
                    <a:pt x="29" y="116"/>
                    <a:pt x="27" y="108"/>
                  </a:cubicBezTo>
                  <a:cubicBezTo>
                    <a:pt x="27" y="108"/>
                    <a:pt x="27" y="108"/>
                    <a:pt x="27" y="108"/>
                  </a:cubicBezTo>
                  <a:cubicBezTo>
                    <a:pt x="24" y="102"/>
                    <a:pt x="25" y="95"/>
                    <a:pt x="27" y="89"/>
                  </a:cubicBezTo>
                  <a:cubicBezTo>
                    <a:pt x="27" y="89"/>
                    <a:pt x="27" y="89"/>
                    <a:pt x="27" y="89"/>
                  </a:cubicBezTo>
                  <a:cubicBezTo>
                    <a:pt x="27" y="89"/>
                    <a:pt x="27" y="89"/>
                    <a:pt x="27" y="89"/>
                  </a:cubicBezTo>
                  <a:cubicBezTo>
                    <a:pt x="27" y="89"/>
                    <a:pt x="27" y="89"/>
                    <a:pt x="27" y="89"/>
                  </a:cubicBezTo>
                  <a:cubicBezTo>
                    <a:pt x="27" y="89"/>
                    <a:pt x="27" y="89"/>
                    <a:pt x="27" y="89"/>
                  </a:cubicBezTo>
                  <a:cubicBezTo>
                    <a:pt x="27" y="89"/>
                    <a:pt x="27" y="89"/>
                    <a:pt x="27" y="89"/>
                  </a:cubicBezTo>
                  <a:cubicBezTo>
                    <a:pt x="27" y="89"/>
                    <a:pt x="27" y="89"/>
                    <a:pt x="27" y="89"/>
                  </a:cubicBezTo>
                  <a:cubicBezTo>
                    <a:pt x="27" y="89"/>
                    <a:pt x="27" y="89"/>
                    <a:pt x="27" y="89"/>
                  </a:cubicBezTo>
                  <a:cubicBezTo>
                    <a:pt x="27" y="89"/>
                    <a:pt x="27" y="89"/>
                    <a:pt x="27" y="89"/>
                  </a:cubicBezTo>
                  <a:cubicBezTo>
                    <a:pt x="27" y="89"/>
                    <a:pt x="27" y="89"/>
                    <a:pt x="27" y="89"/>
                  </a:cubicBezTo>
                  <a:cubicBezTo>
                    <a:pt x="27" y="89"/>
                    <a:pt x="27" y="89"/>
                    <a:pt x="27" y="89"/>
                  </a:cubicBezTo>
                  <a:cubicBezTo>
                    <a:pt x="27" y="89"/>
                    <a:pt x="27" y="89"/>
                    <a:pt x="27" y="89"/>
                  </a:cubicBezTo>
                  <a:cubicBezTo>
                    <a:pt x="27" y="89"/>
                    <a:pt x="27" y="89"/>
                    <a:pt x="27" y="89"/>
                  </a:cubicBezTo>
                  <a:cubicBezTo>
                    <a:pt x="27" y="89"/>
                    <a:pt x="27" y="89"/>
                    <a:pt x="27" y="89"/>
                  </a:cubicBezTo>
                  <a:cubicBezTo>
                    <a:pt x="27" y="89"/>
                    <a:pt x="27" y="89"/>
                    <a:pt x="27" y="89"/>
                  </a:cubicBezTo>
                  <a:cubicBezTo>
                    <a:pt x="27" y="89"/>
                    <a:pt x="27" y="89"/>
                    <a:pt x="27" y="89"/>
                  </a:cubicBezTo>
                  <a:cubicBezTo>
                    <a:pt x="27" y="89"/>
                    <a:pt x="27" y="89"/>
                    <a:pt x="26" y="89"/>
                  </a:cubicBezTo>
                  <a:cubicBezTo>
                    <a:pt x="26" y="89"/>
                    <a:pt x="26" y="89"/>
                    <a:pt x="26" y="89"/>
                  </a:cubicBezTo>
                  <a:cubicBezTo>
                    <a:pt x="8" y="103"/>
                    <a:pt x="0" y="128"/>
                    <a:pt x="8" y="160"/>
                  </a:cubicBezTo>
                  <a:cubicBezTo>
                    <a:pt x="8" y="160"/>
                    <a:pt x="8" y="160"/>
                    <a:pt x="8" y="160"/>
                  </a:cubicBezTo>
                  <a:cubicBezTo>
                    <a:pt x="10" y="175"/>
                    <a:pt x="13" y="183"/>
                    <a:pt x="17" y="190"/>
                  </a:cubicBezTo>
                  <a:cubicBezTo>
                    <a:pt x="21" y="197"/>
                    <a:pt x="26" y="203"/>
                    <a:pt x="32" y="213"/>
                  </a:cubicBezTo>
                  <a:cubicBezTo>
                    <a:pt x="37" y="223"/>
                    <a:pt x="46" y="232"/>
                    <a:pt x="53" y="240"/>
                  </a:cubicBezTo>
                  <a:cubicBezTo>
                    <a:pt x="53" y="240"/>
                    <a:pt x="53" y="240"/>
                    <a:pt x="53" y="240"/>
                  </a:cubicBezTo>
                  <a:cubicBezTo>
                    <a:pt x="63" y="253"/>
                    <a:pt x="71" y="257"/>
                    <a:pt x="79" y="262"/>
                  </a:cubicBezTo>
                  <a:cubicBezTo>
                    <a:pt x="86" y="267"/>
                    <a:pt x="94" y="272"/>
                    <a:pt x="103" y="287"/>
                  </a:cubicBezTo>
                  <a:cubicBezTo>
                    <a:pt x="103" y="287"/>
                    <a:pt x="103" y="287"/>
                    <a:pt x="103" y="287"/>
                  </a:cubicBezTo>
                  <a:cubicBezTo>
                    <a:pt x="103" y="287"/>
                    <a:pt x="103" y="287"/>
                    <a:pt x="103" y="287"/>
                  </a:cubicBezTo>
                  <a:cubicBezTo>
                    <a:pt x="103" y="287"/>
                    <a:pt x="104" y="287"/>
                    <a:pt x="104" y="287"/>
                  </a:cubicBezTo>
                  <a:cubicBezTo>
                    <a:pt x="110" y="294"/>
                    <a:pt x="113" y="297"/>
                    <a:pt x="115" y="298"/>
                  </a:cubicBezTo>
                  <a:cubicBezTo>
                    <a:pt x="117" y="300"/>
                    <a:pt x="118" y="300"/>
                    <a:pt x="122" y="303"/>
                  </a:cubicBezTo>
                  <a:cubicBezTo>
                    <a:pt x="122" y="303"/>
                    <a:pt x="122" y="303"/>
                    <a:pt x="122" y="303"/>
                  </a:cubicBezTo>
                  <a:cubicBezTo>
                    <a:pt x="127" y="312"/>
                    <a:pt x="133" y="319"/>
                    <a:pt x="138" y="324"/>
                  </a:cubicBezTo>
                  <a:cubicBezTo>
                    <a:pt x="141" y="326"/>
                    <a:pt x="143" y="328"/>
                    <a:pt x="146" y="329"/>
                  </a:cubicBezTo>
                  <a:cubicBezTo>
                    <a:pt x="148" y="330"/>
                    <a:pt x="150" y="331"/>
                    <a:pt x="152" y="330"/>
                  </a:cubicBezTo>
                  <a:cubicBezTo>
                    <a:pt x="153" y="330"/>
                    <a:pt x="155" y="329"/>
                    <a:pt x="156" y="328"/>
                  </a:cubicBezTo>
                  <a:cubicBezTo>
                    <a:pt x="161" y="325"/>
                    <a:pt x="164" y="320"/>
                    <a:pt x="164" y="314"/>
                  </a:cubicBezTo>
                  <a:cubicBezTo>
                    <a:pt x="164" y="308"/>
                    <a:pt x="162" y="301"/>
                    <a:pt x="159" y="295"/>
                  </a:cubicBezTo>
                  <a:cubicBezTo>
                    <a:pt x="158" y="292"/>
                    <a:pt x="157" y="290"/>
                    <a:pt x="156" y="288"/>
                  </a:cubicBezTo>
                  <a:cubicBezTo>
                    <a:pt x="156" y="288"/>
                    <a:pt x="156" y="288"/>
                    <a:pt x="156" y="288"/>
                  </a:cubicBezTo>
                  <a:cubicBezTo>
                    <a:pt x="156" y="288"/>
                    <a:pt x="156" y="288"/>
                    <a:pt x="156" y="288"/>
                  </a:cubicBezTo>
                  <a:cubicBezTo>
                    <a:pt x="154" y="285"/>
                    <a:pt x="153" y="282"/>
                    <a:pt x="151" y="279"/>
                  </a:cubicBezTo>
                  <a:cubicBezTo>
                    <a:pt x="150" y="279"/>
                    <a:pt x="150" y="278"/>
                    <a:pt x="150" y="278"/>
                  </a:cubicBezTo>
                  <a:cubicBezTo>
                    <a:pt x="148" y="275"/>
                    <a:pt x="146" y="273"/>
                    <a:pt x="145" y="272"/>
                  </a:cubicBezTo>
                  <a:cubicBezTo>
                    <a:pt x="143" y="270"/>
                    <a:pt x="142" y="269"/>
                    <a:pt x="141" y="269"/>
                  </a:cubicBezTo>
                  <a:cubicBezTo>
                    <a:pt x="139" y="263"/>
                    <a:pt x="135" y="258"/>
                    <a:pt x="130" y="253"/>
                  </a:cubicBezTo>
                  <a:cubicBezTo>
                    <a:pt x="126" y="247"/>
                    <a:pt x="121" y="242"/>
                    <a:pt x="119" y="238"/>
                  </a:cubicBezTo>
                  <a:cubicBezTo>
                    <a:pt x="119" y="237"/>
                    <a:pt x="119" y="236"/>
                    <a:pt x="120" y="235"/>
                  </a:cubicBezTo>
                  <a:cubicBezTo>
                    <a:pt x="119" y="235"/>
                    <a:pt x="119" y="235"/>
                    <a:pt x="119" y="235"/>
                  </a:cubicBezTo>
                  <a:cubicBezTo>
                    <a:pt x="120" y="235"/>
                    <a:pt x="120" y="235"/>
                    <a:pt x="120" y="235"/>
                  </a:cubicBezTo>
                  <a:cubicBezTo>
                    <a:pt x="120" y="235"/>
                    <a:pt x="120" y="235"/>
                    <a:pt x="120" y="235"/>
                  </a:cubicBezTo>
                  <a:cubicBezTo>
                    <a:pt x="119" y="234"/>
                    <a:pt x="119" y="234"/>
                    <a:pt x="119" y="234"/>
                  </a:cubicBezTo>
                  <a:cubicBezTo>
                    <a:pt x="119" y="234"/>
                    <a:pt x="119" y="234"/>
                    <a:pt x="119" y="234"/>
                  </a:cubicBezTo>
                  <a:cubicBezTo>
                    <a:pt x="119" y="234"/>
                    <a:pt x="119" y="234"/>
                    <a:pt x="119" y="234"/>
                  </a:cubicBezTo>
                  <a:cubicBezTo>
                    <a:pt x="119" y="234"/>
                    <a:pt x="119" y="234"/>
                    <a:pt x="119" y="234"/>
                  </a:cubicBezTo>
                  <a:cubicBezTo>
                    <a:pt x="119" y="234"/>
                    <a:pt x="119" y="234"/>
                    <a:pt x="119" y="234"/>
                  </a:cubicBezTo>
                  <a:cubicBezTo>
                    <a:pt x="119" y="234"/>
                    <a:pt x="119" y="234"/>
                    <a:pt x="119" y="234"/>
                  </a:cubicBezTo>
                  <a:cubicBezTo>
                    <a:pt x="119" y="234"/>
                    <a:pt x="119" y="234"/>
                    <a:pt x="119" y="234"/>
                  </a:cubicBezTo>
                  <a:cubicBezTo>
                    <a:pt x="119" y="234"/>
                    <a:pt x="119" y="234"/>
                    <a:pt x="119" y="234"/>
                  </a:cubicBezTo>
                  <a:cubicBezTo>
                    <a:pt x="119" y="234"/>
                    <a:pt x="119" y="234"/>
                    <a:pt x="119" y="234"/>
                  </a:cubicBezTo>
                  <a:cubicBezTo>
                    <a:pt x="119" y="234"/>
                    <a:pt x="119" y="234"/>
                    <a:pt x="119" y="234"/>
                  </a:cubicBezTo>
                  <a:cubicBezTo>
                    <a:pt x="119" y="234"/>
                    <a:pt x="119" y="234"/>
                    <a:pt x="119" y="234"/>
                  </a:cubicBezTo>
                  <a:cubicBezTo>
                    <a:pt x="118" y="235"/>
                    <a:pt x="118" y="235"/>
                    <a:pt x="118" y="235"/>
                  </a:cubicBezTo>
                  <a:cubicBezTo>
                    <a:pt x="118" y="235"/>
                    <a:pt x="118" y="235"/>
                    <a:pt x="118" y="235"/>
                  </a:cubicBezTo>
                  <a:cubicBezTo>
                    <a:pt x="118" y="235"/>
                    <a:pt x="118" y="235"/>
                    <a:pt x="118" y="235"/>
                  </a:cubicBezTo>
                  <a:cubicBezTo>
                    <a:pt x="118" y="235"/>
                    <a:pt x="118" y="235"/>
                    <a:pt x="118" y="235"/>
                  </a:cubicBezTo>
                  <a:cubicBezTo>
                    <a:pt x="118" y="235"/>
                    <a:pt x="118" y="235"/>
                    <a:pt x="118" y="235"/>
                  </a:cubicBezTo>
                  <a:cubicBezTo>
                    <a:pt x="118" y="235"/>
                    <a:pt x="117" y="235"/>
                    <a:pt x="117" y="235"/>
                  </a:cubicBezTo>
                  <a:cubicBezTo>
                    <a:pt x="117" y="235"/>
                    <a:pt x="117" y="235"/>
                    <a:pt x="116" y="235"/>
                  </a:cubicBezTo>
                  <a:cubicBezTo>
                    <a:pt x="116" y="235"/>
                    <a:pt x="116" y="235"/>
                    <a:pt x="116" y="235"/>
                  </a:cubicBezTo>
                  <a:cubicBezTo>
                    <a:pt x="116" y="235"/>
                    <a:pt x="116" y="235"/>
                    <a:pt x="116" y="235"/>
                  </a:cubicBezTo>
                  <a:cubicBezTo>
                    <a:pt x="116" y="235"/>
                    <a:pt x="116" y="235"/>
                    <a:pt x="116" y="235"/>
                  </a:cubicBezTo>
                  <a:cubicBezTo>
                    <a:pt x="116" y="235"/>
                    <a:pt x="116" y="235"/>
                    <a:pt x="116" y="235"/>
                  </a:cubicBezTo>
                  <a:cubicBezTo>
                    <a:pt x="115" y="236"/>
                    <a:pt x="113" y="236"/>
                    <a:pt x="111" y="236"/>
                  </a:cubicBezTo>
                  <a:cubicBezTo>
                    <a:pt x="111" y="236"/>
                    <a:pt x="111" y="236"/>
                    <a:pt x="111" y="236"/>
                  </a:cubicBezTo>
                  <a:cubicBezTo>
                    <a:pt x="111" y="236"/>
                    <a:pt x="111" y="236"/>
                    <a:pt x="111" y="236"/>
                  </a:cubicBezTo>
                  <a:cubicBezTo>
                    <a:pt x="111" y="236"/>
                    <a:pt x="111" y="236"/>
                    <a:pt x="111" y="236"/>
                  </a:cubicBezTo>
                  <a:cubicBezTo>
                    <a:pt x="110" y="237"/>
                    <a:pt x="109" y="237"/>
                    <a:pt x="108" y="237"/>
                  </a:cubicBezTo>
                  <a:cubicBezTo>
                    <a:pt x="108" y="238"/>
                    <a:pt x="108" y="238"/>
                    <a:pt x="108" y="238"/>
                  </a:cubicBezTo>
                  <a:cubicBezTo>
                    <a:pt x="108" y="238"/>
                    <a:pt x="108" y="238"/>
                    <a:pt x="108" y="238"/>
                  </a:cubicBezTo>
                  <a:cubicBezTo>
                    <a:pt x="108" y="238"/>
                    <a:pt x="108" y="238"/>
                    <a:pt x="108" y="238"/>
                  </a:cubicBezTo>
                  <a:cubicBezTo>
                    <a:pt x="107" y="238"/>
                    <a:pt x="107" y="238"/>
                    <a:pt x="105" y="239"/>
                  </a:cubicBezTo>
                  <a:cubicBezTo>
                    <a:pt x="105" y="239"/>
                    <a:pt x="105" y="239"/>
                    <a:pt x="105" y="239"/>
                  </a:cubicBezTo>
                  <a:cubicBezTo>
                    <a:pt x="103" y="240"/>
                    <a:pt x="102" y="240"/>
                    <a:pt x="101" y="240"/>
                  </a:cubicBezTo>
                  <a:cubicBezTo>
                    <a:pt x="101" y="240"/>
                    <a:pt x="101" y="240"/>
                    <a:pt x="101" y="240"/>
                  </a:cubicBezTo>
                  <a:cubicBezTo>
                    <a:pt x="101" y="240"/>
                    <a:pt x="101" y="240"/>
                    <a:pt x="101" y="239"/>
                  </a:cubicBezTo>
                  <a:cubicBezTo>
                    <a:pt x="101" y="239"/>
                    <a:pt x="101" y="239"/>
                    <a:pt x="101" y="239"/>
                  </a:cubicBezTo>
                  <a:cubicBezTo>
                    <a:pt x="101" y="239"/>
                    <a:pt x="101" y="239"/>
                    <a:pt x="101" y="239"/>
                  </a:cubicBezTo>
                  <a:cubicBezTo>
                    <a:pt x="102" y="238"/>
                    <a:pt x="102" y="238"/>
                    <a:pt x="102" y="238"/>
                  </a:cubicBezTo>
                  <a:cubicBezTo>
                    <a:pt x="102" y="238"/>
                    <a:pt x="103" y="238"/>
                    <a:pt x="104" y="238"/>
                  </a:cubicBezTo>
                  <a:cubicBezTo>
                    <a:pt x="104" y="237"/>
                    <a:pt x="104" y="237"/>
                    <a:pt x="104" y="237"/>
                  </a:cubicBezTo>
                  <a:cubicBezTo>
                    <a:pt x="104" y="237"/>
                    <a:pt x="104" y="237"/>
                    <a:pt x="104" y="237"/>
                  </a:cubicBezTo>
                  <a:cubicBezTo>
                    <a:pt x="104" y="237"/>
                    <a:pt x="104" y="237"/>
                    <a:pt x="104" y="237"/>
                  </a:cubicBezTo>
                  <a:cubicBezTo>
                    <a:pt x="104" y="237"/>
                    <a:pt x="104" y="237"/>
                    <a:pt x="104" y="237"/>
                  </a:cubicBezTo>
                  <a:cubicBezTo>
                    <a:pt x="104" y="237"/>
                    <a:pt x="104" y="237"/>
                    <a:pt x="104" y="237"/>
                  </a:cubicBezTo>
                  <a:cubicBezTo>
                    <a:pt x="104" y="237"/>
                    <a:pt x="104" y="237"/>
                    <a:pt x="104" y="237"/>
                  </a:cubicBezTo>
                  <a:cubicBezTo>
                    <a:pt x="105" y="237"/>
                    <a:pt x="105" y="237"/>
                    <a:pt x="106" y="236"/>
                  </a:cubicBezTo>
                  <a:cubicBezTo>
                    <a:pt x="106" y="236"/>
                    <a:pt x="107" y="236"/>
                    <a:pt x="107" y="236"/>
                  </a:cubicBezTo>
                  <a:cubicBezTo>
                    <a:pt x="107" y="236"/>
                    <a:pt x="107" y="236"/>
                    <a:pt x="107" y="236"/>
                  </a:cubicBezTo>
                  <a:cubicBezTo>
                    <a:pt x="107" y="235"/>
                    <a:pt x="107" y="235"/>
                    <a:pt x="107" y="235"/>
                  </a:cubicBezTo>
                  <a:cubicBezTo>
                    <a:pt x="107" y="235"/>
                    <a:pt x="107" y="235"/>
                    <a:pt x="108" y="235"/>
                  </a:cubicBezTo>
                  <a:cubicBezTo>
                    <a:pt x="108" y="235"/>
                    <a:pt x="109" y="234"/>
                    <a:pt x="109" y="234"/>
                  </a:cubicBezTo>
                  <a:cubicBezTo>
                    <a:pt x="109" y="234"/>
                    <a:pt x="109" y="234"/>
                    <a:pt x="109" y="234"/>
                  </a:cubicBezTo>
                  <a:cubicBezTo>
                    <a:pt x="109" y="234"/>
                    <a:pt x="109" y="234"/>
                    <a:pt x="109" y="234"/>
                  </a:cubicBezTo>
                  <a:cubicBezTo>
                    <a:pt x="109" y="234"/>
                    <a:pt x="109" y="234"/>
                    <a:pt x="109" y="234"/>
                  </a:cubicBezTo>
                  <a:cubicBezTo>
                    <a:pt x="109" y="234"/>
                    <a:pt x="109" y="234"/>
                    <a:pt x="109" y="234"/>
                  </a:cubicBezTo>
                  <a:cubicBezTo>
                    <a:pt x="109" y="234"/>
                    <a:pt x="109" y="234"/>
                    <a:pt x="109" y="234"/>
                  </a:cubicBezTo>
                  <a:cubicBezTo>
                    <a:pt x="109" y="234"/>
                    <a:pt x="109" y="234"/>
                    <a:pt x="109" y="234"/>
                  </a:cubicBezTo>
                  <a:cubicBezTo>
                    <a:pt x="109" y="233"/>
                    <a:pt x="108" y="232"/>
                    <a:pt x="108" y="232"/>
                  </a:cubicBezTo>
                  <a:cubicBezTo>
                    <a:pt x="107" y="232"/>
                    <a:pt x="107" y="232"/>
                    <a:pt x="106" y="232"/>
                  </a:cubicBezTo>
                  <a:cubicBezTo>
                    <a:pt x="105" y="232"/>
                    <a:pt x="105" y="232"/>
                    <a:pt x="104" y="232"/>
                  </a:cubicBezTo>
                  <a:cubicBezTo>
                    <a:pt x="104" y="232"/>
                    <a:pt x="103" y="232"/>
                    <a:pt x="103" y="232"/>
                  </a:cubicBezTo>
                  <a:cubicBezTo>
                    <a:pt x="103" y="232"/>
                    <a:pt x="103" y="232"/>
                    <a:pt x="103" y="232"/>
                  </a:cubicBezTo>
                  <a:cubicBezTo>
                    <a:pt x="103" y="232"/>
                    <a:pt x="103" y="232"/>
                    <a:pt x="103" y="232"/>
                  </a:cubicBezTo>
                  <a:cubicBezTo>
                    <a:pt x="102" y="232"/>
                    <a:pt x="101" y="232"/>
                    <a:pt x="101" y="232"/>
                  </a:cubicBezTo>
                  <a:cubicBezTo>
                    <a:pt x="100" y="232"/>
                    <a:pt x="99" y="232"/>
                    <a:pt x="98" y="232"/>
                  </a:cubicBezTo>
                  <a:cubicBezTo>
                    <a:pt x="96" y="232"/>
                    <a:pt x="95" y="232"/>
                    <a:pt x="94" y="232"/>
                  </a:cubicBezTo>
                  <a:cubicBezTo>
                    <a:pt x="94" y="232"/>
                    <a:pt x="94" y="232"/>
                    <a:pt x="93" y="232"/>
                  </a:cubicBezTo>
                  <a:cubicBezTo>
                    <a:pt x="93" y="231"/>
                    <a:pt x="93" y="231"/>
                    <a:pt x="93" y="231"/>
                  </a:cubicBezTo>
                  <a:cubicBezTo>
                    <a:pt x="93" y="230"/>
                    <a:pt x="93" y="230"/>
                    <a:pt x="94" y="230"/>
                  </a:cubicBezTo>
                  <a:cubicBezTo>
                    <a:pt x="94" y="230"/>
                    <a:pt x="94" y="230"/>
                    <a:pt x="95" y="230"/>
                  </a:cubicBezTo>
                  <a:cubicBezTo>
                    <a:pt x="96" y="230"/>
                    <a:pt x="97" y="230"/>
                    <a:pt x="98" y="230"/>
                  </a:cubicBezTo>
                  <a:cubicBezTo>
                    <a:pt x="98" y="230"/>
                    <a:pt x="99" y="230"/>
                    <a:pt x="100" y="230"/>
                  </a:cubicBezTo>
                  <a:cubicBezTo>
                    <a:pt x="101" y="229"/>
                    <a:pt x="102" y="229"/>
                    <a:pt x="103" y="229"/>
                  </a:cubicBezTo>
                  <a:cubicBezTo>
                    <a:pt x="104" y="229"/>
                    <a:pt x="105" y="229"/>
                    <a:pt x="106" y="229"/>
                  </a:cubicBezTo>
                  <a:cubicBezTo>
                    <a:pt x="106" y="229"/>
                    <a:pt x="106" y="229"/>
                    <a:pt x="106" y="229"/>
                  </a:cubicBezTo>
                  <a:cubicBezTo>
                    <a:pt x="106" y="229"/>
                    <a:pt x="106" y="229"/>
                    <a:pt x="106" y="229"/>
                  </a:cubicBezTo>
                  <a:cubicBezTo>
                    <a:pt x="107" y="229"/>
                    <a:pt x="107" y="229"/>
                    <a:pt x="107" y="229"/>
                  </a:cubicBezTo>
                  <a:cubicBezTo>
                    <a:pt x="107" y="229"/>
                    <a:pt x="107" y="229"/>
                    <a:pt x="107" y="229"/>
                  </a:cubicBezTo>
                  <a:cubicBezTo>
                    <a:pt x="107" y="229"/>
                    <a:pt x="107" y="229"/>
                    <a:pt x="107" y="229"/>
                  </a:cubicBezTo>
                  <a:cubicBezTo>
                    <a:pt x="107" y="228"/>
                    <a:pt x="107" y="228"/>
                    <a:pt x="107" y="228"/>
                  </a:cubicBezTo>
                  <a:cubicBezTo>
                    <a:pt x="107" y="228"/>
                    <a:pt x="107" y="228"/>
                    <a:pt x="107" y="228"/>
                  </a:cubicBezTo>
                  <a:cubicBezTo>
                    <a:pt x="107" y="228"/>
                    <a:pt x="107" y="228"/>
                    <a:pt x="107" y="228"/>
                  </a:cubicBezTo>
                  <a:cubicBezTo>
                    <a:pt x="107" y="228"/>
                    <a:pt x="106" y="228"/>
                    <a:pt x="106" y="228"/>
                  </a:cubicBezTo>
                  <a:cubicBezTo>
                    <a:pt x="106" y="228"/>
                    <a:pt x="106" y="228"/>
                    <a:pt x="106" y="228"/>
                  </a:cubicBezTo>
                  <a:cubicBezTo>
                    <a:pt x="106" y="228"/>
                    <a:pt x="106" y="228"/>
                    <a:pt x="106" y="228"/>
                  </a:cubicBezTo>
                  <a:cubicBezTo>
                    <a:pt x="106" y="228"/>
                    <a:pt x="106" y="228"/>
                    <a:pt x="106" y="228"/>
                  </a:cubicBezTo>
                  <a:cubicBezTo>
                    <a:pt x="106" y="228"/>
                    <a:pt x="106" y="228"/>
                    <a:pt x="106" y="228"/>
                  </a:cubicBezTo>
                  <a:cubicBezTo>
                    <a:pt x="106" y="228"/>
                    <a:pt x="105" y="227"/>
                    <a:pt x="105" y="227"/>
                  </a:cubicBezTo>
                  <a:cubicBezTo>
                    <a:pt x="104" y="227"/>
                    <a:pt x="104" y="227"/>
                    <a:pt x="103" y="227"/>
                  </a:cubicBezTo>
                  <a:cubicBezTo>
                    <a:pt x="101" y="227"/>
                    <a:pt x="98" y="226"/>
                    <a:pt x="96" y="226"/>
                  </a:cubicBezTo>
                  <a:cubicBezTo>
                    <a:pt x="95" y="226"/>
                    <a:pt x="94" y="226"/>
                    <a:pt x="93" y="226"/>
                  </a:cubicBezTo>
                  <a:cubicBezTo>
                    <a:pt x="92" y="226"/>
                    <a:pt x="92" y="225"/>
                    <a:pt x="91" y="225"/>
                  </a:cubicBezTo>
                  <a:cubicBezTo>
                    <a:pt x="91" y="225"/>
                    <a:pt x="91" y="225"/>
                    <a:pt x="91" y="225"/>
                  </a:cubicBezTo>
                  <a:cubicBezTo>
                    <a:pt x="91" y="225"/>
                    <a:pt x="91" y="225"/>
                    <a:pt x="91" y="224"/>
                  </a:cubicBezTo>
                  <a:cubicBezTo>
                    <a:pt x="91" y="224"/>
                    <a:pt x="91" y="224"/>
                    <a:pt x="91" y="223"/>
                  </a:cubicBezTo>
                  <a:cubicBezTo>
                    <a:pt x="91" y="223"/>
                    <a:pt x="92" y="223"/>
                    <a:pt x="92" y="223"/>
                  </a:cubicBezTo>
                  <a:cubicBezTo>
                    <a:pt x="93" y="223"/>
                    <a:pt x="94" y="223"/>
                    <a:pt x="96" y="224"/>
                  </a:cubicBezTo>
                  <a:cubicBezTo>
                    <a:pt x="99" y="224"/>
                    <a:pt x="100" y="224"/>
                    <a:pt x="101" y="224"/>
                  </a:cubicBezTo>
                  <a:cubicBezTo>
                    <a:pt x="103" y="224"/>
                    <a:pt x="105" y="225"/>
                    <a:pt x="106" y="225"/>
                  </a:cubicBezTo>
                  <a:cubicBezTo>
                    <a:pt x="106" y="225"/>
                    <a:pt x="106" y="225"/>
                    <a:pt x="106" y="225"/>
                  </a:cubicBezTo>
                  <a:cubicBezTo>
                    <a:pt x="106" y="225"/>
                    <a:pt x="106" y="225"/>
                    <a:pt x="106" y="225"/>
                  </a:cubicBezTo>
                  <a:cubicBezTo>
                    <a:pt x="106" y="225"/>
                    <a:pt x="106" y="225"/>
                    <a:pt x="106" y="225"/>
                  </a:cubicBezTo>
                  <a:cubicBezTo>
                    <a:pt x="106" y="225"/>
                    <a:pt x="106" y="225"/>
                    <a:pt x="106" y="225"/>
                  </a:cubicBezTo>
                  <a:cubicBezTo>
                    <a:pt x="106" y="225"/>
                    <a:pt x="106" y="225"/>
                    <a:pt x="106" y="225"/>
                  </a:cubicBezTo>
                  <a:cubicBezTo>
                    <a:pt x="107" y="225"/>
                    <a:pt x="107" y="225"/>
                    <a:pt x="107" y="224"/>
                  </a:cubicBezTo>
                  <a:cubicBezTo>
                    <a:pt x="107" y="224"/>
                    <a:pt x="107" y="224"/>
                    <a:pt x="107" y="224"/>
                  </a:cubicBezTo>
                  <a:cubicBezTo>
                    <a:pt x="107" y="224"/>
                    <a:pt x="106" y="224"/>
                    <a:pt x="106" y="224"/>
                  </a:cubicBezTo>
                  <a:cubicBezTo>
                    <a:pt x="106" y="224"/>
                    <a:pt x="106" y="224"/>
                    <a:pt x="106" y="224"/>
                  </a:cubicBezTo>
                  <a:cubicBezTo>
                    <a:pt x="106" y="223"/>
                    <a:pt x="105" y="223"/>
                    <a:pt x="105" y="223"/>
                  </a:cubicBezTo>
                  <a:cubicBezTo>
                    <a:pt x="104" y="223"/>
                    <a:pt x="103" y="222"/>
                    <a:pt x="102" y="222"/>
                  </a:cubicBezTo>
                  <a:cubicBezTo>
                    <a:pt x="102" y="222"/>
                    <a:pt x="102" y="222"/>
                    <a:pt x="102" y="222"/>
                  </a:cubicBezTo>
                  <a:cubicBezTo>
                    <a:pt x="102" y="222"/>
                    <a:pt x="102" y="222"/>
                    <a:pt x="102" y="222"/>
                  </a:cubicBezTo>
                  <a:cubicBezTo>
                    <a:pt x="102" y="222"/>
                    <a:pt x="102" y="222"/>
                    <a:pt x="102" y="222"/>
                  </a:cubicBezTo>
                  <a:cubicBezTo>
                    <a:pt x="102" y="222"/>
                    <a:pt x="102" y="222"/>
                    <a:pt x="102" y="222"/>
                  </a:cubicBezTo>
                  <a:cubicBezTo>
                    <a:pt x="102" y="222"/>
                    <a:pt x="102" y="222"/>
                    <a:pt x="102" y="222"/>
                  </a:cubicBezTo>
                  <a:cubicBezTo>
                    <a:pt x="102" y="222"/>
                    <a:pt x="102" y="222"/>
                    <a:pt x="102" y="222"/>
                  </a:cubicBezTo>
                  <a:cubicBezTo>
                    <a:pt x="102" y="222"/>
                    <a:pt x="102" y="222"/>
                    <a:pt x="102" y="222"/>
                  </a:cubicBezTo>
                  <a:cubicBezTo>
                    <a:pt x="102" y="222"/>
                    <a:pt x="102" y="222"/>
                    <a:pt x="102" y="222"/>
                  </a:cubicBezTo>
                  <a:cubicBezTo>
                    <a:pt x="102" y="222"/>
                    <a:pt x="102" y="222"/>
                    <a:pt x="102" y="222"/>
                  </a:cubicBezTo>
                  <a:cubicBezTo>
                    <a:pt x="102" y="222"/>
                    <a:pt x="102" y="222"/>
                    <a:pt x="102" y="222"/>
                  </a:cubicBezTo>
                  <a:cubicBezTo>
                    <a:pt x="102" y="222"/>
                    <a:pt x="102" y="222"/>
                    <a:pt x="102" y="222"/>
                  </a:cubicBezTo>
                  <a:cubicBezTo>
                    <a:pt x="101" y="221"/>
                    <a:pt x="100" y="221"/>
                    <a:pt x="98" y="220"/>
                  </a:cubicBezTo>
                  <a:cubicBezTo>
                    <a:pt x="97" y="220"/>
                    <a:pt x="95" y="220"/>
                    <a:pt x="95" y="219"/>
                  </a:cubicBezTo>
                  <a:cubicBezTo>
                    <a:pt x="94" y="219"/>
                    <a:pt x="94" y="219"/>
                    <a:pt x="94" y="219"/>
                  </a:cubicBezTo>
                  <a:cubicBezTo>
                    <a:pt x="94" y="218"/>
                    <a:pt x="94" y="218"/>
                    <a:pt x="94" y="218"/>
                  </a:cubicBezTo>
                  <a:cubicBezTo>
                    <a:pt x="94" y="217"/>
                    <a:pt x="94" y="217"/>
                    <a:pt x="94" y="217"/>
                  </a:cubicBezTo>
                  <a:cubicBezTo>
                    <a:pt x="95" y="217"/>
                    <a:pt x="95" y="217"/>
                    <a:pt x="96" y="217"/>
                  </a:cubicBezTo>
                  <a:cubicBezTo>
                    <a:pt x="97" y="217"/>
                    <a:pt x="98" y="218"/>
                    <a:pt x="99" y="218"/>
                  </a:cubicBezTo>
                  <a:cubicBezTo>
                    <a:pt x="100" y="218"/>
                    <a:pt x="102" y="219"/>
                    <a:pt x="103" y="219"/>
                  </a:cubicBezTo>
                  <a:cubicBezTo>
                    <a:pt x="104" y="220"/>
                    <a:pt x="106" y="220"/>
                    <a:pt x="108" y="221"/>
                  </a:cubicBezTo>
                  <a:cubicBezTo>
                    <a:pt x="108" y="221"/>
                    <a:pt x="108" y="221"/>
                    <a:pt x="108" y="221"/>
                  </a:cubicBezTo>
                  <a:cubicBezTo>
                    <a:pt x="108" y="221"/>
                    <a:pt x="108" y="221"/>
                    <a:pt x="108" y="221"/>
                  </a:cubicBezTo>
                  <a:cubicBezTo>
                    <a:pt x="109" y="221"/>
                    <a:pt x="110" y="221"/>
                    <a:pt x="110" y="221"/>
                  </a:cubicBezTo>
                  <a:cubicBezTo>
                    <a:pt x="110" y="221"/>
                    <a:pt x="110" y="221"/>
                    <a:pt x="110" y="221"/>
                  </a:cubicBezTo>
                  <a:cubicBezTo>
                    <a:pt x="110" y="221"/>
                    <a:pt x="110" y="221"/>
                    <a:pt x="110" y="221"/>
                  </a:cubicBezTo>
                  <a:cubicBezTo>
                    <a:pt x="110" y="221"/>
                    <a:pt x="110" y="221"/>
                    <a:pt x="110" y="221"/>
                  </a:cubicBezTo>
                  <a:cubicBezTo>
                    <a:pt x="111" y="221"/>
                    <a:pt x="112" y="221"/>
                    <a:pt x="113" y="221"/>
                  </a:cubicBezTo>
                  <a:cubicBezTo>
                    <a:pt x="114" y="221"/>
                    <a:pt x="115" y="220"/>
                    <a:pt x="115" y="218"/>
                  </a:cubicBezTo>
                  <a:cubicBezTo>
                    <a:pt x="115" y="218"/>
                    <a:pt x="116" y="218"/>
                    <a:pt x="116" y="218"/>
                  </a:cubicBezTo>
                  <a:cubicBezTo>
                    <a:pt x="116" y="218"/>
                    <a:pt x="116" y="218"/>
                    <a:pt x="116" y="218"/>
                  </a:cubicBezTo>
                  <a:cubicBezTo>
                    <a:pt x="116" y="218"/>
                    <a:pt x="116" y="218"/>
                    <a:pt x="116" y="218"/>
                  </a:cubicBezTo>
                  <a:cubicBezTo>
                    <a:pt x="116" y="217"/>
                    <a:pt x="116" y="217"/>
                    <a:pt x="116" y="217"/>
                  </a:cubicBezTo>
                  <a:cubicBezTo>
                    <a:pt x="116" y="217"/>
                    <a:pt x="116" y="217"/>
                    <a:pt x="116" y="217"/>
                  </a:cubicBezTo>
                  <a:cubicBezTo>
                    <a:pt x="115" y="217"/>
                    <a:pt x="115" y="216"/>
                    <a:pt x="114" y="216"/>
                  </a:cubicBezTo>
                  <a:cubicBezTo>
                    <a:pt x="114" y="215"/>
                    <a:pt x="114" y="215"/>
                    <a:pt x="114" y="214"/>
                  </a:cubicBezTo>
                  <a:cubicBezTo>
                    <a:pt x="114" y="214"/>
                    <a:pt x="114" y="214"/>
                    <a:pt x="114" y="214"/>
                  </a:cubicBezTo>
                  <a:cubicBezTo>
                    <a:pt x="114" y="214"/>
                    <a:pt x="114" y="214"/>
                    <a:pt x="114" y="214"/>
                  </a:cubicBezTo>
                  <a:cubicBezTo>
                    <a:pt x="114" y="214"/>
                    <a:pt x="114" y="214"/>
                    <a:pt x="114" y="214"/>
                  </a:cubicBezTo>
                  <a:cubicBezTo>
                    <a:pt x="113" y="214"/>
                    <a:pt x="113" y="214"/>
                    <a:pt x="113" y="214"/>
                  </a:cubicBezTo>
                  <a:cubicBezTo>
                    <a:pt x="113" y="214"/>
                    <a:pt x="113" y="214"/>
                    <a:pt x="113" y="214"/>
                  </a:cubicBezTo>
                  <a:cubicBezTo>
                    <a:pt x="113" y="214"/>
                    <a:pt x="113" y="214"/>
                    <a:pt x="113" y="214"/>
                  </a:cubicBezTo>
                  <a:cubicBezTo>
                    <a:pt x="113" y="213"/>
                    <a:pt x="113" y="213"/>
                    <a:pt x="113" y="213"/>
                  </a:cubicBezTo>
                  <a:cubicBezTo>
                    <a:pt x="112" y="213"/>
                    <a:pt x="112" y="212"/>
                    <a:pt x="112" y="211"/>
                  </a:cubicBezTo>
                  <a:cubicBezTo>
                    <a:pt x="112" y="211"/>
                    <a:pt x="112" y="210"/>
                    <a:pt x="112" y="209"/>
                  </a:cubicBezTo>
                  <a:cubicBezTo>
                    <a:pt x="112" y="209"/>
                    <a:pt x="112" y="209"/>
                    <a:pt x="112" y="208"/>
                  </a:cubicBezTo>
                  <a:cubicBezTo>
                    <a:pt x="112" y="208"/>
                    <a:pt x="112" y="208"/>
                    <a:pt x="113" y="208"/>
                  </a:cubicBezTo>
                  <a:cubicBezTo>
                    <a:pt x="113" y="208"/>
                    <a:pt x="113" y="208"/>
                    <a:pt x="113" y="208"/>
                  </a:cubicBezTo>
                  <a:cubicBezTo>
                    <a:pt x="113" y="209"/>
                    <a:pt x="113" y="209"/>
                    <a:pt x="113" y="209"/>
                  </a:cubicBezTo>
                  <a:cubicBezTo>
                    <a:pt x="114" y="209"/>
                    <a:pt x="114" y="209"/>
                    <a:pt x="114" y="209"/>
                  </a:cubicBezTo>
                  <a:cubicBezTo>
                    <a:pt x="114" y="210"/>
                    <a:pt x="115" y="210"/>
                    <a:pt x="115" y="211"/>
                  </a:cubicBezTo>
                  <a:cubicBezTo>
                    <a:pt x="115" y="211"/>
                    <a:pt x="115" y="211"/>
                    <a:pt x="115" y="211"/>
                  </a:cubicBezTo>
                  <a:cubicBezTo>
                    <a:pt x="115" y="211"/>
                    <a:pt x="115" y="211"/>
                    <a:pt x="115" y="211"/>
                  </a:cubicBezTo>
                  <a:cubicBezTo>
                    <a:pt x="115" y="212"/>
                    <a:pt x="115" y="212"/>
                    <a:pt x="116" y="212"/>
                  </a:cubicBezTo>
                  <a:cubicBezTo>
                    <a:pt x="116" y="212"/>
                    <a:pt x="116" y="212"/>
                    <a:pt x="117" y="213"/>
                  </a:cubicBezTo>
                  <a:cubicBezTo>
                    <a:pt x="117" y="213"/>
                    <a:pt x="117" y="213"/>
                    <a:pt x="117" y="213"/>
                  </a:cubicBezTo>
                  <a:cubicBezTo>
                    <a:pt x="117" y="213"/>
                    <a:pt x="117" y="213"/>
                    <a:pt x="117" y="213"/>
                  </a:cubicBezTo>
                  <a:cubicBezTo>
                    <a:pt x="117" y="213"/>
                    <a:pt x="117" y="214"/>
                    <a:pt x="117" y="214"/>
                  </a:cubicBezTo>
                  <a:cubicBezTo>
                    <a:pt x="118" y="215"/>
                    <a:pt x="118" y="215"/>
                    <a:pt x="119" y="216"/>
                  </a:cubicBezTo>
                  <a:cubicBezTo>
                    <a:pt x="120" y="216"/>
                    <a:pt x="120" y="217"/>
                    <a:pt x="121" y="218"/>
                  </a:cubicBezTo>
                  <a:cubicBezTo>
                    <a:pt x="121" y="218"/>
                    <a:pt x="121" y="218"/>
                    <a:pt x="121" y="218"/>
                  </a:cubicBezTo>
                  <a:cubicBezTo>
                    <a:pt x="121" y="218"/>
                    <a:pt x="121" y="218"/>
                    <a:pt x="121" y="218"/>
                  </a:cubicBezTo>
                  <a:cubicBezTo>
                    <a:pt x="122" y="219"/>
                    <a:pt x="123" y="220"/>
                    <a:pt x="123" y="221"/>
                  </a:cubicBezTo>
                  <a:cubicBezTo>
                    <a:pt x="123" y="222"/>
                    <a:pt x="124" y="222"/>
                    <a:pt x="124" y="223"/>
                  </a:cubicBezTo>
                  <a:cubicBezTo>
                    <a:pt x="124" y="223"/>
                    <a:pt x="124" y="223"/>
                    <a:pt x="124" y="223"/>
                  </a:cubicBezTo>
                  <a:cubicBezTo>
                    <a:pt x="124" y="223"/>
                    <a:pt x="124" y="223"/>
                    <a:pt x="124" y="223"/>
                  </a:cubicBezTo>
                  <a:cubicBezTo>
                    <a:pt x="124" y="223"/>
                    <a:pt x="124" y="223"/>
                    <a:pt x="124" y="223"/>
                  </a:cubicBezTo>
                  <a:cubicBezTo>
                    <a:pt x="124" y="223"/>
                    <a:pt x="124" y="223"/>
                    <a:pt x="124" y="223"/>
                  </a:cubicBezTo>
                  <a:cubicBezTo>
                    <a:pt x="124" y="223"/>
                    <a:pt x="124" y="223"/>
                    <a:pt x="124" y="223"/>
                  </a:cubicBezTo>
                  <a:cubicBezTo>
                    <a:pt x="124" y="223"/>
                    <a:pt x="124" y="223"/>
                    <a:pt x="124" y="223"/>
                  </a:cubicBezTo>
                  <a:cubicBezTo>
                    <a:pt x="125" y="223"/>
                    <a:pt x="125" y="223"/>
                    <a:pt x="125" y="223"/>
                  </a:cubicBezTo>
                  <a:cubicBezTo>
                    <a:pt x="125" y="223"/>
                    <a:pt x="125" y="223"/>
                    <a:pt x="125" y="223"/>
                  </a:cubicBezTo>
                  <a:cubicBezTo>
                    <a:pt x="125" y="223"/>
                    <a:pt x="125" y="223"/>
                    <a:pt x="125" y="223"/>
                  </a:cubicBezTo>
                  <a:cubicBezTo>
                    <a:pt x="125" y="223"/>
                    <a:pt x="125" y="223"/>
                    <a:pt x="125" y="223"/>
                  </a:cubicBezTo>
                  <a:cubicBezTo>
                    <a:pt x="129" y="214"/>
                    <a:pt x="135" y="210"/>
                    <a:pt x="140" y="207"/>
                  </a:cubicBezTo>
                  <a:cubicBezTo>
                    <a:pt x="148" y="203"/>
                    <a:pt x="157" y="204"/>
                    <a:pt x="164" y="204"/>
                  </a:cubicBezTo>
                  <a:cubicBezTo>
                    <a:pt x="164" y="204"/>
                    <a:pt x="164" y="204"/>
                    <a:pt x="164" y="204"/>
                  </a:cubicBezTo>
                  <a:cubicBezTo>
                    <a:pt x="164" y="204"/>
                    <a:pt x="164" y="204"/>
                    <a:pt x="164" y="204"/>
                  </a:cubicBezTo>
                  <a:cubicBezTo>
                    <a:pt x="169" y="205"/>
                    <a:pt x="176" y="204"/>
                    <a:pt x="184" y="203"/>
                  </a:cubicBezTo>
                  <a:cubicBezTo>
                    <a:pt x="198" y="208"/>
                    <a:pt x="219" y="214"/>
                    <a:pt x="235" y="218"/>
                  </a:cubicBezTo>
                  <a:cubicBezTo>
                    <a:pt x="248" y="222"/>
                    <a:pt x="260" y="222"/>
                    <a:pt x="272" y="224"/>
                  </a:cubicBezTo>
                  <a:cubicBezTo>
                    <a:pt x="278" y="226"/>
                    <a:pt x="292" y="229"/>
                    <a:pt x="304" y="230"/>
                  </a:cubicBezTo>
                  <a:cubicBezTo>
                    <a:pt x="310" y="230"/>
                    <a:pt x="315" y="230"/>
                    <a:pt x="320" y="228"/>
                  </a:cubicBezTo>
                  <a:cubicBezTo>
                    <a:pt x="325" y="227"/>
                    <a:pt x="329" y="224"/>
                    <a:pt x="330" y="220"/>
                  </a:cubicBezTo>
                  <a:cubicBezTo>
                    <a:pt x="331" y="214"/>
                    <a:pt x="330" y="210"/>
                    <a:pt x="328" y="206"/>
                  </a:cubicBezTo>
                  <a:cubicBezTo>
                    <a:pt x="325" y="203"/>
                    <a:pt x="321" y="201"/>
                    <a:pt x="316" y="199"/>
                  </a:cubicBezTo>
                  <a:cubicBezTo>
                    <a:pt x="307" y="195"/>
                    <a:pt x="295" y="194"/>
                    <a:pt x="283" y="191"/>
                  </a:cubicBezTo>
                  <a:cubicBezTo>
                    <a:pt x="260" y="186"/>
                    <a:pt x="257" y="184"/>
                    <a:pt x="243" y="181"/>
                  </a:cubicBezTo>
                  <a:cubicBezTo>
                    <a:pt x="243" y="181"/>
                    <a:pt x="243" y="181"/>
                    <a:pt x="243" y="181"/>
                  </a:cubicBezTo>
                  <a:cubicBezTo>
                    <a:pt x="233" y="176"/>
                    <a:pt x="221" y="174"/>
                    <a:pt x="213" y="172"/>
                  </a:cubicBezTo>
                  <a:cubicBezTo>
                    <a:pt x="212" y="171"/>
                    <a:pt x="211" y="171"/>
                    <a:pt x="210" y="171"/>
                  </a:cubicBezTo>
                  <a:cubicBezTo>
                    <a:pt x="210" y="171"/>
                    <a:pt x="210" y="171"/>
                    <a:pt x="210" y="171"/>
                  </a:cubicBezTo>
                  <a:cubicBezTo>
                    <a:pt x="210" y="171"/>
                    <a:pt x="210" y="171"/>
                    <a:pt x="209" y="171"/>
                  </a:cubicBezTo>
                  <a:cubicBezTo>
                    <a:pt x="209" y="171"/>
                    <a:pt x="209" y="171"/>
                    <a:pt x="209" y="171"/>
                  </a:cubicBezTo>
                  <a:cubicBezTo>
                    <a:pt x="209" y="171"/>
                    <a:pt x="209" y="171"/>
                    <a:pt x="209" y="171"/>
                  </a:cubicBezTo>
                  <a:cubicBezTo>
                    <a:pt x="209" y="171"/>
                    <a:pt x="209" y="171"/>
                    <a:pt x="209" y="171"/>
                  </a:cubicBezTo>
                  <a:cubicBezTo>
                    <a:pt x="209" y="171"/>
                    <a:pt x="209" y="171"/>
                    <a:pt x="209" y="171"/>
                  </a:cubicBezTo>
                  <a:cubicBezTo>
                    <a:pt x="209" y="171"/>
                    <a:pt x="209" y="171"/>
                    <a:pt x="209" y="171"/>
                  </a:cubicBezTo>
                  <a:cubicBezTo>
                    <a:pt x="209" y="171"/>
                    <a:pt x="209" y="171"/>
                    <a:pt x="209" y="171"/>
                  </a:cubicBezTo>
                  <a:cubicBezTo>
                    <a:pt x="209" y="171"/>
                    <a:pt x="209" y="171"/>
                    <a:pt x="209" y="171"/>
                  </a:cubicBezTo>
                  <a:cubicBezTo>
                    <a:pt x="209" y="171"/>
                    <a:pt x="209" y="171"/>
                    <a:pt x="209" y="171"/>
                  </a:cubicBezTo>
                  <a:cubicBezTo>
                    <a:pt x="209" y="171"/>
                    <a:pt x="209" y="171"/>
                    <a:pt x="209" y="171"/>
                  </a:cubicBezTo>
                  <a:cubicBezTo>
                    <a:pt x="209" y="172"/>
                    <a:pt x="210" y="173"/>
                    <a:pt x="210" y="174"/>
                  </a:cubicBezTo>
                  <a:cubicBezTo>
                    <a:pt x="210" y="174"/>
                    <a:pt x="210" y="174"/>
                    <a:pt x="210" y="174"/>
                  </a:cubicBezTo>
                  <a:cubicBezTo>
                    <a:pt x="210" y="174"/>
                    <a:pt x="210" y="174"/>
                    <a:pt x="210" y="174"/>
                  </a:cubicBezTo>
                  <a:cubicBezTo>
                    <a:pt x="211" y="175"/>
                    <a:pt x="211" y="176"/>
                    <a:pt x="211" y="177"/>
                  </a:cubicBezTo>
                  <a:cubicBezTo>
                    <a:pt x="212" y="178"/>
                    <a:pt x="212" y="179"/>
                    <a:pt x="213" y="181"/>
                  </a:cubicBezTo>
                  <a:cubicBezTo>
                    <a:pt x="213" y="181"/>
                    <a:pt x="213" y="181"/>
                    <a:pt x="213" y="181"/>
                  </a:cubicBezTo>
                  <a:cubicBezTo>
                    <a:pt x="213" y="181"/>
                    <a:pt x="213" y="181"/>
                    <a:pt x="213" y="182"/>
                  </a:cubicBezTo>
                  <a:cubicBezTo>
                    <a:pt x="213" y="182"/>
                    <a:pt x="213" y="182"/>
                    <a:pt x="213" y="182"/>
                  </a:cubicBezTo>
                  <a:cubicBezTo>
                    <a:pt x="213" y="182"/>
                    <a:pt x="213" y="182"/>
                    <a:pt x="213" y="182"/>
                  </a:cubicBezTo>
                  <a:cubicBezTo>
                    <a:pt x="213" y="182"/>
                    <a:pt x="213" y="182"/>
                    <a:pt x="213" y="182"/>
                  </a:cubicBezTo>
                  <a:cubicBezTo>
                    <a:pt x="214" y="183"/>
                    <a:pt x="214" y="183"/>
                    <a:pt x="214" y="183"/>
                  </a:cubicBezTo>
                  <a:cubicBezTo>
                    <a:pt x="214" y="184"/>
                    <a:pt x="214" y="184"/>
                    <a:pt x="214" y="184"/>
                  </a:cubicBezTo>
                  <a:cubicBezTo>
                    <a:pt x="214" y="184"/>
                    <a:pt x="214" y="184"/>
                    <a:pt x="214" y="184"/>
                  </a:cubicBezTo>
                  <a:cubicBezTo>
                    <a:pt x="214" y="184"/>
                    <a:pt x="214" y="184"/>
                    <a:pt x="214" y="184"/>
                  </a:cubicBezTo>
                  <a:cubicBezTo>
                    <a:pt x="214" y="184"/>
                    <a:pt x="214" y="184"/>
                    <a:pt x="214" y="184"/>
                  </a:cubicBezTo>
                  <a:cubicBezTo>
                    <a:pt x="214" y="184"/>
                    <a:pt x="214" y="184"/>
                    <a:pt x="214" y="184"/>
                  </a:cubicBezTo>
                  <a:cubicBezTo>
                    <a:pt x="214" y="184"/>
                    <a:pt x="214" y="184"/>
                    <a:pt x="214" y="184"/>
                  </a:cubicBezTo>
                  <a:cubicBezTo>
                    <a:pt x="214" y="184"/>
                    <a:pt x="214" y="184"/>
                    <a:pt x="214" y="184"/>
                  </a:cubicBezTo>
                  <a:cubicBezTo>
                    <a:pt x="215" y="186"/>
                    <a:pt x="215" y="187"/>
                    <a:pt x="215" y="187"/>
                  </a:cubicBezTo>
                  <a:cubicBezTo>
                    <a:pt x="216" y="188"/>
                    <a:pt x="216" y="188"/>
                    <a:pt x="216" y="188"/>
                  </a:cubicBezTo>
                  <a:cubicBezTo>
                    <a:pt x="216" y="188"/>
                    <a:pt x="216" y="189"/>
                    <a:pt x="216" y="189"/>
                  </a:cubicBezTo>
                  <a:cubicBezTo>
                    <a:pt x="216" y="189"/>
                    <a:pt x="215" y="189"/>
                    <a:pt x="215" y="189"/>
                  </a:cubicBezTo>
                  <a:cubicBezTo>
                    <a:pt x="215" y="189"/>
                    <a:pt x="214" y="189"/>
                    <a:pt x="214" y="189"/>
                  </a:cubicBezTo>
                  <a:cubicBezTo>
                    <a:pt x="213" y="189"/>
                    <a:pt x="213" y="188"/>
                    <a:pt x="212" y="188"/>
                  </a:cubicBezTo>
                  <a:cubicBezTo>
                    <a:pt x="211" y="187"/>
                    <a:pt x="211" y="186"/>
                    <a:pt x="211" y="186"/>
                  </a:cubicBezTo>
                  <a:cubicBezTo>
                    <a:pt x="210" y="185"/>
                    <a:pt x="210" y="185"/>
                    <a:pt x="210" y="185"/>
                  </a:cubicBezTo>
                  <a:cubicBezTo>
                    <a:pt x="210" y="185"/>
                    <a:pt x="210" y="185"/>
                    <a:pt x="210" y="185"/>
                  </a:cubicBezTo>
                  <a:cubicBezTo>
                    <a:pt x="210" y="185"/>
                    <a:pt x="210" y="184"/>
                    <a:pt x="210" y="184"/>
                  </a:cubicBezTo>
                  <a:cubicBezTo>
                    <a:pt x="210" y="184"/>
                    <a:pt x="210" y="184"/>
                    <a:pt x="210" y="184"/>
                  </a:cubicBezTo>
                  <a:cubicBezTo>
                    <a:pt x="210" y="184"/>
                    <a:pt x="210" y="184"/>
                    <a:pt x="210" y="184"/>
                  </a:cubicBezTo>
                  <a:cubicBezTo>
                    <a:pt x="210" y="184"/>
                    <a:pt x="209" y="184"/>
                    <a:pt x="209" y="183"/>
                  </a:cubicBezTo>
                  <a:cubicBezTo>
                    <a:pt x="209" y="183"/>
                    <a:pt x="209" y="183"/>
                    <a:pt x="209" y="182"/>
                  </a:cubicBezTo>
                  <a:cubicBezTo>
                    <a:pt x="208" y="182"/>
                    <a:pt x="208" y="181"/>
                    <a:pt x="207" y="180"/>
                  </a:cubicBezTo>
                  <a:cubicBezTo>
                    <a:pt x="207" y="180"/>
                    <a:pt x="207" y="180"/>
                    <a:pt x="207" y="180"/>
                  </a:cubicBezTo>
                  <a:cubicBezTo>
                    <a:pt x="207" y="180"/>
                    <a:pt x="207" y="180"/>
                    <a:pt x="207" y="180"/>
                  </a:cubicBezTo>
                  <a:cubicBezTo>
                    <a:pt x="207" y="180"/>
                    <a:pt x="207" y="180"/>
                    <a:pt x="207" y="180"/>
                  </a:cubicBezTo>
                  <a:cubicBezTo>
                    <a:pt x="207" y="180"/>
                    <a:pt x="207" y="180"/>
                    <a:pt x="207" y="180"/>
                  </a:cubicBezTo>
                  <a:cubicBezTo>
                    <a:pt x="207" y="180"/>
                    <a:pt x="207" y="180"/>
                    <a:pt x="207" y="180"/>
                  </a:cubicBezTo>
                  <a:cubicBezTo>
                    <a:pt x="204" y="180"/>
                    <a:pt x="203" y="180"/>
                    <a:pt x="202" y="181"/>
                  </a:cubicBezTo>
                  <a:cubicBezTo>
                    <a:pt x="201" y="182"/>
                    <a:pt x="200" y="183"/>
                    <a:pt x="200" y="183"/>
                  </a:cubicBezTo>
                  <a:cubicBezTo>
                    <a:pt x="200" y="183"/>
                    <a:pt x="200" y="183"/>
                    <a:pt x="200" y="184"/>
                  </a:cubicBezTo>
                  <a:cubicBezTo>
                    <a:pt x="200" y="184"/>
                    <a:pt x="200" y="184"/>
                    <a:pt x="200" y="184"/>
                  </a:cubicBezTo>
                  <a:cubicBezTo>
                    <a:pt x="200" y="184"/>
                    <a:pt x="200" y="184"/>
                    <a:pt x="200" y="184"/>
                  </a:cubicBezTo>
                  <a:cubicBezTo>
                    <a:pt x="200" y="184"/>
                    <a:pt x="200" y="184"/>
                    <a:pt x="200" y="184"/>
                  </a:cubicBezTo>
                  <a:cubicBezTo>
                    <a:pt x="200" y="184"/>
                    <a:pt x="200" y="185"/>
                    <a:pt x="199" y="186"/>
                  </a:cubicBezTo>
                  <a:cubicBezTo>
                    <a:pt x="199" y="186"/>
                    <a:pt x="199" y="186"/>
                    <a:pt x="199" y="186"/>
                  </a:cubicBezTo>
                  <a:cubicBezTo>
                    <a:pt x="199" y="186"/>
                    <a:pt x="199" y="186"/>
                    <a:pt x="199" y="186"/>
                  </a:cubicBezTo>
                  <a:cubicBezTo>
                    <a:pt x="199" y="186"/>
                    <a:pt x="199" y="186"/>
                    <a:pt x="199" y="186"/>
                  </a:cubicBezTo>
                  <a:cubicBezTo>
                    <a:pt x="199" y="188"/>
                    <a:pt x="198" y="190"/>
                    <a:pt x="198" y="192"/>
                  </a:cubicBezTo>
                  <a:cubicBezTo>
                    <a:pt x="198" y="194"/>
                    <a:pt x="197" y="195"/>
                    <a:pt x="197" y="197"/>
                  </a:cubicBezTo>
                  <a:cubicBezTo>
                    <a:pt x="197" y="197"/>
                    <a:pt x="196" y="199"/>
                    <a:pt x="196" y="200"/>
                  </a:cubicBezTo>
                  <a:cubicBezTo>
                    <a:pt x="196" y="201"/>
                    <a:pt x="195" y="202"/>
                    <a:pt x="195" y="202"/>
                  </a:cubicBezTo>
                  <a:cubicBezTo>
                    <a:pt x="195" y="202"/>
                    <a:pt x="194" y="202"/>
                    <a:pt x="194" y="202"/>
                  </a:cubicBezTo>
                  <a:cubicBezTo>
                    <a:pt x="193" y="202"/>
                    <a:pt x="193" y="202"/>
                    <a:pt x="193" y="202"/>
                  </a:cubicBezTo>
                  <a:cubicBezTo>
                    <a:pt x="193" y="201"/>
                    <a:pt x="193" y="201"/>
                    <a:pt x="193" y="200"/>
                  </a:cubicBezTo>
                  <a:cubicBezTo>
                    <a:pt x="193" y="199"/>
                    <a:pt x="193" y="198"/>
                    <a:pt x="193" y="196"/>
                  </a:cubicBezTo>
                  <a:cubicBezTo>
                    <a:pt x="194" y="193"/>
                    <a:pt x="194" y="193"/>
                    <a:pt x="194" y="191"/>
                  </a:cubicBezTo>
                  <a:cubicBezTo>
                    <a:pt x="194" y="191"/>
                    <a:pt x="194" y="191"/>
                    <a:pt x="194" y="191"/>
                  </a:cubicBezTo>
                  <a:cubicBezTo>
                    <a:pt x="194" y="191"/>
                    <a:pt x="194" y="191"/>
                    <a:pt x="194" y="191"/>
                  </a:cubicBezTo>
                  <a:cubicBezTo>
                    <a:pt x="194" y="191"/>
                    <a:pt x="194" y="191"/>
                    <a:pt x="194" y="191"/>
                  </a:cubicBezTo>
                  <a:cubicBezTo>
                    <a:pt x="194" y="190"/>
                    <a:pt x="195" y="189"/>
                    <a:pt x="195" y="188"/>
                  </a:cubicBezTo>
                  <a:cubicBezTo>
                    <a:pt x="195" y="187"/>
                    <a:pt x="195" y="186"/>
                    <a:pt x="195" y="186"/>
                  </a:cubicBezTo>
                  <a:cubicBezTo>
                    <a:pt x="195" y="186"/>
                    <a:pt x="195" y="185"/>
                    <a:pt x="194" y="185"/>
                  </a:cubicBezTo>
                  <a:cubicBezTo>
                    <a:pt x="194" y="185"/>
                    <a:pt x="194" y="185"/>
                    <a:pt x="194" y="185"/>
                  </a:cubicBezTo>
                  <a:cubicBezTo>
                    <a:pt x="194" y="185"/>
                    <a:pt x="194" y="185"/>
                    <a:pt x="194" y="185"/>
                  </a:cubicBezTo>
                  <a:cubicBezTo>
                    <a:pt x="194" y="185"/>
                    <a:pt x="194" y="185"/>
                    <a:pt x="194" y="185"/>
                  </a:cubicBezTo>
                  <a:cubicBezTo>
                    <a:pt x="194" y="185"/>
                    <a:pt x="194" y="185"/>
                    <a:pt x="194" y="185"/>
                  </a:cubicBezTo>
                  <a:cubicBezTo>
                    <a:pt x="194" y="185"/>
                    <a:pt x="194" y="185"/>
                    <a:pt x="194" y="185"/>
                  </a:cubicBezTo>
                  <a:cubicBezTo>
                    <a:pt x="194" y="185"/>
                    <a:pt x="194" y="185"/>
                    <a:pt x="194" y="185"/>
                  </a:cubicBezTo>
                  <a:cubicBezTo>
                    <a:pt x="194" y="185"/>
                    <a:pt x="194" y="185"/>
                    <a:pt x="194" y="185"/>
                  </a:cubicBezTo>
                  <a:cubicBezTo>
                    <a:pt x="193" y="185"/>
                    <a:pt x="193" y="185"/>
                    <a:pt x="193" y="185"/>
                  </a:cubicBezTo>
                  <a:cubicBezTo>
                    <a:pt x="193" y="187"/>
                    <a:pt x="193" y="189"/>
                    <a:pt x="192" y="191"/>
                  </a:cubicBezTo>
                  <a:cubicBezTo>
                    <a:pt x="191" y="193"/>
                    <a:pt x="191" y="193"/>
                    <a:pt x="189" y="196"/>
                  </a:cubicBezTo>
                  <a:cubicBezTo>
                    <a:pt x="188" y="198"/>
                    <a:pt x="188" y="200"/>
                    <a:pt x="187" y="201"/>
                  </a:cubicBezTo>
                  <a:cubicBezTo>
                    <a:pt x="187" y="201"/>
                    <a:pt x="186" y="201"/>
                    <a:pt x="186" y="201"/>
                  </a:cubicBezTo>
                  <a:cubicBezTo>
                    <a:pt x="186" y="201"/>
                    <a:pt x="185" y="201"/>
                    <a:pt x="185" y="201"/>
                  </a:cubicBezTo>
                  <a:cubicBezTo>
                    <a:pt x="185" y="201"/>
                    <a:pt x="185" y="201"/>
                    <a:pt x="185" y="201"/>
                  </a:cubicBezTo>
                  <a:cubicBezTo>
                    <a:pt x="185" y="201"/>
                    <a:pt x="184" y="201"/>
                    <a:pt x="184" y="201"/>
                  </a:cubicBezTo>
                  <a:cubicBezTo>
                    <a:pt x="184" y="201"/>
                    <a:pt x="184" y="200"/>
                    <a:pt x="184" y="200"/>
                  </a:cubicBezTo>
                  <a:cubicBezTo>
                    <a:pt x="184" y="200"/>
                    <a:pt x="184" y="200"/>
                    <a:pt x="184" y="200"/>
                  </a:cubicBezTo>
                  <a:cubicBezTo>
                    <a:pt x="184" y="199"/>
                    <a:pt x="184" y="199"/>
                    <a:pt x="184" y="198"/>
                  </a:cubicBezTo>
                  <a:cubicBezTo>
                    <a:pt x="185" y="197"/>
                    <a:pt x="186" y="196"/>
                    <a:pt x="186" y="195"/>
                  </a:cubicBezTo>
                  <a:cubicBezTo>
                    <a:pt x="187" y="192"/>
                    <a:pt x="188" y="189"/>
                    <a:pt x="189" y="187"/>
                  </a:cubicBezTo>
                  <a:cubicBezTo>
                    <a:pt x="189" y="186"/>
                    <a:pt x="190" y="185"/>
                    <a:pt x="190" y="185"/>
                  </a:cubicBezTo>
                  <a:cubicBezTo>
                    <a:pt x="190" y="184"/>
                    <a:pt x="190" y="184"/>
                    <a:pt x="190" y="183"/>
                  </a:cubicBezTo>
                  <a:cubicBezTo>
                    <a:pt x="190" y="183"/>
                    <a:pt x="190" y="183"/>
                    <a:pt x="190" y="183"/>
                  </a:cubicBezTo>
                  <a:cubicBezTo>
                    <a:pt x="190" y="183"/>
                    <a:pt x="190" y="183"/>
                    <a:pt x="190" y="183"/>
                  </a:cubicBezTo>
                  <a:cubicBezTo>
                    <a:pt x="190" y="183"/>
                    <a:pt x="190" y="183"/>
                    <a:pt x="190" y="183"/>
                  </a:cubicBezTo>
                  <a:cubicBezTo>
                    <a:pt x="190" y="183"/>
                    <a:pt x="190" y="183"/>
                    <a:pt x="190" y="183"/>
                  </a:cubicBezTo>
                  <a:cubicBezTo>
                    <a:pt x="190" y="183"/>
                    <a:pt x="190" y="183"/>
                    <a:pt x="190" y="182"/>
                  </a:cubicBezTo>
                  <a:cubicBezTo>
                    <a:pt x="190" y="182"/>
                    <a:pt x="190" y="182"/>
                    <a:pt x="190" y="182"/>
                  </a:cubicBezTo>
                  <a:cubicBezTo>
                    <a:pt x="190" y="182"/>
                    <a:pt x="190" y="182"/>
                    <a:pt x="190" y="182"/>
                  </a:cubicBezTo>
                  <a:cubicBezTo>
                    <a:pt x="190" y="182"/>
                    <a:pt x="190" y="182"/>
                    <a:pt x="190" y="182"/>
                  </a:cubicBezTo>
                  <a:cubicBezTo>
                    <a:pt x="190" y="182"/>
                    <a:pt x="190" y="182"/>
                    <a:pt x="190" y="182"/>
                  </a:cubicBezTo>
                  <a:cubicBezTo>
                    <a:pt x="190" y="182"/>
                    <a:pt x="189" y="182"/>
                    <a:pt x="189" y="182"/>
                  </a:cubicBezTo>
                  <a:cubicBezTo>
                    <a:pt x="189" y="182"/>
                    <a:pt x="189" y="182"/>
                    <a:pt x="189" y="182"/>
                  </a:cubicBezTo>
                  <a:cubicBezTo>
                    <a:pt x="189" y="182"/>
                    <a:pt x="189" y="182"/>
                    <a:pt x="189" y="182"/>
                  </a:cubicBezTo>
                  <a:cubicBezTo>
                    <a:pt x="189" y="182"/>
                    <a:pt x="189" y="182"/>
                    <a:pt x="189" y="182"/>
                  </a:cubicBezTo>
                  <a:cubicBezTo>
                    <a:pt x="188" y="184"/>
                    <a:pt x="188" y="185"/>
                    <a:pt x="187" y="186"/>
                  </a:cubicBezTo>
                  <a:cubicBezTo>
                    <a:pt x="186" y="187"/>
                    <a:pt x="186" y="188"/>
                    <a:pt x="185" y="189"/>
                  </a:cubicBezTo>
                  <a:cubicBezTo>
                    <a:pt x="184" y="190"/>
                    <a:pt x="183" y="190"/>
                    <a:pt x="183" y="191"/>
                  </a:cubicBezTo>
                  <a:cubicBezTo>
                    <a:pt x="183" y="192"/>
                    <a:pt x="182" y="193"/>
                    <a:pt x="182" y="194"/>
                  </a:cubicBezTo>
                  <a:cubicBezTo>
                    <a:pt x="181" y="194"/>
                    <a:pt x="181" y="195"/>
                    <a:pt x="180" y="195"/>
                  </a:cubicBezTo>
                  <a:cubicBezTo>
                    <a:pt x="180" y="195"/>
                    <a:pt x="180" y="195"/>
                    <a:pt x="179" y="195"/>
                  </a:cubicBezTo>
                  <a:cubicBezTo>
                    <a:pt x="179" y="195"/>
                    <a:pt x="178" y="194"/>
                    <a:pt x="178" y="194"/>
                  </a:cubicBezTo>
                  <a:cubicBezTo>
                    <a:pt x="178" y="194"/>
                    <a:pt x="178" y="194"/>
                    <a:pt x="178" y="193"/>
                  </a:cubicBezTo>
                  <a:cubicBezTo>
                    <a:pt x="179" y="192"/>
                    <a:pt x="180" y="191"/>
                    <a:pt x="181" y="189"/>
                  </a:cubicBezTo>
                  <a:cubicBezTo>
                    <a:pt x="181" y="188"/>
                    <a:pt x="182" y="187"/>
                    <a:pt x="182" y="186"/>
                  </a:cubicBezTo>
                  <a:cubicBezTo>
                    <a:pt x="183" y="186"/>
                    <a:pt x="183" y="185"/>
                    <a:pt x="184" y="184"/>
                  </a:cubicBezTo>
                  <a:cubicBezTo>
                    <a:pt x="184" y="184"/>
                    <a:pt x="184" y="184"/>
                    <a:pt x="184" y="184"/>
                  </a:cubicBezTo>
                  <a:cubicBezTo>
                    <a:pt x="184" y="184"/>
                    <a:pt x="184" y="184"/>
                    <a:pt x="184" y="184"/>
                  </a:cubicBezTo>
                  <a:cubicBezTo>
                    <a:pt x="184" y="184"/>
                    <a:pt x="184" y="183"/>
                    <a:pt x="185" y="183"/>
                  </a:cubicBezTo>
                  <a:cubicBezTo>
                    <a:pt x="185" y="182"/>
                    <a:pt x="185" y="182"/>
                    <a:pt x="186" y="181"/>
                  </a:cubicBezTo>
                  <a:cubicBezTo>
                    <a:pt x="186" y="180"/>
                    <a:pt x="187" y="180"/>
                    <a:pt x="187" y="179"/>
                  </a:cubicBezTo>
                  <a:cubicBezTo>
                    <a:pt x="187" y="179"/>
                    <a:pt x="186" y="178"/>
                    <a:pt x="186" y="178"/>
                  </a:cubicBezTo>
                  <a:cubicBezTo>
                    <a:pt x="186" y="178"/>
                    <a:pt x="186" y="177"/>
                    <a:pt x="186" y="177"/>
                  </a:cubicBezTo>
                  <a:cubicBezTo>
                    <a:pt x="185" y="177"/>
                    <a:pt x="185" y="177"/>
                    <a:pt x="185" y="177"/>
                  </a:cubicBezTo>
                  <a:cubicBezTo>
                    <a:pt x="185" y="177"/>
                    <a:pt x="185" y="177"/>
                    <a:pt x="185" y="177"/>
                  </a:cubicBezTo>
                  <a:cubicBezTo>
                    <a:pt x="185" y="177"/>
                    <a:pt x="184" y="177"/>
                    <a:pt x="184" y="177"/>
                  </a:cubicBezTo>
                  <a:cubicBezTo>
                    <a:pt x="184" y="177"/>
                    <a:pt x="184" y="177"/>
                    <a:pt x="184" y="177"/>
                  </a:cubicBezTo>
                  <a:cubicBezTo>
                    <a:pt x="183" y="178"/>
                    <a:pt x="183" y="178"/>
                    <a:pt x="183" y="178"/>
                  </a:cubicBezTo>
                  <a:cubicBezTo>
                    <a:pt x="182" y="178"/>
                    <a:pt x="182" y="178"/>
                    <a:pt x="182" y="178"/>
                  </a:cubicBezTo>
                  <a:cubicBezTo>
                    <a:pt x="182" y="178"/>
                    <a:pt x="182" y="178"/>
                    <a:pt x="182" y="178"/>
                  </a:cubicBezTo>
                  <a:cubicBezTo>
                    <a:pt x="182" y="178"/>
                    <a:pt x="182" y="178"/>
                    <a:pt x="181" y="179"/>
                  </a:cubicBezTo>
                  <a:cubicBezTo>
                    <a:pt x="180" y="179"/>
                    <a:pt x="180" y="179"/>
                    <a:pt x="179" y="180"/>
                  </a:cubicBezTo>
                  <a:cubicBezTo>
                    <a:pt x="179" y="180"/>
                    <a:pt x="179" y="180"/>
                    <a:pt x="179" y="180"/>
                  </a:cubicBezTo>
                  <a:cubicBezTo>
                    <a:pt x="179" y="180"/>
                    <a:pt x="179" y="180"/>
                    <a:pt x="179" y="180"/>
                  </a:cubicBezTo>
                  <a:cubicBezTo>
                    <a:pt x="179" y="180"/>
                    <a:pt x="179" y="180"/>
                    <a:pt x="178" y="180"/>
                  </a:cubicBezTo>
                  <a:cubicBezTo>
                    <a:pt x="177" y="181"/>
                    <a:pt x="177" y="181"/>
                    <a:pt x="176" y="182"/>
                  </a:cubicBezTo>
                  <a:cubicBezTo>
                    <a:pt x="175" y="182"/>
                    <a:pt x="175" y="182"/>
                    <a:pt x="175" y="182"/>
                  </a:cubicBezTo>
                  <a:cubicBezTo>
                    <a:pt x="174" y="182"/>
                    <a:pt x="174" y="182"/>
                    <a:pt x="174" y="182"/>
                  </a:cubicBezTo>
                  <a:cubicBezTo>
                    <a:pt x="174" y="182"/>
                    <a:pt x="174" y="182"/>
                    <a:pt x="174" y="181"/>
                  </a:cubicBezTo>
                  <a:cubicBezTo>
                    <a:pt x="174" y="181"/>
                    <a:pt x="174" y="181"/>
                    <a:pt x="174" y="181"/>
                  </a:cubicBezTo>
                  <a:cubicBezTo>
                    <a:pt x="174" y="180"/>
                    <a:pt x="175" y="179"/>
                    <a:pt x="177" y="177"/>
                  </a:cubicBezTo>
                  <a:cubicBezTo>
                    <a:pt x="179" y="176"/>
                    <a:pt x="180" y="176"/>
                    <a:pt x="181" y="175"/>
                  </a:cubicBezTo>
                  <a:cubicBezTo>
                    <a:pt x="181" y="175"/>
                    <a:pt x="181" y="175"/>
                    <a:pt x="181" y="175"/>
                  </a:cubicBezTo>
                  <a:cubicBezTo>
                    <a:pt x="181" y="175"/>
                    <a:pt x="181" y="175"/>
                    <a:pt x="181" y="175"/>
                  </a:cubicBezTo>
                  <a:cubicBezTo>
                    <a:pt x="181" y="175"/>
                    <a:pt x="181" y="175"/>
                    <a:pt x="181" y="175"/>
                  </a:cubicBezTo>
                  <a:cubicBezTo>
                    <a:pt x="181" y="175"/>
                    <a:pt x="181" y="175"/>
                    <a:pt x="181" y="175"/>
                  </a:cubicBezTo>
                  <a:cubicBezTo>
                    <a:pt x="182" y="174"/>
                    <a:pt x="183" y="174"/>
                    <a:pt x="184" y="173"/>
                  </a:cubicBezTo>
                  <a:cubicBezTo>
                    <a:pt x="184" y="173"/>
                    <a:pt x="184" y="173"/>
                    <a:pt x="184" y="173"/>
                  </a:cubicBezTo>
                  <a:cubicBezTo>
                    <a:pt x="184" y="173"/>
                    <a:pt x="184" y="173"/>
                    <a:pt x="184" y="173"/>
                  </a:cubicBezTo>
                  <a:cubicBezTo>
                    <a:pt x="184" y="173"/>
                    <a:pt x="184" y="173"/>
                    <a:pt x="184" y="173"/>
                  </a:cubicBezTo>
                  <a:cubicBezTo>
                    <a:pt x="184" y="173"/>
                    <a:pt x="184" y="173"/>
                    <a:pt x="184" y="173"/>
                  </a:cubicBezTo>
                  <a:cubicBezTo>
                    <a:pt x="188" y="168"/>
                    <a:pt x="191" y="167"/>
                    <a:pt x="192" y="165"/>
                  </a:cubicBezTo>
                  <a:cubicBezTo>
                    <a:pt x="192" y="165"/>
                    <a:pt x="192" y="165"/>
                    <a:pt x="192" y="165"/>
                  </a:cubicBezTo>
                  <a:cubicBezTo>
                    <a:pt x="194" y="162"/>
                    <a:pt x="197" y="162"/>
                    <a:pt x="200" y="163"/>
                  </a:cubicBezTo>
                  <a:cubicBezTo>
                    <a:pt x="200" y="163"/>
                    <a:pt x="200" y="163"/>
                    <a:pt x="200" y="163"/>
                  </a:cubicBezTo>
                  <a:cubicBezTo>
                    <a:pt x="201" y="163"/>
                    <a:pt x="201" y="163"/>
                    <a:pt x="201" y="163"/>
                  </a:cubicBezTo>
                  <a:cubicBezTo>
                    <a:pt x="201" y="163"/>
                    <a:pt x="201" y="163"/>
                    <a:pt x="201" y="163"/>
                  </a:cubicBezTo>
                  <a:cubicBezTo>
                    <a:pt x="211" y="164"/>
                    <a:pt x="230" y="168"/>
                    <a:pt x="244" y="169"/>
                  </a:cubicBezTo>
                  <a:cubicBezTo>
                    <a:pt x="263" y="170"/>
                    <a:pt x="267" y="167"/>
                    <a:pt x="299" y="168"/>
                  </a:cubicBezTo>
                  <a:cubicBezTo>
                    <a:pt x="315" y="168"/>
                    <a:pt x="327" y="169"/>
                    <a:pt x="336" y="168"/>
                  </a:cubicBezTo>
                  <a:cubicBezTo>
                    <a:pt x="341" y="167"/>
                    <a:pt x="344" y="165"/>
                    <a:pt x="347" y="162"/>
                  </a:cubicBezTo>
                  <a:cubicBezTo>
                    <a:pt x="348" y="161"/>
                    <a:pt x="349" y="159"/>
                    <a:pt x="350" y="157"/>
                  </a:cubicBezTo>
                  <a:cubicBezTo>
                    <a:pt x="350" y="157"/>
                    <a:pt x="350" y="156"/>
                    <a:pt x="350" y="156"/>
                  </a:cubicBezTo>
                  <a:close/>
                  <a:moveTo>
                    <a:pt x="213" y="181"/>
                  </a:moveTo>
                  <a:cubicBezTo>
                    <a:pt x="213" y="181"/>
                    <a:pt x="213" y="181"/>
                    <a:pt x="213" y="181"/>
                  </a:cubicBezTo>
                  <a:cubicBezTo>
                    <a:pt x="213" y="181"/>
                    <a:pt x="213" y="181"/>
                    <a:pt x="213" y="181"/>
                  </a:cubicBezTo>
                  <a:cubicBezTo>
                    <a:pt x="213" y="181"/>
                    <a:pt x="213" y="181"/>
                    <a:pt x="213" y="181"/>
                  </a:cubicBezTo>
                  <a:cubicBezTo>
                    <a:pt x="213" y="181"/>
                    <a:pt x="213" y="181"/>
                    <a:pt x="213" y="181"/>
                  </a:cubicBezTo>
                  <a:cubicBezTo>
                    <a:pt x="213" y="181"/>
                    <a:pt x="213" y="181"/>
                    <a:pt x="213" y="181"/>
                  </a:cubicBezTo>
                  <a:close/>
                  <a:moveTo>
                    <a:pt x="200" y="184"/>
                  </a:moveTo>
                  <a:cubicBezTo>
                    <a:pt x="200" y="184"/>
                    <a:pt x="200" y="184"/>
                    <a:pt x="200" y="184"/>
                  </a:cubicBezTo>
                  <a:cubicBezTo>
                    <a:pt x="200" y="184"/>
                    <a:pt x="200" y="184"/>
                    <a:pt x="200" y="184"/>
                  </a:cubicBezTo>
                  <a:cubicBezTo>
                    <a:pt x="200" y="184"/>
                    <a:pt x="200" y="184"/>
                    <a:pt x="200" y="184"/>
                  </a:cubicBezTo>
                  <a:cubicBezTo>
                    <a:pt x="200" y="184"/>
                    <a:pt x="200" y="184"/>
                    <a:pt x="200" y="184"/>
                  </a:cubicBezTo>
                  <a:cubicBezTo>
                    <a:pt x="200" y="184"/>
                    <a:pt x="200" y="184"/>
                    <a:pt x="200" y="184"/>
                  </a:cubicBezTo>
                  <a:cubicBezTo>
                    <a:pt x="200" y="184"/>
                    <a:pt x="200" y="184"/>
                    <a:pt x="200" y="184"/>
                  </a:cubicBezTo>
                  <a:cubicBezTo>
                    <a:pt x="200" y="184"/>
                    <a:pt x="200" y="184"/>
                    <a:pt x="200" y="184"/>
                  </a:cubicBezTo>
                  <a:cubicBezTo>
                    <a:pt x="200" y="184"/>
                    <a:pt x="200" y="184"/>
                    <a:pt x="200" y="184"/>
                  </a:cubicBezTo>
                  <a:cubicBezTo>
                    <a:pt x="200" y="184"/>
                    <a:pt x="200" y="184"/>
                    <a:pt x="200" y="184"/>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5">
              <a:extLst>
                <a:ext uri="{FF2B5EF4-FFF2-40B4-BE49-F238E27FC236}">
                  <a16:creationId xmlns:a16="http://schemas.microsoft.com/office/drawing/2014/main" id="{2056571D-4F67-446C-A864-86A8C62C8769}"/>
                </a:ext>
              </a:extLst>
            </p:cNvPr>
            <p:cNvSpPr>
              <a:spLocks noEditPoints="1"/>
            </p:cNvSpPr>
            <p:nvPr/>
          </p:nvSpPr>
          <p:spPr bwMode="auto">
            <a:xfrm>
              <a:off x="10278392" y="2281420"/>
              <a:ext cx="589824" cy="690657"/>
            </a:xfrm>
            <a:custGeom>
              <a:avLst/>
              <a:gdLst>
                <a:gd name="T0" fmla="*/ 126 w 230"/>
                <a:gd name="T1" fmla="*/ 11 h 269"/>
                <a:gd name="T2" fmla="*/ 42 w 230"/>
                <a:gd name="T3" fmla="*/ 94 h 269"/>
                <a:gd name="T4" fmla="*/ 38 w 230"/>
                <a:gd name="T5" fmla="*/ 83 h 269"/>
                <a:gd name="T6" fmla="*/ 37 w 230"/>
                <a:gd name="T7" fmla="*/ 79 h 269"/>
                <a:gd name="T8" fmla="*/ 36 w 230"/>
                <a:gd name="T9" fmla="*/ 73 h 269"/>
                <a:gd name="T10" fmla="*/ 27 w 230"/>
                <a:gd name="T11" fmla="*/ 75 h 269"/>
                <a:gd name="T12" fmla="*/ 30 w 230"/>
                <a:gd name="T13" fmla="*/ 70 h 269"/>
                <a:gd name="T14" fmla="*/ 30 w 230"/>
                <a:gd name="T15" fmla="*/ 69 h 269"/>
                <a:gd name="T16" fmla="*/ 30 w 230"/>
                <a:gd name="T17" fmla="*/ 67 h 269"/>
                <a:gd name="T18" fmla="*/ 19 w 230"/>
                <a:gd name="T19" fmla="*/ 64 h 269"/>
                <a:gd name="T20" fmla="*/ 28 w 230"/>
                <a:gd name="T21" fmla="*/ 62 h 269"/>
                <a:gd name="T22" fmla="*/ 29 w 230"/>
                <a:gd name="T23" fmla="*/ 58 h 269"/>
                <a:gd name="T24" fmla="*/ 33 w 230"/>
                <a:gd name="T25" fmla="*/ 57 h 269"/>
                <a:gd name="T26" fmla="*/ 37 w 230"/>
                <a:gd name="T27" fmla="*/ 58 h 269"/>
                <a:gd name="T28" fmla="*/ 14 w 230"/>
                <a:gd name="T29" fmla="*/ 97 h 269"/>
                <a:gd name="T30" fmla="*/ 5 w 230"/>
                <a:gd name="T31" fmla="*/ 177 h 269"/>
                <a:gd name="T32" fmla="*/ 42 w 230"/>
                <a:gd name="T33" fmla="*/ 130 h 269"/>
                <a:gd name="T34" fmla="*/ 38 w 230"/>
                <a:gd name="T35" fmla="*/ 160 h 269"/>
                <a:gd name="T36" fmla="*/ 7 w 230"/>
                <a:gd name="T37" fmla="*/ 186 h 269"/>
                <a:gd name="T38" fmla="*/ 30 w 230"/>
                <a:gd name="T39" fmla="*/ 192 h 269"/>
                <a:gd name="T40" fmla="*/ 37 w 230"/>
                <a:gd name="T41" fmla="*/ 205 h 269"/>
                <a:gd name="T42" fmla="*/ 46 w 230"/>
                <a:gd name="T43" fmla="*/ 199 h 269"/>
                <a:gd name="T44" fmla="*/ 54 w 230"/>
                <a:gd name="T45" fmla="*/ 203 h 269"/>
                <a:gd name="T46" fmla="*/ 59 w 230"/>
                <a:gd name="T47" fmla="*/ 195 h 269"/>
                <a:gd name="T48" fmla="*/ 62 w 230"/>
                <a:gd name="T49" fmla="*/ 187 h 269"/>
                <a:gd name="T50" fmla="*/ 61 w 230"/>
                <a:gd name="T51" fmla="*/ 177 h 269"/>
                <a:gd name="T52" fmla="*/ 67 w 230"/>
                <a:gd name="T53" fmla="*/ 191 h 269"/>
                <a:gd name="T54" fmla="*/ 117 w 230"/>
                <a:gd name="T55" fmla="*/ 196 h 269"/>
                <a:gd name="T56" fmla="*/ 99 w 230"/>
                <a:gd name="T57" fmla="*/ 209 h 269"/>
                <a:gd name="T58" fmla="*/ 79 w 230"/>
                <a:gd name="T59" fmla="*/ 221 h 269"/>
                <a:gd name="T60" fmla="*/ 62 w 230"/>
                <a:gd name="T61" fmla="*/ 229 h 269"/>
                <a:gd name="T62" fmla="*/ 85 w 230"/>
                <a:gd name="T63" fmla="*/ 251 h 269"/>
                <a:gd name="T64" fmla="*/ 1 w 230"/>
                <a:gd name="T65" fmla="*/ 221 h 269"/>
                <a:gd name="T66" fmla="*/ 0 w 230"/>
                <a:gd name="T67" fmla="*/ 222 h 269"/>
                <a:gd name="T68" fmla="*/ 219 w 230"/>
                <a:gd name="T69" fmla="*/ 232 h 269"/>
                <a:gd name="T70" fmla="*/ 146 w 230"/>
                <a:gd name="T71" fmla="*/ 211 h 269"/>
                <a:gd name="T72" fmla="*/ 145 w 230"/>
                <a:gd name="T73" fmla="*/ 212 h 269"/>
                <a:gd name="T74" fmla="*/ 143 w 230"/>
                <a:gd name="T75" fmla="*/ 220 h 269"/>
                <a:gd name="T76" fmla="*/ 141 w 230"/>
                <a:gd name="T77" fmla="*/ 223 h 269"/>
                <a:gd name="T78" fmla="*/ 141 w 230"/>
                <a:gd name="T79" fmla="*/ 218 h 269"/>
                <a:gd name="T80" fmla="*/ 134 w 230"/>
                <a:gd name="T81" fmla="*/ 223 h 269"/>
                <a:gd name="T82" fmla="*/ 135 w 230"/>
                <a:gd name="T83" fmla="*/ 218 h 269"/>
                <a:gd name="T84" fmla="*/ 133 w 230"/>
                <a:gd name="T85" fmla="*/ 217 h 269"/>
                <a:gd name="T86" fmla="*/ 129 w 230"/>
                <a:gd name="T87" fmla="*/ 219 h 269"/>
                <a:gd name="T88" fmla="*/ 131 w 230"/>
                <a:gd name="T89" fmla="*/ 214 h 269"/>
                <a:gd name="T90" fmla="*/ 128 w 230"/>
                <a:gd name="T91" fmla="*/ 207 h 269"/>
                <a:gd name="T92" fmla="*/ 126 w 230"/>
                <a:gd name="T93" fmla="*/ 205 h 269"/>
                <a:gd name="T94" fmla="*/ 139 w 230"/>
                <a:gd name="T95" fmla="*/ 203 h 269"/>
                <a:gd name="T96" fmla="*/ 221 w 230"/>
                <a:gd name="T97" fmla="*/ 59 h 269"/>
                <a:gd name="T98" fmla="*/ 134 w 230"/>
                <a:gd name="T99" fmla="*/ 119 h 269"/>
                <a:gd name="T100" fmla="*/ 145 w 230"/>
                <a:gd name="T101" fmla="*/ 120 h 269"/>
                <a:gd name="T102" fmla="*/ 145 w 230"/>
                <a:gd name="T103" fmla="*/ 124 h 269"/>
                <a:gd name="T104" fmla="*/ 140 w 230"/>
                <a:gd name="T105" fmla="*/ 131 h 269"/>
                <a:gd name="T106" fmla="*/ 147 w 230"/>
                <a:gd name="T107" fmla="*/ 141 h 269"/>
                <a:gd name="T108" fmla="*/ 138 w 230"/>
                <a:gd name="T109" fmla="*/ 136 h 269"/>
                <a:gd name="T110" fmla="*/ 135 w 230"/>
                <a:gd name="T111" fmla="*/ 138 h 269"/>
                <a:gd name="T112" fmla="*/ 138 w 230"/>
                <a:gd name="T113" fmla="*/ 146 h 269"/>
                <a:gd name="T114" fmla="*/ 129 w 230"/>
                <a:gd name="T115" fmla="*/ 139 h 269"/>
                <a:gd name="T116" fmla="*/ 128 w 230"/>
                <a:gd name="T117" fmla="*/ 149 h 269"/>
                <a:gd name="T118" fmla="*/ 123 w 230"/>
                <a:gd name="T119" fmla="*/ 129 h 269"/>
                <a:gd name="T120" fmla="*/ 143 w 230"/>
                <a:gd name="T121" fmla="*/ 12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0" h="269">
                  <a:moveTo>
                    <a:pt x="179" y="9"/>
                  </a:moveTo>
                  <a:cubicBezTo>
                    <a:pt x="178" y="7"/>
                    <a:pt x="176" y="6"/>
                    <a:pt x="174" y="5"/>
                  </a:cubicBezTo>
                  <a:cubicBezTo>
                    <a:pt x="173" y="4"/>
                    <a:pt x="171" y="4"/>
                    <a:pt x="170" y="4"/>
                  </a:cubicBezTo>
                  <a:cubicBezTo>
                    <a:pt x="167" y="3"/>
                    <a:pt x="164" y="5"/>
                    <a:pt x="161" y="7"/>
                  </a:cubicBezTo>
                  <a:cubicBezTo>
                    <a:pt x="159" y="9"/>
                    <a:pt x="157" y="12"/>
                    <a:pt x="155" y="16"/>
                  </a:cubicBezTo>
                  <a:cubicBezTo>
                    <a:pt x="150" y="23"/>
                    <a:pt x="146" y="33"/>
                    <a:pt x="141" y="40"/>
                  </a:cubicBezTo>
                  <a:cubicBezTo>
                    <a:pt x="130" y="57"/>
                    <a:pt x="119" y="77"/>
                    <a:pt x="111" y="87"/>
                  </a:cubicBezTo>
                  <a:cubicBezTo>
                    <a:pt x="106" y="94"/>
                    <a:pt x="103" y="100"/>
                    <a:pt x="101" y="105"/>
                  </a:cubicBezTo>
                  <a:cubicBezTo>
                    <a:pt x="99" y="107"/>
                    <a:pt x="98" y="108"/>
                    <a:pt x="97" y="109"/>
                  </a:cubicBezTo>
                  <a:cubicBezTo>
                    <a:pt x="95" y="110"/>
                    <a:pt x="94" y="110"/>
                    <a:pt x="92" y="110"/>
                  </a:cubicBezTo>
                  <a:cubicBezTo>
                    <a:pt x="94" y="102"/>
                    <a:pt x="99" y="94"/>
                    <a:pt x="103" y="84"/>
                  </a:cubicBezTo>
                  <a:cubicBezTo>
                    <a:pt x="106" y="77"/>
                    <a:pt x="107" y="69"/>
                    <a:pt x="109" y="62"/>
                  </a:cubicBezTo>
                  <a:cubicBezTo>
                    <a:pt x="111" y="54"/>
                    <a:pt x="113" y="47"/>
                    <a:pt x="114" y="44"/>
                  </a:cubicBezTo>
                  <a:cubicBezTo>
                    <a:pt x="116" y="40"/>
                    <a:pt x="121" y="32"/>
                    <a:pt x="124" y="23"/>
                  </a:cubicBezTo>
                  <a:cubicBezTo>
                    <a:pt x="126" y="19"/>
                    <a:pt x="127" y="14"/>
                    <a:pt x="126" y="11"/>
                  </a:cubicBezTo>
                  <a:cubicBezTo>
                    <a:pt x="126" y="7"/>
                    <a:pt x="124" y="4"/>
                    <a:pt x="120" y="2"/>
                  </a:cubicBezTo>
                  <a:cubicBezTo>
                    <a:pt x="115" y="0"/>
                    <a:pt x="111" y="0"/>
                    <a:pt x="108" y="1"/>
                  </a:cubicBezTo>
                  <a:cubicBezTo>
                    <a:pt x="105" y="2"/>
                    <a:pt x="103" y="4"/>
                    <a:pt x="102" y="7"/>
                  </a:cubicBezTo>
                  <a:cubicBezTo>
                    <a:pt x="98" y="13"/>
                    <a:pt x="96" y="23"/>
                    <a:pt x="90" y="34"/>
                  </a:cubicBezTo>
                  <a:cubicBezTo>
                    <a:pt x="84" y="45"/>
                    <a:pt x="81" y="51"/>
                    <a:pt x="79" y="57"/>
                  </a:cubicBezTo>
                  <a:cubicBezTo>
                    <a:pt x="77" y="62"/>
                    <a:pt x="76" y="67"/>
                    <a:pt x="72" y="73"/>
                  </a:cubicBezTo>
                  <a:cubicBezTo>
                    <a:pt x="72" y="73"/>
                    <a:pt x="72" y="73"/>
                    <a:pt x="72" y="73"/>
                  </a:cubicBezTo>
                  <a:cubicBezTo>
                    <a:pt x="70" y="76"/>
                    <a:pt x="69" y="80"/>
                    <a:pt x="68" y="84"/>
                  </a:cubicBezTo>
                  <a:cubicBezTo>
                    <a:pt x="67" y="89"/>
                    <a:pt x="66" y="94"/>
                    <a:pt x="64" y="98"/>
                  </a:cubicBezTo>
                  <a:cubicBezTo>
                    <a:pt x="62" y="103"/>
                    <a:pt x="60" y="107"/>
                    <a:pt x="57" y="109"/>
                  </a:cubicBezTo>
                  <a:cubicBezTo>
                    <a:pt x="54" y="111"/>
                    <a:pt x="51" y="112"/>
                    <a:pt x="46" y="111"/>
                  </a:cubicBezTo>
                  <a:cubicBezTo>
                    <a:pt x="44" y="109"/>
                    <a:pt x="43" y="106"/>
                    <a:pt x="43" y="103"/>
                  </a:cubicBezTo>
                  <a:cubicBezTo>
                    <a:pt x="43" y="100"/>
                    <a:pt x="43" y="97"/>
                    <a:pt x="42" y="94"/>
                  </a:cubicBezTo>
                  <a:cubicBezTo>
                    <a:pt x="42" y="94"/>
                    <a:pt x="42" y="94"/>
                    <a:pt x="42" y="94"/>
                  </a:cubicBezTo>
                  <a:cubicBezTo>
                    <a:pt x="42" y="94"/>
                    <a:pt x="42" y="94"/>
                    <a:pt x="42" y="94"/>
                  </a:cubicBezTo>
                  <a:cubicBezTo>
                    <a:pt x="42" y="94"/>
                    <a:pt x="42" y="94"/>
                    <a:pt x="41" y="94"/>
                  </a:cubicBezTo>
                  <a:cubicBezTo>
                    <a:pt x="42" y="90"/>
                    <a:pt x="41" y="87"/>
                    <a:pt x="40" y="83"/>
                  </a:cubicBezTo>
                  <a:cubicBezTo>
                    <a:pt x="40" y="83"/>
                    <a:pt x="40" y="82"/>
                    <a:pt x="40" y="82"/>
                  </a:cubicBezTo>
                  <a:cubicBezTo>
                    <a:pt x="40" y="82"/>
                    <a:pt x="40" y="82"/>
                    <a:pt x="40" y="82"/>
                  </a:cubicBezTo>
                  <a:cubicBezTo>
                    <a:pt x="39" y="82"/>
                    <a:pt x="39" y="82"/>
                    <a:pt x="39" y="82"/>
                  </a:cubicBezTo>
                  <a:cubicBezTo>
                    <a:pt x="39" y="82"/>
                    <a:pt x="39" y="82"/>
                    <a:pt x="39" y="82"/>
                  </a:cubicBezTo>
                  <a:cubicBezTo>
                    <a:pt x="39" y="82"/>
                    <a:pt x="39" y="82"/>
                    <a:pt x="39" y="82"/>
                  </a:cubicBezTo>
                  <a:cubicBezTo>
                    <a:pt x="39" y="82"/>
                    <a:pt x="39" y="82"/>
                    <a:pt x="39" y="82"/>
                  </a:cubicBezTo>
                  <a:cubicBezTo>
                    <a:pt x="39" y="82"/>
                    <a:pt x="39" y="82"/>
                    <a:pt x="39" y="82"/>
                  </a:cubicBezTo>
                  <a:cubicBezTo>
                    <a:pt x="39" y="82"/>
                    <a:pt x="39" y="82"/>
                    <a:pt x="39" y="82"/>
                  </a:cubicBezTo>
                  <a:cubicBezTo>
                    <a:pt x="39" y="82"/>
                    <a:pt x="39" y="82"/>
                    <a:pt x="39" y="82"/>
                  </a:cubicBezTo>
                  <a:cubicBezTo>
                    <a:pt x="39" y="82"/>
                    <a:pt x="39" y="82"/>
                    <a:pt x="39" y="82"/>
                  </a:cubicBezTo>
                  <a:cubicBezTo>
                    <a:pt x="39" y="82"/>
                    <a:pt x="39" y="82"/>
                    <a:pt x="38" y="82"/>
                  </a:cubicBezTo>
                  <a:cubicBezTo>
                    <a:pt x="38" y="83"/>
                    <a:pt x="38" y="83"/>
                    <a:pt x="38" y="83"/>
                  </a:cubicBezTo>
                  <a:cubicBezTo>
                    <a:pt x="38" y="83"/>
                    <a:pt x="38" y="83"/>
                    <a:pt x="38" y="83"/>
                  </a:cubicBezTo>
                  <a:cubicBezTo>
                    <a:pt x="38" y="83"/>
                    <a:pt x="38" y="83"/>
                    <a:pt x="38" y="83"/>
                  </a:cubicBezTo>
                  <a:cubicBezTo>
                    <a:pt x="37" y="84"/>
                    <a:pt x="37" y="85"/>
                    <a:pt x="36" y="85"/>
                  </a:cubicBezTo>
                  <a:cubicBezTo>
                    <a:pt x="36" y="85"/>
                    <a:pt x="36" y="85"/>
                    <a:pt x="36" y="86"/>
                  </a:cubicBezTo>
                  <a:cubicBezTo>
                    <a:pt x="35" y="86"/>
                    <a:pt x="35" y="86"/>
                    <a:pt x="35" y="86"/>
                  </a:cubicBezTo>
                  <a:cubicBezTo>
                    <a:pt x="35" y="86"/>
                    <a:pt x="35" y="86"/>
                    <a:pt x="35" y="86"/>
                  </a:cubicBezTo>
                  <a:cubicBezTo>
                    <a:pt x="35" y="85"/>
                    <a:pt x="35" y="85"/>
                    <a:pt x="35" y="85"/>
                  </a:cubicBezTo>
                  <a:cubicBezTo>
                    <a:pt x="35" y="84"/>
                    <a:pt x="35" y="83"/>
                    <a:pt x="35" y="83"/>
                  </a:cubicBezTo>
                  <a:cubicBezTo>
                    <a:pt x="35" y="82"/>
                    <a:pt x="35" y="82"/>
                    <a:pt x="36" y="81"/>
                  </a:cubicBezTo>
                  <a:cubicBezTo>
                    <a:pt x="36" y="81"/>
                    <a:pt x="36" y="81"/>
                    <a:pt x="36" y="81"/>
                  </a:cubicBezTo>
                  <a:cubicBezTo>
                    <a:pt x="36" y="81"/>
                    <a:pt x="36" y="80"/>
                    <a:pt x="36" y="80"/>
                  </a:cubicBezTo>
                  <a:cubicBezTo>
                    <a:pt x="36" y="80"/>
                    <a:pt x="36" y="80"/>
                    <a:pt x="36" y="80"/>
                  </a:cubicBezTo>
                  <a:cubicBezTo>
                    <a:pt x="36" y="80"/>
                    <a:pt x="37" y="80"/>
                    <a:pt x="37" y="80"/>
                  </a:cubicBezTo>
                  <a:cubicBezTo>
                    <a:pt x="37" y="80"/>
                    <a:pt x="37" y="80"/>
                    <a:pt x="37" y="80"/>
                  </a:cubicBezTo>
                  <a:cubicBezTo>
                    <a:pt x="37" y="80"/>
                    <a:pt x="37" y="80"/>
                    <a:pt x="37" y="80"/>
                  </a:cubicBezTo>
                  <a:cubicBezTo>
                    <a:pt x="37" y="80"/>
                    <a:pt x="37" y="79"/>
                    <a:pt x="37" y="79"/>
                  </a:cubicBezTo>
                  <a:cubicBezTo>
                    <a:pt x="38" y="78"/>
                    <a:pt x="38" y="78"/>
                    <a:pt x="38" y="78"/>
                  </a:cubicBezTo>
                  <a:cubicBezTo>
                    <a:pt x="38" y="78"/>
                    <a:pt x="38" y="78"/>
                    <a:pt x="38" y="77"/>
                  </a:cubicBezTo>
                  <a:cubicBezTo>
                    <a:pt x="38" y="77"/>
                    <a:pt x="38" y="77"/>
                    <a:pt x="38" y="77"/>
                  </a:cubicBezTo>
                  <a:cubicBezTo>
                    <a:pt x="38" y="77"/>
                    <a:pt x="38" y="77"/>
                    <a:pt x="38" y="77"/>
                  </a:cubicBezTo>
                  <a:cubicBezTo>
                    <a:pt x="38" y="77"/>
                    <a:pt x="38" y="77"/>
                    <a:pt x="38" y="77"/>
                  </a:cubicBezTo>
                  <a:cubicBezTo>
                    <a:pt x="38" y="77"/>
                    <a:pt x="38" y="77"/>
                    <a:pt x="38" y="77"/>
                  </a:cubicBezTo>
                  <a:cubicBezTo>
                    <a:pt x="38" y="77"/>
                    <a:pt x="38" y="77"/>
                    <a:pt x="38" y="77"/>
                  </a:cubicBezTo>
                  <a:cubicBezTo>
                    <a:pt x="38" y="77"/>
                    <a:pt x="38" y="77"/>
                    <a:pt x="38" y="77"/>
                  </a:cubicBezTo>
                  <a:cubicBezTo>
                    <a:pt x="38" y="77"/>
                    <a:pt x="38" y="77"/>
                    <a:pt x="38" y="77"/>
                  </a:cubicBezTo>
                  <a:cubicBezTo>
                    <a:pt x="38" y="77"/>
                    <a:pt x="38" y="77"/>
                    <a:pt x="38" y="77"/>
                  </a:cubicBezTo>
                  <a:cubicBezTo>
                    <a:pt x="39" y="77"/>
                    <a:pt x="39" y="77"/>
                    <a:pt x="39" y="77"/>
                  </a:cubicBezTo>
                  <a:cubicBezTo>
                    <a:pt x="38" y="77"/>
                    <a:pt x="38" y="76"/>
                    <a:pt x="38" y="76"/>
                  </a:cubicBezTo>
                  <a:cubicBezTo>
                    <a:pt x="38" y="76"/>
                    <a:pt x="38" y="76"/>
                    <a:pt x="38" y="76"/>
                  </a:cubicBezTo>
                  <a:cubicBezTo>
                    <a:pt x="38" y="76"/>
                    <a:pt x="38" y="76"/>
                    <a:pt x="38" y="76"/>
                  </a:cubicBezTo>
                  <a:cubicBezTo>
                    <a:pt x="38" y="74"/>
                    <a:pt x="37" y="74"/>
                    <a:pt x="36" y="73"/>
                  </a:cubicBezTo>
                  <a:cubicBezTo>
                    <a:pt x="35" y="73"/>
                    <a:pt x="35" y="73"/>
                    <a:pt x="34" y="73"/>
                  </a:cubicBezTo>
                  <a:cubicBezTo>
                    <a:pt x="34" y="73"/>
                    <a:pt x="34" y="73"/>
                    <a:pt x="34" y="73"/>
                  </a:cubicBezTo>
                  <a:cubicBezTo>
                    <a:pt x="34" y="73"/>
                    <a:pt x="34" y="73"/>
                    <a:pt x="34" y="73"/>
                  </a:cubicBezTo>
                  <a:cubicBezTo>
                    <a:pt x="34" y="73"/>
                    <a:pt x="34" y="73"/>
                    <a:pt x="34" y="73"/>
                  </a:cubicBezTo>
                  <a:cubicBezTo>
                    <a:pt x="34" y="73"/>
                    <a:pt x="34" y="73"/>
                    <a:pt x="34" y="73"/>
                  </a:cubicBezTo>
                  <a:cubicBezTo>
                    <a:pt x="34" y="73"/>
                    <a:pt x="34" y="73"/>
                    <a:pt x="34" y="73"/>
                  </a:cubicBezTo>
                  <a:cubicBezTo>
                    <a:pt x="34" y="73"/>
                    <a:pt x="34" y="73"/>
                    <a:pt x="34" y="73"/>
                  </a:cubicBezTo>
                  <a:cubicBezTo>
                    <a:pt x="34" y="73"/>
                    <a:pt x="34" y="73"/>
                    <a:pt x="34" y="73"/>
                  </a:cubicBezTo>
                  <a:cubicBezTo>
                    <a:pt x="34" y="73"/>
                    <a:pt x="34" y="73"/>
                    <a:pt x="34" y="73"/>
                  </a:cubicBezTo>
                  <a:cubicBezTo>
                    <a:pt x="34" y="73"/>
                    <a:pt x="34" y="73"/>
                    <a:pt x="34" y="73"/>
                  </a:cubicBezTo>
                  <a:cubicBezTo>
                    <a:pt x="33" y="73"/>
                    <a:pt x="33" y="73"/>
                    <a:pt x="32" y="73"/>
                  </a:cubicBezTo>
                  <a:cubicBezTo>
                    <a:pt x="32" y="73"/>
                    <a:pt x="32" y="73"/>
                    <a:pt x="32" y="73"/>
                  </a:cubicBezTo>
                  <a:cubicBezTo>
                    <a:pt x="32" y="73"/>
                    <a:pt x="32" y="73"/>
                    <a:pt x="32" y="73"/>
                  </a:cubicBezTo>
                  <a:cubicBezTo>
                    <a:pt x="32" y="73"/>
                    <a:pt x="32" y="73"/>
                    <a:pt x="32" y="73"/>
                  </a:cubicBezTo>
                  <a:cubicBezTo>
                    <a:pt x="30" y="74"/>
                    <a:pt x="28" y="75"/>
                    <a:pt x="27" y="75"/>
                  </a:cubicBezTo>
                  <a:cubicBezTo>
                    <a:pt x="26" y="75"/>
                    <a:pt x="25" y="75"/>
                    <a:pt x="23" y="76"/>
                  </a:cubicBezTo>
                  <a:cubicBezTo>
                    <a:pt x="23" y="76"/>
                    <a:pt x="21" y="76"/>
                    <a:pt x="20" y="76"/>
                  </a:cubicBezTo>
                  <a:cubicBezTo>
                    <a:pt x="20" y="76"/>
                    <a:pt x="19" y="76"/>
                    <a:pt x="19" y="76"/>
                  </a:cubicBezTo>
                  <a:cubicBezTo>
                    <a:pt x="19" y="76"/>
                    <a:pt x="18" y="76"/>
                    <a:pt x="18" y="76"/>
                  </a:cubicBezTo>
                  <a:cubicBezTo>
                    <a:pt x="18" y="75"/>
                    <a:pt x="18" y="75"/>
                    <a:pt x="18" y="75"/>
                  </a:cubicBezTo>
                  <a:cubicBezTo>
                    <a:pt x="19" y="75"/>
                    <a:pt x="19" y="74"/>
                    <a:pt x="19" y="74"/>
                  </a:cubicBezTo>
                  <a:cubicBezTo>
                    <a:pt x="20" y="74"/>
                    <a:pt x="21" y="74"/>
                    <a:pt x="22" y="73"/>
                  </a:cubicBezTo>
                  <a:cubicBezTo>
                    <a:pt x="25" y="73"/>
                    <a:pt x="25" y="73"/>
                    <a:pt x="26" y="72"/>
                  </a:cubicBezTo>
                  <a:cubicBezTo>
                    <a:pt x="26" y="72"/>
                    <a:pt x="26" y="72"/>
                    <a:pt x="26" y="72"/>
                  </a:cubicBezTo>
                  <a:cubicBezTo>
                    <a:pt x="26" y="72"/>
                    <a:pt x="26" y="72"/>
                    <a:pt x="26" y="72"/>
                  </a:cubicBezTo>
                  <a:cubicBezTo>
                    <a:pt x="27" y="72"/>
                    <a:pt x="28" y="71"/>
                    <a:pt x="29" y="71"/>
                  </a:cubicBezTo>
                  <a:cubicBezTo>
                    <a:pt x="29" y="71"/>
                    <a:pt x="30" y="71"/>
                    <a:pt x="30" y="71"/>
                  </a:cubicBezTo>
                  <a:cubicBezTo>
                    <a:pt x="30" y="71"/>
                    <a:pt x="30" y="70"/>
                    <a:pt x="30" y="70"/>
                  </a:cubicBezTo>
                  <a:cubicBezTo>
                    <a:pt x="30" y="70"/>
                    <a:pt x="30" y="70"/>
                    <a:pt x="30" y="70"/>
                  </a:cubicBezTo>
                  <a:cubicBezTo>
                    <a:pt x="30" y="70"/>
                    <a:pt x="30" y="70"/>
                    <a:pt x="30" y="70"/>
                  </a:cubicBezTo>
                  <a:cubicBezTo>
                    <a:pt x="30" y="70"/>
                    <a:pt x="30" y="70"/>
                    <a:pt x="30" y="70"/>
                  </a:cubicBezTo>
                  <a:cubicBezTo>
                    <a:pt x="30" y="70"/>
                    <a:pt x="30" y="70"/>
                    <a:pt x="31" y="70"/>
                  </a:cubicBezTo>
                  <a:cubicBezTo>
                    <a:pt x="31" y="70"/>
                    <a:pt x="31" y="70"/>
                    <a:pt x="31" y="70"/>
                  </a:cubicBezTo>
                  <a:cubicBezTo>
                    <a:pt x="31" y="70"/>
                    <a:pt x="31" y="70"/>
                    <a:pt x="31" y="70"/>
                  </a:cubicBezTo>
                  <a:cubicBezTo>
                    <a:pt x="31" y="70"/>
                    <a:pt x="31" y="70"/>
                    <a:pt x="31" y="70"/>
                  </a:cubicBezTo>
                  <a:cubicBezTo>
                    <a:pt x="31" y="70"/>
                    <a:pt x="31" y="70"/>
                    <a:pt x="31" y="70"/>
                  </a:cubicBezTo>
                  <a:cubicBezTo>
                    <a:pt x="31" y="70"/>
                    <a:pt x="31" y="70"/>
                    <a:pt x="31" y="70"/>
                  </a:cubicBezTo>
                  <a:cubicBezTo>
                    <a:pt x="31" y="70"/>
                    <a:pt x="31" y="70"/>
                    <a:pt x="31" y="70"/>
                  </a:cubicBezTo>
                  <a:cubicBezTo>
                    <a:pt x="31" y="70"/>
                    <a:pt x="31" y="70"/>
                    <a:pt x="31" y="70"/>
                  </a:cubicBezTo>
                  <a:cubicBezTo>
                    <a:pt x="31" y="70"/>
                    <a:pt x="31" y="70"/>
                    <a:pt x="31" y="70"/>
                  </a:cubicBezTo>
                  <a:cubicBezTo>
                    <a:pt x="31" y="69"/>
                    <a:pt x="31" y="69"/>
                    <a:pt x="31" y="69"/>
                  </a:cubicBezTo>
                  <a:cubicBezTo>
                    <a:pt x="31" y="69"/>
                    <a:pt x="31" y="69"/>
                    <a:pt x="30" y="69"/>
                  </a:cubicBezTo>
                  <a:cubicBezTo>
                    <a:pt x="30" y="69"/>
                    <a:pt x="30" y="69"/>
                    <a:pt x="30" y="69"/>
                  </a:cubicBezTo>
                  <a:cubicBezTo>
                    <a:pt x="30" y="69"/>
                    <a:pt x="30" y="69"/>
                    <a:pt x="30" y="69"/>
                  </a:cubicBezTo>
                  <a:cubicBezTo>
                    <a:pt x="30" y="69"/>
                    <a:pt x="30" y="69"/>
                    <a:pt x="30" y="69"/>
                  </a:cubicBezTo>
                  <a:cubicBezTo>
                    <a:pt x="29" y="69"/>
                    <a:pt x="27" y="70"/>
                    <a:pt x="26" y="70"/>
                  </a:cubicBezTo>
                  <a:cubicBezTo>
                    <a:pt x="24" y="70"/>
                    <a:pt x="24" y="70"/>
                    <a:pt x="21" y="70"/>
                  </a:cubicBezTo>
                  <a:cubicBezTo>
                    <a:pt x="20" y="70"/>
                    <a:pt x="19" y="70"/>
                    <a:pt x="18" y="70"/>
                  </a:cubicBezTo>
                  <a:cubicBezTo>
                    <a:pt x="18" y="70"/>
                    <a:pt x="18" y="70"/>
                    <a:pt x="18" y="70"/>
                  </a:cubicBezTo>
                  <a:cubicBezTo>
                    <a:pt x="18" y="70"/>
                    <a:pt x="18" y="70"/>
                    <a:pt x="18" y="70"/>
                  </a:cubicBezTo>
                  <a:cubicBezTo>
                    <a:pt x="18" y="70"/>
                    <a:pt x="17" y="70"/>
                    <a:pt x="17" y="70"/>
                  </a:cubicBezTo>
                  <a:cubicBezTo>
                    <a:pt x="17" y="70"/>
                    <a:pt x="16" y="70"/>
                    <a:pt x="16" y="70"/>
                  </a:cubicBezTo>
                  <a:cubicBezTo>
                    <a:pt x="16" y="70"/>
                    <a:pt x="16" y="70"/>
                    <a:pt x="16" y="69"/>
                  </a:cubicBezTo>
                  <a:cubicBezTo>
                    <a:pt x="16" y="69"/>
                    <a:pt x="16" y="69"/>
                    <a:pt x="16" y="69"/>
                  </a:cubicBezTo>
                  <a:cubicBezTo>
                    <a:pt x="16" y="68"/>
                    <a:pt x="16" y="68"/>
                    <a:pt x="17" y="68"/>
                  </a:cubicBezTo>
                  <a:cubicBezTo>
                    <a:pt x="17" y="68"/>
                    <a:pt x="17" y="68"/>
                    <a:pt x="18" y="68"/>
                  </a:cubicBezTo>
                  <a:cubicBezTo>
                    <a:pt x="19" y="68"/>
                    <a:pt x="20" y="68"/>
                    <a:pt x="21" y="68"/>
                  </a:cubicBezTo>
                  <a:cubicBezTo>
                    <a:pt x="23" y="67"/>
                    <a:pt x="26" y="67"/>
                    <a:pt x="27" y="67"/>
                  </a:cubicBezTo>
                  <a:cubicBezTo>
                    <a:pt x="28" y="67"/>
                    <a:pt x="29" y="67"/>
                    <a:pt x="30" y="67"/>
                  </a:cubicBezTo>
                  <a:cubicBezTo>
                    <a:pt x="30" y="67"/>
                    <a:pt x="30" y="67"/>
                    <a:pt x="30" y="67"/>
                  </a:cubicBezTo>
                  <a:cubicBezTo>
                    <a:pt x="31" y="66"/>
                    <a:pt x="31" y="66"/>
                    <a:pt x="31" y="66"/>
                  </a:cubicBezTo>
                  <a:cubicBezTo>
                    <a:pt x="31" y="66"/>
                    <a:pt x="31" y="66"/>
                    <a:pt x="31" y="66"/>
                  </a:cubicBezTo>
                  <a:cubicBezTo>
                    <a:pt x="31" y="66"/>
                    <a:pt x="31" y="66"/>
                    <a:pt x="31" y="66"/>
                  </a:cubicBezTo>
                  <a:cubicBezTo>
                    <a:pt x="31" y="66"/>
                    <a:pt x="31" y="66"/>
                    <a:pt x="31" y="66"/>
                  </a:cubicBezTo>
                  <a:cubicBezTo>
                    <a:pt x="31" y="65"/>
                    <a:pt x="31" y="65"/>
                    <a:pt x="31" y="65"/>
                  </a:cubicBezTo>
                  <a:cubicBezTo>
                    <a:pt x="31" y="65"/>
                    <a:pt x="31" y="65"/>
                    <a:pt x="31" y="65"/>
                  </a:cubicBezTo>
                  <a:cubicBezTo>
                    <a:pt x="31" y="65"/>
                    <a:pt x="31" y="65"/>
                    <a:pt x="31" y="65"/>
                  </a:cubicBezTo>
                  <a:cubicBezTo>
                    <a:pt x="31" y="65"/>
                    <a:pt x="31" y="65"/>
                    <a:pt x="31" y="65"/>
                  </a:cubicBezTo>
                  <a:cubicBezTo>
                    <a:pt x="31" y="65"/>
                    <a:pt x="31" y="65"/>
                    <a:pt x="31" y="65"/>
                  </a:cubicBezTo>
                  <a:cubicBezTo>
                    <a:pt x="31" y="65"/>
                    <a:pt x="31" y="65"/>
                    <a:pt x="31" y="65"/>
                  </a:cubicBezTo>
                  <a:cubicBezTo>
                    <a:pt x="30" y="65"/>
                    <a:pt x="28" y="65"/>
                    <a:pt x="27" y="65"/>
                  </a:cubicBezTo>
                  <a:cubicBezTo>
                    <a:pt x="27" y="65"/>
                    <a:pt x="26" y="65"/>
                    <a:pt x="25" y="65"/>
                  </a:cubicBezTo>
                  <a:cubicBezTo>
                    <a:pt x="24" y="64"/>
                    <a:pt x="23" y="64"/>
                    <a:pt x="23" y="64"/>
                  </a:cubicBezTo>
                  <a:cubicBezTo>
                    <a:pt x="22" y="64"/>
                    <a:pt x="21" y="64"/>
                    <a:pt x="20" y="64"/>
                  </a:cubicBezTo>
                  <a:cubicBezTo>
                    <a:pt x="19" y="64"/>
                    <a:pt x="19" y="64"/>
                    <a:pt x="19" y="64"/>
                  </a:cubicBezTo>
                  <a:cubicBezTo>
                    <a:pt x="19" y="64"/>
                    <a:pt x="18" y="64"/>
                    <a:pt x="18" y="63"/>
                  </a:cubicBezTo>
                  <a:cubicBezTo>
                    <a:pt x="19" y="63"/>
                    <a:pt x="19" y="62"/>
                    <a:pt x="19" y="62"/>
                  </a:cubicBezTo>
                  <a:cubicBezTo>
                    <a:pt x="19" y="62"/>
                    <a:pt x="19" y="62"/>
                    <a:pt x="19" y="62"/>
                  </a:cubicBezTo>
                  <a:cubicBezTo>
                    <a:pt x="20" y="62"/>
                    <a:pt x="21" y="62"/>
                    <a:pt x="23" y="62"/>
                  </a:cubicBezTo>
                  <a:cubicBezTo>
                    <a:pt x="23" y="62"/>
                    <a:pt x="23" y="62"/>
                    <a:pt x="23" y="62"/>
                  </a:cubicBezTo>
                  <a:cubicBezTo>
                    <a:pt x="23" y="62"/>
                    <a:pt x="23" y="62"/>
                    <a:pt x="23" y="62"/>
                  </a:cubicBezTo>
                  <a:cubicBezTo>
                    <a:pt x="23" y="62"/>
                    <a:pt x="23" y="62"/>
                    <a:pt x="23" y="62"/>
                  </a:cubicBezTo>
                  <a:cubicBezTo>
                    <a:pt x="23" y="62"/>
                    <a:pt x="23" y="62"/>
                    <a:pt x="23" y="62"/>
                  </a:cubicBezTo>
                  <a:cubicBezTo>
                    <a:pt x="24" y="62"/>
                    <a:pt x="25" y="62"/>
                    <a:pt x="26" y="62"/>
                  </a:cubicBezTo>
                  <a:cubicBezTo>
                    <a:pt x="26" y="62"/>
                    <a:pt x="27" y="62"/>
                    <a:pt x="28" y="62"/>
                  </a:cubicBezTo>
                  <a:cubicBezTo>
                    <a:pt x="28" y="62"/>
                    <a:pt x="28" y="62"/>
                    <a:pt x="28" y="62"/>
                  </a:cubicBezTo>
                  <a:cubicBezTo>
                    <a:pt x="28" y="62"/>
                    <a:pt x="28" y="62"/>
                    <a:pt x="28" y="62"/>
                  </a:cubicBezTo>
                  <a:cubicBezTo>
                    <a:pt x="28" y="62"/>
                    <a:pt x="28" y="62"/>
                    <a:pt x="28" y="62"/>
                  </a:cubicBezTo>
                  <a:cubicBezTo>
                    <a:pt x="28" y="62"/>
                    <a:pt x="28" y="62"/>
                    <a:pt x="28" y="62"/>
                  </a:cubicBezTo>
                  <a:cubicBezTo>
                    <a:pt x="28" y="62"/>
                    <a:pt x="28" y="62"/>
                    <a:pt x="28" y="62"/>
                  </a:cubicBezTo>
                  <a:cubicBezTo>
                    <a:pt x="28" y="62"/>
                    <a:pt x="28" y="62"/>
                    <a:pt x="29" y="62"/>
                  </a:cubicBezTo>
                  <a:cubicBezTo>
                    <a:pt x="29" y="62"/>
                    <a:pt x="30" y="62"/>
                    <a:pt x="31" y="63"/>
                  </a:cubicBezTo>
                  <a:cubicBezTo>
                    <a:pt x="31" y="63"/>
                    <a:pt x="31" y="63"/>
                    <a:pt x="31" y="63"/>
                  </a:cubicBezTo>
                  <a:cubicBezTo>
                    <a:pt x="31" y="63"/>
                    <a:pt x="32" y="63"/>
                    <a:pt x="32" y="62"/>
                  </a:cubicBezTo>
                  <a:cubicBezTo>
                    <a:pt x="33" y="62"/>
                    <a:pt x="33" y="62"/>
                    <a:pt x="33" y="61"/>
                  </a:cubicBezTo>
                  <a:cubicBezTo>
                    <a:pt x="33" y="61"/>
                    <a:pt x="33" y="61"/>
                    <a:pt x="33" y="61"/>
                  </a:cubicBezTo>
                  <a:cubicBezTo>
                    <a:pt x="33" y="61"/>
                    <a:pt x="33" y="61"/>
                    <a:pt x="33" y="61"/>
                  </a:cubicBezTo>
                  <a:cubicBezTo>
                    <a:pt x="33" y="60"/>
                    <a:pt x="33" y="60"/>
                    <a:pt x="33" y="60"/>
                  </a:cubicBezTo>
                  <a:cubicBezTo>
                    <a:pt x="32" y="59"/>
                    <a:pt x="32" y="59"/>
                    <a:pt x="32" y="59"/>
                  </a:cubicBezTo>
                  <a:cubicBezTo>
                    <a:pt x="32" y="59"/>
                    <a:pt x="32" y="59"/>
                    <a:pt x="32" y="59"/>
                  </a:cubicBezTo>
                  <a:cubicBezTo>
                    <a:pt x="32" y="59"/>
                    <a:pt x="32" y="59"/>
                    <a:pt x="32" y="59"/>
                  </a:cubicBezTo>
                  <a:cubicBezTo>
                    <a:pt x="31" y="59"/>
                    <a:pt x="31" y="59"/>
                    <a:pt x="31" y="59"/>
                  </a:cubicBezTo>
                  <a:cubicBezTo>
                    <a:pt x="31" y="59"/>
                    <a:pt x="31" y="59"/>
                    <a:pt x="31" y="59"/>
                  </a:cubicBezTo>
                  <a:cubicBezTo>
                    <a:pt x="31" y="59"/>
                    <a:pt x="31" y="59"/>
                    <a:pt x="31" y="58"/>
                  </a:cubicBezTo>
                  <a:cubicBezTo>
                    <a:pt x="30" y="58"/>
                    <a:pt x="30" y="58"/>
                    <a:pt x="29" y="58"/>
                  </a:cubicBezTo>
                  <a:cubicBezTo>
                    <a:pt x="29" y="58"/>
                    <a:pt x="29" y="58"/>
                    <a:pt x="29" y="58"/>
                  </a:cubicBezTo>
                  <a:cubicBezTo>
                    <a:pt x="29" y="58"/>
                    <a:pt x="29" y="57"/>
                    <a:pt x="29" y="57"/>
                  </a:cubicBezTo>
                  <a:cubicBezTo>
                    <a:pt x="29" y="57"/>
                    <a:pt x="29" y="57"/>
                    <a:pt x="29" y="57"/>
                  </a:cubicBezTo>
                  <a:cubicBezTo>
                    <a:pt x="28" y="57"/>
                    <a:pt x="27" y="56"/>
                    <a:pt x="27" y="56"/>
                  </a:cubicBezTo>
                  <a:cubicBezTo>
                    <a:pt x="26" y="56"/>
                    <a:pt x="26" y="56"/>
                    <a:pt x="26" y="55"/>
                  </a:cubicBezTo>
                  <a:cubicBezTo>
                    <a:pt x="26" y="55"/>
                    <a:pt x="26" y="55"/>
                    <a:pt x="26" y="55"/>
                  </a:cubicBezTo>
                  <a:cubicBezTo>
                    <a:pt x="26" y="55"/>
                    <a:pt x="26" y="55"/>
                    <a:pt x="26" y="54"/>
                  </a:cubicBezTo>
                  <a:cubicBezTo>
                    <a:pt x="26" y="54"/>
                    <a:pt x="26" y="54"/>
                    <a:pt x="27" y="54"/>
                  </a:cubicBezTo>
                  <a:cubicBezTo>
                    <a:pt x="27" y="54"/>
                    <a:pt x="28" y="54"/>
                    <a:pt x="30" y="55"/>
                  </a:cubicBezTo>
                  <a:cubicBezTo>
                    <a:pt x="30" y="55"/>
                    <a:pt x="30" y="55"/>
                    <a:pt x="30" y="55"/>
                  </a:cubicBezTo>
                  <a:cubicBezTo>
                    <a:pt x="30" y="55"/>
                    <a:pt x="30" y="55"/>
                    <a:pt x="30" y="55"/>
                  </a:cubicBezTo>
                  <a:cubicBezTo>
                    <a:pt x="30" y="55"/>
                    <a:pt x="30" y="55"/>
                    <a:pt x="30" y="55"/>
                  </a:cubicBezTo>
                  <a:cubicBezTo>
                    <a:pt x="30" y="55"/>
                    <a:pt x="30" y="55"/>
                    <a:pt x="30" y="56"/>
                  </a:cubicBezTo>
                  <a:cubicBezTo>
                    <a:pt x="30" y="56"/>
                    <a:pt x="30" y="56"/>
                    <a:pt x="30" y="56"/>
                  </a:cubicBezTo>
                  <a:cubicBezTo>
                    <a:pt x="32" y="56"/>
                    <a:pt x="32" y="57"/>
                    <a:pt x="33" y="57"/>
                  </a:cubicBezTo>
                  <a:cubicBezTo>
                    <a:pt x="33" y="57"/>
                    <a:pt x="33" y="57"/>
                    <a:pt x="33" y="57"/>
                  </a:cubicBezTo>
                  <a:cubicBezTo>
                    <a:pt x="33" y="57"/>
                    <a:pt x="33" y="57"/>
                    <a:pt x="33" y="57"/>
                  </a:cubicBezTo>
                  <a:cubicBezTo>
                    <a:pt x="34" y="58"/>
                    <a:pt x="35" y="58"/>
                    <a:pt x="36" y="59"/>
                  </a:cubicBezTo>
                  <a:cubicBezTo>
                    <a:pt x="36" y="59"/>
                    <a:pt x="36" y="59"/>
                    <a:pt x="36" y="59"/>
                  </a:cubicBezTo>
                  <a:cubicBezTo>
                    <a:pt x="36" y="59"/>
                    <a:pt x="36" y="59"/>
                    <a:pt x="36" y="59"/>
                  </a:cubicBezTo>
                  <a:cubicBezTo>
                    <a:pt x="36" y="59"/>
                    <a:pt x="36" y="59"/>
                    <a:pt x="36" y="59"/>
                  </a:cubicBezTo>
                  <a:cubicBezTo>
                    <a:pt x="36" y="59"/>
                    <a:pt x="36" y="59"/>
                    <a:pt x="36" y="59"/>
                  </a:cubicBezTo>
                  <a:cubicBezTo>
                    <a:pt x="36" y="59"/>
                    <a:pt x="37" y="59"/>
                    <a:pt x="37" y="59"/>
                  </a:cubicBezTo>
                  <a:cubicBezTo>
                    <a:pt x="37" y="59"/>
                    <a:pt x="37" y="59"/>
                    <a:pt x="37" y="59"/>
                  </a:cubicBezTo>
                  <a:cubicBezTo>
                    <a:pt x="37" y="59"/>
                    <a:pt x="37" y="59"/>
                    <a:pt x="37" y="59"/>
                  </a:cubicBezTo>
                  <a:cubicBezTo>
                    <a:pt x="37" y="59"/>
                    <a:pt x="37" y="59"/>
                    <a:pt x="37" y="59"/>
                  </a:cubicBezTo>
                  <a:cubicBezTo>
                    <a:pt x="37" y="59"/>
                    <a:pt x="37" y="59"/>
                    <a:pt x="37" y="59"/>
                  </a:cubicBezTo>
                  <a:cubicBezTo>
                    <a:pt x="37" y="59"/>
                    <a:pt x="37" y="59"/>
                    <a:pt x="37" y="59"/>
                  </a:cubicBezTo>
                  <a:cubicBezTo>
                    <a:pt x="37" y="59"/>
                    <a:pt x="37" y="59"/>
                    <a:pt x="37" y="59"/>
                  </a:cubicBezTo>
                  <a:cubicBezTo>
                    <a:pt x="37" y="58"/>
                    <a:pt x="37" y="58"/>
                    <a:pt x="37" y="58"/>
                  </a:cubicBezTo>
                  <a:cubicBezTo>
                    <a:pt x="37" y="58"/>
                    <a:pt x="37" y="58"/>
                    <a:pt x="37" y="58"/>
                  </a:cubicBezTo>
                  <a:cubicBezTo>
                    <a:pt x="37" y="58"/>
                    <a:pt x="37" y="58"/>
                    <a:pt x="37" y="58"/>
                  </a:cubicBezTo>
                  <a:cubicBezTo>
                    <a:pt x="37" y="58"/>
                    <a:pt x="37" y="58"/>
                    <a:pt x="37" y="58"/>
                  </a:cubicBezTo>
                  <a:cubicBezTo>
                    <a:pt x="37" y="53"/>
                    <a:pt x="37" y="47"/>
                    <a:pt x="36" y="42"/>
                  </a:cubicBezTo>
                  <a:cubicBezTo>
                    <a:pt x="36" y="38"/>
                    <a:pt x="35" y="36"/>
                    <a:pt x="34" y="33"/>
                  </a:cubicBezTo>
                  <a:cubicBezTo>
                    <a:pt x="32" y="31"/>
                    <a:pt x="30" y="30"/>
                    <a:pt x="28" y="29"/>
                  </a:cubicBezTo>
                  <a:cubicBezTo>
                    <a:pt x="26" y="29"/>
                    <a:pt x="23" y="29"/>
                    <a:pt x="21" y="30"/>
                  </a:cubicBezTo>
                  <a:cubicBezTo>
                    <a:pt x="19" y="31"/>
                    <a:pt x="17" y="32"/>
                    <a:pt x="15" y="35"/>
                  </a:cubicBezTo>
                  <a:cubicBezTo>
                    <a:pt x="12" y="41"/>
                    <a:pt x="11" y="50"/>
                    <a:pt x="11" y="69"/>
                  </a:cubicBezTo>
                  <a:cubicBezTo>
                    <a:pt x="11" y="69"/>
                    <a:pt x="11" y="69"/>
                    <a:pt x="11" y="69"/>
                  </a:cubicBezTo>
                  <a:cubicBezTo>
                    <a:pt x="11" y="70"/>
                    <a:pt x="11" y="70"/>
                    <a:pt x="11" y="70"/>
                  </a:cubicBezTo>
                  <a:cubicBezTo>
                    <a:pt x="11" y="70"/>
                    <a:pt x="11" y="70"/>
                    <a:pt x="11" y="70"/>
                  </a:cubicBezTo>
                  <a:cubicBezTo>
                    <a:pt x="11" y="70"/>
                    <a:pt x="11" y="70"/>
                    <a:pt x="11" y="70"/>
                  </a:cubicBezTo>
                  <a:cubicBezTo>
                    <a:pt x="12" y="84"/>
                    <a:pt x="12" y="89"/>
                    <a:pt x="14" y="97"/>
                  </a:cubicBezTo>
                  <a:cubicBezTo>
                    <a:pt x="14" y="97"/>
                    <a:pt x="14" y="97"/>
                    <a:pt x="14" y="97"/>
                  </a:cubicBezTo>
                  <a:cubicBezTo>
                    <a:pt x="13" y="108"/>
                    <a:pt x="14" y="116"/>
                    <a:pt x="15" y="125"/>
                  </a:cubicBezTo>
                  <a:cubicBezTo>
                    <a:pt x="15" y="125"/>
                    <a:pt x="15" y="125"/>
                    <a:pt x="15" y="125"/>
                  </a:cubicBezTo>
                  <a:cubicBezTo>
                    <a:pt x="7" y="147"/>
                    <a:pt x="5" y="164"/>
                    <a:pt x="4" y="177"/>
                  </a:cubicBezTo>
                  <a:cubicBezTo>
                    <a:pt x="4" y="177"/>
                    <a:pt x="4" y="177"/>
                    <a:pt x="4" y="177"/>
                  </a:cubicBezTo>
                  <a:cubicBezTo>
                    <a:pt x="4" y="177"/>
                    <a:pt x="4" y="177"/>
                    <a:pt x="4" y="177"/>
                  </a:cubicBezTo>
                  <a:cubicBezTo>
                    <a:pt x="4" y="177"/>
                    <a:pt x="4" y="177"/>
                    <a:pt x="4" y="177"/>
                  </a:cubicBezTo>
                  <a:cubicBezTo>
                    <a:pt x="4" y="177"/>
                    <a:pt x="4" y="177"/>
                    <a:pt x="4" y="177"/>
                  </a:cubicBezTo>
                  <a:cubicBezTo>
                    <a:pt x="4" y="177"/>
                    <a:pt x="4" y="177"/>
                    <a:pt x="4" y="177"/>
                  </a:cubicBezTo>
                  <a:cubicBezTo>
                    <a:pt x="4" y="177"/>
                    <a:pt x="4" y="177"/>
                    <a:pt x="4" y="177"/>
                  </a:cubicBezTo>
                  <a:cubicBezTo>
                    <a:pt x="4" y="177"/>
                    <a:pt x="4" y="177"/>
                    <a:pt x="4" y="177"/>
                  </a:cubicBezTo>
                  <a:cubicBezTo>
                    <a:pt x="4" y="177"/>
                    <a:pt x="4" y="177"/>
                    <a:pt x="4" y="177"/>
                  </a:cubicBezTo>
                  <a:cubicBezTo>
                    <a:pt x="4" y="177"/>
                    <a:pt x="4" y="177"/>
                    <a:pt x="4" y="177"/>
                  </a:cubicBezTo>
                  <a:cubicBezTo>
                    <a:pt x="4" y="177"/>
                    <a:pt x="4" y="177"/>
                    <a:pt x="4" y="177"/>
                  </a:cubicBezTo>
                  <a:cubicBezTo>
                    <a:pt x="4" y="177"/>
                    <a:pt x="5" y="177"/>
                    <a:pt x="5" y="177"/>
                  </a:cubicBezTo>
                  <a:cubicBezTo>
                    <a:pt x="5" y="177"/>
                    <a:pt x="5" y="177"/>
                    <a:pt x="5" y="177"/>
                  </a:cubicBezTo>
                  <a:cubicBezTo>
                    <a:pt x="5" y="177"/>
                    <a:pt x="5" y="177"/>
                    <a:pt x="5" y="177"/>
                  </a:cubicBezTo>
                  <a:cubicBezTo>
                    <a:pt x="5" y="177"/>
                    <a:pt x="5" y="177"/>
                    <a:pt x="5" y="177"/>
                  </a:cubicBezTo>
                  <a:cubicBezTo>
                    <a:pt x="6" y="174"/>
                    <a:pt x="9" y="171"/>
                    <a:pt x="11" y="168"/>
                  </a:cubicBezTo>
                  <a:cubicBezTo>
                    <a:pt x="11" y="168"/>
                    <a:pt x="11" y="168"/>
                    <a:pt x="11" y="168"/>
                  </a:cubicBezTo>
                  <a:cubicBezTo>
                    <a:pt x="11" y="168"/>
                    <a:pt x="11" y="168"/>
                    <a:pt x="11" y="168"/>
                  </a:cubicBezTo>
                  <a:cubicBezTo>
                    <a:pt x="14" y="163"/>
                    <a:pt x="17" y="160"/>
                    <a:pt x="19" y="158"/>
                  </a:cubicBezTo>
                  <a:cubicBezTo>
                    <a:pt x="22" y="156"/>
                    <a:pt x="25" y="154"/>
                    <a:pt x="28" y="148"/>
                  </a:cubicBezTo>
                  <a:cubicBezTo>
                    <a:pt x="28" y="148"/>
                    <a:pt x="28" y="148"/>
                    <a:pt x="28" y="148"/>
                  </a:cubicBezTo>
                  <a:cubicBezTo>
                    <a:pt x="30" y="145"/>
                    <a:pt x="31" y="144"/>
                    <a:pt x="32" y="143"/>
                  </a:cubicBezTo>
                  <a:cubicBezTo>
                    <a:pt x="32" y="142"/>
                    <a:pt x="33" y="142"/>
                    <a:pt x="34" y="141"/>
                  </a:cubicBezTo>
                  <a:cubicBezTo>
                    <a:pt x="34" y="141"/>
                    <a:pt x="34" y="141"/>
                    <a:pt x="34" y="141"/>
                  </a:cubicBezTo>
                  <a:cubicBezTo>
                    <a:pt x="34" y="141"/>
                    <a:pt x="34" y="141"/>
                    <a:pt x="34" y="141"/>
                  </a:cubicBezTo>
                  <a:cubicBezTo>
                    <a:pt x="34" y="141"/>
                    <a:pt x="34" y="141"/>
                    <a:pt x="34" y="141"/>
                  </a:cubicBezTo>
                  <a:cubicBezTo>
                    <a:pt x="36" y="137"/>
                    <a:pt x="38" y="134"/>
                    <a:pt x="40" y="132"/>
                  </a:cubicBezTo>
                  <a:cubicBezTo>
                    <a:pt x="40" y="131"/>
                    <a:pt x="41" y="131"/>
                    <a:pt x="42" y="130"/>
                  </a:cubicBezTo>
                  <a:cubicBezTo>
                    <a:pt x="43" y="130"/>
                    <a:pt x="43" y="129"/>
                    <a:pt x="44" y="129"/>
                  </a:cubicBezTo>
                  <a:cubicBezTo>
                    <a:pt x="44" y="130"/>
                    <a:pt x="45" y="130"/>
                    <a:pt x="45" y="130"/>
                  </a:cubicBezTo>
                  <a:cubicBezTo>
                    <a:pt x="47" y="131"/>
                    <a:pt x="48" y="132"/>
                    <a:pt x="48" y="135"/>
                  </a:cubicBezTo>
                  <a:cubicBezTo>
                    <a:pt x="49" y="137"/>
                    <a:pt x="48" y="139"/>
                    <a:pt x="47" y="142"/>
                  </a:cubicBezTo>
                  <a:cubicBezTo>
                    <a:pt x="47" y="144"/>
                    <a:pt x="46" y="147"/>
                    <a:pt x="45" y="149"/>
                  </a:cubicBezTo>
                  <a:cubicBezTo>
                    <a:pt x="44" y="150"/>
                    <a:pt x="43" y="151"/>
                    <a:pt x="43" y="151"/>
                  </a:cubicBezTo>
                  <a:cubicBezTo>
                    <a:pt x="42" y="152"/>
                    <a:pt x="42" y="152"/>
                    <a:pt x="42" y="152"/>
                  </a:cubicBezTo>
                  <a:cubicBezTo>
                    <a:pt x="42" y="152"/>
                    <a:pt x="42" y="152"/>
                    <a:pt x="42" y="152"/>
                  </a:cubicBezTo>
                  <a:cubicBezTo>
                    <a:pt x="42" y="152"/>
                    <a:pt x="42" y="152"/>
                    <a:pt x="42" y="152"/>
                  </a:cubicBezTo>
                  <a:cubicBezTo>
                    <a:pt x="42" y="152"/>
                    <a:pt x="42" y="152"/>
                    <a:pt x="42" y="152"/>
                  </a:cubicBezTo>
                  <a:cubicBezTo>
                    <a:pt x="42" y="153"/>
                    <a:pt x="42" y="153"/>
                    <a:pt x="42" y="153"/>
                  </a:cubicBezTo>
                  <a:cubicBezTo>
                    <a:pt x="41" y="153"/>
                    <a:pt x="41" y="153"/>
                    <a:pt x="41" y="153"/>
                  </a:cubicBezTo>
                  <a:cubicBezTo>
                    <a:pt x="41" y="155"/>
                    <a:pt x="40" y="157"/>
                    <a:pt x="38" y="159"/>
                  </a:cubicBezTo>
                  <a:cubicBezTo>
                    <a:pt x="38" y="159"/>
                    <a:pt x="38" y="160"/>
                    <a:pt x="38" y="160"/>
                  </a:cubicBezTo>
                  <a:cubicBezTo>
                    <a:pt x="38" y="160"/>
                    <a:pt x="38" y="160"/>
                    <a:pt x="38" y="160"/>
                  </a:cubicBezTo>
                  <a:cubicBezTo>
                    <a:pt x="38" y="160"/>
                    <a:pt x="38" y="160"/>
                    <a:pt x="38" y="160"/>
                  </a:cubicBezTo>
                  <a:cubicBezTo>
                    <a:pt x="35" y="161"/>
                    <a:pt x="33" y="161"/>
                    <a:pt x="32" y="162"/>
                  </a:cubicBezTo>
                  <a:cubicBezTo>
                    <a:pt x="31" y="163"/>
                    <a:pt x="30" y="164"/>
                    <a:pt x="28" y="165"/>
                  </a:cubicBezTo>
                  <a:cubicBezTo>
                    <a:pt x="26" y="166"/>
                    <a:pt x="25" y="167"/>
                    <a:pt x="23" y="169"/>
                  </a:cubicBezTo>
                  <a:cubicBezTo>
                    <a:pt x="23" y="169"/>
                    <a:pt x="23" y="169"/>
                    <a:pt x="23" y="169"/>
                  </a:cubicBezTo>
                  <a:cubicBezTo>
                    <a:pt x="21" y="171"/>
                    <a:pt x="20" y="172"/>
                    <a:pt x="19" y="174"/>
                  </a:cubicBezTo>
                  <a:cubicBezTo>
                    <a:pt x="18" y="175"/>
                    <a:pt x="17" y="176"/>
                    <a:pt x="15" y="178"/>
                  </a:cubicBezTo>
                  <a:cubicBezTo>
                    <a:pt x="15" y="178"/>
                    <a:pt x="15" y="178"/>
                    <a:pt x="15" y="178"/>
                  </a:cubicBezTo>
                  <a:cubicBezTo>
                    <a:pt x="15" y="178"/>
                    <a:pt x="15" y="178"/>
                    <a:pt x="15" y="178"/>
                  </a:cubicBezTo>
                  <a:cubicBezTo>
                    <a:pt x="15" y="178"/>
                    <a:pt x="15" y="178"/>
                    <a:pt x="15" y="178"/>
                  </a:cubicBezTo>
                  <a:cubicBezTo>
                    <a:pt x="13" y="179"/>
                    <a:pt x="13" y="180"/>
                    <a:pt x="13" y="180"/>
                  </a:cubicBezTo>
                  <a:cubicBezTo>
                    <a:pt x="12" y="181"/>
                    <a:pt x="12" y="181"/>
                    <a:pt x="12" y="181"/>
                  </a:cubicBezTo>
                  <a:cubicBezTo>
                    <a:pt x="12" y="182"/>
                    <a:pt x="12" y="182"/>
                    <a:pt x="12" y="182"/>
                  </a:cubicBezTo>
                  <a:cubicBezTo>
                    <a:pt x="10" y="183"/>
                    <a:pt x="9" y="184"/>
                    <a:pt x="8" y="185"/>
                  </a:cubicBezTo>
                  <a:cubicBezTo>
                    <a:pt x="8" y="185"/>
                    <a:pt x="7" y="186"/>
                    <a:pt x="7" y="186"/>
                  </a:cubicBezTo>
                  <a:cubicBezTo>
                    <a:pt x="7" y="186"/>
                    <a:pt x="7" y="187"/>
                    <a:pt x="7" y="187"/>
                  </a:cubicBezTo>
                  <a:cubicBezTo>
                    <a:pt x="7" y="188"/>
                    <a:pt x="7" y="188"/>
                    <a:pt x="7" y="188"/>
                  </a:cubicBezTo>
                  <a:cubicBezTo>
                    <a:pt x="8" y="189"/>
                    <a:pt x="9" y="190"/>
                    <a:pt x="10" y="190"/>
                  </a:cubicBezTo>
                  <a:cubicBezTo>
                    <a:pt x="11" y="190"/>
                    <a:pt x="13" y="189"/>
                    <a:pt x="14" y="189"/>
                  </a:cubicBezTo>
                  <a:cubicBezTo>
                    <a:pt x="15" y="188"/>
                    <a:pt x="16" y="187"/>
                    <a:pt x="17" y="187"/>
                  </a:cubicBezTo>
                  <a:cubicBezTo>
                    <a:pt x="17" y="186"/>
                    <a:pt x="18" y="186"/>
                    <a:pt x="18" y="186"/>
                  </a:cubicBezTo>
                  <a:cubicBezTo>
                    <a:pt x="18" y="185"/>
                    <a:pt x="18" y="185"/>
                    <a:pt x="19" y="185"/>
                  </a:cubicBezTo>
                  <a:cubicBezTo>
                    <a:pt x="19" y="185"/>
                    <a:pt x="19" y="185"/>
                    <a:pt x="19" y="185"/>
                  </a:cubicBezTo>
                  <a:cubicBezTo>
                    <a:pt x="20" y="184"/>
                    <a:pt x="21" y="184"/>
                    <a:pt x="22" y="183"/>
                  </a:cubicBezTo>
                  <a:cubicBezTo>
                    <a:pt x="22" y="182"/>
                    <a:pt x="23" y="181"/>
                    <a:pt x="24" y="181"/>
                  </a:cubicBezTo>
                  <a:cubicBezTo>
                    <a:pt x="27" y="182"/>
                    <a:pt x="29" y="183"/>
                    <a:pt x="29" y="184"/>
                  </a:cubicBezTo>
                  <a:cubicBezTo>
                    <a:pt x="30" y="186"/>
                    <a:pt x="30" y="187"/>
                    <a:pt x="30" y="188"/>
                  </a:cubicBezTo>
                  <a:cubicBezTo>
                    <a:pt x="30" y="188"/>
                    <a:pt x="30" y="188"/>
                    <a:pt x="30" y="188"/>
                  </a:cubicBezTo>
                  <a:cubicBezTo>
                    <a:pt x="30" y="189"/>
                    <a:pt x="30" y="191"/>
                    <a:pt x="30" y="192"/>
                  </a:cubicBezTo>
                  <a:cubicBezTo>
                    <a:pt x="30" y="192"/>
                    <a:pt x="30" y="192"/>
                    <a:pt x="30" y="192"/>
                  </a:cubicBezTo>
                  <a:cubicBezTo>
                    <a:pt x="29" y="195"/>
                    <a:pt x="28" y="198"/>
                    <a:pt x="28" y="201"/>
                  </a:cubicBezTo>
                  <a:cubicBezTo>
                    <a:pt x="27" y="203"/>
                    <a:pt x="27" y="206"/>
                    <a:pt x="27" y="208"/>
                  </a:cubicBezTo>
                  <a:cubicBezTo>
                    <a:pt x="27" y="209"/>
                    <a:pt x="26" y="211"/>
                    <a:pt x="26" y="213"/>
                  </a:cubicBezTo>
                  <a:cubicBezTo>
                    <a:pt x="26" y="215"/>
                    <a:pt x="26" y="216"/>
                    <a:pt x="26" y="216"/>
                  </a:cubicBezTo>
                  <a:cubicBezTo>
                    <a:pt x="27" y="217"/>
                    <a:pt x="27" y="218"/>
                    <a:pt x="28" y="218"/>
                  </a:cubicBezTo>
                  <a:cubicBezTo>
                    <a:pt x="29" y="218"/>
                    <a:pt x="30" y="218"/>
                    <a:pt x="31" y="218"/>
                  </a:cubicBezTo>
                  <a:cubicBezTo>
                    <a:pt x="32" y="217"/>
                    <a:pt x="32" y="216"/>
                    <a:pt x="32" y="216"/>
                  </a:cubicBezTo>
                  <a:cubicBezTo>
                    <a:pt x="33" y="214"/>
                    <a:pt x="33" y="212"/>
                    <a:pt x="34" y="210"/>
                  </a:cubicBezTo>
                  <a:cubicBezTo>
                    <a:pt x="34" y="205"/>
                    <a:pt x="35" y="205"/>
                    <a:pt x="35" y="202"/>
                  </a:cubicBezTo>
                  <a:cubicBezTo>
                    <a:pt x="35" y="202"/>
                    <a:pt x="35" y="202"/>
                    <a:pt x="35" y="202"/>
                  </a:cubicBezTo>
                  <a:cubicBezTo>
                    <a:pt x="36" y="200"/>
                    <a:pt x="36" y="198"/>
                    <a:pt x="37" y="197"/>
                  </a:cubicBezTo>
                  <a:cubicBezTo>
                    <a:pt x="37" y="196"/>
                    <a:pt x="37" y="196"/>
                    <a:pt x="37" y="195"/>
                  </a:cubicBezTo>
                  <a:cubicBezTo>
                    <a:pt x="37" y="195"/>
                    <a:pt x="38" y="195"/>
                    <a:pt x="38" y="195"/>
                  </a:cubicBezTo>
                  <a:cubicBezTo>
                    <a:pt x="37" y="197"/>
                    <a:pt x="37" y="200"/>
                    <a:pt x="37" y="202"/>
                  </a:cubicBezTo>
                  <a:cubicBezTo>
                    <a:pt x="37" y="203"/>
                    <a:pt x="37" y="204"/>
                    <a:pt x="37" y="205"/>
                  </a:cubicBezTo>
                  <a:cubicBezTo>
                    <a:pt x="37" y="205"/>
                    <a:pt x="37" y="205"/>
                    <a:pt x="37" y="205"/>
                  </a:cubicBezTo>
                  <a:cubicBezTo>
                    <a:pt x="37" y="205"/>
                    <a:pt x="37" y="205"/>
                    <a:pt x="37" y="205"/>
                  </a:cubicBezTo>
                  <a:cubicBezTo>
                    <a:pt x="37" y="207"/>
                    <a:pt x="37" y="208"/>
                    <a:pt x="37" y="212"/>
                  </a:cubicBezTo>
                  <a:cubicBezTo>
                    <a:pt x="37" y="215"/>
                    <a:pt x="37" y="217"/>
                    <a:pt x="37" y="219"/>
                  </a:cubicBezTo>
                  <a:cubicBezTo>
                    <a:pt x="38" y="220"/>
                    <a:pt x="38" y="220"/>
                    <a:pt x="39" y="221"/>
                  </a:cubicBezTo>
                  <a:cubicBezTo>
                    <a:pt x="39" y="221"/>
                    <a:pt x="40" y="222"/>
                    <a:pt x="41" y="222"/>
                  </a:cubicBezTo>
                  <a:cubicBezTo>
                    <a:pt x="42" y="222"/>
                    <a:pt x="42" y="221"/>
                    <a:pt x="42" y="221"/>
                  </a:cubicBezTo>
                  <a:cubicBezTo>
                    <a:pt x="43" y="221"/>
                    <a:pt x="44" y="220"/>
                    <a:pt x="44" y="220"/>
                  </a:cubicBezTo>
                  <a:cubicBezTo>
                    <a:pt x="44" y="219"/>
                    <a:pt x="44" y="218"/>
                    <a:pt x="44" y="217"/>
                  </a:cubicBezTo>
                  <a:cubicBezTo>
                    <a:pt x="44" y="215"/>
                    <a:pt x="44" y="213"/>
                    <a:pt x="44" y="211"/>
                  </a:cubicBezTo>
                  <a:cubicBezTo>
                    <a:pt x="44" y="207"/>
                    <a:pt x="44" y="202"/>
                    <a:pt x="45" y="200"/>
                  </a:cubicBezTo>
                  <a:cubicBezTo>
                    <a:pt x="45" y="198"/>
                    <a:pt x="45" y="196"/>
                    <a:pt x="45" y="195"/>
                  </a:cubicBezTo>
                  <a:cubicBezTo>
                    <a:pt x="45" y="195"/>
                    <a:pt x="45" y="194"/>
                    <a:pt x="45" y="194"/>
                  </a:cubicBezTo>
                  <a:cubicBezTo>
                    <a:pt x="45" y="194"/>
                    <a:pt x="45" y="194"/>
                    <a:pt x="45" y="194"/>
                  </a:cubicBezTo>
                  <a:cubicBezTo>
                    <a:pt x="45" y="195"/>
                    <a:pt x="46" y="197"/>
                    <a:pt x="46" y="199"/>
                  </a:cubicBezTo>
                  <a:cubicBezTo>
                    <a:pt x="46" y="199"/>
                    <a:pt x="46" y="199"/>
                    <a:pt x="46" y="199"/>
                  </a:cubicBezTo>
                  <a:cubicBezTo>
                    <a:pt x="46" y="199"/>
                    <a:pt x="46" y="199"/>
                    <a:pt x="46" y="199"/>
                  </a:cubicBezTo>
                  <a:cubicBezTo>
                    <a:pt x="46" y="199"/>
                    <a:pt x="46" y="199"/>
                    <a:pt x="46" y="199"/>
                  </a:cubicBezTo>
                  <a:cubicBezTo>
                    <a:pt x="46" y="199"/>
                    <a:pt x="46" y="199"/>
                    <a:pt x="46" y="200"/>
                  </a:cubicBezTo>
                  <a:cubicBezTo>
                    <a:pt x="46" y="201"/>
                    <a:pt x="47" y="203"/>
                    <a:pt x="47" y="204"/>
                  </a:cubicBezTo>
                  <a:cubicBezTo>
                    <a:pt x="48" y="206"/>
                    <a:pt x="48" y="207"/>
                    <a:pt x="48" y="208"/>
                  </a:cubicBezTo>
                  <a:cubicBezTo>
                    <a:pt x="48" y="209"/>
                    <a:pt x="48" y="211"/>
                    <a:pt x="48" y="213"/>
                  </a:cubicBezTo>
                  <a:cubicBezTo>
                    <a:pt x="49" y="214"/>
                    <a:pt x="49" y="215"/>
                    <a:pt x="49" y="215"/>
                  </a:cubicBezTo>
                  <a:cubicBezTo>
                    <a:pt x="50" y="216"/>
                    <a:pt x="51" y="216"/>
                    <a:pt x="52" y="216"/>
                  </a:cubicBezTo>
                  <a:cubicBezTo>
                    <a:pt x="53" y="216"/>
                    <a:pt x="53" y="216"/>
                    <a:pt x="54" y="216"/>
                  </a:cubicBezTo>
                  <a:cubicBezTo>
                    <a:pt x="54" y="215"/>
                    <a:pt x="54" y="215"/>
                    <a:pt x="54" y="215"/>
                  </a:cubicBezTo>
                  <a:cubicBezTo>
                    <a:pt x="55" y="215"/>
                    <a:pt x="55" y="214"/>
                    <a:pt x="55" y="213"/>
                  </a:cubicBezTo>
                  <a:cubicBezTo>
                    <a:pt x="55" y="211"/>
                    <a:pt x="54" y="210"/>
                    <a:pt x="54" y="207"/>
                  </a:cubicBezTo>
                  <a:cubicBezTo>
                    <a:pt x="54" y="205"/>
                    <a:pt x="54" y="204"/>
                    <a:pt x="54" y="203"/>
                  </a:cubicBezTo>
                  <a:cubicBezTo>
                    <a:pt x="54" y="203"/>
                    <a:pt x="54" y="203"/>
                    <a:pt x="54" y="203"/>
                  </a:cubicBezTo>
                  <a:cubicBezTo>
                    <a:pt x="54" y="203"/>
                    <a:pt x="54" y="203"/>
                    <a:pt x="54" y="203"/>
                  </a:cubicBezTo>
                  <a:cubicBezTo>
                    <a:pt x="54" y="202"/>
                    <a:pt x="54" y="202"/>
                    <a:pt x="54" y="202"/>
                  </a:cubicBezTo>
                  <a:cubicBezTo>
                    <a:pt x="54" y="200"/>
                    <a:pt x="53" y="199"/>
                    <a:pt x="53" y="198"/>
                  </a:cubicBezTo>
                  <a:cubicBezTo>
                    <a:pt x="53" y="198"/>
                    <a:pt x="53" y="198"/>
                    <a:pt x="53" y="198"/>
                  </a:cubicBezTo>
                  <a:cubicBezTo>
                    <a:pt x="53" y="198"/>
                    <a:pt x="53" y="198"/>
                    <a:pt x="53" y="198"/>
                  </a:cubicBezTo>
                  <a:cubicBezTo>
                    <a:pt x="53" y="197"/>
                    <a:pt x="53" y="196"/>
                    <a:pt x="53" y="195"/>
                  </a:cubicBezTo>
                  <a:cubicBezTo>
                    <a:pt x="53" y="194"/>
                    <a:pt x="52" y="193"/>
                    <a:pt x="52" y="192"/>
                  </a:cubicBezTo>
                  <a:cubicBezTo>
                    <a:pt x="52" y="191"/>
                    <a:pt x="52" y="190"/>
                    <a:pt x="52" y="190"/>
                  </a:cubicBezTo>
                  <a:cubicBezTo>
                    <a:pt x="53" y="189"/>
                    <a:pt x="53" y="189"/>
                    <a:pt x="54" y="189"/>
                  </a:cubicBezTo>
                  <a:cubicBezTo>
                    <a:pt x="54" y="189"/>
                    <a:pt x="55" y="189"/>
                    <a:pt x="55" y="190"/>
                  </a:cubicBezTo>
                  <a:cubicBezTo>
                    <a:pt x="56" y="190"/>
                    <a:pt x="56" y="191"/>
                    <a:pt x="56" y="191"/>
                  </a:cubicBezTo>
                  <a:cubicBezTo>
                    <a:pt x="56" y="191"/>
                    <a:pt x="56" y="191"/>
                    <a:pt x="57" y="191"/>
                  </a:cubicBezTo>
                  <a:cubicBezTo>
                    <a:pt x="57" y="191"/>
                    <a:pt x="57" y="191"/>
                    <a:pt x="57" y="191"/>
                  </a:cubicBezTo>
                  <a:cubicBezTo>
                    <a:pt x="57" y="192"/>
                    <a:pt x="57" y="192"/>
                    <a:pt x="58" y="193"/>
                  </a:cubicBezTo>
                  <a:cubicBezTo>
                    <a:pt x="59" y="194"/>
                    <a:pt x="59" y="194"/>
                    <a:pt x="59" y="195"/>
                  </a:cubicBezTo>
                  <a:cubicBezTo>
                    <a:pt x="59" y="195"/>
                    <a:pt x="59" y="195"/>
                    <a:pt x="59" y="195"/>
                  </a:cubicBezTo>
                  <a:cubicBezTo>
                    <a:pt x="60" y="195"/>
                    <a:pt x="60" y="195"/>
                    <a:pt x="60" y="195"/>
                  </a:cubicBezTo>
                  <a:cubicBezTo>
                    <a:pt x="60" y="195"/>
                    <a:pt x="60" y="195"/>
                    <a:pt x="60" y="195"/>
                  </a:cubicBezTo>
                  <a:cubicBezTo>
                    <a:pt x="60" y="195"/>
                    <a:pt x="60" y="195"/>
                    <a:pt x="60" y="195"/>
                  </a:cubicBezTo>
                  <a:cubicBezTo>
                    <a:pt x="60" y="195"/>
                    <a:pt x="60" y="195"/>
                    <a:pt x="60" y="196"/>
                  </a:cubicBezTo>
                  <a:cubicBezTo>
                    <a:pt x="60" y="196"/>
                    <a:pt x="60" y="196"/>
                    <a:pt x="61" y="196"/>
                  </a:cubicBezTo>
                  <a:cubicBezTo>
                    <a:pt x="61" y="197"/>
                    <a:pt x="62" y="199"/>
                    <a:pt x="63" y="200"/>
                  </a:cubicBezTo>
                  <a:cubicBezTo>
                    <a:pt x="63" y="201"/>
                    <a:pt x="64" y="201"/>
                    <a:pt x="64" y="201"/>
                  </a:cubicBezTo>
                  <a:cubicBezTo>
                    <a:pt x="65" y="201"/>
                    <a:pt x="65" y="202"/>
                    <a:pt x="66" y="202"/>
                  </a:cubicBezTo>
                  <a:cubicBezTo>
                    <a:pt x="66" y="201"/>
                    <a:pt x="66" y="201"/>
                    <a:pt x="66" y="201"/>
                  </a:cubicBezTo>
                  <a:cubicBezTo>
                    <a:pt x="67" y="201"/>
                    <a:pt x="67" y="201"/>
                    <a:pt x="68" y="200"/>
                  </a:cubicBezTo>
                  <a:cubicBezTo>
                    <a:pt x="68" y="200"/>
                    <a:pt x="68" y="199"/>
                    <a:pt x="68" y="199"/>
                  </a:cubicBezTo>
                  <a:cubicBezTo>
                    <a:pt x="68" y="197"/>
                    <a:pt x="67" y="195"/>
                    <a:pt x="65" y="192"/>
                  </a:cubicBezTo>
                  <a:cubicBezTo>
                    <a:pt x="65" y="192"/>
                    <a:pt x="65" y="192"/>
                    <a:pt x="65" y="192"/>
                  </a:cubicBezTo>
                  <a:cubicBezTo>
                    <a:pt x="64" y="189"/>
                    <a:pt x="63" y="188"/>
                    <a:pt x="62" y="187"/>
                  </a:cubicBezTo>
                  <a:cubicBezTo>
                    <a:pt x="62" y="187"/>
                    <a:pt x="62" y="187"/>
                    <a:pt x="62" y="187"/>
                  </a:cubicBezTo>
                  <a:cubicBezTo>
                    <a:pt x="61" y="185"/>
                    <a:pt x="60" y="184"/>
                    <a:pt x="59" y="182"/>
                  </a:cubicBezTo>
                  <a:cubicBezTo>
                    <a:pt x="59" y="182"/>
                    <a:pt x="59" y="182"/>
                    <a:pt x="59" y="182"/>
                  </a:cubicBezTo>
                  <a:cubicBezTo>
                    <a:pt x="59" y="182"/>
                    <a:pt x="59" y="182"/>
                    <a:pt x="59" y="182"/>
                  </a:cubicBezTo>
                  <a:cubicBezTo>
                    <a:pt x="59" y="182"/>
                    <a:pt x="59" y="182"/>
                    <a:pt x="59" y="182"/>
                  </a:cubicBezTo>
                  <a:cubicBezTo>
                    <a:pt x="58" y="181"/>
                    <a:pt x="58" y="180"/>
                    <a:pt x="58" y="179"/>
                  </a:cubicBezTo>
                  <a:cubicBezTo>
                    <a:pt x="58" y="179"/>
                    <a:pt x="58" y="179"/>
                    <a:pt x="58" y="179"/>
                  </a:cubicBezTo>
                  <a:cubicBezTo>
                    <a:pt x="58" y="179"/>
                    <a:pt x="58" y="179"/>
                    <a:pt x="58" y="179"/>
                  </a:cubicBezTo>
                  <a:cubicBezTo>
                    <a:pt x="58" y="179"/>
                    <a:pt x="58" y="179"/>
                    <a:pt x="58" y="179"/>
                  </a:cubicBezTo>
                  <a:cubicBezTo>
                    <a:pt x="58" y="179"/>
                    <a:pt x="58" y="179"/>
                    <a:pt x="58" y="179"/>
                  </a:cubicBezTo>
                  <a:cubicBezTo>
                    <a:pt x="58" y="179"/>
                    <a:pt x="58" y="179"/>
                    <a:pt x="58" y="179"/>
                  </a:cubicBezTo>
                  <a:cubicBezTo>
                    <a:pt x="58" y="178"/>
                    <a:pt x="57" y="177"/>
                    <a:pt x="57" y="177"/>
                  </a:cubicBezTo>
                  <a:cubicBezTo>
                    <a:pt x="58" y="177"/>
                    <a:pt x="59" y="177"/>
                    <a:pt x="61" y="177"/>
                  </a:cubicBezTo>
                  <a:cubicBezTo>
                    <a:pt x="61" y="177"/>
                    <a:pt x="61" y="177"/>
                    <a:pt x="61" y="177"/>
                  </a:cubicBezTo>
                  <a:cubicBezTo>
                    <a:pt x="61" y="177"/>
                    <a:pt x="61" y="177"/>
                    <a:pt x="61" y="177"/>
                  </a:cubicBezTo>
                  <a:cubicBezTo>
                    <a:pt x="66" y="174"/>
                    <a:pt x="73" y="171"/>
                    <a:pt x="79" y="169"/>
                  </a:cubicBezTo>
                  <a:cubicBezTo>
                    <a:pt x="84" y="167"/>
                    <a:pt x="88" y="166"/>
                    <a:pt x="93" y="165"/>
                  </a:cubicBezTo>
                  <a:cubicBezTo>
                    <a:pt x="95" y="164"/>
                    <a:pt x="100" y="162"/>
                    <a:pt x="104" y="162"/>
                  </a:cubicBezTo>
                  <a:cubicBezTo>
                    <a:pt x="107" y="161"/>
                    <a:pt x="109" y="161"/>
                    <a:pt x="110" y="161"/>
                  </a:cubicBezTo>
                  <a:cubicBezTo>
                    <a:pt x="112" y="162"/>
                    <a:pt x="113" y="162"/>
                    <a:pt x="114" y="164"/>
                  </a:cubicBezTo>
                  <a:cubicBezTo>
                    <a:pt x="115" y="166"/>
                    <a:pt x="114" y="167"/>
                    <a:pt x="114" y="169"/>
                  </a:cubicBezTo>
                  <a:cubicBezTo>
                    <a:pt x="113" y="170"/>
                    <a:pt x="112" y="171"/>
                    <a:pt x="110" y="172"/>
                  </a:cubicBezTo>
                  <a:cubicBezTo>
                    <a:pt x="107" y="173"/>
                    <a:pt x="102" y="174"/>
                    <a:pt x="98" y="176"/>
                  </a:cubicBezTo>
                  <a:cubicBezTo>
                    <a:pt x="90" y="179"/>
                    <a:pt x="88" y="180"/>
                    <a:pt x="83" y="182"/>
                  </a:cubicBezTo>
                  <a:cubicBezTo>
                    <a:pt x="83" y="182"/>
                    <a:pt x="83" y="182"/>
                    <a:pt x="83" y="182"/>
                  </a:cubicBezTo>
                  <a:cubicBezTo>
                    <a:pt x="83" y="182"/>
                    <a:pt x="83" y="182"/>
                    <a:pt x="83" y="182"/>
                  </a:cubicBezTo>
                  <a:cubicBezTo>
                    <a:pt x="80" y="184"/>
                    <a:pt x="76" y="185"/>
                    <a:pt x="72" y="186"/>
                  </a:cubicBezTo>
                  <a:cubicBezTo>
                    <a:pt x="71" y="187"/>
                    <a:pt x="70" y="188"/>
                    <a:pt x="69" y="188"/>
                  </a:cubicBezTo>
                  <a:cubicBezTo>
                    <a:pt x="68" y="189"/>
                    <a:pt x="67" y="190"/>
                    <a:pt x="67" y="191"/>
                  </a:cubicBezTo>
                  <a:cubicBezTo>
                    <a:pt x="67" y="191"/>
                    <a:pt x="67" y="191"/>
                    <a:pt x="67" y="191"/>
                  </a:cubicBezTo>
                  <a:cubicBezTo>
                    <a:pt x="67" y="191"/>
                    <a:pt x="67" y="191"/>
                    <a:pt x="67" y="191"/>
                  </a:cubicBezTo>
                  <a:cubicBezTo>
                    <a:pt x="67" y="191"/>
                    <a:pt x="67" y="191"/>
                    <a:pt x="67" y="191"/>
                  </a:cubicBezTo>
                  <a:cubicBezTo>
                    <a:pt x="67" y="191"/>
                    <a:pt x="67" y="191"/>
                    <a:pt x="67" y="191"/>
                  </a:cubicBezTo>
                  <a:cubicBezTo>
                    <a:pt x="67" y="191"/>
                    <a:pt x="67" y="191"/>
                    <a:pt x="67" y="191"/>
                  </a:cubicBezTo>
                  <a:cubicBezTo>
                    <a:pt x="68" y="192"/>
                    <a:pt x="68" y="192"/>
                    <a:pt x="68" y="192"/>
                  </a:cubicBezTo>
                  <a:cubicBezTo>
                    <a:pt x="68" y="191"/>
                    <a:pt x="68" y="191"/>
                    <a:pt x="68" y="191"/>
                  </a:cubicBezTo>
                  <a:cubicBezTo>
                    <a:pt x="72" y="191"/>
                    <a:pt x="79" y="188"/>
                    <a:pt x="85" y="187"/>
                  </a:cubicBezTo>
                  <a:cubicBezTo>
                    <a:pt x="87" y="187"/>
                    <a:pt x="89" y="187"/>
                    <a:pt x="91" y="187"/>
                  </a:cubicBezTo>
                  <a:cubicBezTo>
                    <a:pt x="94" y="186"/>
                    <a:pt x="97" y="186"/>
                    <a:pt x="105" y="186"/>
                  </a:cubicBezTo>
                  <a:cubicBezTo>
                    <a:pt x="111" y="185"/>
                    <a:pt x="116" y="184"/>
                    <a:pt x="119" y="184"/>
                  </a:cubicBezTo>
                  <a:cubicBezTo>
                    <a:pt x="120" y="184"/>
                    <a:pt x="122" y="184"/>
                    <a:pt x="123" y="185"/>
                  </a:cubicBezTo>
                  <a:cubicBezTo>
                    <a:pt x="124" y="186"/>
                    <a:pt x="124" y="188"/>
                    <a:pt x="124" y="190"/>
                  </a:cubicBezTo>
                  <a:cubicBezTo>
                    <a:pt x="124" y="191"/>
                    <a:pt x="124" y="191"/>
                    <a:pt x="124" y="192"/>
                  </a:cubicBezTo>
                  <a:cubicBezTo>
                    <a:pt x="124" y="193"/>
                    <a:pt x="123" y="194"/>
                    <a:pt x="122" y="195"/>
                  </a:cubicBezTo>
                  <a:cubicBezTo>
                    <a:pt x="121" y="195"/>
                    <a:pt x="119" y="196"/>
                    <a:pt x="117" y="196"/>
                  </a:cubicBezTo>
                  <a:cubicBezTo>
                    <a:pt x="113" y="196"/>
                    <a:pt x="109" y="196"/>
                    <a:pt x="105" y="197"/>
                  </a:cubicBezTo>
                  <a:cubicBezTo>
                    <a:pt x="96" y="199"/>
                    <a:pt x="86" y="201"/>
                    <a:pt x="80" y="202"/>
                  </a:cubicBezTo>
                  <a:cubicBezTo>
                    <a:pt x="77" y="203"/>
                    <a:pt x="74" y="203"/>
                    <a:pt x="71" y="203"/>
                  </a:cubicBezTo>
                  <a:cubicBezTo>
                    <a:pt x="70" y="204"/>
                    <a:pt x="69" y="204"/>
                    <a:pt x="68" y="204"/>
                  </a:cubicBezTo>
                  <a:cubicBezTo>
                    <a:pt x="68" y="205"/>
                    <a:pt x="67" y="206"/>
                    <a:pt x="67" y="207"/>
                  </a:cubicBezTo>
                  <a:cubicBezTo>
                    <a:pt x="67" y="207"/>
                    <a:pt x="67" y="207"/>
                    <a:pt x="67" y="207"/>
                  </a:cubicBezTo>
                  <a:cubicBezTo>
                    <a:pt x="67" y="207"/>
                    <a:pt x="67" y="207"/>
                    <a:pt x="67" y="207"/>
                  </a:cubicBezTo>
                  <a:cubicBezTo>
                    <a:pt x="67" y="207"/>
                    <a:pt x="67" y="207"/>
                    <a:pt x="67" y="207"/>
                  </a:cubicBezTo>
                  <a:cubicBezTo>
                    <a:pt x="67" y="207"/>
                    <a:pt x="67" y="207"/>
                    <a:pt x="67" y="207"/>
                  </a:cubicBezTo>
                  <a:cubicBezTo>
                    <a:pt x="67" y="207"/>
                    <a:pt x="67" y="207"/>
                    <a:pt x="67" y="207"/>
                  </a:cubicBezTo>
                  <a:cubicBezTo>
                    <a:pt x="67" y="207"/>
                    <a:pt x="67" y="207"/>
                    <a:pt x="67" y="207"/>
                  </a:cubicBezTo>
                  <a:cubicBezTo>
                    <a:pt x="67" y="207"/>
                    <a:pt x="67" y="207"/>
                    <a:pt x="67" y="207"/>
                  </a:cubicBezTo>
                  <a:cubicBezTo>
                    <a:pt x="71" y="208"/>
                    <a:pt x="75" y="207"/>
                    <a:pt x="80" y="207"/>
                  </a:cubicBezTo>
                  <a:cubicBezTo>
                    <a:pt x="83" y="207"/>
                    <a:pt x="87" y="208"/>
                    <a:pt x="90" y="208"/>
                  </a:cubicBezTo>
                  <a:cubicBezTo>
                    <a:pt x="94" y="209"/>
                    <a:pt x="97" y="209"/>
                    <a:pt x="99" y="209"/>
                  </a:cubicBezTo>
                  <a:cubicBezTo>
                    <a:pt x="101" y="209"/>
                    <a:pt x="105" y="208"/>
                    <a:pt x="109" y="209"/>
                  </a:cubicBezTo>
                  <a:cubicBezTo>
                    <a:pt x="111" y="209"/>
                    <a:pt x="113" y="209"/>
                    <a:pt x="114" y="210"/>
                  </a:cubicBezTo>
                  <a:cubicBezTo>
                    <a:pt x="116" y="210"/>
                    <a:pt x="116" y="212"/>
                    <a:pt x="116" y="213"/>
                  </a:cubicBezTo>
                  <a:cubicBezTo>
                    <a:pt x="116" y="216"/>
                    <a:pt x="116" y="217"/>
                    <a:pt x="115" y="218"/>
                  </a:cubicBezTo>
                  <a:cubicBezTo>
                    <a:pt x="114" y="219"/>
                    <a:pt x="113" y="220"/>
                    <a:pt x="112" y="220"/>
                  </a:cubicBezTo>
                  <a:cubicBezTo>
                    <a:pt x="111" y="220"/>
                    <a:pt x="110" y="220"/>
                    <a:pt x="109" y="220"/>
                  </a:cubicBezTo>
                  <a:cubicBezTo>
                    <a:pt x="109" y="220"/>
                    <a:pt x="109" y="220"/>
                    <a:pt x="109" y="220"/>
                  </a:cubicBezTo>
                  <a:cubicBezTo>
                    <a:pt x="107" y="220"/>
                    <a:pt x="105" y="220"/>
                    <a:pt x="103" y="220"/>
                  </a:cubicBezTo>
                  <a:cubicBezTo>
                    <a:pt x="102" y="220"/>
                    <a:pt x="101" y="220"/>
                    <a:pt x="101" y="220"/>
                  </a:cubicBezTo>
                  <a:cubicBezTo>
                    <a:pt x="100" y="220"/>
                    <a:pt x="99" y="220"/>
                    <a:pt x="99" y="220"/>
                  </a:cubicBezTo>
                  <a:cubicBezTo>
                    <a:pt x="93" y="221"/>
                    <a:pt x="90" y="221"/>
                    <a:pt x="87" y="221"/>
                  </a:cubicBezTo>
                  <a:cubicBezTo>
                    <a:pt x="85" y="221"/>
                    <a:pt x="83" y="220"/>
                    <a:pt x="81" y="221"/>
                  </a:cubicBezTo>
                  <a:cubicBezTo>
                    <a:pt x="80" y="221"/>
                    <a:pt x="80" y="221"/>
                    <a:pt x="79" y="221"/>
                  </a:cubicBezTo>
                  <a:cubicBezTo>
                    <a:pt x="79" y="221"/>
                    <a:pt x="79" y="221"/>
                    <a:pt x="79" y="221"/>
                  </a:cubicBezTo>
                  <a:cubicBezTo>
                    <a:pt x="79" y="221"/>
                    <a:pt x="79" y="221"/>
                    <a:pt x="79" y="221"/>
                  </a:cubicBezTo>
                  <a:cubicBezTo>
                    <a:pt x="78" y="221"/>
                    <a:pt x="76" y="221"/>
                    <a:pt x="74" y="221"/>
                  </a:cubicBezTo>
                  <a:cubicBezTo>
                    <a:pt x="73" y="221"/>
                    <a:pt x="71" y="220"/>
                    <a:pt x="69" y="220"/>
                  </a:cubicBezTo>
                  <a:cubicBezTo>
                    <a:pt x="69" y="220"/>
                    <a:pt x="69" y="220"/>
                    <a:pt x="69" y="220"/>
                  </a:cubicBezTo>
                  <a:cubicBezTo>
                    <a:pt x="69" y="220"/>
                    <a:pt x="69" y="220"/>
                    <a:pt x="69" y="220"/>
                  </a:cubicBezTo>
                  <a:cubicBezTo>
                    <a:pt x="69" y="220"/>
                    <a:pt x="69" y="220"/>
                    <a:pt x="69" y="220"/>
                  </a:cubicBezTo>
                  <a:cubicBezTo>
                    <a:pt x="69" y="220"/>
                    <a:pt x="68" y="220"/>
                    <a:pt x="68" y="220"/>
                  </a:cubicBezTo>
                  <a:cubicBezTo>
                    <a:pt x="65" y="220"/>
                    <a:pt x="63" y="220"/>
                    <a:pt x="62" y="221"/>
                  </a:cubicBezTo>
                  <a:cubicBezTo>
                    <a:pt x="60" y="222"/>
                    <a:pt x="59" y="224"/>
                    <a:pt x="59" y="226"/>
                  </a:cubicBezTo>
                  <a:cubicBezTo>
                    <a:pt x="59" y="226"/>
                    <a:pt x="59" y="226"/>
                    <a:pt x="59" y="226"/>
                  </a:cubicBezTo>
                  <a:cubicBezTo>
                    <a:pt x="59" y="226"/>
                    <a:pt x="59" y="226"/>
                    <a:pt x="59" y="226"/>
                  </a:cubicBezTo>
                  <a:cubicBezTo>
                    <a:pt x="59" y="226"/>
                    <a:pt x="59" y="226"/>
                    <a:pt x="59" y="226"/>
                  </a:cubicBezTo>
                  <a:cubicBezTo>
                    <a:pt x="59" y="226"/>
                    <a:pt x="59" y="226"/>
                    <a:pt x="59" y="226"/>
                  </a:cubicBezTo>
                  <a:cubicBezTo>
                    <a:pt x="59" y="226"/>
                    <a:pt x="59" y="226"/>
                    <a:pt x="59" y="226"/>
                  </a:cubicBezTo>
                  <a:cubicBezTo>
                    <a:pt x="59" y="226"/>
                    <a:pt x="59" y="226"/>
                    <a:pt x="59" y="226"/>
                  </a:cubicBezTo>
                  <a:cubicBezTo>
                    <a:pt x="59" y="228"/>
                    <a:pt x="61" y="228"/>
                    <a:pt x="62" y="229"/>
                  </a:cubicBezTo>
                  <a:cubicBezTo>
                    <a:pt x="63" y="230"/>
                    <a:pt x="65" y="231"/>
                    <a:pt x="65" y="231"/>
                  </a:cubicBezTo>
                  <a:cubicBezTo>
                    <a:pt x="65" y="231"/>
                    <a:pt x="65" y="231"/>
                    <a:pt x="65" y="231"/>
                  </a:cubicBezTo>
                  <a:cubicBezTo>
                    <a:pt x="65" y="231"/>
                    <a:pt x="65" y="231"/>
                    <a:pt x="65" y="231"/>
                  </a:cubicBezTo>
                  <a:cubicBezTo>
                    <a:pt x="65" y="231"/>
                    <a:pt x="65" y="231"/>
                    <a:pt x="65" y="231"/>
                  </a:cubicBezTo>
                  <a:cubicBezTo>
                    <a:pt x="65" y="231"/>
                    <a:pt x="65" y="231"/>
                    <a:pt x="65" y="231"/>
                  </a:cubicBezTo>
                  <a:cubicBezTo>
                    <a:pt x="67" y="232"/>
                    <a:pt x="68" y="233"/>
                    <a:pt x="69" y="234"/>
                  </a:cubicBezTo>
                  <a:cubicBezTo>
                    <a:pt x="71" y="235"/>
                    <a:pt x="73" y="236"/>
                    <a:pt x="74" y="237"/>
                  </a:cubicBezTo>
                  <a:cubicBezTo>
                    <a:pt x="74" y="237"/>
                    <a:pt x="74" y="237"/>
                    <a:pt x="75" y="237"/>
                  </a:cubicBezTo>
                  <a:cubicBezTo>
                    <a:pt x="75" y="237"/>
                    <a:pt x="75" y="237"/>
                    <a:pt x="76" y="237"/>
                  </a:cubicBezTo>
                  <a:cubicBezTo>
                    <a:pt x="76" y="238"/>
                    <a:pt x="77" y="238"/>
                    <a:pt x="78" y="239"/>
                  </a:cubicBezTo>
                  <a:cubicBezTo>
                    <a:pt x="80" y="240"/>
                    <a:pt x="83" y="241"/>
                    <a:pt x="86" y="243"/>
                  </a:cubicBezTo>
                  <a:cubicBezTo>
                    <a:pt x="87" y="243"/>
                    <a:pt x="88" y="244"/>
                    <a:pt x="89" y="245"/>
                  </a:cubicBezTo>
                  <a:cubicBezTo>
                    <a:pt x="89" y="246"/>
                    <a:pt x="90" y="247"/>
                    <a:pt x="89" y="247"/>
                  </a:cubicBezTo>
                  <a:cubicBezTo>
                    <a:pt x="89" y="248"/>
                    <a:pt x="89" y="249"/>
                    <a:pt x="88" y="250"/>
                  </a:cubicBezTo>
                  <a:cubicBezTo>
                    <a:pt x="87" y="251"/>
                    <a:pt x="87" y="251"/>
                    <a:pt x="85" y="251"/>
                  </a:cubicBezTo>
                  <a:cubicBezTo>
                    <a:pt x="83" y="252"/>
                    <a:pt x="78" y="251"/>
                    <a:pt x="71" y="247"/>
                  </a:cubicBezTo>
                  <a:cubicBezTo>
                    <a:pt x="65" y="245"/>
                    <a:pt x="63" y="244"/>
                    <a:pt x="60" y="241"/>
                  </a:cubicBezTo>
                  <a:cubicBezTo>
                    <a:pt x="60" y="241"/>
                    <a:pt x="60" y="241"/>
                    <a:pt x="60" y="241"/>
                  </a:cubicBezTo>
                  <a:cubicBezTo>
                    <a:pt x="60" y="241"/>
                    <a:pt x="60" y="241"/>
                    <a:pt x="60" y="241"/>
                  </a:cubicBezTo>
                  <a:cubicBezTo>
                    <a:pt x="60" y="241"/>
                    <a:pt x="60" y="241"/>
                    <a:pt x="60" y="241"/>
                  </a:cubicBezTo>
                  <a:cubicBezTo>
                    <a:pt x="60" y="241"/>
                    <a:pt x="60" y="241"/>
                    <a:pt x="60" y="241"/>
                  </a:cubicBezTo>
                  <a:cubicBezTo>
                    <a:pt x="55" y="240"/>
                    <a:pt x="52" y="238"/>
                    <a:pt x="48" y="236"/>
                  </a:cubicBezTo>
                  <a:cubicBezTo>
                    <a:pt x="48" y="236"/>
                    <a:pt x="48" y="236"/>
                    <a:pt x="48" y="236"/>
                  </a:cubicBezTo>
                  <a:cubicBezTo>
                    <a:pt x="48" y="236"/>
                    <a:pt x="48" y="236"/>
                    <a:pt x="48" y="236"/>
                  </a:cubicBezTo>
                  <a:cubicBezTo>
                    <a:pt x="48" y="236"/>
                    <a:pt x="48" y="236"/>
                    <a:pt x="48" y="236"/>
                  </a:cubicBezTo>
                  <a:cubicBezTo>
                    <a:pt x="30" y="235"/>
                    <a:pt x="22" y="230"/>
                    <a:pt x="15" y="229"/>
                  </a:cubicBezTo>
                  <a:cubicBezTo>
                    <a:pt x="15" y="229"/>
                    <a:pt x="15" y="229"/>
                    <a:pt x="15" y="229"/>
                  </a:cubicBezTo>
                  <a:cubicBezTo>
                    <a:pt x="9" y="228"/>
                    <a:pt x="4" y="225"/>
                    <a:pt x="1" y="221"/>
                  </a:cubicBezTo>
                  <a:cubicBezTo>
                    <a:pt x="1" y="221"/>
                    <a:pt x="1" y="221"/>
                    <a:pt x="1" y="221"/>
                  </a:cubicBezTo>
                  <a:cubicBezTo>
                    <a:pt x="1" y="221"/>
                    <a:pt x="1" y="221"/>
                    <a:pt x="1" y="221"/>
                  </a:cubicBezTo>
                  <a:cubicBezTo>
                    <a:pt x="1" y="221"/>
                    <a:pt x="1" y="221"/>
                    <a:pt x="1" y="221"/>
                  </a:cubicBezTo>
                  <a:cubicBezTo>
                    <a:pt x="1" y="221"/>
                    <a:pt x="1" y="221"/>
                    <a:pt x="1" y="221"/>
                  </a:cubicBezTo>
                  <a:cubicBezTo>
                    <a:pt x="1" y="221"/>
                    <a:pt x="1" y="221"/>
                    <a:pt x="1" y="221"/>
                  </a:cubicBezTo>
                  <a:cubicBezTo>
                    <a:pt x="1" y="221"/>
                    <a:pt x="1" y="221"/>
                    <a:pt x="1" y="221"/>
                  </a:cubicBezTo>
                  <a:cubicBezTo>
                    <a:pt x="1" y="221"/>
                    <a:pt x="1" y="221"/>
                    <a:pt x="1" y="221"/>
                  </a:cubicBezTo>
                  <a:cubicBezTo>
                    <a:pt x="1" y="221"/>
                    <a:pt x="0" y="221"/>
                    <a:pt x="0" y="221"/>
                  </a:cubicBezTo>
                  <a:cubicBezTo>
                    <a:pt x="0" y="221"/>
                    <a:pt x="0" y="221"/>
                    <a:pt x="0" y="221"/>
                  </a:cubicBezTo>
                  <a:cubicBezTo>
                    <a:pt x="0" y="221"/>
                    <a:pt x="0" y="221"/>
                    <a:pt x="0" y="221"/>
                  </a:cubicBezTo>
                  <a:cubicBezTo>
                    <a:pt x="0" y="221"/>
                    <a:pt x="0" y="221"/>
                    <a:pt x="0" y="221"/>
                  </a:cubicBezTo>
                  <a:cubicBezTo>
                    <a:pt x="0" y="221"/>
                    <a:pt x="0" y="221"/>
                    <a:pt x="0" y="221"/>
                  </a:cubicBezTo>
                  <a:cubicBezTo>
                    <a:pt x="0" y="221"/>
                    <a:pt x="0" y="221"/>
                    <a:pt x="0" y="221"/>
                  </a:cubicBezTo>
                  <a:cubicBezTo>
                    <a:pt x="0" y="221"/>
                    <a:pt x="0" y="222"/>
                    <a:pt x="0" y="222"/>
                  </a:cubicBezTo>
                  <a:cubicBezTo>
                    <a:pt x="0" y="222"/>
                    <a:pt x="0" y="222"/>
                    <a:pt x="0" y="222"/>
                  </a:cubicBezTo>
                  <a:cubicBezTo>
                    <a:pt x="0" y="222"/>
                    <a:pt x="0" y="222"/>
                    <a:pt x="0" y="222"/>
                  </a:cubicBezTo>
                  <a:cubicBezTo>
                    <a:pt x="0" y="222"/>
                    <a:pt x="0" y="222"/>
                    <a:pt x="0" y="222"/>
                  </a:cubicBezTo>
                  <a:cubicBezTo>
                    <a:pt x="4" y="241"/>
                    <a:pt x="19" y="257"/>
                    <a:pt x="46" y="264"/>
                  </a:cubicBezTo>
                  <a:cubicBezTo>
                    <a:pt x="46" y="264"/>
                    <a:pt x="46" y="264"/>
                    <a:pt x="46" y="264"/>
                  </a:cubicBezTo>
                  <a:cubicBezTo>
                    <a:pt x="58" y="268"/>
                    <a:pt x="65" y="269"/>
                    <a:pt x="72" y="269"/>
                  </a:cubicBezTo>
                  <a:cubicBezTo>
                    <a:pt x="78" y="269"/>
                    <a:pt x="84" y="267"/>
                    <a:pt x="95" y="267"/>
                  </a:cubicBezTo>
                  <a:cubicBezTo>
                    <a:pt x="104" y="267"/>
                    <a:pt x="114" y="264"/>
                    <a:pt x="123" y="262"/>
                  </a:cubicBezTo>
                  <a:cubicBezTo>
                    <a:pt x="123" y="262"/>
                    <a:pt x="123" y="262"/>
                    <a:pt x="123" y="262"/>
                  </a:cubicBezTo>
                  <a:cubicBezTo>
                    <a:pt x="136" y="260"/>
                    <a:pt x="143" y="256"/>
                    <a:pt x="150" y="252"/>
                  </a:cubicBezTo>
                  <a:cubicBezTo>
                    <a:pt x="157" y="248"/>
                    <a:pt x="164" y="245"/>
                    <a:pt x="178" y="243"/>
                  </a:cubicBezTo>
                  <a:cubicBezTo>
                    <a:pt x="178" y="243"/>
                    <a:pt x="178" y="243"/>
                    <a:pt x="178" y="243"/>
                  </a:cubicBezTo>
                  <a:cubicBezTo>
                    <a:pt x="178" y="243"/>
                    <a:pt x="178" y="243"/>
                    <a:pt x="178" y="243"/>
                  </a:cubicBezTo>
                  <a:cubicBezTo>
                    <a:pt x="178" y="243"/>
                    <a:pt x="178" y="243"/>
                    <a:pt x="178" y="243"/>
                  </a:cubicBezTo>
                  <a:cubicBezTo>
                    <a:pt x="186" y="241"/>
                    <a:pt x="189" y="240"/>
                    <a:pt x="191" y="239"/>
                  </a:cubicBezTo>
                  <a:cubicBezTo>
                    <a:pt x="193" y="239"/>
                    <a:pt x="194" y="238"/>
                    <a:pt x="197" y="237"/>
                  </a:cubicBezTo>
                  <a:cubicBezTo>
                    <a:pt x="197" y="237"/>
                    <a:pt x="197" y="237"/>
                    <a:pt x="197" y="237"/>
                  </a:cubicBezTo>
                  <a:cubicBezTo>
                    <a:pt x="206" y="236"/>
                    <a:pt x="214" y="234"/>
                    <a:pt x="219" y="232"/>
                  </a:cubicBezTo>
                  <a:cubicBezTo>
                    <a:pt x="222" y="231"/>
                    <a:pt x="224" y="230"/>
                    <a:pt x="226" y="229"/>
                  </a:cubicBezTo>
                  <a:cubicBezTo>
                    <a:pt x="228" y="228"/>
                    <a:pt x="229" y="226"/>
                    <a:pt x="229" y="225"/>
                  </a:cubicBezTo>
                  <a:cubicBezTo>
                    <a:pt x="230" y="223"/>
                    <a:pt x="230" y="222"/>
                    <a:pt x="230" y="221"/>
                  </a:cubicBezTo>
                  <a:cubicBezTo>
                    <a:pt x="229" y="216"/>
                    <a:pt x="226" y="212"/>
                    <a:pt x="222" y="209"/>
                  </a:cubicBezTo>
                  <a:cubicBezTo>
                    <a:pt x="218" y="207"/>
                    <a:pt x="212" y="206"/>
                    <a:pt x="206" y="205"/>
                  </a:cubicBezTo>
                  <a:cubicBezTo>
                    <a:pt x="204" y="205"/>
                    <a:pt x="202" y="205"/>
                    <a:pt x="200" y="205"/>
                  </a:cubicBezTo>
                  <a:cubicBezTo>
                    <a:pt x="200" y="205"/>
                    <a:pt x="200" y="205"/>
                    <a:pt x="200" y="205"/>
                  </a:cubicBezTo>
                  <a:cubicBezTo>
                    <a:pt x="200" y="205"/>
                    <a:pt x="200" y="205"/>
                    <a:pt x="200" y="205"/>
                  </a:cubicBezTo>
                  <a:cubicBezTo>
                    <a:pt x="197" y="205"/>
                    <a:pt x="194" y="205"/>
                    <a:pt x="191" y="205"/>
                  </a:cubicBezTo>
                  <a:cubicBezTo>
                    <a:pt x="191" y="205"/>
                    <a:pt x="190" y="205"/>
                    <a:pt x="189" y="205"/>
                  </a:cubicBezTo>
                  <a:cubicBezTo>
                    <a:pt x="187" y="206"/>
                    <a:pt x="185" y="206"/>
                    <a:pt x="183" y="207"/>
                  </a:cubicBezTo>
                  <a:cubicBezTo>
                    <a:pt x="182" y="207"/>
                    <a:pt x="180" y="208"/>
                    <a:pt x="179" y="208"/>
                  </a:cubicBezTo>
                  <a:cubicBezTo>
                    <a:pt x="175" y="207"/>
                    <a:pt x="169" y="208"/>
                    <a:pt x="163" y="210"/>
                  </a:cubicBezTo>
                  <a:cubicBezTo>
                    <a:pt x="157" y="211"/>
                    <a:pt x="152" y="213"/>
                    <a:pt x="148" y="213"/>
                  </a:cubicBezTo>
                  <a:cubicBezTo>
                    <a:pt x="147" y="212"/>
                    <a:pt x="146" y="211"/>
                    <a:pt x="146" y="211"/>
                  </a:cubicBezTo>
                  <a:cubicBezTo>
                    <a:pt x="146" y="211"/>
                    <a:pt x="146" y="211"/>
                    <a:pt x="146" y="211"/>
                  </a:cubicBezTo>
                  <a:cubicBezTo>
                    <a:pt x="146" y="211"/>
                    <a:pt x="146" y="211"/>
                    <a:pt x="146" y="211"/>
                  </a:cubicBezTo>
                  <a:cubicBezTo>
                    <a:pt x="146" y="211"/>
                    <a:pt x="146" y="211"/>
                    <a:pt x="146" y="211"/>
                  </a:cubicBezTo>
                  <a:cubicBezTo>
                    <a:pt x="145" y="211"/>
                    <a:pt x="145" y="211"/>
                    <a:pt x="145" y="211"/>
                  </a:cubicBezTo>
                  <a:cubicBezTo>
                    <a:pt x="145" y="211"/>
                    <a:pt x="145" y="211"/>
                    <a:pt x="145" y="211"/>
                  </a:cubicBezTo>
                  <a:cubicBezTo>
                    <a:pt x="145" y="211"/>
                    <a:pt x="145" y="211"/>
                    <a:pt x="145" y="211"/>
                  </a:cubicBezTo>
                  <a:cubicBezTo>
                    <a:pt x="145" y="211"/>
                    <a:pt x="145" y="211"/>
                    <a:pt x="145" y="211"/>
                  </a:cubicBezTo>
                  <a:cubicBezTo>
                    <a:pt x="145" y="211"/>
                    <a:pt x="145" y="211"/>
                    <a:pt x="145" y="211"/>
                  </a:cubicBezTo>
                  <a:cubicBezTo>
                    <a:pt x="145" y="211"/>
                    <a:pt x="145" y="211"/>
                    <a:pt x="145" y="211"/>
                  </a:cubicBezTo>
                  <a:cubicBezTo>
                    <a:pt x="145" y="211"/>
                    <a:pt x="145" y="211"/>
                    <a:pt x="145" y="211"/>
                  </a:cubicBezTo>
                  <a:cubicBezTo>
                    <a:pt x="145" y="211"/>
                    <a:pt x="145" y="211"/>
                    <a:pt x="145" y="211"/>
                  </a:cubicBezTo>
                  <a:cubicBezTo>
                    <a:pt x="145" y="211"/>
                    <a:pt x="145" y="211"/>
                    <a:pt x="145" y="211"/>
                  </a:cubicBezTo>
                  <a:cubicBezTo>
                    <a:pt x="145" y="211"/>
                    <a:pt x="145" y="211"/>
                    <a:pt x="145" y="211"/>
                  </a:cubicBezTo>
                  <a:cubicBezTo>
                    <a:pt x="145" y="211"/>
                    <a:pt x="145" y="211"/>
                    <a:pt x="145" y="211"/>
                  </a:cubicBezTo>
                  <a:cubicBezTo>
                    <a:pt x="145" y="211"/>
                    <a:pt x="145" y="212"/>
                    <a:pt x="145" y="212"/>
                  </a:cubicBezTo>
                  <a:cubicBezTo>
                    <a:pt x="145" y="212"/>
                    <a:pt x="145" y="212"/>
                    <a:pt x="145" y="212"/>
                  </a:cubicBezTo>
                  <a:cubicBezTo>
                    <a:pt x="145" y="212"/>
                    <a:pt x="145" y="212"/>
                    <a:pt x="145" y="212"/>
                  </a:cubicBezTo>
                  <a:cubicBezTo>
                    <a:pt x="145" y="212"/>
                    <a:pt x="145" y="212"/>
                    <a:pt x="145" y="212"/>
                  </a:cubicBezTo>
                  <a:cubicBezTo>
                    <a:pt x="145" y="212"/>
                    <a:pt x="145" y="212"/>
                    <a:pt x="145" y="212"/>
                  </a:cubicBezTo>
                  <a:cubicBezTo>
                    <a:pt x="145" y="212"/>
                    <a:pt x="145" y="212"/>
                    <a:pt x="145" y="212"/>
                  </a:cubicBezTo>
                  <a:cubicBezTo>
                    <a:pt x="145" y="213"/>
                    <a:pt x="145" y="213"/>
                    <a:pt x="145" y="214"/>
                  </a:cubicBezTo>
                  <a:cubicBezTo>
                    <a:pt x="145" y="214"/>
                    <a:pt x="145" y="214"/>
                    <a:pt x="145" y="214"/>
                  </a:cubicBezTo>
                  <a:cubicBezTo>
                    <a:pt x="145" y="214"/>
                    <a:pt x="145" y="214"/>
                    <a:pt x="145" y="214"/>
                  </a:cubicBezTo>
                  <a:cubicBezTo>
                    <a:pt x="145" y="214"/>
                    <a:pt x="145" y="214"/>
                    <a:pt x="145" y="214"/>
                  </a:cubicBezTo>
                  <a:cubicBezTo>
                    <a:pt x="145" y="214"/>
                    <a:pt x="145" y="214"/>
                    <a:pt x="145" y="214"/>
                  </a:cubicBezTo>
                  <a:cubicBezTo>
                    <a:pt x="144" y="215"/>
                    <a:pt x="144" y="216"/>
                    <a:pt x="143" y="217"/>
                  </a:cubicBezTo>
                  <a:cubicBezTo>
                    <a:pt x="143" y="217"/>
                    <a:pt x="143" y="217"/>
                    <a:pt x="143" y="217"/>
                  </a:cubicBezTo>
                  <a:cubicBezTo>
                    <a:pt x="143" y="217"/>
                    <a:pt x="143" y="217"/>
                    <a:pt x="143" y="217"/>
                  </a:cubicBezTo>
                  <a:cubicBezTo>
                    <a:pt x="143" y="217"/>
                    <a:pt x="143" y="217"/>
                    <a:pt x="143" y="217"/>
                  </a:cubicBezTo>
                  <a:cubicBezTo>
                    <a:pt x="143" y="218"/>
                    <a:pt x="143" y="219"/>
                    <a:pt x="143" y="220"/>
                  </a:cubicBezTo>
                  <a:cubicBezTo>
                    <a:pt x="143" y="220"/>
                    <a:pt x="143" y="220"/>
                    <a:pt x="143" y="220"/>
                  </a:cubicBezTo>
                  <a:cubicBezTo>
                    <a:pt x="143" y="220"/>
                    <a:pt x="143" y="220"/>
                    <a:pt x="143" y="220"/>
                  </a:cubicBezTo>
                  <a:cubicBezTo>
                    <a:pt x="143" y="220"/>
                    <a:pt x="143" y="220"/>
                    <a:pt x="143" y="220"/>
                  </a:cubicBezTo>
                  <a:cubicBezTo>
                    <a:pt x="143" y="221"/>
                    <a:pt x="143" y="222"/>
                    <a:pt x="143" y="223"/>
                  </a:cubicBezTo>
                  <a:cubicBezTo>
                    <a:pt x="143" y="223"/>
                    <a:pt x="143" y="223"/>
                    <a:pt x="143" y="223"/>
                  </a:cubicBezTo>
                  <a:cubicBezTo>
                    <a:pt x="143" y="225"/>
                    <a:pt x="143" y="226"/>
                    <a:pt x="142" y="226"/>
                  </a:cubicBezTo>
                  <a:cubicBezTo>
                    <a:pt x="142" y="227"/>
                    <a:pt x="142" y="227"/>
                    <a:pt x="142" y="227"/>
                  </a:cubicBezTo>
                  <a:cubicBezTo>
                    <a:pt x="142" y="227"/>
                    <a:pt x="142" y="227"/>
                    <a:pt x="142" y="227"/>
                  </a:cubicBezTo>
                  <a:cubicBezTo>
                    <a:pt x="141" y="227"/>
                    <a:pt x="141" y="227"/>
                    <a:pt x="141" y="226"/>
                  </a:cubicBezTo>
                  <a:cubicBezTo>
                    <a:pt x="141" y="226"/>
                    <a:pt x="141" y="226"/>
                    <a:pt x="141" y="226"/>
                  </a:cubicBezTo>
                  <a:cubicBezTo>
                    <a:pt x="141" y="226"/>
                    <a:pt x="141" y="225"/>
                    <a:pt x="141" y="225"/>
                  </a:cubicBezTo>
                  <a:cubicBezTo>
                    <a:pt x="141" y="225"/>
                    <a:pt x="141" y="224"/>
                    <a:pt x="141" y="224"/>
                  </a:cubicBezTo>
                  <a:cubicBezTo>
                    <a:pt x="141" y="223"/>
                    <a:pt x="141" y="223"/>
                    <a:pt x="141" y="223"/>
                  </a:cubicBezTo>
                  <a:cubicBezTo>
                    <a:pt x="141" y="223"/>
                    <a:pt x="141" y="223"/>
                    <a:pt x="141" y="223"/>
                  </a:cubicBezTo>
                  <a:cubicBezTo>
                    <a:pt x="141" y="223"/>
                    <a:pt x="141" y="223"/>
                    <a:pt x="141" y="223"/>
                  </a:cubicBezTo>
                  <a:cubicBezTo>
                    <a:pt x="141" y="223"/>
                    <a:pt x="141" y="223"/>
                    <a:pt x="141" y="223"/>
                  </a:cubicBezTo>
                  <a:cubicBezTo>
                    <a:pt x="141" y="223"/>
                    <a:pt x="141" y="223"/>
                    <a:pt x="141" y="223"/>
                  </a:cubicBezTo>
                  <a:cubicBezTo>
                    <a:pt x="141" y="223"/>
                    <a:pt x="141" y="223"/>
                    <a:pt x="141" y="223"/>
                  </a:cubicBezTo>
                  <a:cubicBezTo>
                    <a:pt x="141" y="222"/>
                    <a:pt x="141" y="222"/>
                    <a:pt x="141" y="221"/>
                  </a:cubicBezTo>
                  <a:cubicBezTo>
                    <a:pt x="141" y="221"/>
                    <a:pt x="141" y="221"/>
                    <a:pt x="141" y="221"/>
                  </a:cubicBezTo>
                  <a:cubicBezTo>
                    <a:pt x="141" y="220"/>
                    <a:pt x="141" y="220"/>
                    <a:pt x="141" y="220"/>
                  </a:cubicBezTo>
                  <a:cubicBezTo>
                    <a:pt x="141" y="220"/>
                    <a:pt x="141" y="220"/>
                    <a:pt x="141" y="220"/>
                  </a:cubicBezTo>
                  <a:cubicBezTo>
                    <a:pt x="141" y="220"/>
                    <a:pt x="141" y="220"/>
                    <a:pt x="141" y="219"/>
                  </a:cubicBezTo>
                  <a:cubicBezTo>
                    <a:pt x="141" y="219"/>
                    <a:pt x="141" y="219"/>
                    <a:pt x="141" y="218"/>
                  </a:cubicBezTo>
                  <a:cubicBezTo>
                    <a:pt x="141" y="218"/>
                    <a:pt x="141" y="218"/>
                    <a:pt x="141" y="218"/>
                  </a:cubicBezTo>
                  <a:cubicBezTo>
                    <a:pt x="141" y="218"/>
                    <a:pt x="141" y="218"/>
                    <a:pt x="141" y="218"/>
                  </a:cubicBezTo>
                  <a:cubicBezTo>
                    <a:pt x="141" y="218"/>
                    <a:pt x="141" y="218"/>
                    <a:pt x="141" y="218"/>
                  </a:cubicBezTo>
                  <a:cubicBezTo>
                    <a:pt x="141" y="218"/>
                    <a:pt x="141" y="218"/>
                    <a:pt x="141" y="218"/>
                  </a:cubicBezTo>
                  <a:cubicBezTo>
                    <a:pt x="141" y="218"/>
                    <a:pt x="141" y="218"/>
                    <a:pt x="141" y="218"/>
                  </a:cubicBezTo>
                  <a:cubicBezTo>
                    <a:pt x="141" y="218"/>
                    <a:pt x="141" y="218"/>
                    <a:pt x="141" y="218"/>
                  </a:cubicBezTo>
                  <a:cubicBezTo>
                    <a:pt x="140" y="218"/>
                    <a:pt x="139" y="218"/>
                    <a:pt x="139" y="218"/>
                  </a:cubicBezTo>
                  <a:cubicBezTo>
                    <a:pt x="139" y="219"/>
                    <a:pt x="138" y="219"/>
                    <a:pt x="138" y="220"/>
                  </a:cubicBezTo>
                  <a:cubicBezTo>
                    <a:pt x="138" y="220"/>
                    <a:pt x="138" y="221"/>
                    <a:pt x="138" y="221"/>
                  </a:cubicBezTo>
                  <a:cubicBezTo>
                    <a:pt x="137" y="221"/>
                    <a:pt x="137" y="222"/>
                    <a:pt x="137" y="222"/>
                  </a:cubicBezTo>
                  <a:cubicBezTo>
                    <a:pt x="137" y="222"/>
                    <a:pt x="137" y="222"/>
                    <a:pt x="137" y="222"/>
                  </a:cubicBezTo>
                  <a:cubicBezTo>
                    <a:pt x="137" y="222"/>
                    <a:pt x="137" y="222"/>
                    <a:pt x="137" y="222"/>
                  </a:cubicBezTo>
                  <a:cubicBezTo>
                    <a:pt x="137" y="223"/>
                    <a:pt x="136" y="223"/>
                    <a:pt x="136" y="224"/>
                  </a:cubicBezTo>
                  <a:cubicBezTo>
                    <a:pt x="136" y="224"/>
                    <a:pt x="136" y="225"/>
                    <a:pt x="135" y="226"/>
                  </a:cubicBezTo>
                  <a:cubicBezTo>
                    <a:pt x="134" y="227"/>
                    <a:pt x="134" y="228"/>
                    <a:pt x="133" y="228"/>
                  </a:cubicBezTo>
                  <a:cubicBezTo>
                    <a:pt x="133" y="229"/>
                    <a:pt x="133" y="229"/>
                    <a:pt x="133" y="229"/>
                  </a:cubicBezTo>
                  <a:cubicBezTo>
                    <a:pt x="133" y="229"/>
                    <a:pt x="132" y="229"/>
                    <a:pt x="132" y="229"/>
                  </a:cubicBezTo>
                  <a:cubicBezTo>
                    <a:pt x="132" y="229"/>
                    <a:pt x="132" y="228"/>
                    <a:pt x="132" y="228"/>
                  </a:cubicBezTo>
                  <a:cubicBezTo>
                    <a:pt x="132" y="228"/>
                    <a:pt x="132" y="227"/>
                    <a:pt x="132" y="227"/>
                  </a:cubicBezTo>
                  <a:cubicBezTo>
                    <a:pt x="132" y="226"/>
                    <a:pt x="133" y="225"/>
                    <a:pt x="133" y="225"/>
                  </a:cubicBezTo>
                  <a:cubicBezTo>
                    <a:pt x="133" y="225"/>
                    <a:pt x="134" y="224"/>
                    <a:pt x="134" y="223"/>
                  </a:cubicBezTo>
                  <a:cubicBezTo>
                    <a:pt x="134" y="222"/>
                    <a:pt x="134" y="222"/>
                    <a:pt x="135" y="221"/>
                  </a:cubicBezTo>
                  <a:cubicBezTo>
                    <a:pt x="135" y="220"/>
                    <a:pt x="136" y="219"/>
                    <a:pt x="136" y="218"/>
                  </a:cubicBezTo>
                  <a:cubicBezTo>
                    <a:pt x="136" y="218"/>
                    <a:pt x="136" y="218"/>
                    <a:pt x="136" y="218"/>
                  </a:cubicBezTo>
                  <a:cubicBezTo>
                    <a:pt x="136" y="218"/>
                    <a:pt x="136" y="218"/>
                    <a:pt x="136" y="218"/>
                  </a:cubicBezTo>
                  <a:cubicBezTo>
                    <a:pt x="136" y="218"/>
                    <a:pt x="136" y="218"/>
                    <a:pt x="136" y="218"/>
                  </a:cubicBezTo>
                  <a:cubicBezTo>
                    <a:pt x="136" y="218"/>
                    <a:pt x="136" y="218"/>
                    <a:pt x="136" y="218"/>
                  </a:cubicBezTo>
                  <a:cubicBezTo>
                    <a:pt x="136" y="218"/>
                    <a:pt x="136" y="218"/>
                    <a:pt x="136" y="218"/>
                  </a:cubicBezTo>
                  <a:cubicBezTo>
                    <a:pt x="136" y="218"/>
                    <a:pt x="136" y="218"/>
                    <a:pt x="136" y="218"/>
                  </a:cubicBezTo>
                  <a:cubicBezTo>
                    <a:pt x="136" y="218"/>
                    <a:pt x="136" y="218"/>
                    <a:pt x="136" y="218"/>
                  </a:cubicBezTo>
                  <a:cubicBezTo>
                    <a:pt x="136" y="218"/>
                    <a:pt x="136" y="218"/>
                    <a:pt x="136" y="218"/>
                  </a:cubicBezTo>
                  <a:cubicBezTo>
                    <a:pt x="136" y="218"/>
                    <a:pt x="136" y="218"/>
                    <a:pt x="135" y="218"/>
                  </a:cubicBezTo>
                  <a:cubicBezTo>
                    <a:pt x="135" y="218"/>
                    <a:pt x="135" y="218"/>
                    <a:pt x="135" y="218"/>
                  </a:cubicBezTo>
                  <a:cubicBezTo>
                    <a:pt x="135" y="218"/>
                    <a:pt x="135" y="218"/>
                    <a:pt x="135" y="218"/>
                  </a:cubicBezTo>
                  <a:cubicBezTo>
                    <a:pt x="135" y="218"/>
                    <a:pt x="135" y="218"/>
                    <a:pt x="135" y="218"/>
                  </a:cubicBezTo>
                  <a:cubicBezTo>
                    <a:pt x="135" y="218"/>
                    <a:pt x="135" y="218"/>
                    <a:pt x="135" y="218"/>
                  </a:cubicBezTo>
                  <a:cubicBezTo>
                    <a:pt x="135" y="218"/>
                    <a:pt x="135" y="218"/>
                    <a:pt x="134" y="218"/>
                  </a:cubicBezTo>
                  <a:cubicBezTo>
                    <a:pt x="134" y="219"/>
                    <a:pt x="134" y="220"/>
                    <a:pt x="133" y="220"/>
                  </a:cubicBezTo>
                  <a:cubicBezTo>
                    <a:pt x="132" y="221"/>
                    <a:pt x="131" y="223"/>
                    <a:pt x="130" y="225"/>
                  </a:cubicBezTo>
                  <a:cubicBezTo>
                    <a:pt x="129" y="225"/>
                    <a:pt x="129" y="226"/>
                    <a:pt x="128" y="227"/>
                  </a:cubicBezTo>
                  <a:cubicBezTo>
                    <a:pt x="128" y="227"/>
                    <a:pt x="128" y="228"/>
                    <a:pt x="127" y="228"/>
                  </a:cubicBezTo>
                  <a:cubicBezTo>
                    <a:pt x="127" y="228"/>
                    <a:pt x="127" y="228"/>
                    <a:pt x="127" y="228"/>
                  </a:cubicBezTo>
                  <a:cubicBezTo>
                    <a:pt x="127" y="228"/>
                    <a:pt x="127" y="228"/>
                    <a:pt x="127" y="228"/>
                  </a:cubicBezTo>
                  <a:cubicBezTo>
                    <a:pt x="126" y="228"/>
                    <a:pt x="126" y="227"/>
                    <a:pt x="126" y="227"/>
                  </a:cubicBezTo>
                  <a:cubicBezTo>
                    <a:pt x="126" y="227"/>
                    <a:pt x="126" y="227"/>
                    <a:pt x="126" y="226"/>
                  </a:cubicBezTo>
                  <a:cubicBezTo>
                    <a:pt x="126" y="226"/>
                    <a:pt x="127" y="225"/>
                    <a:pt x="128" y="224"/>
                  </a:cubicBezTo>
                  <a:cubicBezTo>
                    <a:pt x="129" y="221"/>
                    <a:pt x="129" y="221"/>
                    <a:pt x="130" y="220"/>
                  </a:cubicBezTo>
                  <a:cubicBezTo>
                    <a:pt x="131" y="219"/>
                    <a:pt x="132" y="218"/>
                    <a:pt x="133" y="217"/>
                  </a:cubicBezTo>
                  <a:cubicBezTo>
                    <a:pt x="133" y="217"/>
                    <a:pt x="133" y="217"/>
                    <a:pt x="133" y="217"/>
                  </a:cubicBezTo>
                  <a:cubicBezTo>
                    <a:pt x="133" y="217"/>
                    <a:pt x="133" y="217"/>
                    <a:pt x="133" y="217"/>
                  </a:cubicBezTo>
                  <a:cubicBezTo>
                    <a:pt x="133" y="217"/>
                    <a:pt x="133" y="217"/>
                    <a:pt x="133" y="217"/>
                  </a:cubicBezTo>
                  <a:cubicBezTo>
                    <a:pt x="133" y="216"/>
                    <a:pt x="133" y="216"/>
                    <a:pt x="133" y="216"/>
                  </a:cubicBezTo>
                  <a:cubicBezTo>
                    <a:pt x="133" y="216"/>
                    <a:pt x="133" y="216"/>
                    <a:pt x="133" y="216"/>
                  </a:cubicBezTo>
                  <a:cubicBezTo>
                    <a:pt x="133" y="216"/>
                    <a:pt x="133" y="216"/>
                    <a:pt x="133" y="216"/>
                  </a:cubicBezTo>
                  <a:cubicBezTo>
                    <a:pt x="133" y="216"/>
                    <a:pt x="133" y="216"/>
                    <a:pt x="133" y="216"/>
                  </a:cubicBezTo>
                  <a:cubicBezTo>
                    <a:pt x="133" y="216"/>
                    <a:pt x="133" y="216"/>
                    <a:pt x="133" y="216"/>
                  </a:cubicBezTo>
                  <a:cubicBezTo>
                    <a:pt x="132" y="216"/>
                    <a:pt x="132" y="216"/>
                    <a:pt x="132" y="216"/>
                  </a:cubicBezTo>
                  <a:cubicBezTo>
                    <a:pt x="132" y="216"/>
                    <a:pt x="131" y="217"/>
                    <a:pt x="131" y="217"/>
                  </a:cubicBezTo>
                  <a:cubicBezTo>
                    <a:pt x="130" y="217"/>
                    <a:pt x="130" y="218"/>
                    <a:pt x="129" y="219"/>
                  </a:cubicBezTo>
                  <a:cubicBezTo>
                    <a:pt x="129" y="219"/>
                    <a:pt x="129" y="219"/>
                    <a:pt x="129" y="219"/>
                  </a:cubicBezTo>
                  <a:cubicBezTo>
                    <a:pt x="129" y="219"/>
                    <a:pt x="129" y="219"/>
                    <a:pt x="129" y="219"/>
                  </a:cubicBezTo>
                  <a:cubicBezTo>
                    <a:pt x="129" y="219"/>
                    <a:pt x="129" y="219"/>
                    <a:pt x="129" y="219"/>
                  </a:cubicBezTo>
                  <a:cubicBezTo>
                    <a:pt x="129" y="219"/>
                    <a:pt x="129" y="219"/>
                    <a:pt x="129" y="219"/>
                  </a:cubicBezTo>
                  <a:cubicBezTo>
                    <a:pt x="129" y="219"/>
                    <a:pt x="129" y="219"/>
                    <a:pt x="129" y="219"/>
                  </a:cubicBezTo>
                  <a:cubicBezTo>
                    <a:pt x="129" y="219"/>
                    <a:pt x="129" y="219"/>
                    <a:pt x="129" y="219"/>
                  </a:cubicBezTo>
                  <a:cubicBezTo>
                    <a:pt x="129" y="219"/>
                    <a:pt x="129" y="219"/>
                    <a:pt x="129" y="219"/>
                  </a:cubicBezTo>
                  <a:cubicBezTo>
                    <a:pt x="129" y="219"/>
                    <a:pt x="129" y="219"/>
                    <a:pt x="129" y="219"/>
                  </a:cubicBezTo>
                  <a:cubicBezTo>
                    <a:pt x="129" y="219"/>
                    <a:pt x="129" y="219"/>
                    <a:pt x="129" y="219"/>
                  </a:cubicBezTo>
                  <a:cubicBezTo>
                    <a:pt x="129" y="219"/>
                    <a:pt x="129" y="219"/>
                    <a:pt x="129" y="219"/>
                  </a:cubicBezTo>
                  <a:cubicBezTo>
                    <a:pt x="129" y="219"/>
                    <a:pt x="129" y="219"/>
                    <a:pt x="129" y="219"/>
                  </a:cubicBezTo>
                  <a:cubicBezTo>
                    <a:pt x="128" y="219"/>
                    <a:pt x="128" y="220"/>
                    <a:pt x="126" y="221"/>
                  </a:cubicBezTo>
                  <a:cubicBezTo>
                    <a:pt x="125" y="222"/>
                    <a:pt x="125" y="223"/>
                    <a:pt x="124" y="223"/>
                  </a:cubicBezTo>
                  <a:cubicBezTo>
                    <a:pt x="124" y="223"/>
                    <a:pt x="123" y="223"/>
                    <a:pt x="123" y="223"/>
                  </a:cubicBezTo>
                  <a:cubicBezTo>
                    <a:pt x="123" y="223"/>
                    <a:pt x="123" y="223"/>
                    <a:pt x="123" y="223"/>
                  </a:cubicBezTo>
                  <a:cubicBezTo>
                    <a:pt x="122" y="223"/>
                    <a:pt x="122" y="223"/>
                    <a:pt x="122" y="222"/>
                  </a:cubicBezTo>
                  <a:cubicBezTo>
                    <a:pt x="123" y="222"/>
                    <a:pt x="123" y="222"/>
                    <a:pt x="123" y="221"/>
                  </a:cubicBezTo>
                  <a:cubicBezTo>
                    <a:pt x="124" y="220"/>
                    <a:pt x="125" y="220"/>
                    <a:pt x="125" y="219"/>
                  </a:cubicBezTo>
                  <a:cubicBezTo>
                    <a:pt x="126" y="218"/>
                    <a:pt x="126" y="218"/>
                    <a:pt x="127" y="217"/>
                  </a:cubicBezTo>
                  <a:cubicBezTo>
                    <a:pt x="128" y="216"/>
                    <a:pt x="130" y="215"/>
                    <a:pt x="131" y="214"/>
                  </a:cubicBezTo>
                  <a:cubicBezTo>
                    <a:pt x="131" y="214"/>
                    <a:pt x="131" y="214"/>
                    <a:pt x="131" y="214"/>
                  </a:cubicBezTo>
                  <a:cubicBezTo>
                    <a:pt x="131" y="214"/>
                    <a:pt x="131" y="214"/>
                    <a:pt x="131" y="214"/>
                  </a:cubicBezTo>
                  <a:cubicBezTo>
                    <a:pt x="131" y="213"/>
                    <a:pt x="131" y="213"/>
                    <a:pt x="132" y="212"/>
                  </a:cubicBezTo>
                  <a:cubicBezTo>
                    <a:pt x="132" y="212"/>
                    <a:pt x="132" y="212"/>
                    <a:pt x="132" y="212"/>
                  </a:cubicBezTo>
                  <a:cubicBezTo>
                    <a:pt x="132" y="212"/>
                    <a:pt x="132" y="212"/>
                    <a:pt x="132" y="212"/>
                  </a:cubicBezTo>
                  <a:cubicBezTo>
                    <a:pt x="132" y="212"/>
                    <a:pt x="132" y="212"/>
                    <a:pt x="132" y="212"/>
                  </a:cubicBezTo>
                  <a:cubicBezTo>
                    <a:pt x="132" y="212"/>
                    <a:pt x="133" y="211"/>
                    <a:pt x="133" y="210"/>
                  </a:cubicBezTo>
                  <a:cubicBezTo>
                    <a:pt x="133" y="209"/>
                    <a:pt x="132" y="208"/>
                    <a:pt x="131" y="207"/>
                  </a:cubicBezTo>
                  <a:cubicBezTo>
                    <a:pt x="131" y="207"/>
                    <a:pt x="131" y="207"/>
                    <a:pt x="131" y="207"/>
                  </a:cubicBezTo>
                  <a:cubicBezTo>
                    <a:pt x="131" y="207"/>
                    <a:pt x="131" y="207"/>
                    <a:pt x="131" y="207"/>
                  </a:cubicBezTo>
                  <a:cubicBezTo>
                    <a:pt x="131" y="207"/>
                    <a:pt x="131" y="207"/>
                    <a:pt x="131" y="207"/>
                  </a:cubicBezTo>
                  <a:cubicBezTo>
                    <a:pt x="131" y="207"/>
                    <a:pt x="131" y="207"/>
                    <a:pt x="131" y="207"/>
                  </a:cubicBezTo>
                  <a:cubicBezTo>
                    <a:pt x="131" y="207"/>
                    <a:pt x="131" y="207"/>
                    <a:pt x="131" y="207"/>
                  </a:cubicBezTo>
                  <a:cubicBezTo>
                    <a:pt x="131" y="207"/>
                    <a:pt x="130" y="207"/>
                    <a:pt x="129" y="207"/>
                  </a:cubicBezTo>
                  <a:cubicBezTo>
                    <a:pt x="129" y="207"/>
                    <a:pt x="128" y="207"/>
                    <a:pt x="128" y="207"/>
                  </a:cubicBezTo>
                  <a:cubicBezTo>
                    <a:pt x="128" y="207"/>
                    <a:pt x="128" y="207"/>
                    <a:pt x="128" y="207"/>
                  </a:cubicBezTo>
                  <a:cubicBezTo>
                    <a:pt x="128" y="207"/>
                    <a:pt x="128" y="207"/>
                    <a:pt x="128" y="207"/>
                  </a:cubicBezTo>
                  <a:cubicBezTo>
                    <a:pt x="128" y="207"/>
                    <a:pt x="128" y="207"/>
                    <a:pt x="128" y="207"/>
                  </a:cubicBezTo>
                  <a:cubicBezTo>
                    <a:pt x="128" y="207"/>
                    <a:pt x="128" y="207"/>
                    <a:pt x="128" y="207"/>
                  </a:cubicBezTo>
                  <a:cubicBezTo>
                    <a:pt x="128" y="207"/>
                    <a:pt x="128" y="207"/>
                    <a:pt x="128" y="207"/>
                  </a:cubicBezTo>
                  <a:cubicBezTo>
                    <a:pt x="127" y="207"/>
                    <a:pt x="127" y="207"/>
                    <a:pt x="127" y="207"/>
                  </a:cubicBezTo>
                  <a:cubicBezTo>
                    <a:pt x="127" y="207"/>
                    <a:pt x="127" y="207"/>
                    <a:pt x="127" y="207"/>
                  </a:cubicBezTo>
                  <a:cubicBezTo>
                    <a:pt x="126" y="207"/>
                    <a:pt x="126" y="207"/>
                    <a:pt x="125" y="207"/>
                  </a:cubicBezTo>
                  <a:cubicBezTo>
                    <a:pt x="125" y="207"/>
                    <a:pt x="124" y="207"/>
                    <a:pt x="124" y="206"/>
                  </a:cubicBezTo>
                  <a:cubicBezTo>
                    <a:pt x="123" y="206"/>
                    <a:pt x="123" y="206"/>
                    <a:pt x="123" y="206"/>
                  </a:cubicBezTo>
                  <a:cubicBezTo>
                    <a:pt x="123" y="206"/>
                    <a:pt x="123" y="205"/>
                    <a:pt x="123" y="205"/>
                  </a:cubicBezTo>
                  <a:cubicBezTo>
                    <a:pt x="123" y="205"/>
                    <a:pt x="123" y="205"/>
                    <a:pt x="123" y="205"/>
                  </a:cubicBezTo>
                  <a:cubicBezTo>
                    <a:pt x="124" y="205"/>
                    <a:pt x="124" y="205"/>
                    <a:pt x="124" y="205"/>
                  </a:cubicBezTo>
                  <a:cubicBezTo>
                    <a:pt x="124" y="205"/>
                    <a:pt x="124" y="205"/>
                    <a:pt x="124" y="205"/>
                  </a:cubicBezTo>
                  <a:cubicBezTo>
                    <a:pt x="125" y="205"/>
                    <a:pt x="125" y="205"/>
                    <a:pt x="126" y="205"/>
                  </a:cubicBezTo>
                  <a:cubicBezTo>
                    <a:pt x="126" y="205"/>
                    <a:pt x="126" y="205"/>
                    <a:pt x="126" y="205"/>
                  </a:cubicBezTo>
                  <a:cubicBezTo>
                    <a:pt x="126" y="205"/>
                    <a:pt x="126" y="205"/>
                    <a:pt x="126" y="205"/>
                  </a:cubicBezTo>
                  <a:cubicBezTo>
                    <a:pt x="127" y="205"/>
                    <a:pt x="127" y="205"/>
                    <a:pt x="127" y="205"/>
                  </a:cubicBezTo>
                  <a:cubicBezTo>
                    <a:pt x="127" y="204"/>
                    <a:pt x="127" y="204"/>
                    <a:pt x="128" y="204"/>
                  </a:cubicBezTo>
                  <a:cubicBezTo>
                    <a:pt x="128" y="204"/>
                    <a:pt x="128" y="204"/>
                    <a:pt x="128" y="204"/>
                  </a:cubicBezTo>
                  <a:cubicBezTo>
                    <a:pt x="128" y="204"/>
                    <a:pt x="128" y="204"/>
                    <a:pt x="128" y="204"/>
                  </a:cubicBezTo>
                  <a:cubicBezTo>
                    <a:pt x="129" y="204"/>
                    <a:pt x="129" y="204"/>
                    <a:pt x="129" y="204"/>
                  </a:cubicBezTo>
                  <a:cubicBezTo>
                    <a:pt x="130" y="204"/>
                    <a:pt x="131" y="204"/>
                    <a:pt x="131" y="204"/>
                  </a:cubicBezTo>
                  <a:cubicBezTo>
                    <a:pt x="132" y="203"/>
                    <a:pt x="133" y="203"/>
                    <a:pt x="134" y="203"/>
                  </a:cubicBezTo>
                  <a:cubicBezTo>
                    <a:pt x="134" y="203"/>
                    <a:pt x="134" y="203"/>
                    <a:pt x="134" y="203"/>
                  </a:cubicBezTo>
                  <a:cubicBezTo>
                    <a:pt x="134" y="203"/>
                    <a:pt x="134" y="203"/>
                    <a:pt x="134" y="203"/>
                  </a:cubicBezTo>
                  <a:cubicBezTo>
                    <a:pt x="135" y="203"/>
                    <a:pt x="136" y="203"/>
                    <a:pt x="137" y="203"/>
                  </a:cubicBezTo>
                  <a:cubicBezTo>
                    <a:pt x="137" y="203"/>
                    <a:pt x="138" y="203"/>
                    <a:pt x="138" y="203"/>
                  </a:cubicBezTo>
                  <a:cubicBezTo>
                    <a:pt x="138" y="203"/>
                    <a:pt x="138" y="203"/>
                    <a:pt x="138" y="203"/>
                  </a:cubicBezTo>
                  <a:cubicBezTo>
                    <a:pt x="138" y="203"/>
                    <a:pt x="138" y="203"/>
                    <a:pt x="138" y="203"/>
                  </a:cubicBezTo>
                  <a:cubicBezTo>
                    <a:pt x="139" y="203"/>
                    <a:pt x="139" y="203"/>
                    <a:pt x="139" y="203"/>
                  </a:cubicBezTo>
                  <a:cubicBezTo>
                    <a:pt x="139" y="203"/>
                    <a:pt x="139" y="203"/>
                    <a:pt x="139" y="203"/>
                  </a:cubicBezTo>
                  <a:cubicBezTo>
                    <a:pt x="139" y="203"/>
                    <a:pt x="139" y="202"/>
                    <a:pt x="139" y="202"/>
                  </a:cubicBezTo>
                  <a:cubicBezTo>
                    <a:pt x="139" y="202"/>
                    <a:pt x="139" y="202"/>
                    <a:pt x="139" y="202"/>
                  </a:cubicBezTo>
                  <a:cubicBezTo>
                    <a:pt x="139" y="202"/>
                    <a:pt x="139" y="202"/>
                    <a:pt x="139" y="202"/>
                  </a:cubicBezTo>
                  <a:cubicBezTo>
                    <a:pt x="139" y="202"/>
                    <a:pt x="139" y="202"/>
                    <a:pt x="139" y="202"/>
                  </a:cubicBezTo>
                  <a:cubicBezTo>
                    <a:pt x="139" y="202"/>
                    <a:pt x="139" y="202"/>
                    <a:pt x="139" y="202"/>
                  </a:cubicBezTo>
                  <a:cubicBezTo>
                    <a:pt x="139" y="202"/>
                    <a:pt x="139" y="202"/>
                    <a:pt x="139" y="202"/>
                  </a:cubicBezTo>
                  <a:cubicBezTo>
                    <a:pt x="134" y="195"/>
                    <a:pt x="133" y="189"/>
                    <a:pt x="133" y="184"/>
                  </a:cubicBezTo>
                  <a:cubicBezTo>
                    <a:pt x="134" y="177"/>
                    <a:pt x="137" y="171"/>
                    <a:pt x="140" y="165"/>
                  </a:cubicBezTo>
                  <a:cubicBezTo>
                    <a:pt x="140" y="165"/>
                    <a:pt x="140" y="165"/>
                    <a:pt x="140" y="165"/>
                  </a:cubicBezTo>
                  <a:cubicBezTo>
                    <a:pt x="140" y="165"/>
                    <a:pt x="140" y="165"/>
                    <a:pt x="140" y="165"/>
                  </a:cubicBezTo>
                  <a:cubicBezTo>
                    <a:pt x="143" y="162"/>
                    <a:pt x="145" y="157"/>
                    <a:pt x="148" y="150"/>
                  </a:cubicBezTo>
                  <a:cubicBezTo>
                    <a:pt x="157" y="142"/>
                    <a:pt x="170" y="129"/>
                    <a:pt x="180" y="118"/>
                  </a:cubicBezTo>
                  <a:cubicBezTo>
                    <a:pt x="187" y="110"/>
                    <a:pt x="192" y="101"/>
                    <a:pt x="199" y="93"/>
                  </a:cubicBezTo>
                  <a:cubicBezTo>
                    <a:pt x="202" y="89"/>
                    <a:pt x="210" y="81"/>
                    <a:pt x="215" y="72"/>
                  </a:cubicBezTo>
                  <a:cubicBezTo>
                    <a:pt x="218" y="68"/>
                    <a:pt x="220" y="63"/>
                    <a:pt x="221" y="59"/>
                  </a:cubicBezTo>
                  <a:cubicBezTo>
                    <a:pt x="222" y="55"/>
                    <a:pt x="221" y="52"/>
                    <a:pt x="218" y="49"/>
                  </a:cubicBezTo>
                  <a:cubicBezTo>
                    <a:pt x="215" y="46"/>
                    <a:pt x="211" y="45"/>
                    <a:pt x="207" y="45"/>
                  </a:cubicBezTo>
                  <a:cubicBezTo>
                    <a:pt x="204" y="46"/>
                    <a:pt x="201" y="48"/>
                    <a:pt x="197" y="50"/>
                  </a:cubicBezTo>
                  <a:cubicBezTo>
                    <a:pt x="191" y="56"/>
                    <a:pt x="185" y="65"/>
                    <a:pt x="178" y="72"/>
                  </a:cubicBezTo>
                  <a:cubicBezTo>
                    <a:pt x="165" y="87"/>
                    <a:pt x="163" y="89"/>
                    <a:pt x="155" y="98"/>
                  </a:cubicBezTo>
                  <a:cubicBezTo>
                    <a:pt x="155" y="98"/>
                    <a:pt x="155" y="98"/>
                    <a:pt x="155" y="98"/>
                  </a:cubicBezTo>
                  <a:cubicBezTo>
                    <a:pt x="147" y="104"/>
                    <a:pt x="141" y="111"/>
                    <a:pt x="136" y="116"/>
                  </a:cubicBezTo>
                  <a:cubicBezTo>
                    <a:pt x="135" y="117"/>
                    <a:pt x="135" y="118"/>
                    <a:pt x="134" y="118"/>
                  </a:cubicBezTo>
                  <a:cubicBezTo>
                    <a:pt x="134" y="118"/>
                    <a:pt x="134" y="118"/>
                    <a:pt x="134" y="118"/>
                  </a:cubicBezTo>
                  <a:cubicBezTo>
                    <a:pt x="134" y="118"/>
                    <a:pt x="134" y="118"/>
                    <a:pt x="134" y="119"/>
                  </a:cubicBezTo>
                  <a:cubicBezTo>
                    <a:pt x="134" y="119"/>
                    <a:pt x="134" y="119"/>
                    <a:pt x="134" y="119"/>
                  </a:cubicBezTo>
                  <a:cubicBezTo>
                    <a:pt x="134" y="119"/>
                    <a:pt x="134" y="119"/>
                    <a:pt x="134" y="119"/>
                  </a:cubicBezTo>
                  <a:cubicBezTo>
                    <a:pt x="134" y="119"/>
                    <a:pt x="134" y="119"/>
                    <a:pt x="134" y="119"/>
                  </a:cubicBezTo>
                  <a:cubicBezTo>
                    <a:pt x="134" y="119"/>
                    <a:pt x="134" y="119"/>
                    <a:pt x="134" y="119"/>
                  </a:cubicBezTo>
                  <a:cubicBezTo>
                    <a:pt x="134" y="119"/>
                    <a:pt x="134" y="119"/>
                    <a:pt x="134" y="119"/>
                  </a:cubicBezTo>
                  <a:cubicBezTo>
                    <a:pt x="134" y="119"/>
                    <a:pt x="134" y="119"/>
                    <a:pt x="134" y="119"/>
                  </a:cubicBezTo>
                  <a:cubicBezTo>
                    <a:pt x="134" y="119"/>
                    <a:pt x="134" y="119"/>
                    <a:pt x="134" y="119"/>
                  </a:cubicBezTo>
                  <a:cubicBezTo>
                    <a:pt x="134" y="119"/>
                    <a:pt x="134" y="119"/>
                    <a:pt x="134" y="119"/>
                  </a:cubicBezTo>
                  <a:cubicBezTo>
                    <a:pt x="134" y="119"/>
                    <a:pt x="134" y="119"/>
                    <a:pt x="134" y="119"/>
                  </a:cubicBezTo>
                  <a:cubicBezTo>
                    <a:pt x="135" y="119"/>
                    <a:pt x="136" y="119"/>
                    <a:pt x="136" y="119"/>
                  </a:cubicBezTo>
                  <a:cubicBezTo>
                    <a:pt x="136" y="119"/>
                    <a:pt x="136" y="119"/>
                    <a:pt x="136" y="119"/>
                  </a:cubicBezTo>
                  <a:cubicBezTo>
                    <a:pt x="136" y="119"/>
                    <a:pt x="136" y="119"/>
                    <a:pt x="136" y="119"/>
                  </a:cubicBezTo>
                  <a:cubicBezTo>
                    <a:pt x="138" y="119"/>
                    <a:pt x="139" y="119"/>
                    <a:pt x="140" y="120"/>
                  </a:cubicBezTo>
                  <a:cubicBezTo>
                    <a:pt x="140" y="120"/>
                    <a:pt x="141" y="120"/>
                    <a:pt x="143" y="120"/>
                  </a:cubicBezTo>
                  <a:cubicBezTo>
                    <a:pt x="143" y="120"/>
                    <a:pt x="143" y="120"/>
                    <a:pt x="143" y="120"/>
                  </a:cubicBezTo>
                  <a:cubicBezTo>
                    <a:pt x="143" y="120"/>
                    <a:pt x="143" y="120"/>
                    <a:pt x="143" y="120"/>
                  </a:cubicBezTo>
                  <a:cubicBezTo>
                    <a:pt x="143" y="120"/>
                    <a:pt x="143" y="120"/>
                    <a:pt x="143" y="120"/>
                  </a:cubicBezTo>
                  <a:cubicBezTo>
                    <a:pt x="143" y="120"/>
                    <a:pt x="143" y="120"/>
                    <a:pt x="143" y="120"/>
                  </a:cubicBezTo>
                  <a:cubicBezTo>
                    <a:pt x="143" y="120"/>
                    <a:pt x="143" y="120"/>
                    <a:pt x="143" y="120"/>
                  </a:cubicBezTo>
                  <a:cubicBezTo>
                    <a:pt x="144" y="120"/>
                    <a:pt x="145" y="120"/>
                    <a:pt x="145" y="120"/>
                  </a:cubicBezTo>
                  <a:cubicBezTo>
                    <a:pt x="145" y="120"/>
                    <a:pt x="145" y="121"/>
                    <a:pt x="146" y="121"/>
                  </a:cubicBezTo>
                  <a:cubicBezTo>
                    <a:pt x="146" y="121"/>
                    <a:pt x="146" y="121"/>
                    <a:pt x="146" y="121"/>
                  </a:cubicBezTo>
                  <a:cubicBezTo>
                    <a:pt x="146" y="121"/>
                    <a:pt x="146" y="121"/>
                    <a:pt x="146" y="121"/>
                  </a:cubicBezTo>
                  <a:cubicBezTo>
                    <a:pt x="146" y="121"/>
                    <a:pt x="146" y="121"/>
                    <a:pt x="146" y="121"/>
                  </a:cubicBezTo>
                  <a:cubicBezTo>
                    <a:pt x="146" y="121"/>
                    <a:pt x="146" y="121"/>
                    <a:pt x="146" y="121"/>
                  </a:cubicBezTo>
                  <a:cubicBezTo>
                    <a:pt x="146" y="121"/>
                    <a:pt x="146" y="121"/>
                    <a:pt x="146" y="121"/>
                  </a:cubicBezTo>
                  <a:cubicBezTo>
                    <a:pt x="146" y="121"/>
                    <a:pt x="146" y="121"/>
                    <a:pt x="146" y="121"/>
                  </a:cubicBezTo>
                  <a:cubicBezTo>
                    <a:pt x="147" y="121"/>
                    <a:pt x="148" y="121"/>
                    <a:pt x="149" y="121"/>
                  </a:cubicBezTo>
                  <a:cubicBezTo>
                    <a:pt x="149" y="121"/>
                    <a:pt x="149" y="121"/>
                    <a:pt x="149" y="121"/>
                  </a:cubicBezTo>
                  <a:cubicBezTo>
                    <a:pt x="150" y="121"/>
                    <a:pt x="150" y="121"/>
                    <a:pt x="150" y="121"/>
                  </a:cubicBezTo>
                  <a:cubicBezTo>
                    <a:pt x="150" y="121"/>
                    <a:pt x="150" y="121"/>
                    <a:pt x="150" y="121"/>
                  </a:cubicBezTo>
                  <a:cubicBezTo>
                    <a:pt x="150" y="122"/>
                    <a:pt x="150" y="122"/>
                    <a:pt x="149" y="123"/>
                  </a:cubicBezTo>
                  <a:cubicBezTo>
                    <a:pt x="149" y="123"/>
                    <a:pt x="148" y="123"/>
                    <a:pt x="147" y="123"/>
                  </a:cubicBezTo>
                  <a:cubicBezTo>
                    <a:pt x="147" y="124"/>
                    <a:pt x="146" y="124"/>
                    <a:pt x="145" y="124"/>
                  </a:cubicBezTo>
                  <a:cubicBezTo>
                    <a:pt x="145" y="124"/>
                    <a:pt x="145" y="124"/>
                    <a:pt x="145" y="124"/>
                  </a:cubicBezTo>
                  <a:cubicBezTo>
                    <a:pt x="145" y="124"/>
                    <a:pt x="144" y="124"/>
                    <a:pt x="144" y="124"/>
                  </a:cubicBezTo>
                  <a:cubicBezTo>
                    <a:pt x="144" y="124"/>
                    <a:pt x="144" y="124"/>
                    <a:pt x="144" y="124"/>
                  </a:cubicBezTo>
                  <a:cubicBezTo>
                    <a:pt x="144" y="124"/>
                    <a:pt x="144" y="124"/>
                    <a:pt x="144" y="124"/>
                  </a:cubicBezTo>
                  <a:cubicBezTo>
                    <a:pt x="144" y="124"/>
                    <a:pt x="144" y="124"/>
                    <a:pt x="144" y="124"/>
                  </a:cubicBezTo>
                  <a:cubicBezTo>
                    <a:pt x="144" y="124"/>
                    <a:pt x="144" y="124"/>
                    <a:pt x="143" y="124"/>
                  </a:cubicBezTo>
                  <a:cubicBezTo>
                    <a:pt x="143" y="124"/>
                    <a:pt x="143" y="124"/>
                    <a:pt x="142" y="124"/>
                  </a:cubicBezTo>
                  <a:cubicBezTo>
                    <a:pt x="141" y="124"/>
                    <a:pt x="141" y="124"/>
                    <a:pt x="140" y="124"/>
                  </a:cubicBezTo>
                  <a:cubicBezTo>
                    <a:pt x="140" y="124"/>
                    <a:pt x="140" y="124"/>
                    <a:pt x="140" y="124"/>
                  </a:cubicBezTo>
                  <a:cubicBezTo>
                    <a:pt x="140" y="124"/>
                    <a:pt x="140" y="124"/>
                    <a:pt x="140" y="124"/>
                  </a:cubicBezTo>
                  <a:cubicBezTo>
                    <a:pt x="140" y="124"/>
                    <a:pt x="140" y="124"/>
                    <a:pt x="140" y="124"/>
                  </a:cubicBezTo>
                  <a:cubicBezTo>
                    <a:pt x="140" y="124"/>
                    <a:pt x="140" y="124"/>
                    <a:pt x="140" y="124"/>
                  </a:cubicBezTo>
                  <a:cubicBezTo>
                    <a:pt x="140" y="124"/>
                    <a:pt x="140" y="124"/>
                    <a:pt x="140" y="124"/>
                  </a:cubicBezTo>
                  <a:cubicBezTo>
                    <a:pt x="139" y="126"/>
                    <a:pt x="138" y="127"/>
                    <a:pt x="138" y="128"/>
                  </a:cubicBezTo>
                  <a:cubicBezTo>
                    <a:pt x="139" y="129"/>
                    <a:pt x="139" y="130"/>
                    <a:pt x="140" y="131"/>
                  </a:cubicBezTo>
                  <a:cubicBezTo>
                    <a:pt x="140" y="131"/>
                    <a:pt x="140" y="131"/>
                    <a:pt x="140" y="131"/>
                  </a:cubicBezTo>
                  <a:cubicBezTo>
                    <a:pt x="140" y="131"/>
                    <a:pt x="140" y="131"/>
                    <a:pt x="140" y="131"/>
                  </a:cubicBezTo>
                  <a:cubicBezTo>
                    <a:pt x="140" y="131"/>
                    <a:pt x="140" y="131"/>
                    <a:pt x="140" y="131"/>
                  </a:cubicBezTo>
                  <a:cubicBezTo>
                    <a:pt x="140" y="131"/>
                    <a:pt x="140" y="131"/>
                    <a:pt x="140" y="131"/>
                  </a:cubicBezTo>
                  <a:cubicBezTo>
                    <a:pt x="140" y="131"/>
                    <a:pt x="140" y="132"/>
                    <a:pt x="141" y="132"/>
                  </a:cubicBezTo>
                  <a:cubicBezTo>
                    <a:pt x="141" y="132"/>
                    <a:pt x="141" y="132"/>
                    <a:pt x="141" y="132"/>
                  </a:cubicBezTo>
                  <a:cubicBezTo>
                    <a:pt x="141" y="132"/>
                    <a:pt x="141" y="132"/>
                    <a:pt x="141" y="132"/>
                  </a:cubicBezTo>
                  <a:cubicBezTo>
                    <a:pt x="141" y="132"/>
                    <a:pt x="141" y="132"/>
                    <a:pt x="141" y="132"/>
                  </a:cubicBezTo>
                  <a:cubicBezTo>
                    <a:pt x="142" y="133"/>
                    <a:pt x="144" y="135"/>
                    <a:pt x="145" y="136"/>
                  </a:cubicBezTo>
                  <a:cubicBezTo>
                    <a:pt x="146" y="136"/>
                    <a:pt x="147" y="137"/>
                    <a:pt x="148" y="138"/>
                  </a:cubicBezTo>
                  <a:cubicBezTo>
                    <a:pt x="149" y="139"/>
                    <a:pt x="150" y="140"/>
                    <a:pt x="150" y="140"/>
                  </a:cubicBezTo>
                  <a:cubicBezTo>
                    <a:pt x="151" y="141"/>
                    <a:pt x="151" y="141"/>
                    <a:pt x="151" y="142"/>
                  </a:cubicBezTo>
                  <a:cubicBezTo>
                    <a:pt x="151" y="142"/>
                    <a:pt x="151" y="142"/>
                    <a:pt x="151" y="143"/>
                  </a:cubicBezTo>
                  <a:cubicBezTo>
                    <a:pt x="151" y="143"/>
                    <a:pt x="151" y="143"/>
                    <a:pt x="150" y="143"/>
                  </a:cubicBezTo>
                  <a:cubicBezTo>
                    <a:pt x="150" y="143"/>
                    <a:pt x="150" y="143"/>
                    <a:pt x="149" y="143"/>
                  </a:cubicBezTo>
                  <a:cubicBezTo>
                    <a:pt x="148" y="142"/>
                    <a:pt x="148" y="141"/>
                    <a:pt x="147" y="141"/>
                  </a:cubicBezTo>
                  <a:cubicBezTo>
                    <a:pt x="145" y="139"/>
                    <a:pt x="144" y="139"/>
                    <a:pt x="143" y="138"/>
                  </a:cubicBezTo>
                  <a:cubicBezTo>
                    <a:pt x="143" y="138"/>
                    <a:pt x="143" y="138"/>
                    <a:pt x="143" y="138"/>
                  </a:cubicBezTo>
                  <a:cubicBezTo>
                    <a:pt x="143" y="138"/>
                    <a:pt x="143" y="138"/>
                    <a:pt x="143" y="138"/>
                  </a:cubicBezTo>
                  <a:cubicBezTo>
                    <a:pt x="143" y="138"/>
                    <a:pt x="143" y="138"/>
                    <a:pt x="143" y="138"/>
                  </a:cubicBezTo>
                  <a:cubicBezTo>
                    <a:pt x="142" y="137"/>
                    <a:pt x="141" y="137"/>
                    <a:pt x="141" y="136"/>
                  </a:cubicBezTo>
                  <a:cubicBezTo>
                    <a:pt x="140" y="136"/>
                    <a:pt x="140" y="136"/>
                    <a:pt x="139" y="136"/>
                  </a:cubicBezTo>
                  <a:cubicBezTo>
                    <a:pt x="139" y="135"/>
                    <a:pt x="139" y="135"/>
                    <a:pt x="138" y="136"/>
                  </a:cubicBezTo>
                  <a:cubicBezTo>
                    <a:pt x="138" y="136"/>
                    <a:pt x="138" y="136"/>
                    <a:pt x="138" y="136"/>
                  </a:cubicBezTo>
                  <a:cubicBezTo>
                    <a:pt x="138" y="136"/>
                    <a:pt x="138" y="136"/>
                    <a:pt x="138" y="136"/>
                  </a:cubicBezTo>
                  <a:cubicBezTo>
                    <a:pt x="138" y="136"/>
                    <a:pt x="138" y="136"/>
                    <a:pt x="138" y="136"/>
                  </a:cubicBezTo>
                  <a:cubicBezTo>
                    <a:pt x="138" y="136"/>
                    <a:pt x="138" y="136"/>
                    <a:pt x="138" y="136"/>
                  </a:cubicBezTo>
                  <a:cubicBezTo>
                    <a:pt x="138" y="136"/>
                    <a:pt x="138" y="136"/>
                    <a:pt x="138" y="136"/>
                  </a:cubicBezTo>
                  <a:cubicBezTo>
                    <a:pt x="138" y="136"/>
                    <a:pt x="138" y="136"/>
                    <a:pt x="138" y="136"/>
                  </a:cubicBezTo>
                  <a:cubicBezTo>
                    <a:pt x="138" y="136"/>
                    <a:pt x="138" y="136"/>
                    <a:pt x="138" y="136"/>
                  </a:cubicBezTo>
                  <a:cubicBezTo>
                    <a:pt x="138" y="136"/>
                    <a:pt x="138" y="136"/>
                    <a:pt x="138" y="136"/>
                  </a:cubicBezTo>
                  <a:cubicBezTo>
                    <a:pt x="139" y="137"/>
                    <a:pt x="141" y="138"/>
                    <a:pt x="142" y="140"/>
                  </a:cubicBezTo>
                  <a:cubicBezTo>
                    <a:pt x="143" y="141"/>
                    <a:pt x="143" y="142"/>
                    <a:pt x="145" y="144"/>
                  </a:cubicBezTo>
                  <a:cubicBezTo>
                    <a:pt x="146" y="146"/>
                    <a:pt x="147" y="146"/>
                    <a:pt x="147" y="147"/>
                  </a:cubicBezTo>
                  <a:cubicBezTo>
                    <a:pt x="147" y="148"/>
                    <a:pt x="147" y="148"/>
                    <a:pt x="147" y="148"/>
                  </a:cubicBezTo>
                  <a:cubicBezTo>
                    <a:pt x="147" y="148"/>
                    <a:pt x="147" y="149"/>
                    <a:pt x="147" y="149"/>
                  </a:cubicBezTo>
                  <a:cubicBezTo>
                    <a:pt x="147" y="149"/>
                    <a:pt x="147" y="149"/>
                    <a:pt x="147" y="149"/>
                  </a:cubicBezTo>
                  <a:cubicBezTo>
                    <a:pt x="146" y="149"/>
                    <a:pt x="146" y="149"/>
                    <a:pt x="146" y="149"/>
                  </a:cubicBezTo>
                  <a:cubicBezTo>
                    <a:pt x="146" y="149"/>
                    <a:pt x="146" y="149"/>
                    <a:pt x="145" y="149"/>
                  </a:cubicBezTo>
                  <a:cubicBezTo>
                    <a:pt x="145" y="149"/>
                    <a:pt x="145" y="149"/>
                    <a:pt x="145" y="149"/>
                  </a:cubicBezTo>
                  <a:cubicBezTo>
                    <a:pt x="145" y="149"/>
                    <a:pt x="145" y="149"/>
                    <a:pt x="145" y="148"/>
                  </a:cubicBezTo>
                  <a:cubicBezTo>
                    <a:pt x="144" y="147"/>
                    <a:pt x="143" y="146"/>
                    <a:pt x="143" y="146"/>
                  </a:cubicBezTo>
                  <a:cubicBezTo>
                    <a:pt x="141" y="144"/>
                    <a:pt x="139" y="142"/>
                    <a:pt x="138" y="140"/>
                  </a:cubicBezTo>
                  <a:cubicBezTo>
                    <a:pt x="137" y="140"/>
                    <a:pt x="137" y="139"/>
                    <a:pt x="136" y="139"/>
                  </a:cubicBezTo>
                  <a:cubicBezTo>
                    <a:pt x="136" y="138"/>
                    <a:pt x="136" y="138"/>
                    <a:pt x="136" y="138"/>
                  </a:cubicBezTo>
                  <a:cubicBezTo>
                    <a:pt x="135" y="138"/>
                    <a:pt x="135" y="138"/>
                    <a:pt x="135" y="138"/>
                  </a:cubicBezTo>
                  <a:cubicBezTo>
                    <a:pt x="135" y="138"/>
                    <a:pt x="135" y="138"/>
                    <a:pt x="135" y="138"/>
                  </a:cubicBezTo>
                  <a:cubicBezTo>
                    <a:pt x="135" y="138"/>
                    <a:pt x="135" y="138"/>
                    <a:pt x="135" y="138"/>
                  </a:cubicBezTo>
                  <a:cubicBezTo>
                    <a:pt x="135" y="138"/>
                    <a:pt x="135" y="138"/>
                    <a:pt x="135" y="138"/>
                  </a:cubicBezTo>
                  <a:cubicBezTo>
                    <a:pt x="135" y="138"/>
                    <a:pt x="135" y="138"/>
                    <a:pt x="135" y="138"/>
                  </a:cubicBezTo>
                  <a:cubicBezTo>
                    <a:pt x="135" y="138"/>
                    <a:pt x="135" y="138"/>
                    <a:pt x="135" y="138"/>
                  </a:cubicBezTo>
                  <a:cubicBezTo>
                    <a:pt x="135" y="138"/>
                    <a:pt x="135" y="138"/>
                    <a:pt x="135" y="138"/>
                  </a:cubicBezTo>
                  <a:cubicBezTo>
                    <a:pt x="135" y="138"/>
                    <a:pt x="135" y="138"/>
                    <a:pt x="135" y="138"/>
                  </a:cubicBezTo>
                  <a:cubicBezTo>
                    <a:pt x="135" y="138"/>
                    <a:pt x="135" y="138"/>
                    <a:pt x="135" y="138"/>
                  </a:cubicBezTo>
                  <a:cubicBezTo>
                    <a:pt x="135" y="138"/>
                    <a:pt x="135" y="138"/>
                    <a:pt x="134" y="138"/>
                  </a:cubicBezTo>
                  <a:cubicBezTo>
                    <a:pt x="134" y="138"/>
                    <a:pt x="134" y="138"/>
                    <a:pt x="134" y="138"/>
                  </a:cubicBezTo>
                  <a:cubicBezTo>
                    <a:pt x="134" y="138"/>
                    <a:pt x="134" y="138"/>
                    <a:pt x="134" y="138"/>
                  </a:cubicBezTo>
                  <a:cubicBezTo>
                    <a:pt x="134" y="139"/>
                    <a:pt x="134" y="139"/>
                    <a:pt x="134" y="139"/>
                  </a:cubicBezTo>
                  <a:cubicBezTo>
                    <a:pt x="135" y="140"/>
                    <a:pt x="136" y="140"/>
                    <a:pt x="136" y="142"/>
                  </a:cubicBezTo>
                  <a:cubicBezTo>
                    <a:pt x="137" y="142"/>
                    <a:pt x="137" y="143"/>
                    <a:pt x="137" y="144"/>
                  </a:cubicBezTo>
                  <a:cubicBezTo>
                    <a:pt x="138" y="145"/>
                    <a:pt x="138" y="146"/>
                    <a:pt x="138" y="146"/>
                  </a:cubicBezTo>
                  <a:cubicBezTo>
                    <a:pt x="139" y="147"/>
                    <a:pt x="139" y="148"/>
                    <a:pt x="140" y="149"/>
                  </a:cubicBezTo>
                  <a:cubicBezTo>
                    <a:pt x="140" y="149"/>
                    <a:pt x="140" y="150"/>
                    <a:pt x="140" y="150"/>
                  </a:cubicBezTo>
                  <a:cubicBezTo>
                    <a:pt x="140" y="150"/>
                    <a:pt x="140" y="150"/>
                    <a:pt x="140" y="151"/>
                  </a:cubicBezTo>
                  <a:cubicBezTo>
                    <a:pt x="139" y="151"/>
                    <a:pt x="139" y="151"/>
                    <a:pt x="139" y="151"/>
                  </a:cubicBezTo>
                  <a:cubicBezTo>
                    <a:pt x="139" y="151"/>
                    <a:pt x="138" y="151"/>
                    <a:pt x="138" y="151"/>
                  </a:cubicBezTo>
                  <a:cubicBezTo>
                    <a:pt x="138" y="150"/>
                    <a:pt x="137" y="149"/>
                    <a:pt x="136" y="148"/>
                  </a:cubicBezTo>
                  <a:cubicBezTo>
                    <a:pt x="135" y="146"/>
                    <a:pt x="135" y="146"/>
                    <a:pt x="135" y="145"/>
                  </a:cubicBezTo>
                  <a:cubicBezTo>
                    <a:pt x="134" y="144"/>
                    <a:pt x="134" y="144"/>
                    <a:pt x="133" y="143"/>
                  </a:cubicBezTo>
                  <a:cubicBezTo>
                    <a:pt x="133" y="143"/>
                    <a:pt x="133" y="143"/>
                    <a:pt x="133" y="143"/>
                  </a:cubicBezTo>
                  <a:cubicBezTo>
                    <a:pt x="133" y="143"/>
                    <a:pt x="133" y="143"/>
                    <a:pt x="133" y="143"/>
                  </a:cubicBezTo>
                  <a:cubicBezTo>
                    <a:pt x="133" y="143"/>
                    <a:pt x="133" y="142"/>
                    <a:pt x="133" y="142"/>
                  </a:cubicBezTo>
                  <a:cubicBezTo>
                    <a:pt x="133" y="141"/>
                    <a:pt x="132" y="141"/>
                    <a:pt x="132" y="140"/>
                  </a:cubicBezTo>
                  <a:cubicBezTo>
                    <a:pt x="132" y="140"/>
                    <a:pt x="131" y="139"/>
                    <a:pt x="131" y="139"/>
                  </a:cubicBezTo>
                  <a:cubicBezTo>
                    <a:pt x="131" y="139"/>
                    <a:pt x="130" y="139"/>
                    <a:pt x="130" y="139"/>
                  </a:cubicBezTo>
                  <a:cubicBezTo>
                    <a:pt x="130" y="139"/>
                    <a:pt x="129" y="139"/>
                    <a:pt x="129" y="139"/>
                  </a:cubicBezTo>
                  <a:cubicBezTo>
                    <a:pt x="129" y="139"/>
                    <a:pt x="129" y="139"/>
                    <a:pt x="129" y="139"/>
                  </a:cubicBezTo>
                  <a:cubicBezTo>
                    <a:pt x="129" y="139"/>
                    <a:pt x="129" y="139"/>
                    <a:pt x="129" y="139"/>
                  </a:cubicBezTo>
                  <a:cubicBezTo>
                    <a:pt x="129" y="139"/>
                    <a:pt x="129" y="140"/>
                    <a:pt x="129" y="140"/>
                  </a:cubicBezTo>
                  <a:cubicBezTo>
                    <a:pt x="129" y="141"/>
                    <a:pt x="129" y="141"/>
                    <a:pt x="129" y="141"/>
                  </a:cubicBezTo>
                  <a:cubicBezTo>
                    <a:pt x="129" y="141"/>
                    <a:pt x="129" y="141"/>
                    <a:pt x="129" y="141"/>
                  </a:cubicBezTo>
                  <a:cubicBezTo>
                    <a:pt x="128" y="142"/>
                    <a:pt x="128" y="142"/>
                    <a:pt x="128" y="142"/>
                  </a:cubicBezTo>
                  <a:cubicBezTo>
                    <a:pt x="128" y="142"/>
                    <a:pt x="128" y="142"/>
                    <a:pt x="128" y="142"/>
                  </a:cubicBezTo>
                  <a:cubicBezTo>
                    <a:pt x="129" y="142"/>
                    <a:pt x="128" y="142"/>
                    <a:pt x="128" y="143"/>
                  </a:cubicBezTo>
                  <a:cubicBezTo>
                    <a:pt x="128" y="143"/>
                    <a:pt x="128" y="144"/>
                    <a:pt x="128" y="145"/>
                  </a:cubicBezTo>
                  <a:cubicBezTo>
                    <a:pt x="128" y="145"/>
                    <a:pt x="128" y="145"/>
                    <a:pt x="128" y="145"/>
                  </a:cubicBezTo>
                  <a:cubicBezTo>
                    <a:pt x="128" y="145"/>
                    <a:pt x="128" y="145"/>
                    <a:pt x="128" y="145"/>
                  </a:cubicBezTo>
                  <a:cubicBezTo>
                    <a:pt x="128" y="145"/>
                    <a:pt x="128" y="145"/>
                    <a:pt x="128" y="146"/>
                  </a:cubicBezTo>
                  <a:cubicBezTo>
                    <a:pt x="129" y="146"/>
                    <a:pt x="129" y="147"/>
                    <a:pt x="129" y="148"/>
                  </a:cubicBezTo>
                  <a:cubicBezTo>
                    <a:pt x="129" y="148"/>
                    <a:pt x="129" y="149"/>
                    <a:pt x="129" y="149"/>
                  </a:cubicBezTo>
                  <a:cubicBezTo>
                    <a:pt x="128" y="149"/>
                    <a:pt x="128" y="149"/>
                    <a:pt x="128" y="149"/>
                  </a:cubicBezTo>
                  <a:cubicBezTo>
                    <a:pt x="128" y="149"/>
                    <a:pt x="128" y="149"/>
                    <a:pt x="128" y="149"/>
                  </a:cubicBezTo>
                  <a:cubicBezTo>
                    <a:pt x="127" y="149"/>
                    <a:pt x="127" y="149"/>
                    <a:pt x="127" y="149"/>
                  </a:cubicBezTo>
                  <a:cubicBezTo>
                    <a:pt x="127" y="149"/>
                    <a:pt x="126" y="148"/>
                    <a:pt x="126" y="145"/>
                  </a:cubicBezTo>
                  <a:cubicBezTo>
                    <a:pt x="126" y="143"/>
                    <a:pt x="126" y="143"/>
                    <a:pt x="126" y="142"/>
                  </a:cubicBezTo>
                  <a:cubicBezTo>
                    <a:pt x="126" y="142"/>
                    <a:pt x="126" y="142"/>
                    <a:pt x="126" y="142"/>
                  </a:cubicBezTo>
                  <a:cubicBezTo>
                    <a:pt x="126" y="142"/>
                    <a:pt x="126" y="142"/>
                    <a:pt x="126" y="142"/>
                  </a:cubicBezTo>
                  <a:cubicBezTo>
                    <a:pt x="126" y="142"/>
                    <a:pt x="126" y="142"/>
                    <a:pt x="126" y="142"/>
                  </a:cubicBezTo>
                  <a:cubicBezTo>
                    <a:pt x="126" y="142"/>
                    <a:pt x="126" y="142"/>
                    <a:pt x="126" y="142"/>
                  </a:cubicBezTo>
                  <a:cubicBezTo>
                    <a:pt x="126" y="140"/>
                    <a:pt x="126" y="139"/>
                    <a:pt x="126" y="138"/>
                  </a:cubicBezTo>
                  <a:cubicBezTo>
                    <a:pt x="126" y="138"/>
                    <a:pt x="126" y="138"/>
                    <a:pt x="126" y="138"/>
                  </a:cubicBezTo>
                  <a:cubicBezTo>
                    <a:pt x="126" y="138"/>
                    <a:pt x="126" y="138"/>
                    <a:pt x="126" y="138"/>
                  </a:cubicBezTo>
                  <a:cubicBezTo>
                    <a:pt x="126" y="138"/>
                    <a:pt x="126" y="138"/>
                    <a:pt x="126" y="138"/>
                  </a:cubicBezTo>
                  <a:cubicBezTo>
                    <a:pt x="126" y="138"/>
                    <a:pt x="126" y="138"/>
                    <a:pt x="126" y="138"/>
                  </a:cubicBezTo>
                  <a:cubicBezTo>
                    <a:pt x="123" y="134"/>
                    <a:pt x="123" y="131"/>
                    <a:pt x="123" y="129"/>
                  </a:cubicBezTo>
                  <a:cubicBezTo>
                    <a:pt x="123" y="129"/>
                    <a:pt x="123" y="129"/>
                    <a:pt x="123" y="129"/>
                  </a:cubicBezTo>
                  <a:cubicBezTo>
                    <a:pt x="122" y="127"/>
                    <a:pt x="122" y="124"/>
                    <a:pt x="125" y="122"/>
                  </a:cubicBezTo>
                  <a:cubicBezTo>
                    <a:pt x="125" y="122"/>
                    <a:pt x="125" y="122"/>
                    <a:pt x="125" y="122"/>
                  </a:cubicBezTo>
                  <a:cubicBezTo>
                    <a:pt x="125" y="122"/>
                    <a:pt x="125" y="122"/>
                    <a:pt x="125" y="122"/>
                  </a:cubicBezTo>
                  <a:cubicBezTo>
                    <a:pt x="125" y="122"/>
                    <a:pt x="125" y="122"/>
                    <a:pt x="125" y="122"/>
                  </a:cubicBezTo>
                  <a:cubicBezTo>
                    <a:pt x="130" y="115"/>
                    <a:pt x="140" y="103"/>
                    <a:pt x="147" y="92"/>
                  </a:cubicBezTo>
                  <a:cubicBezTo>
                    <a:pt x="155" y="79"/>
                    <a:pt x="154" y="75"/>
                    <a:pt x="167" y="51"/>
                  </a:cubicBezTo>
                  <a:cubicBezTo>
                    <a:pt x="173" y="39"/>
                    <a:pt x="180" y="31"/>
                    <a:pt x="182" y="24"/>
                  </a:cubicBezTo>
                  <a:cubicBezTo>
                    <a:pt x="183" y="20"/>
                    <a:pt x="184" y="17"/>
                    <a:pt x="182" y="13"/>
                  </a:cubicBezTo>
                  <a:cubicBezTo>
                    <a:pt x="182" y="12"/>
                    <a:pt x="181" y="11"/>
                    <a:pt x="180" y="9"/>
                  </a:cubicBezTo>
                  <a:cubicBezTo>
                    <a:pt x="179" y="9"/>
                    <a:pt x="179" y="9"/>
                    <a:pt x="179" y="9"/>
                  </a:cubicBezTo>
                  <a:close/>
                  <a:moveTo>
                    <a:pt x="143" y="120"/>
                  </a:moveTo>
                  <a:cubicBezTo>
                    <a:pt x="143" y="120"/>
                    <a:pt x="143" y="120"/>
                    <a:pt x="143" y="120"/>
                  </a:cubicBezTo>
                  <a:cubicBezTo>
                    <a:pt x="143" y="120"/>
                    <a:pt x="143" y="120"/>
                    <a:pt x="143" y="120"/>
                  </a:cubicBezTo>
                  <a:cubicBezTo>
                    <a:pt x="143" y="120"/>
                    <a:pt x="143" y="120"/>
                    <a:pt x="143" y="120"/>
                  </a:cubicBezTo>
                  <a:cubicBezTo>
                    <a:pt x="143" y="120"/>
                    <a:pt x="143" y="120"/>
                    <a:pt x="143" y="120"/>
                  </a:cubicBezTo>
                  <a:cubicBezTo>
                    <a:pt x="143" y="120"/>
                    <a:pt x="143" y="120"/>
                    <a:pt x="143" y="120"/>
                  </a:cubicBezTo>
                  <a:close/>
                  <a:moveTo>
                    <a:pt x="140" y="130"/>
                  </a:moveTo>
                  <a:cubicBezTo>
                    <a:pt x="140" y="130"/>
                    <a:pt x="140" y="131"/>
                    <a:pt x="140" y="131"/>
                  </a:cubicBezTo>
                  <a:cubicBezTo>
                    <a:pt x="140" y="131"/>
                    <a:pt x="140" y="131"/>
                    <a:pt x="140" y="131"/>
                  </a:cubicBezTo>
                  <a:cubicBezTo>
                    <a:pt x="140" y="131"/>
                    <a:pt x="140" y="131"/>
                    <a:pt x="140" y="131"/>
                  </a:cubicBezTo>
                  <a:cubicBezTo>
                    <a:pt x="140" y="131"/>
                    <a:pt x="140" y="131"/>
                    <a:pt x="140" y="131"/>
                  </a:cubicBezTo>
                  <a:cubicBezTo>
                    <a:pt x="140" y="131"/>
                    <a:pt x="140" y="131"/>
                    <a:pt x="140" y="131"/>
                  </a:cubicBezTo>
                  <a:cubicBezTo>
                    <a:pt x="140" y="131"/>
                    <a:pt x="140" y="131"/>
                    <a:pt x="140" y="131"/>
                  </a:cubicBezTo>
                  <a:cubicBezTo>
                    <a:pt x="140" y="130"/>
                    <a:pt x="140" y="130"/>
                    <a:pt x="140" y="130"/>
                  </a:cubicBezTo>
                  <a:cubicBezTo>
                    <a:pt x="140" y="130"/>
                    <a:pt x="140" y="130"/>
                    <a:pt x="140" y="130"/>
                  </a:cubicBezTo>
                  <a:cubicBezTo>
                    <a:pt x="140" y="130"/>
                    <a:pt x="140" y="130"/>
                    <a:pt x="140" y="130"/>
                  </a:cubicBezTo>
                  <a:close/>
                </a:path>
              </a:pathLst>
            </a:custGeom>
            <a:solidFill>
              <a:srgbClr val="33CCCC"/>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8">
              <a:extLst>
                <a:ext uri="{FF2B5EF4-FFF2-40B4-BE49-F238E27FC236}">
                  <a16:creationId xmlns:a16="http://schemas.microsoft.com/office/drawing/2014/main" id="{460768D5-0A91-4974-9153-B90214357015}"/>
                </a:ext>
              </a:extLst>
            </p:cNvPr>
            <p:cNvSpPr>
              <a:spLocks noEditPoints="1"/>
            </p:cNvSpPr>
            <p:nvPr/>
          </p:nvSpPr>
          <p:spPr bwMode="auto">
            <a:xfrm>
              <a:off x="10039861" y="3036047"/>
              <a:ext cx="394662" cy="431524"/>
            </a:xfrm>
            <a:custGeom>
              <a:avLst/>
              <a:gdLst>
                <a:gd name="T0" fmla="*/ 97 w 154"/>
                <a:gd name="T1" fmla="*/ 8 h 168"/>
                <a:gd name="T2" fmla="*/ 37 w 154"/>
                <a:gd name="T3" fmla="*/ 54 h 168"/>
                <a:gd name="T4" fmla="*/ 35 w 154"/>
                <a:gd name="T5" fmla="*/ 46 h 168"/>
                <a:gd name="T6" fmla="*/ 36 w 154"/>
                <a:gd name="T7" fmla="*/ 44 h 168"/>
                <a:gd name="T8" fmla="*/ 35 w 154"/>
                <a:gd name="T9" fmla="*/ 40 h 168"/>
                <a:gd name="T10" fmla="*/ 29 w 154"/>
                <a:gd name="T11" fmla="*/ 40 h 168"/>
                <a:gd name="T12" fmla="*/ 32 w 154"/>
                <a:gd name="T13" fmla="*/ 38 h 168"/>
                <a:gd name="T14" fmla="*/ 32 w 154"/>
                <a:gd name="T15" fmla="*/ 37 h 168"/>
                <a:gd name="T16" fmla="*/ 32 w 154"/>
                <a:gd name="T17" fmla="*/ 35 h 168"/>
                <a:gd name="T18" fmla="*/ 25 w 154"/>
                <a:gd name="T19" fmla="*/ 33 h 168"/>
                <a:gd name="T20" fmla="*/ 31 w 154"/>
                <a:gd name="T21" fmla="*/ 32 h 168"/>
                <a:gd name="T22" fmla="*/ 32 w 154"/>
                <a:gd name="T23" fmla="*/ 30 h 168"/>
                <a:gd name="T24" fmla="*/ 34 w 154"/>
                <a:gd name="T25" fmla="*/ 30 h 168"/>
                <a:gd name="T26" fmla="*/ 37 w 154"/>
                <a:gd name="T27" fmla="*/ 31 h 168"/>
                <a:gd name="T28" fmla="*/ 19 w 154"/>
                <a:gd name="T29" fmla="*/ 53 h 168"/>
                <a:gd name="T30" fmla="*/ 7 w 154"/>
                <a:gd name="T31" fmla="*/ 103 h 168"/>
                <a:gd name="T32" fmla="*/ 34 w 154"/>
                <a:gd name="T33" fmla="*/ 76 h 168"/>
                <a:gd name="T34" fmla="*/ 29 w 154"/>
                <a:gd name="T35" fmla="*/ 95 h 168"/>
                <a:gd name="T36" fmla="*/ 8 w 154"/>
                <a:gd name="T37" fmla="*/ 109 h 168"/>
                <a:gd name="T38" fmla="*/ 22 w 154"/>
                <a:gd name="T39" fmla="*/ 114 h 168"/>
                <a:gd name="T40" fmla="*/ 25 w 154"/>
                <a:gd name="T41" fmla="*/ 123 h 168"/>
                <a:gd name="T42" fmla="*/ 31 w 154"/>
                <a:gd name="T43" fmla="*/ 120 h 168"/>
                <a:gd name="T44" fmla="*/ 36 w 154"/>
                <a:gd name="T45" fmla="*/ 123 h 168"/>
                <a:gd name="T46" fmla="*/ 40 w 154"/>
                <a:gd name="T47" fmla="*/ 119 h 168"/>
                <a:gd name="T48" fmla="*/ 42 w 154"/>
                <a:gd name="T49" fmla="*/ 114 h 168"/>
                <a:gd name="T50" fmla="*/ 42 w 154"/>
                <a:gd name="T51" fmla="*/ 107 h 168"/>
                <a:gd name="T52" fmla="*/ 45 w 154"/>
                <a:gd name="T53" fmla="*/ 117 h 168"/>
                <a:gd name="T54" fmla="*/ 76 w 154"/>
                <a:gd name="T55" fmla="*/ 124 h 168"/>
                <a:gd name="T56" fmla="*/ 64 w 154"/>
                <a:gd name="T57" fmla="*/ 131 h 168"/>
                <a:gd name="T58" fmla="*/ 50 w 154"/>
                <a:gd name="T59" fmla="*/ 137 h 168"/>
                <a:gd name="T60" fmla="*/ 39 w 154"/>
                <a:gd name="T61" fmla="*/ 141 h 168"/>
                <a:gd name="T62" fmla="*/ 52 w 154"/>
                <a:gd name="T63" fmla="*/ 156 h 168"/>
                <a:gd name="T64" fmla="*/ 1 w 154"/>
                <a:gd name="T65" fmla="*/ 130 h 168"/>
                <a:gd name="T66" fmla="*/ 1 w 154"/>
                <a:gd name="T67" fmla="*/ 131 h 168"/>
                <a:gd name="T68" fmla="*/ 138 w 154"/>
                <a:gd name="T69" fmla="*/ 155 h 168"/>
                <a:gd name="T70" fmla="*/ 93 w 154"/>
                <a:gd name="T71" fmla="*/ 136 h 168"/>
                <a:gd name="T72" fmla="*/ 92 w 154"/>
                <a:gd name="T73" fmla="*/ 137 h 168"/>
                <a:gd name="T74" fmla="*/ 91 w 154"/>
                <a:gd name="T75" fmla="*/ 142 h 168"/>
                <a:gd name="T76" fmla="*/ 89 w 154"/>
                <a:gd name="T77" fmla="*/ 143 h 168"/>
                <a:gd name="T78" fmla="*/ 89 w 154"/>
                <a:gd name="T79" fmla="*/ 140 h 168"/>
                <a:gd name="T80" fmla="*/ 85 w 154"/>
                <a:gd name="T81" fmla="*/ 143 h 168"/>
                <a:gd name="T82" fmla="*/ 86 w 154"/>
                <a:gd name="T83" fmla="*/ 139 h 168"/>
                <a:gd name="T84" fmla="*/ 85 w 154"/>
                <a:gd name="T85" fmla="*/ 138 h 168"/>
                <a:gd name="T86" fmla="*/ 82 w 154"/>
                <a:gd name="T87" fmla="*/ 139 h 168"/>
                <a:gd name="T88" fmla="*/ 83 w 154"/>
                <a:gd name="T89" fmla="*/ 136 h 168"/>
                <a:gd name="T90" fmla="*/ 82 w 154"/>
                <a:gd name="T91" fmla="*/ 132 h 168"/>
                <a:gd name="T92" fmla="*/ 81 w 154"/>
                <a:gd name="T93" fmla="*/ 130 h 168"/>
                <a:gd name="T94" fmla="*/ 89 w 154"/>
                <a:gd name="T95" fmla="*/ 130 h 168"/>
                <a:gd name="T96" fmla="*/ 153 w 154"/>
                <a:gd name="T97" fmla="*/ 47 h 168"/>
                <a:gd name="T98" fmla="*/ 93 w 154"/>
                <a:gd name="T99" fmla="*/ 77 h 168"/>
                <a:gd name="T100" fmla="*/ 100 w 154"/>
                <a:gd name="T101" fmla="*/ 79 h 168"/>
                <a:gd name="T102" fmla="*/ 100 w 154"/>
                <a:gd name="T103" fmla="*/ 81 h 168"/>
                <a:gd name="T104" fmla="*/ 96 w 154"/>
                <a:gd name="T105" fmla="*/ 85 h 168"/>
                <a:gd name="T106" fmla="*/ 99 w 154"/>
                <a:gd name="T107" fmla="*/ 92 h 168"/>
                <a:gd name="T108" fmla="*/ 95 w 154"/>
                <a:gd name="T109" fmla="*/ 88 h 168"/>
                <a:gd name="T110" fmla="*/ 92 w 154"/>
                <a:gd name="T111" fmla="*/ 89 h 168"/>
                <a:gd name="T112" fmla="*/ 94 w 154"/>
                <a:gd name="T113" fmla="*/ 95 h 168"/>
                <a:gd name="T114" fmla="*/ 88 w 154"/>
                <a:gd name="T115" fmla="*/ 89 h 168"/>
                <a:gd name="T116" fmla="*/ 87 w 154"/>
                <a:gd name="T117" fmla="*/ 96 h 168"/>
                <a:gd name="T118" fmla="*/ 85 w 154"/>
                <a:gd name="T119" fmla="*/ 82 h 168"/>
                <a:gd name="T120" fmla="*/ 99 w 154"/>
                <a:gd name="T121" fmla="*/ 7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4" h="168">
                  <a:moveTo>
                    <a:pt x="131" y="11"/>
                  </a:moveTo>
                  <a:cubicBezTo>
                    <a:pt x="130" y="10"/>
                    <a:pt x="129" y="9"/>
                    <a:pt x="128" y="9"/>
                  </a:cubicBezTo>
                  <a:cubicBezTo>
                    <a:pt x="127" y="8"/>
                    <a:pt x="126" y="8"/>
                    <a:pt x="125" y="7"/>
                  </a:cubicBezTo>
                  <a:cubicBezTo>
                    <a:pt x="123" y="7"/>
                    <a:pt x="121" y="7"/>
                    <a:pt x="120" y="8"/>
                  </a:cubicBezTo>
                  <a:cubicBezTo>
                    <a:pt x="118" y="10"/>
                    <a:pt x="116" y="12"/>
                    <a:pt x="115" y="14"/>
                  </a:cubicBezTo>
                  <a:cubicBezTo>
                    <a:pt x="111" y="18"/>
                    <a:pt x="108" y="24"/>
                    <a:pt x="104" y="28"/>
                  </a:cubicBezTo>
                  <a:cubicBezTo>
                    <a:pt x="96" y="37"/>
                    <a:pt x="87" y="49"/>
                    <a:pt x="81" y="55"/>
                  </a:cubicBezTo>
                  <a:cubicBezTo>
                    <a:pt x="78" y="59"/>
                    <a:pt x="75" y="63"/>
                    <a:pt x="73" y="65"/>
                  </a:cubicBezTo>
                  <a:cubicBezTo>
                    <a:pt x="72" y="66"/>
                    <a:pt x="71" y="67"/>
                    <a:pt x="70" y="68"/>
                  </a:cubicBezTo>
                  <a:cubicBezTo>
                    <a:pt x="70" y="68"/>
                    <a:pt x="69" y="68"/>
                    <a:pt x="67" y="68"/>
                  </a:cubicBezTo>
                  <a:cubicBezTo>
                    <a:pt x="70" y="63"/>
                    <a:pt x="73" y="58"/>
                    <a:pt x="77" y="52"/>
                  </a:cubicBezTo>
                  <a:cubicBezTo>
                    <a:pt x="79" y="48"/>
                    <a:pt x="81" y="43"/>
                    <a:pt x="82" y="39"/>
                  </a:cubicBezTo>
                  <a:cubicBezTo>
                    <a:pt x="84" y="34"/>
                    <a:pt x="86" y="30"/>
                    <a:pt x="87" y="28"/>
                  </a:cubicBezTo>
                  <a:cubicBezTo>
                    <a:pt x="88" y="26"/>
                    <a:pt x="92" y="21"/>
                    <a:pt x="95" y="16"/>
                  </a:cubicBezTo>
                  <a:cubicBezTo>
                    <a:pt x="96" y="13"/>
                    <a:pt x="97" y="10"/>
                    <a:pt x="97" y="8"/>
                  </a:cubicBezTo>
                  <a:cubicBezTo>
                    <a:pt x="97" y="6"/>
                    <a:pt x="96" y="3"/>
                    <a:pt x="94" y="2"/>
                  </a:cubicBezTo>
                  <a:cubicBezTo>
                    <a:pt x="91" y="1"/>
                    <a:pt x="89" y="0"/>
                    <a:pt x="87" y="0"/>
                  </a:cubicBezTo>
                  <a:cubicBezTo>
                    <a:pt x="85" y="1"/>
                    <a:pt x="83" y="2"/>
                    <a:pt x="82" y="4"/>
                  </a:cubicBezTo>
                  <a:cubicBezTo>
                    <a:pt x="79" y="7"/>
                    <a:pt x="77" y="13"/>
                    <a:pt x="73" y="20"/>
                  </a:cubicBezTo>
                  <a:cubicBezTo>
                    <a:pt x="68" y="26"/>
                    <a:pt x="66" y="30"/>
                    <a:pt x="64" y="33"/>
                  </a:cubicBezTo>
                  <a:cubicBezTo>
                    <a:pt x="62" y="37"/>
                    <a:pt x="61" y="39"/>
                    <a:pt x="58" y="43"/>
                  </a:cubicBezTo>
                  <a:cubicBezTo>
                    <a:pt x="58" y="43"/>
                    <a:pt x="58" y="43"/>
                    <a:pt x="58" y="43"/>
                  </a:cubicBezTo>
                  <a:cubicBezTo>
                    <a:pt x="57" y="45"/>
                    <a:pt x="56" y="47"/>
                    <a:pt x="54" y="50"/>
                  </a:cubicBezTo>
                  <a:cubicBezTo>
                    <a:pt x="53" y="52"/>
                    <a:pt x="52" y="55"/>
                    <a:pt x="51" y="58"/>
                  </a:cubicBezTo>
                  <a:cubicBezTo>
                    <a:pt x="49" y="61"/>
                    <a:pt x="48" y="63"/>
                    <a:pt x="46" y="64"/>
                  </a:cubicBezTo>
                  <a:cubicBezTo>
                    <a:pt x="44" y="66"/>
                    <a:pt x="41" y="66"/>
                    <a:pt x="38" y="65"/>
                  </a:cubicBezTo>
                  <a:cubicBezTo>
                    <a:pt x="37" y="64"/>
                    <a:pt x="37" y="61"/>
                    <a:pt x="37" y="59"/>
                  </a:cubicBezTo>
                  <a:cubicBezTo>
                    <a:pt x="37" y="57"/>
                    <a:pt x="37" y="55"/>
                    <a:pt x="37" y="54"/>
                  </a:cubicBezTo>
                  <a:cubicBezTo>
                    <a:pt x="37" y="54"/>
                    <a:pt x="37" y="54"/>
                    <a:pt x="37" y="54"/>
                  </a:cubicBezTo>
                  <a:cubicBezTo>
                    <a:pt x="37" y="54"/>
                    <a:pt x="37" y="54"/>
                    <a:pt x="37" y="54"/>
                  </a:cubicBezTo>
                  <a:cubicBezTo>
                    <a:pt x="37" y="54"/>
                    <a:pt x="37" y="53"/>
                    <a:pt x="37" y="53"/>
                  </a:cubicBezTo>
                  <a:cubicBezTo>
                    <a:pt x="37" y="51"/>
                    <a:pt x="37" y="49"/>
                    <a:pt x="37" y="46"/>
                  </a:cubicBezTo>
                  <a:cubicBezTo>
                    <a:pt x="37" y="46"/>
                    <a:pt x="37" y="46"/>
                    <a:pt x="37" y="46"/>
                  </a:cubicBezTo>
                  <a:cubicBezTo>
                    <a:pt x="37" y="46"/>
                    <a:pt x="37" y="46"/>
                    <a:pt x="37" y="46"/>
                  </a:cubicBezTo>
                  <a:cubicBezTo>
                    <a:pt x="37" y="46"/>
                    <a:pt x="37" y="46"/>
                    <a:pt x="37" y="46"/>
                  </a:cubicBezTo>
                  <a:cubicBezTo>
                    <a:pt x="37" y="46"/>
                    <a:pt x="37" y="46"/>
                    <a:pt x="37" y="46"/>
                  </a:cubicBezTo>
                  <a:cubicBezTo>
                    <a:pt x="36" y="46"/>
                    <a:pt x="36" y="46"/>
                    <a:pt x="36" y="46"/>
                  </a:cubicBezTo>
                  <a:cubicBezTo>
                    <a:pt x="36" y="46"/>
                    <a:pt x="36" y="46"/>
                    <a:pt x="36" y="46"/>
                  </a:cubicBezTo>
                  <a:cubicBezTo>
                    <a:pt x="36" y="46"/>
                    <a:pt x="36" y="46"/>
                    <a:pt x="36" y="46"/>
                  </a:cubicBezTo>
                  <a:cubicBezTo>
                    <a:pt x="36" y="46"/>
                    <a:pt x="36" y="46"/>
                    <a:pt x="36" y="46"/>
                  </a:cubicBezTo>
                  <a:cubicBezTo>
                    <a:pt x="36" y="46"/>
                    <a:pt x="36" y="46"/>
                    <a:pt x="36" y="46"/>
                  </a:cubicBezTo>
                  <a:cubicBezTo>
                    <a:pt x="36" y="46"/>
                    <a:pt x="36" y="46"/>
                    <a:pt x="36" y="46"/>
                  </a:cubicBezTo>
                  <a:cubicBezTo>
                    <a:pt x="36" y="46"/>
                    <a:pt x="36" y="46"/>
                    <a:pt x="36" y="46"/>
                  </a:cubicBezTo>
                  <a:cubicBezTo>
                    <a:pt x="36" y="46"/>
                    <a:pt x="36" y="46"/>
                    <a:pt x="35" y="46"/>
                  </a:cubicBezTo>
                  <a:cubicBezTo>
                    <a:pt x="35" y="46"/>
                    <a:pt x="35" y="46"/>
                    <a:pt x="35" y="46"/>
                  </a:cubicBezTo>
                  <a:cubicBezTo>
                    <a:pt x="35" y="46"/>
                    <a:pt x="35" y="46"/>
                    <a:pt x="35" y="46"/>
                  </a:cubicBezTo>
                  <a:cubicBezTo>
                    <a:pt x="35" y="47"/>
                    <a:pt x="35" y="47"/>
                    <a:pt x="34" y="48"/>
                  </a:cubicBezTo>
                  <a:cubicBezTo>
                    <a:pt x="34" y="48"/>
                    <a:pt x="34" y="48"/>
                    <a:pt x="34" y="48"/>
                  </a:cubicBezTo>
                  <a:cubicBezTo>
                    <a:pt x="34" y="48"/>
                    <a:pt x="34" y="48"/>
                    <a:pt x="34" y="48"/>
                  </a:cubicBezTo>
                  <a:cubicBezTo>
                    <a:pt x="34" y="48"/>
                    <a:pt x="34" y="48"/>
                    <a:pt x="34" y="48"/>
                  </a:cubicBezTo>
                  <a:cubicBezTo>
                    <a:pt x="33" y="48"/>
                    <a:pt x="33" y="47"/>
                    <a:pt x="33" y="47"/>
                  </a:cubicBezTo>
                  <a:cubicBezTo>
                    <a:pt x="33" y="47"/>
                    <a:pt x="33" y="46"/>
                    <a:pt x="34" y="46"/>
                  </a:cubicBezTo>
                  <a:cubicBezTo>
                    <a:pt x="34" y="46"/>
                    <a:pt x="34" y="45"/>
                    <a:pt x="34" y="45"/>
                  </a:cubicBezTo>
                  <a:cubicBezTo>
                    <a:pt x="34" y="45"/>
                    <a:pt x="35" y="45"/>
                    <a:pt x="35" y="45"/>
                  </a:cubicBezTo>
                  <a:cubicBezTo>
                    <a:pt x="35" y="45"/>
                    <a:pt x="35" y="45"/>
                    <a:pt x="35" y="45"/>
                  </a:cubicBezTo>
                  <a:cubicBezTo>
                    <a:pt x="35" y="45"/>
                    <a:pt x="35" y="45"/>
                    <a:pt x="35" y="45"/>
                  </a:cubicBezTo>
                  <a:cubicBezTo>
                    <a:pt x="35" y="45"/>
                    <a:pt x="35" y="45"/>
                    <a:pt x="35" y="44"/>
                  </a:cubicBezTo>
                  <a:cubicBezTo>
                    <a:pt x="35" y="44"/>
                    <a:pt x="35" y="44"/>
                    <a:pt x="35" y="44"/>
                  </a:cubicBezTo>
                  <a:cubicBezTo>
                    <a:pt x="35" y="44"/>
                    <a:pt x="35" y="44"/>
                    <a:pt x="35" y="44"/>
                  </a:cubicBezTo>
                  <a:cubicBezTo>
                    <a:pt x="35" y="44"/>
                    <a:pt x="35" y="44"/>
                    <a:pt x="36" y="44"/>
                  </a:cubicBezTo>
                  <a:cubicBezTo>
                    <a:pt x="36" y="43"/>
                    <a:pt x="36" y="43"/>
                    <a:pt x="36" y="43"/>
                  </a:cubicBezTo>
                  <a:cubicBezTo>
                    <a:pt x="36" y="43"/>
                    <a:pt x="36" y="43"/>
                    <a:pt x="36" y="43"/>
                  </a:cubicBezTo>
                  <a:cubicBezTo>
                    <a:pt x="36" y="43"/>
                    <a:pt x="36" y="43"/>
                    <a:pt x="36" y="43"/>
                  </a:cubicBezTo>
                  <a:cubicBezTo>
                    <a:pt x="36" y="43"/>
                    <a:pt x="36" y="43"/>
                    <a:pt x="36" y="43"/>
                  </a:cubicBezTo>
                  <a:cubicBezTo>
                    <a:pt x="36" y="43"/>
                    <a:pt x="36" y="43"/>
                    <a:pt x="36" y="43"/>
                  </a:cubicBezTo>
                  <a:cubicBezTo>
                    <a:pt x="36" y="43"/>
                    <a:pt x="36" y="43"/>
                    <a:pt x="36" y="43"/>
                  </a:cubicBezTo>
                  <a:cubicBezTo>
                    <a:pt x="36" y="43"/>
                    <a:pt x="36" y="43"/>
                    <a:pt x="36" y="43"/>
                  </a:cubicBezTo>
                  <a:cubicBezTo>
                    <a:pt x="36" y="43"/>
                    <a:pt x="36" y="43"/>
                    <a:pt x="36" y="43"/>
                  </a:cubicBezTo>
                  <a:cubicBezTo>
                    <a:pt x="36" y="43"/>
                    <a:pt x="36" y="43"/>
                    <a:pt x="36" y="43"/>
                  </a:cubicBezTo>
                  <a:cubicBezTo>
                    <a:pt x="36" y="43"/>
                    <a:pt x="36" y="43"/>
                    <a:pt x="36" y="43"/>
                  </a:cubicBezTo>
                  <a:cubicBezTo>
                    <a:pt x="36" y="43"/>
                    <a:pt x="36" y="43"/>
                    <a:pt x="36" y="43"/>
                  </a:cubicBezTo>
                  <a:cubicBezTo>
                    <a:pt x="36" y="42"/>
                    <a:pt x="36" y="42"/>
                    <a:pt x="36" y="42"/>
                  </a:cubicBezTo>
                  <a:cubicBezTo>
                    <a:pt x="36" y="42"/>
                    <a:pt x="36" y="42"/>
                    <a:pt x="36" y="42"/>
                  </a:cubicBezTo>
                  <a:cubicBezTo>
                    <a:pt x="36" y="42"/>
                    <a:pt x="36" y="42"/>
                    <a:pt x="36" y="42"/>
                  </a:cubicBezTo>
                  <a:cubicBezTo>
                    <a:pt x="36" y="41"/>
                    <a:pt x="36" y="40"/>
                    <a:pt x="35" y="40"/>
                  </a:cubicBezTo>
                  <a:cubicBezTo>
                    <a:pt x="35" y="40"/>
                    <a:pt x="34" y="40"/>
                    <a:pt x="34" y="40"/>
                  </a:cubicBezTo>
                  <a:cubicBezTo>
                    <a:pt x="34" y="40"/>
                    <a:pt x="34" y="40"/>
                    <a:pt x="34" y="40"/>
                  </a:cubicBezTo>
                  <a:cubicBezTo>
                    <a:pt x="34" y="40"/>
                    <a:pt x="34" y="40"/>
                    <a:pt x="34" y="40"/>
                  </a:cubicBezTo>
                  <a:cubicBezTo>
                    <a:pt x="34" y="40"/>
                    <a:pt x="34" y="40"/>
                    <a:pt x="34" y="40"/>
                  </a:cubicBezTo>
                  <a:cubicBezTo>
                    <a:pt x="34" y="40"/>
                    <a:pt x="34" y="40"/>
                    <a:pt x="34" y="40"/>
                  </a:cubicBezTo>
                  <a:cubicBezTo>
                    <a:pt x="34" y="40"/>
                    <a:pt x="34" y="40"/>
                    <a:pt x="34" y="40"/>
                  </a:cubicBezTo>
                  <a:cubicBezTo>
                    <a:pt x="34" y="40"/>
                    <a:pt x="34" y="40"/>
                    <a:pt x="34" y="40"/>
                  </a:cubicBezTo>
                  <a:cubicBezTo>
                    <a:pt x="34" y="40"/>
                    <a:pt x="34" y="40"/>
                    <a:pt x="34" y="40"/>
                  </a:cubicBezTo>
                  <a:cubicBezTo>
                    <a:pt x="34" y="40"/>
                    <a:pt x="34" y="40"/>
                    <a:pt x="34" y="40"/>
                  </a:cubicBezTo>
                  <a:cubicBezTo>
                    <a:pt x="34" y="40"/>
                    <a:pt x="34" y="40"/>
                    <a:pt x="34" y="40"/>
                  </a:cubicBezTo>
                  <a:cubicBezTo>
                    <a:pt x="33" y="40"/>
                    <a:pt x="33" y="40"/>
                    <a:pt x="33" y="40"/>
                  </a:cubicBezTo>
                  <a:cubicBezTo>
                    <a:pt x="32" y="40"/>
                    <a:pt x="32" y="40"/>
                    <a:pt x="32" y="40"/>
                  </a:cubicBezTo>
                  <a:cubicBezTo>
                    <a:pt x="32" y="40"/>
                    <a:pt x="32" y="40"/>
                    <a:pt x="32" y="40"/>
                  </a:cubicBezTo>
                  <a:cubicBezTo>
                    <a:pt x="32" y="40"/>
                    <a:pt x="32" y="40"/>
                    <a:pt x="32" y="40"/>
                  </a:cubicBezTo>
                  <a:cubicBezTo>
                    <a:pt x="31" y="40"/>
                    <a:pt x="30" y="40"/>
                    <a:pt x="29" y="40"/>
                  </a:cubicBezTo>
                  <a:cubicBezTo>
                    <a:pt x="28" y="41"/>
                    <a:pt x="28" y="40"/>
                    <a:pt x="27" y="41"/>
                  </a:cubicBezTo>
                  <a:cubicBezTo>
                    <a:pt x="27" y="41"/>
                    <a:pt x="26" y="41"/>
                    <a:pt x="25" y="41"/>
                  </a:cubicBezTo>
                  <a:cubicBezTo>
                    <a:pt x="25" y="41"/>
                    <a:pt x="24" y="41"/>
                    <a:pt x="24" y="41"/>
                  </a:cubicBezTo>
                  <a:cubicBezTo>
                    <a:pt x="24" y="41"/>
                    <a:pt x="24" y="40"/>
                    <a:pt x="24" y="40"/>
                  </a:cubicBezTo>
                  <a:cubicBezTo>
                    <a:pt x="24" y="40"/>
                    <a:pt x="24" y="40"/>
                    <a:pt x="24" y="40"/>
                  </a:cubicBezTo>
                  <a:cubicBezTo>
                    <a:pt x="24" y="39"/>
                    <a:pt x="24" y="39"/>
                    <a:pt x="24" y="39"/>
                  </a:cubicBezTo>
                  <a:cubicBezTo>
                    <a:pt x="25" y="39"/>
                    <a:pt x="26" y="39"/>
                    <a:pt x="26" y="39"/>
                  </a:cubicBezTo>
                  <a:cubicBezTo>
                    <a:pt x="28" y="39"/>
                    <a:pt x="28" y="39"/>
                    <a:pt x="29" y="39"/>
                  </a:cubicBezTo>
                  <a:cubicBezTo>
                    <a:pt x="29" y="39"/>
                    <a:pt x="29" y="39"/>
                    <a:pt x="29" y="39"/>
                  </a:cubicBezTo>
                  <a:cubicBezTo>
                    <a:pt x="29" y="39"/>
                    <a:pt x="29" y="39"/>
                    <a:pt x="29" y="39"/>
                  </a:cubicBezTo>
                  <a:cubicBezTo>
                    <a:pt x="30" y="38"/>
                    <a:pt x="30" y="38"/>
                    <a:pt x="31" y="38"/>
                  </a:cubicBezTo>
                  <a:cubicBezTo>
                    <a:pt x="31" y="38"/>
                    <a:pt x="31" y="38"/>
                    <a:pt x="32" y="38"/>
                  </a:cubicBezTo>
                  <a:cubicBezTo>
                    <a:pt x="32" y="38"/>
                    <a:pt x="32" y="38"/>
                    <a:pt x="32" y="38"/>
                  </a:cubicBezTo>
                  <a:cubicBezTo>
                    <a:pt x="32" y="38"/>
                    <a:pt x="32" y="38"/>
                    <a:pt x="32" y="38"/>
                  </a:cubicBezTo>
                  <a:cubicBezTo>
                    <a:pt x="32" y="38"/>
                    <a:pt x="32" y="38"/>
                    <a:pt x="32" y="38"/>
                  </a:cubicBezTo>
                  <a:cubicBezTo>
                    <a:pt x="32" y="38"/>
                    <a:pt x="32" y="38"/>
                    <a:pt x="32" y="38"/>
                  </a:cubicBezTo>
                  <a:cubicBezTo>
                    <a:pt x="32" y="38"/>
                    <a:pt x="32" y="38"/>
                    <a:pt x="32" y="38"/>
                  </a:cubicBezTo>
                  <a:cubicBezTo>
                    <a:pt x="32" y="38"/>
                    <a:pt x="32" y="38"/>
                    <a:pt x="32" y="38"/>
                  </a:cubicBezTo>
                  <a:cubicBezTo>
                    <a:pt x="32" y="38"/>
                    <a:pt x="32" y="38"/>
                    <a:pt x="32" y="38"/>
                  </a:cubicBezTo>
                  <a:cubicBezTo>
                    <a:pt x="32" y="38"/>
                    <a:pt x="32" y="37"/>
                    <a:pt x="32" y="37"/>
                  </a:cubicBezTo>
                  <a:cubicBezTo>
                    <a:pt x="32" y="37"/>
                    <a:pt x="32" y="37"/>
                    <a:pt x="32" y="37"/>
                  </a:cubicBezTo>
                  <a:cubicBezTo>
                    <a:pt x="32" y="37"/>
                    <a:pt x="32" y="37"/>
                    <a:pt x="32" y="37"/>
                  </a:cubicBezTo>
                  <a:cubicBezTo>
                    <a:pt x="32" y="37"/>
                    <a:pt x="32" y="37"/>
                    <a:pt x="32" y="37"/>
                  </a:cubicBezTo>
                  <a:cubicBezTo>
                    <a:pt x="32" y="37"/>
                    <a:pt x="32" y="37"/>
                    <a:pt x="32" y="37"/>
                  </a:cubicBezTo>
                  <a:cubicBezTo>
                    <a:pt x="32" y="37"/>
                    <a:pt x="32" y="37"/>
                    <a:pt x="32" y="37"/>
                  </a:cubicBezTo>
                  <a:cubicBezTo>
                    <a:pt x="32" y="37"/>
                    <a:pt x="32" y="37"/>
                    <a:pt x="32" y="37"/>
                  </a:cubicBezTo>
                  <a:cubicBezTo>
                    <a:pt x="32" y="37"/>
                    <a:pt x="32" y="37"/>
                    <a:pt x="32" y="37"/>
                  </a:cubicBezTo>
                  <a:cubicBezTo>
                    <a:pt x="32" y="37"/>
                    <a:pt x="32" y="37"/>
                    <a:pt x="32" y="37"/>
                  </a:cubicBezTo>
                  <a:cubicBezTo>
                    <a:pt x="32" y="37"/>
                    <a:pt x="32" y="37"/>
                    <a:pt x="32" y="37"/>
                  </a:cubicBezTo>
                  <a:cubicBezTo>
                    <a:pt x="32" y="37"/>
                    <a:pt x="32" y="37"/>
                    <a:pt x="32" y="37"/>
                  </a:cubicBezTo>
                  <a:cubicBezTo>
                    <a:pt x="31" y="37"/>
                    <a:pt x="30" y="37"/>
                    <a:pt x="29" y="37"/>
                  </a:cubicBezTo>
                  <a:cubicBezTo>
                    <a:pt x="28" y="37"/>
                    <a:pt x="28" y="37"/>
                    <a:pt x="26" y="37"/>
                  </a:cubicBezTo>
                  <a:cubicBezTo>
                    <a:pt x="25" y="37"/>
                    <a:pt x="24" y="37"/>
                    <a:pt x="24" y="37"/>
                  </a:cubicBezTo>
                  <a:cubicBezTo>
                    <a:pt x="24" y="37"/>
                    <a:pt x="24" y="37"/>
                    <a:pt x="24" y="37"/>
                  </a:cubicBezTo>
                  <a:cubicBezTo>
                    <a:pt x="24" y="37"/>
                    <a:pt x="24" y="37"/>
                    <a:pt x="24" y="37"/>
                  </a:cubicBezTo>
                  <a:cubicBezTo>
                    <a:pt x="24" y="37"/>
                    <a:pt x="24" y="37"/>
                    <a:pt x="23" y="37"/>
                  </a:cubicBezTo>
                  <a:cubicBezTo>
                    <a:pt x="23" y="37"/>
                    <a:pt x="23" y="37"/>
                    <a:pt x="23" y="36"/>
                  </a:cubicBezTo>
                  <a:cubicBezTo>
                    <a:pt x="23" y="36"/>
                    <a:pt x="23" y="36"/>
                    <a:pt x="23" y="36"/>
                  </a:cubicBezTo>
                  <a:cubicBezTo>
                    <a:pt x="23" y="36"/>
                    <a:pt x="23" y="36"/>
                    <a:pt x="23" y="36"/>
                  </a:cubicBezTo>
                  <a:cubicBezTo>
                    <a:pt x="23" y="35"/>
                    <a:pt x="23" y="35"/>
                    <a:pt x="23" y="35"/>
                  </a:cubicBezTo>
                  <a:cubicBezTo>
                    <a:pt x="23" y="35"/>
                    <a:pt x="24" y="35"/>
                    <a:pt x="24" y="35"/>
                  </a:cubicBezTo>
                  <a:cubicBezTo>
                    <a:pt x="25" y="35"/>
                    <a:pt x="25" y="35"/>
                    <a:pt x="26" y="35"/>
                  </a:cubicBezTo>
                  <a:cubicBezTo>
                    <a:pt x="28" y="35"/>
                    <a:pt x="29" y="35"/>
                    <a:pt x="30" y="35"/>
                  </a:cubicBezTo>
                  <a:cubicBezTo>
                    <a:pt x="31" y="35"/>
                    <a:pt x="31" y="35"/>
                    <a:pt x="32" y="35"/>
                  </a:cubicBezTo>
                  <a:cubicBezTo>
                    <a:pt x="32" y="35"/>
                    <a:pt x="32" y="35"/>
                    <a:pt x="32" y="35"/>
                  </a:cubicBezTo>
                  <a:cubicBezTo>
                    <a:pt x="32" y="35"/>
                    <a:pt x="32" y="35"/>
                    <a:pt x="33" y="35"/>
                  </a:cubicBezTo>
                  <a:cubicBezTo>
                    <a:pt x="33" y="35"/>
                    <a:pt x="33" y="35"/>
                    <a:pt x="33" y="35"/>
                  </a:cubicBezTo>
                  <a:cubicBezTo>
                    <a:pt x="33" y="35"/>
                    <a:pt x="33" y="35"/>
                    <a:pt x="33" y="35"/>
                  </a:cubicBezTo>
                  <a:cubicBezTo>
                    <a:pt x="33" y="35"/>
                    <a:pt x="33" y="35"/>
                    <a:pt x="33" y="35"/>
                  </a:cubicBezTo>
                  <a:cubicBezTo>
                    <a:pt x="33" y="35"/>
                    <a:pt x="33" y="35"/>
                    <a:pt x="33" y="35"/>
                  </a:cubicBezTo>
                  <a:cubicBezTo>
                    <a:pt x="33" y="35"/>
                    <a:pt x="33" y="35"/>
                    <a:pt x="33" y="35"/>
                  </a:cubicBezTo>
                  <a:cubicBezTo>
                    <a:pt x="33" y="35"/>
                    <a:pt x="33" y="35"/>
                    <a:pt x="32" y="35"/>
                  </a:cubicBezTo>
                  <a:cubicBezTo>
                    <a:pt x="32" y="35"/>
                    <a:pt x="32" y="35"/>
                    <a:pt x="32" y="35"/>
                  </a:cubicBezTo>
                  <a:cubicBezTo>
                    <a:pt x="32" y="35"/>
                    <a:pt x="32" y="35"/>
                    <a:pt x="32" y="35"/>
                  </a:cubicBezTo>
                  <a:cubicBezTo>
                    <a:pt x="32" y="35"/>
                    <a:pt x="32" y="35"/>
                    <a:pt x="32" y="35"/>
                  </a:cubicBezTo>
                  <a:cubicBezTo>
                    <a:pt x="32" y="34"/>
                    <a:pt x="31" y="34"/>
                    <a:pt x="30" y="34"/>
                  </a:cubicBezTo>
                  <a:cubicBezTo>
                    <a:pt x="30" y="34"/>
                    <a:pt x="29" y="34"/>
                    <a:pt x="29" y="34"/>
                  </a:cubicBezTo>
                  <a:cubicBezTo>
                    <a:pt x="28" y="33"/>
                    <a:pt x="28" y="33"/>
                    <a:pt x="27" y="33"/>
                  </a:cubicBezTo>
                  <a:cubicBezTo>
                    <a:pt x="27" y="33"/>
                    <a:pt x="26" y="33"/>
                    <a:pt x="26" y="33"/>
                  </a:cubicBezTo>
                  <a:cubicBezTo>
                    <a:pt x="25" y="33"/>
                    <a:pt x="25" y="33"/>
                    <a:pt x="25" y="33"/>
                  </a:cubicBezTo>
                  <a:cubicBezTo>
                    <a:pt x="25" y="33"/>
                    <a:pt x="25" y="32"/>
                    <a:pt x="25" y="32"/>
                  </a:cubicBezTo>
                  <a:cubicBezTo>
                    <a:pt x="25" y="32"/>
                    <a:pt x="25" y="32"/>
                    <a:pt x="25" y="32"/>
                  </a:cubicBezTo>
                  <a:cubicBezTo>
                    <a:pt x="25" y="32"/>
                    <a:pt x="25" y="32"/>
                    <a:pt x="26" y="32"/>
                  </a:cubicBezTo>
                  <a:cubicBezTo>
                    <a:pt x="26" y="32"/>
                    <a:pt x="27" y="32"/>
                    <a:pt x="28" y="32"/>
                  </a:cubicBezTo>
                  <a:cubicBezTo>
                    <a:pt x="28" y="32"/>
                    <a:pt x="28" y="32"/>
                    <a:pt x="28" y="32"/>
                  </a:cubicBezTo>
                  <a:cubicBezTo>
                    <a:pt x="28" y="32"/>
                    <a:pt x="28" y="32"/>
                    <a:pt x="28" y="32"/>
                  </a:cubicBezTo>
                  <a:cubicBezTo>
                    <a:pt x="28" y="32"/>
                    <a:pt x="28" y="32"/>
                    <a:pt x="28" y="32"/>
                  </a:cubicBezTo>
                  <a:cubicBezTo>
                    <a:pt x="28" y="32"/>
                    <a:pt x="28" y="32"/>
                    <a:pt x="28" y="32"/>
                  </a:cubicBezTo>
                  <a:cubicBezTo>
                    <a:pt x="29" y="32"/>
                    <a:pt x="29" y="32"/>
                    <a:pt x="30" y="32"/>
                  </a:cubicBezTo>
                  <a:cubicBezTo>
                    <a:pt x="30" y="32"/>
                    <a:pt x="30" y="32"/>
                    <a:pt x="31" y="32"/>
                  </a:cubicBezTo>
                  <a:cubicBezTo>
                    <a:pt x="31" y="32"/>
                    <a:pt x="31" y="32"/>
                    <a:pt x="31" y="32"/>
                  </a:cubicBezTo>
                  <a:cubicBezTo>
                    <a:pt x="31" y="32"/>
                    <a:pt x="31" y="32"/>
                    <a:pt x="31" y="32"/>
                  </a:cubicBezTo>
                  <a:cubicBezTo>
                    <a:pt x="31" y="32"/>
                    <a:pt x="31" y="32"/>
                    <a:pt x="31" y="32"/>
                  </a:cubicBezTo>
                  <a:cubicBezTo>
                    <a:pt x="31" y="32"/>
                    <a:pt x="31" y="32"/>
                    <a:pt x="31" y="32"/>
                  </a:cubicBezTo>
                  <a:cubicBezTo>
                    <a:pt x="31" y="32"/>
                    <a:pt x="31" y="32"/>
                    <a:pt x="31" y="32"/>
                  </a:cubicBezTo>
                  <a:cubicBezTo>
                    <a:pt x="31" y="32"/>
                    <a:pt x="31" y="32"/>
                    <a:pt x="32" y="33"/>
                  </a:cubicBezTo>
                  <a:cubicBezTo>
                    <a:pt x="32" y="33"/>
                    <a:pt x="32" y="33"/>
                    <a:pt x="33" y="33"/>
                  </a:cubicBezTo>
                  <a:cubicBezTo>
                    <a:pt x="33" y="33"/>
                    <a:pt x="33" y="33"/>
                    <a:pt x="33" y="33"/>
                  </a:cubicBezTo>
                  <a:cubicBezTo>
                    <a:pt x="33" y="33"/>
                    <a:pt x="33" y="33"/>
                    <a:pt x="34" y="33"/>
                  </a:cubicBezTo>
                  <a:cubicBezTo>
                    <a:pt x="34" y="33"/>
                    <a:pt x="34" y="32"/>
                    <a:pt x="35" y="32"/>
                  </a:cubicBezTo>
                  <a:cubicBezTo>
                    <a:pt x="35" y="32"/>
                    <a:pt x="35" y="32"/>
                    <a:pt x="35" y="32"/>
                  </a:cubicBezTo>
                  <a:cubicBezTo>
                    <a:pt x="35" y="32"/>
                    <a:pt x="35" y="32"/>
                    <a:pt x="35" y="32"/>
                  </a:cubicBezTo>
                  <a:cubicBezTo>
                    <a:pt x="34" y="32"/>
                    <a:pt x="34" y="31"/>
                    <a:pt x="34" y="31"/>
                  </a:cubicBezTo>
                  <a:cubicBezTo>
                    <a:pt x="34" y="31"/>
                    <a:pt x="34" y="31"/>
                    <a:pt x="34" y="31"/>
                  </a:cubicBezTo>
                  <a:cubicBezTo>
                    <a:pt x="34" y="31"/>
                    <a:pt x="34" y="31"/>
                    <a:pt x="34" y="31"/>
                  </a:cubicBezTo>
                  <a:cubicBezTo>
                    <a:pt x="34" y="31"/>
                    <a:pt x="34" y="31"/>
                    <a:pt x="34" y="31"/>
                  </a:cubicBezTo>
                  <a:cubicBezTo>
                    <a:pt x="33" y="31"/>
                    <a:pt x="33" y="31"/>
                    <a:pt x="33" y="31"/>
                  </a:cubicBezTo>
                  <a:cubicBezTo>
                    <a:pt x="33" y="31"/>
                    <a:pt x="33" y="31"/>
                    <a:pt x="33" y="31"/>
                  </a:cubicBezTo>
                  <a:cubicBezTo>
                    <a:pt x="33" y="31"/>
                    <a:pt x="33" y="30"/>
                    <a:pt x="33" y="30"/>
                  </a:cubicBezTo>
                  <a:cubicBezTo>
                    <a:pt x="33" y="30"/>
                    <a:pt x="33" y="30"/>
                    <a:pt x="32" y="30"/>
                  </a:cubicBezTo>
                  <a:cubicBezTo>
                    <a:pt x="32" y="30"/>
                    <a:pt x="32" y="30"/>
                    <a:pt x="32" y="30"/>
                  </a:cubicBezTo>
                  <a:cubicBezTo>
                    <a:pt x="32" y="30"/>
                    <a:pt x="32" y="30"/>
                    <a:pt x="32" y="29"/>
                  </a:cubicBezTo>
                  <a:cubicBezTo>
                    <a:pt x="32" y="29"/>
                    <a:pt x="32" y="29"/>
                    <a:pt x="32" y="29"/>
                  </a:cubicBezTo>
                  <a:cubicBezTo>
                    <a:pt x="31" y="29"/>
                    <a:pt x="31" y="29"/>
                    <a:pt x="31" y="28"/>
                  </a:cubicBezTo>
                  <a:cubicBezTo>
                    <a:pt x="30" y="28"/>
                    <a:pt x="30" y="28"/>
                    <a:pt x="30" y="28"/>
                  </a:cubicBezTo>
                  <a:cubicBezTo>
                    <a:pt x="30" y="28"/>
                    <a:pt x="30" y="28"/>
                    <a:pt x="30" y="28"/>
                  </a:cubicBezTo>
                  <a:cubicBezTo>
                    <a:pt x="30" y="28"/>
                    <a:pt x="30" y="27"/>
                    <a:pt x="31" y="27"/>
                  </a:cubicBezTo>
                  <a:cubicBezTo>
                    <a:pt x="31" y="27"/>
                    <a:pt x="31" y="27"/>
                    <a:pt x="31" y="27"/>
                  </a:cubicBezTo>
                  <a:cubicBezTo>
                    <a:pt x="31" y="27"/>
                    <a:pt x="32" y="28"/>
                    <a:pt x="33" y="28"/>
                  </a:cubicBezTo>
                  <a:cubicBezTo>
                    <a:pt x="33" y="28"/>
                    <a:pt x="33" y="28"/>
                    <a:pt x="33" y="28"/>
                  </a:cubicBezTo>
                  <a:cubicBezTo>
                    <a:pt x="33" y="28"/>
                    <a:pt x="33" y="28"/>
                    <a:pt x="33" y="28"/>
                  </a:cubicBezTo>
                  <a:cubicBezTo>
                    <a:pt x="33" y="28"/>
                    <a:pt x="33" y="28"/>
                    <a:pt x="33" y="28"/>
                  </a:cubicBezTo>
                  <a:cubicBezTo>
                    <a:pt x="33" y="28"/>
                    <a:pt x="33" y="28"/>
                    <a:pt x="33" y="28"/>
                  </a:cubicBezTo>
                  <a:cubicBezTo>
                    <a:pt x="33" y="28"/>
                    <a:pt x="33" y="28"/>
                    <a:pt x="33" y="28"/>
                  </a:cubicBezTo>
                  <a:cubicBezTo>
                    <a:pt x="34" y="29"/>
                    <a:pt x="34" y="29"/>
                    <a:pt x="34" y="30"/>
                  </a:cubicBezTo>
                  <a:cubicBezTo>
                    <a:pt x="34" y="30"/>
                    <a:pt x="34" y="30"/>
                    <a:pt x="34" y="30"/>
                  </a:cubicBezTo>
                  <a:cubicBezTo>
                    <a:pt x="35" y="30"/>
                    <a:pt x="35" y="30"/>
                    <a:pt x="35" y="30"/>
                  </a:cubicBezTo>
                  <a:cubicBezTo>
                    <a:pt x="35" y="30"/>
                    <a:pt x="36" y="30"/>
                    <a:pt x="36" y="31"/>
                  </a:cubicBezTo>
                  <a:cubicBezTo>
                    <a:pt x="36" y="31"/>
                    <a:pt x="36" y="31"/>
                    <a:pt x="36" y="31"/>
                  </a:cubicBezTo>
                  <a:cubicBezTo>
                    <a:pt x="36" y="31"/>
                    <a:pt x="36" y="31"/>
                    <a:pt x="36" y="31"/>
                  </a:cubicBezTo>
                  <a:cubicBezTo>
                    <a:pt x="36" y="31"/>
                    <a:pt x="36" y="31"/>
                    <a:pt x="36" y="31"/>
                  </a:cubicBezTo>
                  <a:cubicBezTo>
                    <a:pt x="36" y="31"/>
                    <a:pt x="36" y="31"/>
                    <a:pt x="36" y="31"/>
                  </a:cubicBezTo>
                  <a:cubicBezTo>
                    <a:pt x="36" y="31"/>
                    <a:pt x="37" y="31"/>
                    <a:pt x="37" y="31"/>
                  </a:cubicBezTo>
                  <a:cubicBezTo>
                    <a:pt x="37" y="31"/>
                    <a:pt x="37" y="31"/>
                    <a:pt x="37" y="31"/>
                  </a:cubicBezTo>
                  <a:cubicBezTo>
                    <a:pt x="37" y="31"/>
                    <a:pt x="37" y="31"/>
                    <a:pt x="37" y="31"/>
                  </a:cubicBezTo>
                  <a:cubicBezTo>
                    <a:pt x="37" y="31"/>
                    <a:pt x="37" y="31"/>
                    <a:pt x="37" y="31"/>
                  </a:cubicBezTo>
                  <a:cubicBezTo>
                    <a:pt x="37" y="31"/>
                    <a:pt x="37" y="31"/>
                    <a:pt x="37" y="31"/>
                  </a:cubicBezTo>
                  <a:cubicBezTo>
                    <a:pt x="37" y="31"/>
                    <a:pt x="37" y="31"/>
                    <a:pt x="37" y="31"/>
                  </a:cubicBezTo>
                  <a:cubicBezTo>
                    <a:pt x="37" y="31"/>
                    <a:pt x="37" y="31"/>
                    <a:pt x="37" y="31"/>
                  </a:cubicBezTo>
                  <a:cubicBezTo>
                    <a:pt x="37" y="31"/>
                    <a:pt x="37" y="31"/>
                    <a:pt x="37" y="31"/>
                  </a:cubicBezTo>
                  <a:cubicBezTo>
                    <a:pt x="37" y="31"/>
                    <a:pt x="37" y="31"/>
                    <a:pt x="37" y="31"/>
                  </a:cubicBezTo>
                  <a:cubicBezTo>
                    <a:pt x="37" y="31"/>
                    <a:pt x="37" y="31"/>
                    <a:pt x="37" y="31"/>
                  </a:cubicBezTo>
                  <a:cubicBezTo>
                    <a:pt x="37" y="31"/>
                    <a:pt x="37" y="31"/>
                    <a:pt x="37" y="31"/>
                  </a:cubicBezTo>
                  <a:cubicBezTo>
                    <a:pt x="38" y="27"/>
                    <a:pt x="38" y="23"/>
                    <a:pt x="38" y="20"/>
                  </a:cubicBezTo>
                  <a:cubicBezTo>
                    <a:pt x="38" y="18"/>
                    <a:pt x="38" y="16"/>
                    <a:pt x="37" y="15"/>
                  </a:cubicBezTo>
                  <a:cubicBezTo>
                    <a:pt x="36" y="13"/>
                    <a:pt x="35" y="12"/>
                    <a:pt x="34" y="12"/>
                  </a:cubicBezTo>
                  <a:cubicBezTo>
                    <a:pt x="32" y="12"/>
                    <a:pt x="31" y="11"/>
                    <a:pt x="29" y="12"/>
                  </a:cubicBezTo>
                  <a:cubicBezTo>
                    <a:pt x="28" y="12"/>
                    <a:pt x="26" y="13"/>
                    <a:pt x="25" y="14"/>
                  </a:cubicBezTo>
                  <a:cubicBezTo>
                    <a:pt x="23" y="17"/>
                    <a:pt x="21" y="24"/>
                    <a:pt x="20" y="36"/>
                  </a:cubicBezTo>
                  <a:cubicBezTo>
                    <a:pt x="20" y="36"/>
                    <a:pt x="20" y="36"/>
                    <a:pt x="20" y="36"/>
                  </a:cubicBezTo>
                  <a:cubicBezTo>
                    <a:pt x="20" y="36"/>
                    <a:pt x="20" y="36"/>
                    <a:pt x="20" y="36"/>
                  </a:cubicBezTo>
                  <a:cubicBezTo>
                    <a:pt x="20" y="36"/>
                    <a:pt x="20" y="36"/>
                    <a:pt x="20" y="36"/>
                  </a:cubicBezTo>
                  <a:cubicBezTo>
                    <a:pt x="20" y="36"/>
                    <a:pt x="20" y="36"/>
                    <a:pt x="20" y="36"/>
                  </a:cubicBezTo>
                  <a:cubicBezTo>
                    <a:pt x="19" y="45"/>
                    <a:pt x="19" y="48"/>
                    <a:pt x="19" y="53"/>
                  </a:cubicBezTo>
                  <a:cubicBezTo>
                    <a:pt x="20" y="53"/>
                    <a:pt x="19" y="53"/>
                    <a:pt x="19" y="53"/>
                  </a:cubicBezTo>
                  <a:cubicBezTo>
                    <a:pt x="18" y="60"/>
                    <a:pt x="18" y="65"/>
                    <a:pt x="18" y="71"/>
                  </a:cubicBezTo>
                  <a:cubicBezTo>
                    <a:pt x="18" y="71"/>
                    <a:pt x="18" y="71"/>
                    <a:pt x="18" y="71"/>
                  </a:cubicBezTo>
                  <a:cubicBezTo>
                    <a:pt x="11" y="84"/>
                    <a:pt x="8" y="94"/>
                    <a:pt x="6" y="103"/>
                  </a:cubicBezTo>
                  <a:cubicBezTo>
                    <a:pt x="6" y="103"/>
                    <a:pt x="6" y="103"/>
                    <a:pt x="6" y="103"/>
                  </a:cubicBezTo>
                  <a:cubicBezTo>
                    <a:pt x="6" y="103"/>
                    <a:pt x="6" y="103"/>
                    <a:pt x="6" y="103"/>
                  </a:cubicBezTo>
                  <a:cubicBezTo>
                    <a:pt x="6" y="103"/>
                    <a:pt x="6" y="103"/>
                    <a:pt x="6" y="103"/>
                  </a:cubicBezTo>
                  <a:cubicBezTo>
                    <a:pt x="6" y="103"/>
                    <a:pt x="6" y="103"/>
                    <a:pt x="6" y="103"/>
                  </a:cubicBezTo>
                  <a:cubicBezTo>
                    <a:pt x="6" y="103"/>
                    <a:pt x="6" y="103"/>
                    <a:pt x="6" y="103"/>
                  </a:cubicBezTo>
                  <a:cubicBezTo>
                    <a:pt x="7" y="103"/>
                    <a:pt x="7" y="103"/>
                    <a:pt x="7" y="103"/>
                  </a:cubicBezTo>
                  <a:cubicBezTo>
                    <a:pt x="7" y="103"/>
                    <a:pt x="7" y="103"/>
                    <a:pt x="7" y="103"/>
                  </a:cubicBezTo>
                  <a:cubicBezTo>
                    <a:pt x="7" y="103"/>
                    <a:pt x="7" y="103"/>
                    <a:pt x="7" y="103"/>
                  </a:cubicBezTo>
                  <a:cubicBezTo>
                    <a:pt x="7" y="103"/>
                    <a:pt x="7" y="103"/>
                    <a:pt x="7" y="103"/>
                  </a:cubicBezTo>
                  <a:cubicBezTo>
                    <a:pt x="7" y="103"/>
                    <a:pt x="7" y="103"/>
                    <a:pt x="7" y="103"/>
                  </a:cubicBezTo>
                  <a:cubicBezTo>
                    <a:pt x="7" y="103"/>
                    <a:pt x="7" y="103"/>
                    <a:pt x="7" y="103"/>
                  </a:cubicBezTo>
                  <a:cubicBezTo>
                    <a:pt x="7" y="103"/>
                    <a:pt x="7" y="103"/>
                    <a:pt x="7" y="103"/>
                  </a:cubicBezTo>
                  <a:cubicBezTo>
                    <a:pt x="7" y="103"/>
                    <a:pt x="7" y="103"/>
                    <a:pt x="7" y="103"/>
                  </a:cubicBezTo>
                  <a:cubicBezTo>
                    <a:pt x="7" y="103"/>
                    <a:pt x="7" y="103"/>
                    <a:pt x="7" y="103"/>
                  </a:cubicBezTo>
                  <a:cubicBezTo>
                    <a:pt x="8" y="101"/>
                    <a:pt x="10" y="99"/>
                    <a:pt x="12" y="98"/>
                  </a:cubicBezTo>
                  <a:cubicBezTo>
                    <a:pt x="12" y="98"/>
                    <a:pt x="12" y="98"/>
                    <a:pt x="12" y="98"/>
                  </a:cubicBezTo>
                  <a:cubicBezTo>
                    <a:pt x="12" y="98"/>
                    <a:pt x="12" y="98"/>
                    <a:pt x="12" y="98"/>
                  </a:cubicBezTo>
                  <a:cubicBezTo>
                    <a:pt x="14" y="95"/>
                    <a:pt x="16" y="93"/>
                    <a:pt x="18" y="92"/>
                  </a:cubicBezTo>
                  <a:cubicBezTo>
                    <a:pt x="20" y="91"/>
                    <a:pt x="22" y="90"/>
                    <a:pt x="24" y="86"/>
                  </a:cubicBezTo>
                  <a:cubicBezTo>
                    <a:pt x="24" y="86"/>
                    <a:pt x="24" y="86"/>
                    <a:pt x="24" y="86"/>
                  </a:cubicBezTo>
                  <a:cubicBezTo>
                    <a:pt x="26" y="85"/>
                    <a:pt x="26" y="84"/>
                    <a:pt x="27" y="84"/>
                  </a:cubicBezTo>
                  <a:cubicBezTo>
                    <a:pt x="27" y="83"/>
                    <a:pt x="27" y="83"/>
                    <a:pt x="28" y="82"/>
                  </a:cubicBezTo>
                  <a:cubicBezTo>
                    <a:pt x="28" y="82"/>
                    <a:pt x="28" y="82"/>
                    <a:pt x="28" y="82"/>
                  </a:cubicBezTo>
                  <a:cubicBezTo>
                    <a:pt x="28" y="82"/>
                    <a:pt x="28" y="82"/>
                    <a:pt x="28" y="82"/>
                  </a:cubicBezTo>
                  <a:cubicBezTo>
                    <a:pt x="28" y="82"/>
                    <a:pt x="28" y="82"/>
                    <a:pt x="28" y="82"/>
                  </a:cubicBezTo>
                  <a:cubicBezTo>
                    <a:pt x="30" y="80"/>
                    <a:pt x="31" y="79"/>
                    <a:pt x="33" y="78"/>
                  </a:cubicBezTo>
                  <a:cubicBezTo>
                    <a:pt x="33" y="77"/>
                    <a:pt x="34" y="77"/>
                    <a:pt x="34" y="76"/>
                  </a:cubicBezTo>
                  <a:cubicBezTo>
                    <a:pt x="35" y="76"/>
                    <a:pt x="35" y="76"/>
                    <a:pt x="35" y="76"/>
                  </a:cubicBezTo>
                  <a:cubicBezTo>
                    <a:pt x="36" y="76"/>
                    <a:pt x="36" y="76"/>
                    <a:pt x="36" y="77"/>
                  </a:cubicBezTo>
                  <a:cubicBezTo>
                    <a:pt x="37" y="77"/>
                    <a:pt x="38" y="78"/>
                    <a:pt x="38" y="80"/>
                  </a:cubicBezTo>
                  <a:cubicBezTo>
                    <a:pt x="38" y="81"/>
                    <a:pt x="37" y="83"/>
                    <a:pt x="37" y="84"/>
                  </a:cubicBezTo>
                  <a:cubicBezTo>
                    <a:pt x="36" y="86"/>
                    <a:pt x="35" y="87"/>
                    <a:pt x="34" y="88"/>
                  </a:cubicBezTo>
                  <a:cubicBezTo>
                    <a:pt x="34" y="89"/>
                    <a:pt x="33" y="89"/>
                    <a:pt x="33" y="90"/>
                  </a:cubicBezTo>
                  <a:cubicBezTo>
                    <a:pt x="33" y="90"/>
                    <a:pt x="32" y="90"/>
                    <a:pt x="32" y="90"/>
                  </a:cubicBezTo>
                  <a:cubicBezTo>
                    <a:pt x="32" y="90"/>
                    <a:pt x="32" y="90"/>
                    <a:pt x="32" y="90"/>
                  </a:cubicBezTo>
                  <a:cubicBezTo>
                    <a:pt x="32" y="90"/>
                    <a:pt x="32" y="90"/>
                    <a:pt x="32" y="90"/>
                  </a:cubicBezTo>
                  <a:cubicBezTo>
                    <a:pt x="32" y="90"/>
                    <a:pt x="32" y="90"/>
                    <a:pt x="32" y="90"/>
                  </a:cubicBezTo>
                  <a:cubicBezTo>
                    <a:pt x="32" y="90"/>
                    <a:pt x="32" y="90"/>
                    <a:pt x="32" y="90"/>
                  </a:cubicBezTo>
                  <a:cubicBezTo>
                    <a:pt x="32" y="91"/>
                    <a:pt x="32" y="91"/>
                    <a:pt x="32" y="91"/>
                  </a:cubicBezTo>
                  <a:cubicBezTo>
                    <a:pt x="32" y="92"/>
                    <a:pt x="31" y="93"/>
                    <a:pt x="30" y="94"/>
                  </a:cubicBezTo>
                  <a:cubicBezTo>
                    <a:pt x="29" y="94"/>
                    <a:pt x="29" y="95"/>
                    <a:pt x="29" y="95"/>
                  </a:cubicBezTo>
                  <a:cubicBezTo>
                    <a:pt x="29" y="95"/>
                    <a:pt x="29" y="95"/>
                    <a:pt x="29" y="95"/>
                  </a:cubicBezTo>
                  <a:cubicBezTo>
                    <a:pt x="29" y="95"/>
                    <a:pt x="29" y="95"/>
                    <a:pt x="29" y="95"/>
                  </a:cubicBezTo>
                  <a:cubicBezTo>
                    <a:pt x="27" y="95"/>
                    <a:pt x="26" y="95"/>
                    <a:pt x="25" y="96"/>
                  </a:cubicBezTo>
                  <a:cubicBezTo>
                    <a:pt x="24" y="96"/>
                    <a:pt x="24" y="97"/>
                    <a:pt x="23" y="97"/>
                  </a:cubicBezTo>
                  <a:cubicBezTo>
                    <a:pt x="21" y="98"/>
                    <a:pt x="20" y="98"/>
                    <a:pt x="19" y="99"/>
                  </a:cubicBezTo>
                  <a:cubicBezTo>
                    <a:pt x="19" y="99"/>
                    <a:pt x="19" y="99"/>
                    <a:pt x="19" y="99"/>
                  </a:cubicBezTo>
                  <a:cubicBezTo>
                    <a:pt x="18" y="100"/>
                    <a:pt x="17" y="101"/>
                    <a:pt x="16" y="102"/>
                  </a:cubicBezTo>
                  <a:cubicBezTo>
                    <a:pt x="16" y="103"/>
                    <a:pt x="15" y="103"/>
                    <a:pt x="13" y="104"/>
                  </a:cubicBezTo>
                  <a:cubicBezTo>
                    <a:pt x="13" y="104"/>
                    <a:pt x="13" y="104"/>
                    <a:pt x="13" y="104"/>
                  </a:cubicBezTo>
                  <a:cubicBezTo>
                    <a:pt x="13" y="104"/>
                    <a:pt x="13" y="104"/>
                    <a:pt x="13" y="104"/>
                  </a:cubicBezTo>
                  <a:cubicBezTo>
                    <a:pt x="13" y="104"/>
                    <a:pt x="13" y="104"/>
                    <a:pt x="13" y="104"/>
                  </a:cubicBezTo>
                  <a:cubicBezTo>
                    <a:pt x="12" y="105"/>
                    <a:pt x="12" y="105"/>
                    <a:pt x="12" y="106"/>
                  </a:cubicBezTo>
                  <a:cubicBezTo>
                    <a:pt x="11" y="106"/>
                    <a:pt x="11" y="106"/>
                    <a:pt x="11" y="106"/>
                  </a:cubicBezTo>
                  <a:cubicBezTo>
                    <a:pt x="11" y="106"/>
                    <a:pt x="11" y="106"/>
                    <a:pt x="11" y="106"/>
                  </a:cubicBezTo>
                  <a:cubicBezTo>
                    <a:pt x="10" y="107"/>
                    <a:pt x="9" y="107"/>
                    <a:pt x="8" y="108"/>
                  </a:cubicBezTo>
                  <a:cubicBezTo>
                    <a:pt x="8" y="108"/>
                    <a:pt x="8" y="109"/>
                    <a:pt x="8" y="109"/>
                  </a:cubicBezTo>
                  <a:cubicBezTo>
                    <a:pt x="8" y="109"/>
                    <a:pt x="7" y="109"/>
                    <a:pt x="7" y="110"/>
                  </a:cubicBezTo>
                  <a:cubicBezTo>
                    <a:pt x="8" y="110"/>
                    <a:pt x="8" y="110"/>
                    <a:pt x="8" y="110"/>
                  </a:cubicBezTo>
                  <a:cubicBezTo>
                    <a:pt x="8" y="111"/>
                    <a:pt x="9" y="111"/>
                    <a:pt x="9" y="111"/>
                  </a:cubicBezTo>
                  <a:cubicBezTo>
                    <a:pt x="10" y="111"/>
                    <a:pt x="11" y="111"/>
                    <a:pt x="12" y="111"/>
                  </a:cubicBezTo>
                  <a:cubicBezTo>
                    <a:pt x="13" y="111"/>
                    <a:pt x="13" y="110"/>
                    <a:pt x="14" y="110"/>
                  </a:cubicBezTo>
                  <a:cubicBezTo>
                    <a:pt x="14" y="110"/>
                    <a:pt x="14" y="110"/>
                    <a:pt x="15" y="109"/>
                  </a:cubicBezTo>
                  <a:cubicBezTo>
                    <a:pt x="15" y="109"/>
                    <a:pt x="15" y="109"/>
                    <a:pt x="15" y="109"/>
                  </a:cubicBezTo>
                  <a:cubicBezTo>
                    <a:pt x="15" y="109"/>
                    <a:pt x="15" y="109"/>
                    <a:pt x="15" y="109"/>
                  </a:cubicBezTo>
                  <a:cubicBezTo>
                    <a:pt x="16" y="109"/>
                    <a:pt x="16" y="108"/>
                    <a:pt x="17" y="108"/>
                  </a:cubicBezTo>
                  <a:cubicBezTo>
                    <a:pt x="18" y="108"/>
                    <a:pt x="18" y="107"/>
                    <a:pt x="19" y="107"/>
                  </a:cubicBezTo>
                  <a:cubicBezTo>
                    <a:pt x="21" y="108"/>
                    <a:pt x="22" y="109"/>
                    <a:pt x="22" y="110"/>
                  </a:cubicBezTo>
                  <a:cubicBezTo>
                    <a:pt x="22" y="110"/>
                    <a:pt x="22" y="111"/>
                    <a:pt x="22" y="112"/>
                  </a:cubicBezTo>
                  <a:cubicBezTo>
                    <a:pt x="22" y="112"/>
                    <a:pt x="22" y="112"/>
                    <a:pt x="22" y="112"/>
                  </a:cubicBezTo>
                  <a:cubicBezTo>
                    <a:pt x="22" y="113"/>
                    <a:pt x="22" y="114"/>
                    <a:pt x="22" y="114"/>
                  </a:cubicBezTo>
                  <a:cubicBezTo>
                    <a:pt x="22" y="114"/>
                    <a:pt x="22" y="114"/>
                    <a:pt x="22" y="114"/>
                  </a:cubicBezTo>
                  <a:cubicBezTo>
                    <a:pt x="21" y="116"/>
                    <a:pt x="20" y="118"/>
                    <a:pt x="19" y="120"/>
                  </a:cubicBezTo>
                  <a:cubicBezTo>
                    <a:pt x="19" y="121"/>
                    <a:pt x="19" y="123"/>
                    <a:pt x="18" y="124"/>
                  </a:cubicBezTo>
                  <a:cubicBezTo>
                    <a:pt x="18" y="125"/>
                    <a:pt x="18" y="126"/>
                    <a:pt x="17" y="128"/>
                  </a:cubicBezTo>
                  <a:cubicBezTo>
                    <a:pt x="17" y="128"/>
                    <a:pt x="17" y="129"/>
                    <a:pt x="17" y="130"/>
                  </a:cubicBezTo>
                  <a:cubicBezTo>
                    <a:pt x="17" y="130"/>
                    <a:pt x="18" y="131"/>
                    <a:pt x="18" y="131"/>
                  </a:cubicBezTo>
                  <a:cubicBezTo>
                    <a:pt x="19" y="131"/>
                    <a:pt x="20" y="131"/>
                    <a:pt x="20" y="131"/>
                  </a:cubicBezTo>
                  <a:cubicBezTo>
                    <a:pt x="20" y="130"/>
                    <a:pt x="21" y="130"/>
                    <a:pt x="21" y="130"/>
                  </a:cubicBezTo>
                  <a:cubicBezTo>
                    <a:pt x="22" y="128"/>
                    <a:pt x="22" y="127"/>
                    <a:pt x="22" y="126"/>
                  </a:cubicBezTo>
                  <a:cubicBezTo>
                    <a:pt x="23" y="123"/>
                    <a:pt x="23" y="123"/>
                    <a:pt x="24" y="121"/>
                  </a:cubicBezTo>
                  <a:cubicBezTo>
                    <a:pt x="24" y="121"/>
                    <a:pt x="24" y="121"/>
                    <a:pt x="24" y="121"/>
                  </a:cubicBezTo>
                  <a:cubicBezTo>
                    <a:pt x="25" y="120"/>
                    <a:pt x="25" y="119"/>
                    <a:pt x="25" y="118"/>
                  </a:cubicBezTo>
                  <a:cubicBezTo>
                    <a:pt x="26" y="118"/>
                    <a:pt x="26" y="117"/>
                    <a:pt x="26" y="117"/>
                  </a:cubicBezTo>
                  <a:cubicBezTo>
                    <a:pt x="26" y="117"/>
                    <a:pt x="26" y="117"/>
                    <a:pt x="26" y="117"/>
                  </a:cubicBezTo>
                  <a:cubicBezTo>
                    <a:pt x="26" y="118"/>
                    <a:pt x="25" y="120"/>
                    <a:pt x="25" y="122"/>
                  </a:cubicBezTo>
                  <a:cubicBezTo>
                    <a:pt x="25" y="122"/>
                    <a:pt x="25" y="123"/>
                    <a:pt x="25" y="123"/>
                  </a:cubicBezTo>
                  <a:cubicBezTo>
                    <a:pt x="25" y="123"/>
                    <a:pt x="25" y="123"/>
                    <a:pt x="25" y="123"/>
                  </a:cubicBezTo>
                  <a:cubicBezTo>
                    <a:pt x="25" y="123"/>
                    <a:pt x="25" y="123"/>
                    <a:pt x="25" y="123"/>
                  </a:cubicBezTo>
                  <a:cubicBezTo>
                    <a:pt x="25" y="124"/>
                    <a:pt x="25" y="125"/>
                    <a:pt x="25" y="128"/>
                  </a:cubicBezTo>
                  <a:cubicBezTo>
                    <a:pt x="24" y="130"/>
                    <a:pt x="24" y="131"/>
                    <a:pt x="24" y="132"/>
                  </a:cubicBezTo>
                  <a:cubicBezTo>
                    <a:pt x="24" y="133"/>
                    <a:pt x="24" y="133"/>
                    <a:pt x="25" y="133"/>
                  </a:cubicBezTo>
                  <a:cubicBezTo>
                    <a:pt x="25" y="134"/>
                    <a:pt x="26" y="134"/>
                    <a:pt x="26" y="134"/>
                  </a:cubicBezTo>
                  <a:cubicBezTo>
                    <a:pt x="26" y="134"/>
                    <a:pt x="27" y="134"/>
                    <a:pt x="27" y="134"/>
                  </a:cubicBezTo>
                  <a:cubicBezTo>
                    <a:pt x="27" y="134"/>
                    <a:pt x="28" y="133"/>
                    <a:pt x="28" y="133"/>
                  </a:cubicBezTo>
                  <a:cubicBezTo>
                    <a:pt x="28" y="133"/>
                    <a:pt x="28" y="132"/>
                    <a:pt x="28" y="131"/>
                  </a:cubicBezTo>
                  <a:cubicBezTo>
                    <a:pt x="29" y="130"/>
                    <a:pt x="29" y="129"/>
                    <a:pt x="29" y="128"/>
                  </a:cubicBezTo>
                  <a:cubicBezTo>
                    <a:pt x="29" y="125"/>
                    <a:pt x="30" y="122"/>
                    <a:pt x="30" y="120"/>
                  </a:cubicBezTo>
                  <a:cubicBezTo>
                    <a:pt x="30" y="119"/>
                    <a:pt x="31" y="118"/>
                    <a:pt x="31" y="118"/>
                  </a:cubicBezTo>
                  <a:cubicBezTo>
                    <a:pt x="31" y="117"/>
                    <a:pt x="31" y="117"/>
                    <a:pt x="31" y="117"/>
                  </a:cubicBezTo>
                  <a:cubicBezTo>
                    <a:pt x="31" y="117"/>
                    <a:pt x="31" y="117"/>
                    <a:pt x="31" y="117"/>
                  </a:cubicBezTo>
                  <a:cubicBezTo>
                    <a:pt x="31" y="118"/>
                    <a:pt x="31" y="119"/>
                    <a:pt x="31" y="120"/>
                  </a:cubicBezTo>
                  <a:cubicBezTo>
                    <a:pt x="31" y="120"/>
                    <a:pt x="31" y="120"/>
                    <a:pt x="31" y="120"/>
                  </a:cubicBezTo>
                  <a:cubicBezTo>
                    <a:pt x="31" y="120"/>
                    <a:pt x="31" y="120"/>
                    <a:pt x="31" y="120"/>
                  </a:cubicBezTo>
                  <a:cubicBezTo>
                    <a:pt x="31" y="120"/>
                    <a:pt x="31" y="120"/>
                    <a:pt x="31" y="120"/>
                  </a:cubicBezTo>
                  <a:cubicBezTo>
                    <a:pt x="31" y="120"/>
                    <a:pt x="31" y="120"/>
                    <a:pt x="31" y="120"/>
                  </a:cubicBezTo>
                  <a:cubicBezTo>
                    <a:pt x="31" y="121"/>
                    <a:pt x="31" y="122"/>
                    <a:pt x="31" y="123"/>
                  </a:cubicBezTo>
                  <a:cubicBezTo>
                    <a:pt x="32" y="124"/>
                    <a:pt x="32" y="125"/>
                    <a:pt x="32" y="126"/>
                  </a:cubicBezTo>
                  <a:cubicBezTo>
                    <a:pt x="32" y="126"/>
                    <a:pt x="31" y="128"/>
                    <a:pt x="32" y="129"/>
                  </a:cubicBezTo>
                  <a:cubicBezTo>
                    <a:pt x="32" y="130"/>
                    <a:pt x="32" y="130"/>
                    <a:pt x="32" y="131"/>
                  </a:cubicBezTo>
                  <a:cubicBezTo>
                    <a:pt x="32" y="131"/>
                    <a:pt x="33" y="132"/>
                    <a:pt x="33" y="132"/>
                  </a:cubicBezTo>
                  <a:cubicBezTo>
                    <a:pt x="34" y="132"/>
                    <a:pt x="34" y="131"/>
                    <a:pt x="35" y="131"/>
                  </a:cubicBezTo>
                  <a:cubicBezTo>
                    <a:pt x="35" y="131"/>
                    <a:pt x="35" y="131"/>
                    <a:pt x="35" y="131"/>
                  </a:cubicBezTo>
                  <a:cubicBezTo>
                    <a:pt x="35" y="131"/>
                    <a:pt x="36" y="130"/>
                    <a:pt x="36" y="130"/>
                  </a:cubicBezTo>
                  <a:cubicBezTo>
                    <a:pt x="36" y="129"/>
                    <a:pt x="35" y="127"/>
                    <a:pt x="36" y="126"/>
                  </a:cubicBezTo>
                  <a:cubicBezTo>
                    <a:pt x="36" y="125"/>
                    <a:pt x="36" y="124"/>
                    <a:pt x="36" y="123"/>
                  </a:cubicBezTo>
                  <a:cubicBezTo>
                    <a:pt x="36" y="123"/>
                    <a:pt x="36" y="123"/>
                    <a:pt x="36" y="123"/>
                  </a:cubicBezTo>
                  <a:cubicBezTo>
                    <a:pt x="36" y="123"/>
                    <a:pt x="36" y="123"/>
                    <a:pt x="36" y="123"/>
                  </a:cubicBezTo>
                  <a:cubicBezTo>
                    <a:pt x="36" y="123"/>
                    <a:pt x="36" y="123"/>
                    <a:pt x="36" y="122"/>
                  </a:cubicBezTo>
                  <a:cubicBezTo>
                    <a:pt x="36" y="122"/>
                    <a:pt x="36" y="121"/>
                    <a:pt x="36" y="120"/>
                  </a:cubicBezTo>
                  <a:cubicBezTo>
                    <a:pt x="36" y="120"/>
                    <a:pt x="36" y="120"/>
                    <a:pt x="36" y="120"/>
                  </a:cubicBezTo>
                  <a:cubicBezTo>
                    <a:pt x="36" y="120"/>
                    <a:pt x="36" y="120"/>
                    <a:pt x="36" y="120"/>
                  </a:cubicBezTo>
                  <a:cubicBezTo>
                    <a:pt x="36" y="119"/>
                    <a:pt x="36" y="119"/>
                    <a:pt x="36" y="118"/>
                  </a:cubicBezTo>
                  <a:cubicBezTo>
                    <a:pt x="36" y="118"/>
                    <a:pt x="36" y="117"/>
                    <a:pt x="36" y="116"/>
                  </a:cubicBezTo>
                  <a:cubicBezTo>
                    <a:pt x="36" y="116"/>
                    <a:pt x="36" y="115"/>
                    <a:pt x="36" y="115"/>
                  </a:cubicBezTo>
                  <a:cubicBezTo>
                    <a:pt x="36" y="115"/>
                    <a:pt x="36" y="114"/>
                    <a:pt x="37" y="114"/>
                  </a:cubicBezTo>
                  <a:cubicBezTo>
                    <a:pt x="37" y="114"/>
                    <a:pt x="37" y="115"/>
                    <a:pt x="38" y="115"/>
                  </a:cubicBezTo>
                  <a:cubicBezTo>
                    <a:pt x="38" y="115"/>
                    <a:pt x="38" y="116"/>
                    <a:pt x="38" y="116"/>
                  </a:cubicBezTo>
                  <a:cubicBezTo>
                    <a:pt x="38" y="116"/>
                    <a:pt x="38" y="116"/>
                    <a:pt x="38" y="116"/>
                  </a:cubicBezTo>
                  <a:cubicBezTo>
                    <a:pt x="38" y="116"/>
                    <a:pt x="38" y="116"/>
                    <a:pt x="38" y="116"/>
                  </a:cubicBezTo>
                  <a:cubicBezTo>
                    <a:pt x="39" y="116"/>
                    <a:pt x="39" y="117"/>
                    <a:pt x="39" y="117"/>
                  </a:cubicBezTo>
                  <a:cubicBezTo>
                    <a:pt x="39" y="118"/>
                    <a:pt x="40" y="118"/>
                    <a:pt x="40" y="119"/>
                  </a:cubicBezTo>
                  <a:cubicBezTo>
                    <a:pt x="40" y="119"/>
                    <a:pt x="40" y="119"/>
                    <a:pt x="40" y="119"/>
                  </a:cubicBezTo>
                  <a:cubicBezTo>
                    <a:pt x="40" y="119"/>
                    <a:pt x="40" y="119"/>
                    <a:pt x="40" y="119"/>
                  </a:cubicBezTo>
                  <a:cubicBezTo>
                    <a:pt x="40" y="119"/>
                    <a:pt x="40" y="119"/>
                    <a:pt x="40" y="119"/>
                  </a:cubicBezTo>
                  <a:cubicBezTo>
                    <a:pt x="40" y="119"/>
                    <a:pt x="40" y="119"/>
                    <a:pt x="40" y="119"/>
                  </a:cubicBezTo>
                  <a:cubicBezTo>
                    <a:pt x="40" y="119"/>
                    <a:pt x="40" y="119"/>
                    <a:pt x="40" y="119"/>
                  </a:cubicBezTo>
                  <a:cubicBezTo>
                    <a:pt x="40" y="119"/>
                    <a:pt x="40" y="119"/>
                    <a:pt x="41" y="120"/>
                  </a:cubicBezTo>
                  <a:cubicBezTo>
                    <a:pt x="41" y="120"/>
                    <a:pt x="41" y="121"/>
                    <a:pt x="42" y="122"/>
                  </a:cubicBezTo>
                  <a:cubicBezTo>
                    <a:pt x="42" y="123"/>
                    <a:pt x="42" y="123"/>
                    <a:pt x="43" y="123"/>
                  </a:cubicBezTo>
                  <a:cubicBezTo>
                    <a:pt x="43" y="123"/>
                    <a:pt x="43" y="123"/>
                    <a:pt x="43" y="123"/>
                  </a:cubicBezTo>
                  <a:cubicBezTo>
                    <a:pt x="43" y="123"/>
                    <a:pt x="44" y="123"/>
                    <a:pt x="44" y="123"/>
                  </a:cubicBezTo>
                  <a:cubicBezTo>
                    <a:pt x="44" y="123"/>
                    <a:pt x="44" y="123"/>
                    <a:pt x="45" y="123"/>
                  </a:cubicBezTo>
                  <a:cubicBezTo>
                    <a:pt x="45" y="123"/>
                    <a:pt x="45" y="122"/>
                    <a:pt x="45" y="122"/>
                  </a:cubicBezTo>
                  <a:cubicBezTo>
                    <a:pt x="45" y="121"/>
                    <a:pt x="45" y="120"/>
                    <a:pt x="44" y="117"/>
                  </a:cubicBezTo>
                  <a:cubicBezTo>
                    <a:pt x="44" y="117"/>
                    <a:pt x="44" y="117"/>
                    <a:pt x="44" y="117"/>
                  </a:cubicBezTo>
                  <a:cubicBezTo>
                    <a:pt x="43" y="115"/>
                    <a:pt x="43" y="115"/>
                    <a:pt x="42" y="114"/>
                  </a:cubicBezTo>
                  <a:cubicBezTo>
                    <a:pt x="42" y="114"/>
                    <a:pt x="42" y="114"/>
                    <a:pt x="42" y="114"/>
                  </a:cubicBezTo>
                  <a:cubicBezTo>
                    <a:pt x="42" y="113"/>
                    <a:pt x="41" y="112"/>
                    <a:pt x="40" y="111"/>
                  </a:cubicBezTo>
                  <a:cubicBezTo>
                    <a:pt x="40" y="111"/>
                    <a:pt x="40" y="111"/>
                    <a:pt x="40" y="111"/>
                  </a:cubicBezTo>
                  <a:cubicBezTo>
                    <a:pt x="40" y="111"/>
                    <a:pt x="40" y="111"/>
                    <a:pt x="40" y="111"/>
                  </a:cubicBezTo>
                  <a:cubicBezTo>
                    <a:pt x="40" y="111"/>
                    <a:pt x="40" y="111"/>
                    <a:pt x="40" y="111"/>
                  </a:cubicBezTo>
                  <a:cubicBezTo>
                    <a:pt x="40" y="110"/>
                    <a:pt x="40" y="109"/>
                    <a:pt x="40" y="109"/>
                  </a:cubicBezTo>
                  <a:cubicBezTo>
                    <a:pt x="40" y="109"/>
                    <a:pt x="40" y="109"/>
                    <a:pt x="40" y="108"/>
                  </a:cubicBezTo>
                  <a:cubicBezTo>
                    <a:pt x="40" y="108"/>
                    <a:pt x="40" y="108"/>
                    <a:pt x="40" y="108"/>
                  </a:cubicBezTo>
                  <a:cubicBezTo>
                    <a:pt x="40" y="108"/>
                    <a:pt x="40" y="108"/>
                    <a:pt x="40" y="108"/>
                  </a:cubicBezTo>
                  <a:cubicBezTo>
                    <a:pt x="40" y="108"/>
                    <a:pt x="40" y="108"/>
                    <a:pt x="40" y="108"/>
                  </a:cubicBezTo>
                  <a:cubicBezTo>
                    <a:pt x="40" y="108"/>
                    <a:pt x="40" y="108"/>
                    <a:pt x="40" y="108"/>
                  </a:cubicBezTo>
                  <a:cubicBezTo>
                    <a:pt x="40" y="108"/>
                    <a:pt x="40" y="107"/>
                    <a:pt x="40" y="107"/>
                  </a:cubicBezTo>
                  <a:cubicBezTo>
                    <a:pt x="41" y="107"/>
                    <a:pt x="41" y="107"/>
                    <a:pt x="42" y="107"/>
                  </a:cubicBezTo>
                  <a:cubicBezTo>
                    <a:pt x="42" y="107"/>
                    <a:pt x="42" y="107"/>
                    <a:pt x="42" y="107"/>
                  </a:cubicBezTo>
                  <a:cubicBezTo>
                    <a:pt x="42" y="107"/>
                    <a:pt x="42" y="107"/>
                    <a:pt x="42" y="107"/>
                  </a:cubicBezTo>
                  <a:cubicBezTo>
                    <a:pt x="46" y="106"/>
                    <a:pt x="51" y="105"/>
                    <a:pt x="55" y="104"/>
                  </a:cubicBezTo>
                  <a:cubicBezTo>
                    <a:pt x="58" y="103"/>
                    <a:pt x="61" y="103"/>
                    <a:pt x="64" y="102"/>
                  </a:cubicBezTo>
                  <a:cubicBezTo>
                    <a:pt x="65" y="102"/>
                    <a:pt x="68" y="102"/>
                    <a:pt x="71" y="101"/>
                  </a:cubicBezTo>
                  <a:cubicBezTo>
                    <a:pt x="73" y="101"/>
                    <a:pt x="74" y="101"/>
                    <a:pt x="75" y="102"/>
                  </a:cubicBezTo>
                  <a:cubicBezTo>
                    <a:pt x="76" y="102"/>
                    <a:pt x="77" y="103"/>
                    <a:pt x="77" y="104"/>
                  </a:cubicBezTo>
                  <a:cubicBezTo>
                    <a:pt x="77" y="105"/>
                    <a:pt x="77" y="106"/>
                    <a:pt x="76" y="107"/>
                  </a:cubicBezTo>
                  <a:cubicBezTo>
                    <a:pt x="76" y="107"/>
                    <a:pt x="75" y="108"/>
                    <a:pt x="74" y="108"/>
                  </a:cubicBezTo>
                  <a:cubicBezTo>
                    <a:pt x="72" y="109"/>
                    <a:pt x="69" y="109"/>
                    <a:pt x="66" y="110"/>
                  </a:cubicBezTo>
                  <a:cubicBezTo>
                    <a:pt x="60" y="111"/>
                    <a:pt x="59" y="112"/>
                    <a:pt x="56" y="112"/>
                  </a:cubicBezTo>
                  <a:cubicBezTo>
                    <a:pt x="56" y="112"/>
                    <a:pt x="56" y="112"/>
                    <a:pt x="56" y="112"/>
                  </a:cubicBezTo>
                  <a:cubicBezTo>
                    <a:pt x="56" y="112"/>
                    <a:pt x="56" y="112"/>
                    <a:pt x="56" y="112"/>
                  </a:cubicBezTo>
                  <a:cubicBezTo>
                    <a:pt x="54" y="113"/>
                    <a:pt x="51" y="114"/>
                    <a:pt x="49" y="114"/>
                  </a:cubicBezTo>
                  <a:cubicBezTo>
                    <a:pt x="48" y="115"/>
                    <a:pt x="47" y="115"/>
                    <a:pt x="46" y="115"/>
                  </a:cubicBezTo>
                  <a:cubicBezTo>
                    <a:pt x="46" y="116"/>
                    <a:pt x="45" y="116"/>
                    <a:pt x="45" y="117"/>
                  </a:cubicBezTo>
                  <a:cubicBezTo>
                    <a:pt x="45" y="117"/>
                    <a:pt x="45" y="117"/>
                    <a:pt x="45" y="117"/>
                  </a:cubicBezTo>
                  <a:cubicBezTo>
                    <a:pt x="45" y="117"/>
                    <a:pt x="45" y="117"/>
                    <a:pt x="45" y="117"/>
                  </a:cubicBezTo>
                  <a:cubicBezTo>
                    <a:pt x="45" y="117"/>
                    <a:pt x="45" y="117"/>
                    <a:pt x="45" y="117"/>
                  </a:cubicBezTo>
                  <a:cubicBezTo>
                    <a:pt x="45" y="117"/>
                    <a:pt x="45" y="117"/>
                    <a:pt x="45" y="117"/>
                  </a:cubicBezTo>
                  <a:cubicBezTo>
                    <a:pt x="45" y="117"/>
                    <a:pt x="45" y="117"/>
                    <a:pt x="45" y="117"/>
                  </a:cubicBezTo>
                  <a:cubicBezTo>
                    <a:pt x="45" y="117"/>
                    <a:pt x="45" y="117"/>
                    <a:pt x="45" y="117"/>
                  </a:cubicBezTo>
                  <a:cubicBezTo>
                    <a:pt x="45" y="117"/>
                    <a:pt x="45" y="117"/>
                    <a:pt x="45" y="117"/>
                  </a:cubicBezTo>
                  <a:cubicBezTo>
                    <a:pt x="48" y="117"/>
                    <a:pt x="53" y="116"/>
                    <a:pt x="56" y="116"/>
                  </a:cubicBezTo>
                  <a:cubicBezTo>
                    <a:pt x="58" y="116"/>
                    <a:pt x="59" y="116"/>
                    <a:pt x="60" y="116"/>
                  </a:cubicBezTo>
                  <a:cubicBezTo>
                    <a:pt x="62" y="116"/>
                    <a:pt x="65" y="116"/>
                    <a:pt x="69" y="117"/>
                  </a:cubicBezTo>
                  <a:cubicBezTo>
                    <a:pt x="73" y="117"/>
                    <a:pt x="76" y="116"/>
                    <a:pt x="78" y="117"/>
                  </a:cubicBezTo>
                  <a:cubicBezTo>
                    <a:pt x="79" y="117"/>
                    <a:pt x="80" y="117"/>
                    <a:pt x="81" y="118"/>
                  </a:cubicBezTo>
                  <a:cubicBezTo>
                    <a:pt x="81" y="119"/>
                    <a:pt x="81" y="119"/>
                    <a:pt x="81" y="121"/>
                  </a:cubicBezTo>
                  <a:cubicBezTo>
                    <a:pt x="81" y="121"/>
                    <a:pt x="81" y="122"/>
                    <a:pt x="81" y="122"/>
                  </a:cubicBezTo>
                  <a:cubicBezTo>
                    <a:pt x="81" y="123"/>
                    <a:pt x="80" y="123"/>
                    <a:pt x="79" y="124"/>
                  </a:cubicBezTo>
                  <a:cubicBezTo>
                    <a:pt x="78" y="124"/>
                    <a:pt x="77" y="124"/>
                    <a:pt x="76" y="124"/>
                  </a:cubicBezTo>
                  <a:cubicBezTo>
                    <a:pt x="74" y="124"/>
                    <a:pt x="71" y="124"/>
                    <a:pt x="68" y="124"/>
                  </a:cubicBezTo>
                  <a:cubicBezTo>
                    <a:pt x="63" y="124"/>
                    <a:pt x="56" y="124"/>
                    <a:pt x="53" y="125"/>
                  </a:cubicBezTo>
                  <a:cubicBezTo>
                    <a:pt x="50" y="125"/>
                    <a:pt x="48" y="125"/>
                    <a:pt x="47" y="125"/>
                  </a:cubicBezTo>
                  <a:cubicBezTo>
                    <a:pt x="46" y="125"/>
                    <a:pt x="45" y="125"/>
                    <a:pt x="45" y="125"/>
                  </a:cubicBezTo>
                  <a:cubicBezTo>
                    <a:pt x="44" y="126"/>
                    <a:pt x="44" y="126"/>
                    <a:pt x="44" y="127"/>
                  </a:cubicBezTo>
                  <a:cubicBezTo>
                    <a:pt x="44" y="127"/>
                    <a:pt x="44" y="127"/>
                    <a:pt x="44" y="127"/>
                  </a:cubicBezTo>
                  <a:cubicBezTo>
                    <a:pt x="44" y="127"/>
                    <a:pt x="44" y="127"/>
                    <a:pt x="44" y="127"/>
                  </a:cubicBezTo>
                  <a:cubicBezTo>
                    <a:pt x="44" y="127"/>
                    <a:pt x="44" y="127"/>
                    <a:pt x="44" y="127"/>
                  </a:cubicBezTo>
                  <a:cubicBezTo>
                    <a:pt x="44" y="127"/>
                    <a:pt x="44" y="127"/>
                    <a:pt x="44" y="127"/>
                  </a:cubicBezTo>
                  <a:cubicBezTo>
                    <a:pt x="44" y="127"/>
                    <a:pt x="44" y="127"/>
                    <a:pt x="44" y="127"/>
                  </a:cubicBezTo>
                  <a:cubicBezTo>
                    <a:pt x="44" y="127"/>
                    <a:pt x="44" y="127"/>
                    <a:pt x="44" y="127"/>
                  </a:cubicBezTo>
                  <a:cubicBezTo>
                    <a:pt x="44" y="127"/>
                    <a:pt x="44" y="127"/>
                    <a:pt x="44" y="127"/>
                  </a:cubicBezTo>
                  <a:cubicBezTo>
                    <a:pt x="46" y="128"/>
                    <a:pt x="49" y="128"/>
                    <a:pt x="52" y="128"/>
                  </a:cubicBezTo>
                  <a:cubicBezTo>
                    <a:pt x="54" y="128"/>
                    <a:pt x="56" y="129"/>
                    <a:pt x="58" y="130"/>
                  </a:cubicBezTo>
                  <a:cubicBezTo>
                    <a:pt x="60" y="130"/>
                    <a:pt x="62" y="131"/>
                    <a:pt x="64" y="131"/>
                  </a:cubicBezTo>
                  <a:cubicBezTo>
                    <a:pt x="65" y="131"/>
                    <a:pt x="68" y="131"/>
                    <a:pt x="70" y="131"/>
                  </a:cubicBezTo>
                  <a:cubicBezTo>
                    <a:pt x="71" y="132"/>
                    <a:pt x="72" y="132"/>
                    <a:pt x="73" y="133"/>
                  </a:cubicBezTo>
                  <a:cubicBezTo>
                    <a:pt x="74" y="133"/>
                    <a:pt x="74" y="134"/>
                    <a:pt x="74" y="135"/>
                  </a:cubicBezTo>
                  <a:cubicBezTo>
                    <a:pt x="74" y="136"/>
                    <a:pt x="74" y="137"/>
                    <a:pt x="73" y="138"/>
                  </a:cubicBezTo>
                  <a:cubicBezTo>
                    <a:pt x="73" y="138"/>
                    <a:pt x="72" y="139"/>
                    <a:pt x="71" y="139"/>
                  </a:cubicBezTo>
                  <a:cubicBezTo>
                    <a:pt x="70" y="139"/>
                    <a:pt x="70" y="139"/>
                    <a:pt x="69" y="138"/>
                  </a:cubicBezTo>
                  <a:cubicBezTo>
                    <a:pt x="69" y="138"/>
                    <a:pt x="69" y="138"/>
                    <a:pt x="69" y="138"/>
                  </a:cubicBezTo>
                  <a:cubicBezTo>
                    <a:pt x="68" y="138"/>
                    <a:pt x="67" y="138"/>
                    <a:pt x="65" y="138"/>
                  </a:cubicBezTo>
                  <a:cubicBezTo>
                    <a:pt x="65" y="138"/>
                    <a:pt x="64" y="138"/>
                    <a:pt x="64" y="138"/>
                  </a:cubicBezTo>
                  <a:cubicBezTo>
                    <a:pt x="64" y="138"/>
                    <a:pt x="63" y="138"/>
                    <a:pt x="63" y="138"/>
                  </a:cubicBezTo>
                  <a:cubicBezTo>
                    <a:pt x="59" y="138"/>
                    <a:pt x="57" y="138"/>
                    <a:pt x="55" y="137"/>
                  </a:cubicBezTo>
                  <a:cubicBezTo>
                    <a:pt x="54" y="137"/>
                    <a:pt x="53" y="137"/>
                    <a:pt x="51" y="137"/>
                  </a:cubicBezTo>
                  <a:cubicBezTo>
                    <a:pt x="51" y="137"/>
                    <a:pt x="51" y="137"/>
                    <a:pt x="50" y="137"/>
                  </a:cubicBezTo>
                  <a:cubicBezTo>
                    <a:pt x="50" y="137"/>
                    <a:pt x="50" y="137"/>
                    <a:pt x="50" y="137"/>
                  </a:cubicBezTo>
                  <a:cubicBezTo>
                    <a:pt x="50" y="137"/>
                    <a:pt x="50" y="137"/>
                    <a:pt x="50" y="137"/>
                  </a:cubicBezTo>
                  <a:cubicBezTo>
                    <a:pt x="49" y="137"/>
                    <a:pt x="48" y="136"/>
                    <a:pt x="47" y="136"/>
                  </a:cubicBezTo>
                  <a:cubicBezTo>
                    <a:pt x="46" y="136"/>
                    <a:pt x="45" y="136"/>
                    <a:pt x="44" y="135"/>
                  </a:cubicBezTo>
                  <a:cubicBezTo>
                    <a:pt x="44" y="135"/>
                    <a:pt x="44" y="135"/>
                    <a:pt x="44" y="135"/>
                  </a:cubicBezTo>
                  <a:cubicBezTo>
                    <a:pt x="44" y="135"/>
                    <a:pt x="44" y="135"/>
                    <a:pt x="44" y="135"/>
                  </a:cubicBezTo>
                  <a:cubicBezTo>
                    <a:pt x="44" y="135"/>
                    <a:pt x="44" y="135"/>
                    <a:pt x="44" y="135"/>
                  </a:cubicBezTo>
                  <a:cubicBezTo>
                    <a:pt x="44" y="135"/>
                    <a:pt x="43" y="135"/>
                    <a:pt x="43" y="135"/>
                  </a:cubicBezTo>
                  <a:cubicBezTo>
                    <a:pt x="42" y="135"/>
                    <a:pt x="40" y="135"/>
                    <a:pt x="39" y="135"/>
                  </a:cubicBezTo>
                  <a:cubicBezTo>
                    <a:pt x="38" y="136"/>
                    <a:pt x="37" y="137"/>
                    <a:pt x="37" y="138"/>
                  </a:cubicBezTo>
                  <a:cubicBezTo>
                    <a:pt x="37" y="138"/>
                    <a:pt x="37" y="138"/>
                    <a:pt x="37" y="138"/>
                  </a:cubicBezTo>
                  <a:cubicBezTo>
                    <a:pt x="37" y="138"/>
                    <a:pt x="37" y="138"/>
                    <a:pt x="37" y="138"/>
                  </a:cubicBezTo>
                  <a:cubicBezTo>
                    <a:pt x="37" y="138"/>
                    <a:pt x="37" y="138"/>
                    <a:pt x="37" y="138"/>
                  </a:cubicBezTo>
                  <a:cubicBezTo>
                    <a:pt x="37" y="138"/>
                    <a:pt x="37" y="138"/>
                    <a:pt x="37" y="138"/>
                  </a:cubicBezTo>
                  <a:cubicBezTo>
                    <a:pt x="37" y="138"/>
                    <a:pt x="37" y="138"/>
                    <a:pt x="37" y="138"/>
                  </a:cubicBezTo>
                  <a:cubicBezTo>
                    <a:pt x="37" y="138"/>
                    <a:pt x="37" y="138"/>
                    <a:pt x="37" y="138"/>
                  </a:cubicBezTo>
                  <a:cubicBezTo>
                    <a:pt x="37" y="139"/>
                    <a:pt x="38" y="140"/>
                    <a:pt x="39" y="141"/>
                  </a:cubicBezTo>
                  <a:cubicBezTo>
                    <a:pt x="39" y="141"/>
                    <a:pt x="40" y="142"/>
                    <a:pt x="41" y="142"/>
                  </a:cubicBezTo>
                  <a:cubicBezTo>
                    <a:pt x="41" y="142"/>
                    <a:pt x="41" y="142"/>
                    <a:pt x="41" y="142"/>
                  </a:cubicBezTo>
                  <a:cubicBezTo>
                    <a:pt x="41" y="142"/>
                    <a:pt x="41" y="142"/>
                    <a:pt x="41" y="142"/>
                  </a:cubicBezTo>
                  <a:cubicBezTo>
                    <a:pt x="41" y="142"/>
                    <a:pt x="41" y="142"/>
                    <a:pt x="41" y="142"/>
                  </a:cubicBezTo>
                  <a:cubicBezTo>
                    <a:pt x="41" y="142"/>
                    <a:pt x="41" y="142"/>
                    <a:pt x="41" y="142"/>
                  </a:cubicBezTo>
                  <a:cubicBezTo>
                    <a:pt x="41" y="143"/>
                    <a:pt x="42" y="143"/>
                    <a:pt x="43" y="144"/>
                  </a:cubicBezTo>
                  <a:cubicBezTo>
                    <a:pt x="44" y="145"/>
                    <a:pt x="45" y="146"/>
                    <a:pt x="46" y="146"/>
                  </a:cubicBezTo>
                  <a:cubicBezTo>
                    <a:pt x="46" y="146"/>
                    <a:pt x="46" y="146"/>
                    <a:pt x="46" y="146"/>
                  </a:cubicBezTo>
                  <a:cubicBezTo>
                    <a:pt x="46" y="146"/>
                    <a:pt x="46" y="147"/>
                    <a:pt x="47" y="147"/>
                  </a:cubicBezTo>
                  <a:cubicBezTo>
                    <a:pt x="47" y="147"/>
                    <a:pt x="47" y="147"/>
                    <a:pt x="48" y="148"/>
                  </a:cubicBezTo>
                  <a:cubicBezTo>
                    <a:pt x="49" y="149"/>
                    <a:pt x="51" y="150"/>
                    <a:pt x="53" y="151"/>
                  </a:cubicBezTo>
                  <a:cubicBezTo>
                    <a:pt x="53" y="151"/>
                    <a:pt x="54" y="152"/>
                    <a:pt x="54" y="153"/>
                  </a:cubicBezTo>
                  <a:cubicBezTo>
                    <a:pt x="55" y="153"/>
                    <a:pt x="55" y="154"/>
                    <a:pt x="54" y="154"/>
                  </a:cubicBezTo>
                  <a:cubicBezTo>
                    <a:pt x="54" y="155"/>
                    <a:pt x="54" y="155"/>
                    <a:pt x="53" y="156"/>
                  </a:cubicBezTo>
                  <a:cubicBezTo>
                    <a:pt x="53" y="156"/>
                    <a:pt x="52" y="156"/>
                    <a:pt x="52" y="156"/>
                  </a:cubicBezTo>
                  <a:cubicBezTo>
                    <a:pt x="50" y="156"/>
                    <a:pt x="47" y="155"/>
                    <a:pt x="43" y="153"/>
                  </a:cubicBezTo>
                  <a:cubicBezTo>
                    <a:pt x="39" y="150"/>
                    <a:pt x="38" y="150"/>
                    <a:pt x="36" y="148"/>
                  </a:cubicBezTo>
                  <a:cubicBezTo>
                    <a:pt x="36" y="148"/>
                    <a:pt x="36" y="148"/>
                    <a:pt x="36" y="148"/>
                  </a:cubicBezTo>
                  <a:cubicBezTo>
                    <a:pt x="36" y="148"/>
                    <a:pt x="36" y="148"/>
                    <a:pt x="36" y="148"/>
                  </a:cubicBezTo>
                  <a:cubicBezTo>
                    <a:pt x="36" y="148"/>
                    <a:pt x="36" y="148"/>
                    <a:pt x="36" y="148"/>
                  </a:cubicBezTo>
                  <a:cubicBezTo>
                    <a:pt x="36" y="148"/>
                    <a:pt x="36" y="148"/>
                    <a:pt x="36" y="148"/>
                  </a:cubicBezTo>
                  <a:cubicBezTo>
                    <a:pt x="34" y="147"/>
                    <a:pt x="32" y="145"/>
                    <a:pt x="30" y="144"/>
                  </a:cubicBezTo>
                  <a:cubicBezTo>
                    <a:pt x="30" y="144"/>
                    <a:pt x="30" y="144"/>
                    <a:pt x="30" y="144"/>
                  </a:cubicBezTo>
                  <a:cubicBezTo>
                    <a:pt x="30" y="144"/>
                    <a:pt x="30" y="144"/>
                    <a:pt x="30" y="144"/>
                  </a:cubicBezTo>
                  <a:cubicBezTo>
                    <a:pt x="29" y="144"/>
                    <a:pt x="29" y="144"/>
                    <a:pt x="29" y="144"/>
                  </a:cubicBezTo>
                  <a:cubicBezTo>
                    <a:pt x="18" y="142"/>
                    <a:pt x="13" y="138"/>
                    <a:pt x="9" y="136"/>
                  </a:cubicBezTo>
                  <a:cubicBezTo>
                    <a:pt x="9" y="136"/>
                    <a:pt x="9" y="136"/>
                    <a:pt x="9" y="136"/>
                  </a:cubicBezTo>
                  <a:cubicBezTo>
                    <a:pt x="5" y="135"/>
                    <a:pt x="3" y="133"/>
                    <a:pt x="1" y="130"/>
                  </a:cubicBezTo>
                  <a:cubicBezTo>
                    <a:pt x="1" y="130"/>
                    <a:pt x="1" y="130"/>
                    <a:pt x="1" y="130"/>
                  </a:cubicBezTo>
                  <a:cubicBezTo>
                    <a:pt x="1" y="130"/>
                    <a:pt x="1" y="130"/>
                    <a:pt x="1" y="130"/>
                  </a:cubicBezTo>
                  <a:cubicBezTo>
                    <a:pt x="1" y="130"/>
                    <a:pt x="1" y="130"/>
                    <a:pt x="1" y="130"/>
                  </a:cubicBezTo>
                  <a:cubicBezTo>
                    <a:pt x="1" y="130"/>
                    <a:pt x="1" y="130"/>
                    <a:pt x="1" y="130"/>
                  </a:cubicBezTo>
                  <a:cubicBezTo>
                    <a:pt x="1" y="130"/>
                    <a:pt x="1" y="130"/>
                    <a:pt x="1" y="130"/>
                  </a:cubicBezTo>
                  <a:cubicBezTo>
                    <a:pt x="1" y="130"/>
                    <a:pt x="1" y="130"/>
                    <a:pt x="1" y="130"/>
                  </a:cubicBezTo>
                  <a:cubicBezTo>
                    <a:pt x="1" y="130"/>
                    <a:pt x="1" y="130"/>
                    <a:pt x="1" y="130"/>
                  </a:cubicBezTo>
                  <a:cubicBezTo>
                    <a:pt x="1" y="130"/>
                    <a:pt x="1" y="130"/>
                    <a:pt x="1" y="130"/>
                  </a:cubicBezTo>
                  <a:cubicBezTo>
                    <a:pt x="1" y="130"/>
                    <a:pt x="1" y="130"/>
                    <a:pt x="1" y="130"/>
                  </a:cubicBezTo>
                  <a:cubicBezTo>
                    <a:pt x="1" y="130"/>
                    <a:pt x="1" y="130"/>
                    <a:pt x="1" y="130"/>
                  </a:cubicBezTo>
                  <a:cubicBezTo>
                    <a:pt x="0" y="130"/>
                    <a:pt x="0" y="130"/>
                    <a:pt x="0" y="130"/>
                  </a:cubicBezTo>
                  <a:cubicBezTo>
                    <a:pt x="1" y="131"/>
                    <a:pt x="1" y="131"/>
                    <a:pt x="1" y="131"/>
                  </a:cubicBezTo>
                  <a:cubicBezTo>
                    <a:pt x="1" y="131"/>
                    <a:pt x="1" y="131"/>
                    <a:pt x="1" y="131"/>
                  </a:cubicBezTo>
                  <a:cubicBezTo>
                    <a:pt x="1" y="131"/>
                    <a:pt x="1" y="131"/>
                    <a:pt x="1" y="131"/>
                  </a:cubicBezTo>
                  <a:cubicBezTo>
                    <a:pt x="1" y="131"/>
                    <a:pt x="1" y="131"/>
                    <a:pt x="1" y="131"/>
                  </a:cubicBezTo>
                  <a:cubicBezTo>
                    <a:pt x="1" y="131"/>
                    <a:pt x="1" y="131"/>
                    <a:pt x="1" y="131"/>
                  </a:cubicBezTo>
                  <a:cubicBezTo>
                    <a:pt x="1" y="131"/>
                    <a:pt x="1" y="131"/>
                    <a:pt x="1" y="131"/>
                  </a:cubicBezTo>
                  <a:cubicBezTo>
                    <a:pt x="1" y="143"/>
                    <a:pt x="10" y="154"/>
                    <a:pt x="26" y="161"/>
                  </a:cubicBezTo>
                  <a:cubicBezTo>
                    <a:pt x="26" y="161"/>
                    <a:pt x="26" y="161"/>
                    <a:pt x="26" y="161"/>
                  </a:cubicBezTo>
                  <a:cubicBezTo>
                    <a:pt x="33" y="165"/>
                    <a:pt x="37" y="166"/>
                    <a:pt x="42" y="166"/>
                  </a:cubicBezTo>
                  <a:cubicBezTo>
                    <a:pt x="46" y="167"/>
                    <a:pt x="50" y="167"/>
                    <a:pt x="56" y="167"/>
                  </a:cubicBezTo>
                  <a:cubicBezTo>
                    <a:pt x="62" y="168"/>
                    <a:pt x="69" y="167"/>
                    <a:pt x="74" y="166"/>
                  </a:cubicBezTo>
                  <a:cubicBezTo>
                    <a:pt x="74" y="166"/>
                    <a:pt x="74" y="166"/>
                    <a:pt x="74" y="166"/>
                  </a:cubicBezTo>
                  <a:cubicBezTo>
                    <a:pt x="83" y="166"/>
                    <a:pt x="88" y="164"/>
                    <a:pt x="92" y="162"/>
                  </a:cubicBezTo>
                  <a:cubicBezTo>
                    <a:pt x="97" y="160"/>
                    <a:pt x="102" y="159"/>
                    <a:pt x="111" y="159"/>
                  </a:cubicBezTo>
                  <a:cubicBezTo>
                    <a:pt x="111" y="159"/>
                    <a:pt x="111" y="159"/>
                    <a:pt x="111" y="159"/>
                  </a:cubicBezTo>
                  <a:cubicBezTo>
                    <a:pt x="111" y="159"/>
                    <a:pt x="111" y="159"/>
                    <a:pt x="111" y="159"/>
                  </a:cubicBezTo>
                  <a:cubicBezTo>
                    <a:pt x="111" y="159"/>
                    <a:pt x="111" y="159"/>
                    <a:pt x="111" y="159"/>
                  </a:cubicBezTo>
                  <a:cubicBezTo>
                    <a:pt x="116" y="158"/>
                    <a:pt x="118" y="158"/>
                    <a:pt x="119" y="158"/>
                  </a:cubicBezTo>
                  <a:cubicBezTo>
                    <a:pt x="121" y="157"/>
                    <a:pt x="121" y="157"/>
                    <a:pt x="124" y="156"/>
                  </a:cubicBezTo>
                  <a:cubicBezTo>
                    <a:pt x="124" y="156"/>
                    <a:pt x="124" y="156"/>
                    <a:pt x="124" y="156"/>
                  </a:cubicBezTo>
                  <a:cubicBezTo>
                    <a:pt x="129" y="156"/>
                    <a:pt x="134" y="156"/>
                    <a:pt x="138" y="155"/>
                  </a:cubicBezTo>
                  <a:cubicBezTo>
                    <a:pt x="139" y="155"/>
                    <a:pt x="141" y="154"/>
                    <a:pt x="142" y="154"/>
                  </a:cubicBezTo>
                  <a:cubicBezTo>
                    <a:pt x="143" y="153"/>
                    <a:pt x="144" y="152"/>
                    <a:pt x="145" y="151"/>
                  </a:cubicBezTo>
                  <a:cubicBezTo>
                    <a:pt x="145" y="151"/>
                    <a:pt x="145" y="150"/>
                    <a:pt x="145" y="149"/>
                  </a:cubicBezTo>
                  <a:cubicBezTo>
                    <a:pt x="145" y="146"/>
                    <a:pt x="144" y="143"/>
                    <a:pt x="141" y="141"/>
                  </a:cubicBezTo>
                  <a:cubicBezTo>
                    <a:pt x="139" y="139"/>
                    <a:pt x="135" y="138"/>
                    <a:pt x="132" y="137"/>
                  </a:cubicBezTo>
                  <a:cubicBezTo>
                    <a:pt x="130" y="137"/>
                    <a:pt x="129" y="137"/>
                    <a:pt x="128" y="136"/>
                  </a:cubicBezTo>
                  <a:cubicBezTo>
                    <a:pt x="128" y="136"/>
                    <a:pt x="128" y="136"/>
                    <a:pt x="128" y="136"/>
                  </a:cubicBezTo>
                  <a:cubicBezTo>
                    <a:pt x="127" y="136"/>
                    <a:pt x="127" y="136"/>
                    <a:pt x="127" y="136"/>
                  </a:cubicBezTo>
                  <a:cubicBezTo>
                    <a:pt x="126" y="136"/>
                    <a:pt x="124" y="136"/>
                    <a:pt x="122" y="136"/>
                  </a:cubicBezTo>
                  <a:cubicBezTo>
                    <a:pt x="122" y="136"/>
                    <a:pt x="121" y="136"/>
                    <a:pt x="121" y="136"/>
                  </a:cubicBezTo>
                  <a:cubicBezTo>
                    <a:pt x="119" y="136"/>
                    <a:pt x="118" y="136"/>
                    <a:pt x="117" y="136"/>
                  </a:cubicBezTo>
                  <a:cubicBezTo>
                    <a:pt x="116" y="137"/>
                    <a:pt x="115" y="137"/>
                    <a:pt x="114" y="137"/>
                  </a:cubicBezTo>
                  <a:cubicBezTo>
                    <a:pt x="112" y="136"/>
                    <a:pt x="108" y="136"/>
                    <a:pt x="104" y="137"/>
                  </a:cubicBezTo>
                  <a:cubicBezTo>
                    <a:pt x="100" y="137"/>
                    <a:pt x="97" y="137"/>
                    <a:pt x="94" y="137"/>
                  </a:cubicBezTo>
                  <a:cubicBezTo>
                    <a:pt x="94" y="137"/>
                    <a:pt x="93" y="136"/>
                    <a:pt x="93" y="136"/>
                  </a:cubicBezTo>
                  <a:cubicBezTo>
                    <a:pt x="93" y="136"/>
                    <a:pt x="93" y="136"/>
                    <a:pt x="93" y="136"/>
                  </a:cubicBezTo>
                  <a:cubicBezTo>
                    <a:pt x="93" y="136"/>
                    <a:pt x="93" y="136"/>
                    <a:pt x="93" y="136"/>
                  </a:cubicBezTo>
                  <a:cubicBezTo>
                    <a:pt x="93" y="136"/>
                    <a:pt x="93" y="136"/>
                    <a:pt x="93" y="136"/>
                  </a:cubicBezTo>
                  <a:cubicBezTo>
                    <a:pt x="93" y="136"/>
                    <a:pt x="93" y="136"/>
                    <a:pt x="93" y="136"/>
                  </a:cubicBezTo>
                  <a:cubicBezTo>
                    <a:pt x="93" y="136"/>
                    <a:pt x="93" y="136"/>
                    <a:pt x="93" y="136"/>
                  </a:cubicBezTo>
                  <a:cubicBezTo>
                    <a:pt x="93" y="136"/>
                    <a:pt x="93" y="136"/>
                    <a:pt x="93" y="136"/>
                  </a:cubicBezTo>
                  <a:cubicBezTo>
                    <a:pt x="93" y="136"/>
                    <a:pt x="93" y="136"/>
                    <a:pt x="93" y="136"/>
                  </a:cubicBezTo>
                  <a:cubicBezTo>
                    <a:pt x="93" y="136"/>
                    <a:pt x="93" y="136"/>
                    <a:pt x="93" y="136"/>
                  </a:cubicBezTo>
                  <a:cubicBezTo>
                    <a:pt x="93" y="136"/>
                    <a:pt x="93" y="136"/>
                    <a:pt x="93" y="136"/>
                  </a:cubicBezTo>
                  <a:cubicBezTo>
                    <a:pt x="93" y="136"/>
                    <a:pt x="93" y="136"/>
                    <a:pt x="93" y="136"/>
                  </a:cubicBezTo>
                  <a:cubicBezTo>
                    <a:pt x="93" y="136"/>
                    <a:pt x="93" y="136"/>
                    <a:pt x="93" y="136"/>
                  </a:cubicBezTo>
                  <a:cubicBezTo>
                    <a:pt x="93" y="136"/>
                    <a:pt x="93" y="136"/>
                    <a:pt x="93" y="136"/>
                  </a:cubicBezTo>
                  <a:cubicBezTo>
                    <a:pt x="93" y="136"/>
                    <a:pt x="93" y="136"/>
                    <a:pt x="93" y="136"/>
                  </a:cubicBezTo>
                  <a:cubicBezTo>
                    <a:pt x="93" y="136"/>
                    <a:pt x="93" y="136"/>
                    <a:pt x="93" y="136"/>
                  </a:cubicBezTo>
                  <a:cubicBezTo>
                    <a:pt x="93" y="136"/>
                    <a:pt x="93" y="136"/>
                    <a:pt x="92" y="137"/>
                  </a:cubicBezTo>
                  <a:cubicBezTo>
                    <a:pt x="92" y="137"/>
                    <a:pt x="92" y="137"/>
                    <a:pt x="92" y="137"/>
                  </a:cubicBezTo>
                  <a:cubicBezTo>
                    <a:pt x="92" y="137"/>
                    <a:pt x="92" y="137"/>
                    <a:pt x="92" y="137"/>
                  </a:cubicBezTo>
                  <a:cubicBezTo>
                    <a:pt x="92" y="137"/>
                    <a:pt x="92" y="137"/>
                    <a:pt x="92" y="137"/>
                  </a:cubicBezTo>
                  <a:cubicBezTo>
                    <a:pt x="92" y="137"/>
                    <a:pt x="92" y="137"/>
                    <a:pt x="92" y="137"/>
                  </a:cubicBezTo>
                  <a:cubicBezTo>
                    <a:pt x="92" y="137"/>
                    <a:pt x="92" y="137"/>
                    <a:pt x="92" y="137"/>
                  </a:cubicBezTo>
                  <a:cubicBezTo>
                    <a:pt x="92" y="137"/>
                    <a:pt x="92" y="137"/>
                    <a:pt x="92" y="137"/>
                  </a:cubicBezTo>
                  <a:cubicBezTo>
                    <a:pt x="92" y="138"/>
                    <a:pt x="92" y="138"/>
                    <a:pt x="92" y="138"/>
                  </a:cubicBezTo>
                  <a:cubicBezTo>
                    <a:pt x="92" y="138"/>
                    <a:pt x="92" y="138"/>
                    <a:pt x="92" y="138"/>
                  </a:cubicBezTo>
                  <a:cubicBezTo>
                    <a:pt x="92" y="138"/>
                    <a:pt x="92" y="138"/>
                    <a:pt x="92" y="138"/>
                  </a:cubicBezTo>
                  <a:cubicBezTo>
                    <a:pt x="92" y="138"/>
                    <a:pt x="92" y="138"/>
                    <a:pt x="92" y="138"/>
                  </a:cubicBezTo>
                  <a:cubicBezTo>
                    <a:pt x="92" y="138"/>
                    <a:pt x="92" y="139"/>
                    <a:pt x="91" y="140"/>
                  </a:cubicBezTo>
                  <a:cubicBezTo>
                    <a:pt x="91" y="140"/>
                    <a:pt x="91" y="140"/>
                    <a:pt x="91" y="140"/>
                  </a:cubicBezTo>
                  <a:cubicBezTo>
                    <a:pt x="91" y="140"/>
                    <a:pt x="91" y="140"/>
                    <a:pt x="91" y="140"/>
                  </a:cubicBezTo>
                  <a:cubicBezTo>
                    <a:pt x="91" y="140"/>
                    <a:pt x="91" y="140"/>
                    <a:pt x="91" y="140"/>
                  </a:cubicBezTo>
                  <a:cubicBezTo>
                    <a:pt x="91" y="140"/>
                    <a:pt x="91" y="141"/>
                    <a:pt x="91" y="142"/>
                  </a:cubicBezTo>
                  <a:cubicBezTo>
                    <a:pt x="91" y="142"/>
                    <a:pt x="91" y="142"/>
                    <a:pt x="91" y="142"/>
                  </a:cubicBezTo>
                  <a:cubicBezTo>
                    <a:pt x="91" y="142"/>
                    <a:pt x="91" y="142"/>
                    <a:pt x="91" y="142"/>
                  </a:cubicBezTo>
                  <a:cubicBezTo>
                    <a:pt x="91" y="142"/>
                    <a:pt x="91" y="142"/>
                    <a:pt x="91" y="142"/>
                  </a:cubicBezTo>
                  <a:cubicBezTo>
                    <a:pt x="91" y="142"/>
                    <a:pt x="91" y="143"/>
                    <a:pt x="90" y="143"/>
                  </a:cubicBezTo>
                  <a:cubicBezTo>
                    <a:pt x="90" y="143"/>
                    <a:pt x="90" y="143"/>
                    <a:pt x="90" y="143"/>
                  </a:cubicBezTo>
                  <a:cubicBezTo>
                    <a:pt x="90" y="145"/>
                    <a:pt x="90" y="145"/>
                    <a:pt x="90" y="145"/>
                  </a:cubicBezTo>
                  <a:cubicBezTo>
                    <a:pt x="90" y="146"/>
                    <a:pt x="90" y="146"/>
                    <a:pt x="89" y="146"/>
                  </a:cubicBezTo>
                  <a:cubicBezTo>
                    <a:pt x="89" y="146"/>
                    <a:pt x="89" y="146"/>
                    <a:pt x="89" y="146"/>
                  </a:cubicBezTo>
                  <a:cubicBezTo>
                    <a:pt x="89" y="145"/>
                    <a:pt x="89" y="145"/>
                    <a:pt x="89" y="145"/>
                  </a:cubicBezTo>
                  <a:cubicBezTo>
                    <a:pt x="89" y="145"/>
                    <a:pt x="89" y="145"/>
                    <a:pt x="89" y="145"/>
                  </a:cubicBezTo>
                  <a:cubicBezTo>
                    <a:pt x="89" y="145"/>
                    <a:pt x="89" y="145"/>
                    <a:pt x="89" y="145"/>
                  </a:cubicBezTo>
                  <a:cubicBezTo>
                    <a:pt x="89" y="144"/>
                    <a:pt x="89" y="144"/>
                    <a:pt x="89" y="144"/>
                  </a:cubicBezTo>
                  <a:cubicBezTo>
                    <a:pt x="89" y="143"/>
                    <a:pt x="89" y="143"/>
                    <a:pt x="89" y="143"/>
                  </a:cubicBezTo>
                  <a:cubicBezTo>
                    <a:pt x="89" y="143"/>
                    <a:pt x="89" y="143"/>
                    <a:pt x="89" y="143"/>
                  </a:cubicBezTo>
                  <a:cubicBezTo>
                    <a:pt x="89" y="143"/>
                    <a:pt x="89" y="143"/>
                    <a:pt x="89" y="143"/>
                  </a:cubicBezTo>
                  <a:cubicBezTo>
                    <a:pt x="89" y="143"/>
                    <a:pt x="89" y="143"/>
                    <a:pt x="89" y="143"/>
                  </a:cubicBezTo>
                  <a:cubicBezTo>
                    <a:pt x="89" y="143"/>
                    <a:pt x="89" y="143"/>
                    <a:pt x="89" y="143"/>
                  </a:cubicBezTo>
                  <a:cubicBezTo>
                    <a:pt x="89" y="143"/>
                    <a:pt x="89" y="143"/>
                    <a:pt x="89" y="143"/>
                  </a:cubicBezTo>
                  <a:cubicBezTo>
                    <a:pt x="89" y="143"/>
                    <a:pt x="89" y="142"/>
                    <a:pt x="89" y="142"/>
                  </a:cubicBezTo>
                  <a:cubicBezTo>
                    <a:pt x="89" y="142"/>
                    <a:pt x="89" y="142"/>
                    <a:pt x="89" y="142"/>
                  </a:cubicBezTo>
                  <a:cubicBezTo>
                    <a:pt x="89" y="142"/>
                    <a:pt x="89" y="142"/>
                    <a:pt x="89" y="142"/>
                  </a:cubicBezTo>
                  <a:cubicBezTo>
                    <a:pt x="89" y="141"/>
                    <a:pt x="89" y="141"/>
                    <a:pt x="89" y="141"/>
                  </a:cubicBezTo>
                  <a:cubicBezTo>
                    <a:pt x="89" y="141"/>
                    <a:pt x="89" y="141"/>
                    <a:pt x="89" y="141"/>
                  </a:cubicBezTo>
                  <a:cubicBezTo>
                    <a:pt x="89" y="141"/>
                    <a:pt x="89" y="140"/>
                    <a:pt x="89" y="140"/>
                  </a:cubicBezTo>
                  <a:cubicBezTo>
                    <a:pt x="89" y="140"/>
                    <a:pt x="89" y="140"/>
                    <a:pt x="89" y="140"/>
                  </a:cubicBezTo>
                  <a:cubicBezTo>
                    <a:pt x="89" y="140"/>
                    <a:pt x="89" y="140"/>
                    <a:pt x="89" y="140"/>
                  </a:cubicBezTo>
                  <a:cubicBezTo>
                    <a:pt x="89" y="140"/>
                    <a:pt x="89" y="140"/>
                    <a:pt x="89" y="140"/>
                  </a:cubicBezTo>
                  <a:cubicBezTo>
                    <a:pt x="89" y="140"/>
                    <a:pt x="89" y="140"/>
                    <a:pt x="89" y="140"/>
                  </a:cubicBezTo>
                  <a:cubicBezTo>
                    <a:pt x="89" y="140"/>
                    <a:pt x="89" y="140"/>
                    <a:pt x="89" y="140"/>
                  </a:cubicBezTo>
                  <a:cubicBezTo>
                    <a:pt x="89" y="140"/>
                    <a:pt x="89" y="140"/>
                    <a:pt x="89" y="140"/>
                  </a:cubicBezTo>
                  <a:cubicBezTo>
                    <a:pt x="89" y="140"/>
                    <a:pt x="89" y="140"/>
                    <a:pt x="88" y="140"/>
                  </a:cubicBezTo>
                  <a:cubicBezTo>
                    <a:pt x="88" y="140"/>
                    <a:pt x="88" y="140"/>
                    <a:pt x="88" y="141"/>
                  </a:cubicBezTo>
                  <a:cubicBezTo>
                    <a:pt x="87" y="141"/>
                    <a:pt x="87" y="141"/>
                    <a:pt x="87" y="142"/>
                  </a:cubicBezTo>
                  <a:cubicBezTo>
                    <a:pt x="87" y="142"/>
                    <a:pt x="87" y="142"/>
                    <a:pt x="87" y="142"/>
                  </a:cubicBezTo>
                  <a:cubicBezTo>
                    <a:pt x="87" y="142"/>
                    <a:pt x="87" y="142"/>
                    <a:pt x="87" y="142"/>
                  </a:cubicBezTo>
                  <a:cubicBezTo>
                    <a:pt x="87" y="142"/>
                    <a:pt x="87" y="142"/>
                    <a:pt x="87" y="142"/>
                  </a:cubicBezTo>
                  <a:cubicBezTo>
                    <a:pt x="86" y="143"/>
                    <a:pt x="86" y="143"/>
                    <a:pt x="86" y="143"/>
                  </a:cubicBezTo>
                  <a:cubicBezTo>
                    <a:pt x="86" y="143"/>
                    <a:pt x="85" y="144"/>
                    <a:pt x="85" y="144"/>
                  </a:cubicBezTo>
                  <a:cubicBezTo>
                    <a:pt x="84" y="145"/>
                    <a:pt x="84" y="146"/>
                    <a:pt x="84" y="146"/>
                  </a:cubicBezTo>
                  <a:cubicBezTo>
                    <a:pt x="84" y="146"/>
                    <a:pt x="84" y="146"/>
                    <a:pt x="83" y="146"/>
                  </a:cubicBezTo>
                  <a:cubicBezTo>
                    <a:pt x="83" y="146"/>
                    <a:pt x="83" y="146"/>
                    <a:pt x="83" y="146"/>
                  </a:cubicBezTo>
                  <a:cubicBezTo>
                    <a:pt x="83" y="146"/>
                    <a:pt x="83" y="146"/>
                    <a:pt x="83" y="146"/>
                  </a:cubicBezTo>
                  <a:cubicBezTo>
                    <a:pt x="83" y="145"/>
                    <a:pt x="83" y="145"/>
                    <a:pt x="83" y="145"/>
                  </a:cubicBezTo>
                  <a:cubicBezTo>
                    <a:pt x="83" y="144"/>
                    <a:pt x="84" y="144"/>
                    <a:pt x="84" y="144"/>
                  </a:cubicBezTo>
                  <a:cubicBezTo>
                    <a:pt x="84" y="144"/>
                    <a:pt x="84" y="143"/>
                    <a:pt x="85" y="143"/>
                  </a:cubicBezTo>
                  <a:cubicBezTo>
                    <a:pt x="85" y="142"/>
                    <a:pt x="85" y="142"/>
                    <a:pt x="85" y="141"/>
                  </a:cubicBezTo>
                  <a:cubicBezTo>
                    <a:pt x="86" y="141"/>
                    <a:pt x="86" y="140"/>
                    <a:pt x="86" y="140"/>
                  </a:cubicBezTo>
                  <a:cubicBezTo>
                    <a:pt x="86" y="140"/>
                    <a:pt x="86" y="140"/>
                    <a:pt x="86" y="140"/>
                  </a:cubicBezTo>
                  <a:cubicBezTo>
                    <a:pt x="86" y="140"/>
                    <a:pt x="86" y="140"/>
                    <a:pt x="86" y="140"/>
                  </a:cubicBezTo>
                  <a:cubicBezTo>
                    <a:pt x="86" y="140"/>
                    <a:pt x="86" y="140"/>
                    <a:pt x="86" y="140"/>
                  </a:cubicBezTo>
                  <a:cubicBezTo>
                    <a:pt x="86" y="140"/>
                    <a:pt x="86" y="140"/>
                    <a:pt x="86" y="140"/>
                  </a:cubicBezTo>
                  <a:cubicBezTo>
                    <a:pt x="86" y="140"/>
                    <a:pt x="86" y="140"/>
                    <a:pt x="86" y="139"/>
                  </a:cubicBezTo>
                  <a:cubicBezTo>
                    <a:pt x="86" y="139"/>
                    <a:pt x="86" y="139"/>
                    <a:pt x="86" y="139"/>
                  </a:cubicBezTo>
                  <a:cubicBezTo>
                    <a:pt x="86" y="139"/>
                    <a:pt x="86" y="139"/>
                    <a:pt x="86" y="139"/>
                  </a:cubicBezTo>
                  <a:cubicBezTo>
                    <a:pt x="86" y="139"/>
                    <a:pt x="86" y="139"/>
                    <a:pt x="86" y="139"/>
                  </a:cubicBezTo>
                  <a:cubicBezTo>
                    <a:pt x="86" y="139"/>
                    <a:pt x="86" y="139"/>
                    <a:pt x="86" y="139"/>
                  </a:cubicBezTo>
                  <a:cubicBezTo>
                    <a:pt x="86" y="139"/>
                    <a:pt x="86" y="139"/>
                    <a:pt x="86" y="139"/>
                  </a:cubicBezTo>
                  <a:cubicBezTo>
                    <a:pt x="86" y="139"/>
                    <a:pt x="86" y="139"/>
                    <a:pt x="86" y="139"/>
                  </a:cubicBezTo>
                  <a:cubicBezTo>
                    <a:pt x="86" y="139"/>
                    <a:pt x="86" y="139"/>
                    <a:pt x="86" y="139"/>
                  </a:cubicBezTo>
                  <a:cubicBezTo>
                    <a:pt x="86" y="139"/>
                    <a:pt x="86" y="139"/>
                    <a:pt x="86" y="139"/>
                  </a:cubicBezTo>
                  <a:cubicBezTo>
                    <a:pt x="86" y="139"/>
                    <a:pt x="85" y="140"/>
                    <a:pt x="85" y="140"/>
                  </a:cubicBezTo>
                  <a:cubicBezTo>
                    <a:pt x="85" y="140"/>
                    <a:pt x="85" y="140"/>
                    <a:pt x="84" y="141"/>
                  </a:cubicBezTo>
                  <a:cubicBezTo>
                    <a:pt x="84" y="141"/>
                    <a:pt x="83" y="142"/>
                    <a:pt x="82" y="143"/>
                  </a:cubicBezTo>
                  <a:cubicBezTo>
                    <a:pt x="81" y="144"/>
                    <a:pt x="81" y="144"/>
                    <a:pt x="81" y="145"/>
                  </a:cubicBezTo>
                  <a:cubicBezTo>
                    <a:pt x="80" y="145"/>
                    <a:pt x="80" y="145"/>
                    <a:pt x="80" y="145"/>
                  </a:cubicBezTo>
                  <a:cubicBezTo>
                    <a:pt x="80" y="145"/>
                    <a:pt x="80" y="145"/>
                    <a:pt x="80" y="145"/>
                  </a:cubicBezTo>
                  <a:cubicBezTo>
                    <a:pt x="80" y="145"/>
                    <a:pt x="80" y="145"/>
                    <a:pt x="80" y="145"/>
                  </a:cubicBezTo>
                  <a:cubicBezTo>
                    <a:pt x="79" y="145"/>
                    <a:pt x="79" y="145"/>
                    <a:pt x="79" y="145"/>
                  </a:cubicBezTo>
                  <a:cubicBezTo>
                    <a:pt x="79" y="144"/>
                    <a:pt x="79" y="144"/>
                    <a:pt x="79" y="144"/>
                  </a:cubicBezTo>
                  <a:cubicBezTo>
                    <a:pt x="80" y="144"/>
                    <a:pt x="80" y="143"/>
                    <a:pt x="81" y="143"/>
                  </a:cubicBezTo>
                  <a:cubicBezTo>
                    <a:pt x="82" y="141"/>
                    <a:pt x="82" y="141"/>
                    <a:pt x="83" y="140"/>
                  </a:cubicBezTo>
                  <a:cubicBezTo>
                    <a:pt x="83" y="140"/>
                    <a:pt x="84" y="139"/>
                    <a:pt x="84" y="139"/>
                  </a:cubicBezTo>
                  <a:cubicBezTo>
                    <a:pt x="84" y="139"/>
                    <a:pt x="84" y="139"/>
                    <a:pt x="84" y="139"/>
                  </a:cubicBezTo>
                  <a:cubicBezTo>
                    <a:pt x="84" y="139"/>
                    <a:pt x="85" y="139"/>
                    <a:pt x="85" y="139"/>
                  </a:cubicBezTo>
                  <a:cubicBezTo>
                    <a:pt x="85" y="138"/>
                    <a:pt x="85" y="138"/>
                    <a:pt x="85" y="138"/>
                  </a:cubicBezTo>
                  <a:cubicBezTo>
                    <a:pt x="85" y="138"/>
                    <a:pt x="85" y="138"/>
                    <a:pt x="85" y="138"/>
                  </a:cubicBezTo>
                  <a:cubicBezTo>
                    <a:pt x="85" y="138"/>
                    <a:pt x="85" y="138"/>
                    <a:pt x="85" y="138"/>
                  </a:cubicBezTo>
                  <a:cubicBezTo>
                    <a:pt x="85" y="138"/>
                    <a:pt x="84" y="138"/>
                    <a:pt x="84" y="138"/>
                  </a:cubicBezTo>
                  <a:cubicBezTo>
                    <a:pt x="84" y="138"/>
                    <a:pt x="84" y="138"/>
                    <a:pt x="84" y="138"/>
                  </a:cubicBezTo>
                  <a:cubicBezTo>
                    <a:pt x="84" y="138"/>
                    <a:pt x="84" y="138"/>
                    <a:pt x="84" y="138"/>
                  </a:cubicBezTo>
                  <a:cubicBezTo>
                    <a:pt x="84" y="138"/>
                    <a:pt x="84" y="138"/>
                    <a:pt x="84" y="138"/>
                  </a:cubicBezTo>
                  <a:cubicBezTo>
                    <a:pt x="84" y="138"/>
                    <a:pt x="83" y="138"/>
                    <a:pt x="83" y="138"/>
                  </a:cubicBezTo>
                  <a:cubicBezTo>
                    <a:pt x="83" y="139"/>
                    <a:pt x="82" y="139"/>
                    <a:pt x="82" y="139"/>
                  </a:cubicBezTo>
                  <a:cubicBezTo>
                    <a:pt x="82" y="139"/>
                    <a:pt x="82" y="139"/>
                    <a:pt x="82" y="139"/>
                  </a:cubicBezTo>
                  <a:cubicBezTo>
                    <a:pt x="82" y="139"/>
                    <a:pt x="82" y="139"/>
                    <a:pt x="82" y="139"/>
                  </a:cubicBezTo>
                  <a:cubicBezTo>
                    <a:pt x="82" y="139"/>
                    <a:pt x="82" y="139"/>
                    <a:pt x="82" y="139"/>
                  </a:cubicBezTo>
                  <a:cubicBezTo>
                    <a:pt x="82" y="139"/>
                    <a:pt x="82" y="139"/>
                    <a:pt x="82" y="139"/>
                  </a:cubicBezTo>
                  <a:cubicBezTo>
                    <a:pt x="82" y="139"/>
                    <a:pt x="82" y="139"/>
                    <a:pt x="82" y="139"/>
                  </a:cubicBezTo>
                  <a:cubicBezTo>
                    <a:pt x="82" y="139"/>
                    <a:pt x="82" y="139"/>
                    <a:pt x="82" y="139"/>
                  </a:cubicBezTo>
                  <a:cubicBezTo>
                    <a:pt x="82" y="139"/>
                    <a:pt x="82" y="139"/>
                    <a:pt x="82" y="139"/>
                  </a:cubicBezTo>
                  <a:cubicBezTo>
                    <a:pt x="82" y="139"/>
                    <a:pt x="82" y="139"/>
                    <a:pt x="82" y="139"/>
                  </a:cubicBezTo>
                  <a:cubicBezTo>
                    <a:pt x="82" y="139"/>
                    <a:pt x="82" y="139"/>
                    <a:pt x="82" y="139"/>
                  </a:cubicBezTo>
                  <a:cubicBezTo>
                    <a:pt x="82" y="139"/>
                    <a:pt x="82" y="139"/>
                    <a:pt x="82" y="139"/>
                  </a:cubicBezTo>
                  <a:cubicBezTo>
                    <a:pt x="82" y="139"/>
                    <a:pt x="82" y="139"/>
                    <a:pt x="82" y="139"/>
                  </a:cubicBezTo>
                  <a:cubicBezTo>
                    <a:pt x="81" y="140"/>
                    <a:pt x="81" y="140"/>
                    <a:pt x="80" y="141"/>
                  </a:cubicBezTo>
                  <a:cubicBezTo>
                    <a:pt x="79" y="141"/>
                    <a:pt x="79" y="142"/>
                    <a:pt x="78" y="142"/>
                  </a:cubicBezTo>
                  <a:cubicBezTo>
                    <a:pt x="78" y="142"/>
                    <a:pt x="78" y="142"/>
                    <a:pt x="78" y="142"/>
                  </a:cubicBezTo>
                  <a:cubicBezTo>
                    <a:pt x="78" y="142"/>
                    <a:pt x="78" y="142"/>
                    <a:pt x="77" y="142"/>
                  </a:cubicBezTo>
                  <a:cubicBezTo>
                    <a:pt x="77" y="142"/>
                    <a:pt x="77" y="141"/>
                    <a:pt x="77" y="141"/>
                  </a:cubicBezTo>
                  <a:cubicBezTo>
                    <a:pt x="78" y="141"/>
                    <a:pt x="78" y="141"/>
                    <a:pt x="78" y="141"/>
                  </a:cubicBezTo>
                  <a:cubicBezTo>
                    <a:pt x="78" y="140"/>
                    <a:pt x="79" y="140"/>
                    <a:pt x="79" y="140"/>
                  </a:cubicBezTo>
                  <a:cubicBezTo>
                    <a:pt x="80" y="139"/>
                    <a:pt x="80" y="139"/>
                    <a:pt x="81" y="138"/>
                  </a:cubicBezTo>
                  <a:cubicBezTo>
                    <a:pt x="82" y="138"/>
                    <a:pt x="83" y="137"/>
                    <a:pt x="83" y="137"/>
                  </a:cubicBezTo>
                  <a:cubicBezTo>
                    <a:pt x="83" y="137"/>
                    <a:pt x="83" y="137"/>
                    <a:pt x="83" y="137"/>
                  </a:cubicBezTo>
                  <a:cubicBezTo>
                    <a:pt x="83" y="136"/>
                    <a:pt x="83" y="136"/>
                    <a:pt x="83" y="136"/>
                  </a:cubicBezTo>
                  <a:cubicBezTo>
                    <a:pt x="84" y="136"/>
                    <a:pt x="84" y="136"/>
                    <a:pt x="84" y="136"/>
                  </a:cubicBezTo>
                  <a:cubicBezTo>
                    <a:pt x="84" y="136"/>
                    <a:pt x="84" y="136"/>
                    <a:pt x="84" y="136"/>
                  </a:cubicBezTo>
                  <a:cubicBezTo>
                    <a:pt x="84" y="136"/>
                    <a:pt x="84" y="136"/>
                    <a:pt x="84" y="136"/>
                  </a:cubicBezTo>
                  <a:cubicBezTo>
                    <a:pt x="84" y="136"/>
                    <a:pt x="84" y="136"/>
                    <a:pt x="84" y="136"/>
                  </a:cubicBezTo>
                  <a:cubicBezTo>
                    <a:pt x="84" y="135"/>
                    <a:pt x="85" y="135"/>
                    <a:pt x="85" y="134"/>
                  </a:cubicBezTo>
                  <a:cubicBezTo>
                    <a:pt x="85" y="134"/>
                    <a:pt x="85" y="133"/>
                    <a:pt x="84" y="132"/>
                  </a:cubicBezTo>
                  <a:cubicBezTo>
                    <a:pt x="84" y="132"/>
                    <a:pt x="84" y="132"/>
                    <a:pt x="84" y="132"/>
                  </a:cubicBezTo>
                  <a:cubicBezTo>
                    <a:pt x="84" y="132"/>
                    <a:pt x="84" y="132"/>
                    <a:pt x="84" y="132"/>
                  </a:cubicBezTo>
                  <a:cubicBezTo>
                    <a:pt x="84" y="132"/>
                    <a:pt x="84" y="132"/>
                    <a:pt x="84" y="132"/>
                  </a:cubicBezTo>
                  <a:cubicBezTo>
                    <a:pt x="84" y="132"/>
                    <a:pt x="84" y="132"/>
                    <a:pt x="84" y="132"/>
                  </a:cubicBezTo>
                  <a:cubicBezTo>
                    <a:pt x="84" y="132"/>
                    <a:pt x="84" y="132"/>
                    <a:pt x="84" y="132"/>
                  </a:cubicBezTo>
                  <a:cubicBezTo>
                    <a:pt x="84" y="132"/>
                    <a:pt x="83" y="132"/>
                    <a:pt x="83" y="132"/>
                  </a:cubicBezTo>
                  <a:cubicBezTo>
                    <a:pt x="83" y="132"/>
                    <a:pt x="82" y="132"/>
                    <a:pt x="82" y="132"/>
                  </a:cubicBezTo>
                  <a:cubicBezTo>
                    <a:pt x="82" y="132"/>
                    <a:pt x="82" y="132"/>
                    <a:pt x="82" y="132"/>
                  </a:cubicBezTo>
                  <a:cubicBezTo>
                    <a:pt x="82" y="132"/>
                    <a:pt x="82" y="132"/>
                    <a:pt x="82" y="132"/>
                  </a:cubicBezTo>
                  <a:cubicBezTo>
                    <a:pt x="82" y="132"/>
                    <a:pt x="82" y="132"/>
                    <a:pt x="82" y="132"/>
                  </a:cubicBezTo>
                  <a:cubicBezTo>
                    <a:pt x="82" y="132"/>
                    <a:pt x="82" y="132"/>
                    <a:pt x="82" y="132"/>
                  </a:cubicBezTo>
                  <a:cubicBezTo>
                    <a:pt x="82" y="132"/>
                    <a:pt x="82" y="132"/>
                    <a:pt x="82" y="132"/>
                  </a:cubicBezTo>
                  <a:cubicBezTo>
                    <a:pt x="82" y="132"/>
                    <a:pt x="82" y="132"/>
                    <a:pt x="82" y="132"/>
                  </a:cubicBezTo>
                  <a:cubicBezTo>
                    <a:pt x="82" y="132"/>
                    <a:pt x="81" y="132"/>
                    <a:pt x="81" y="132"/>
                  </a:cubicBezTo>
                  <a:cubicBezTo>
                    <a:pt x="81" y="132"/>
                    <a:pt x="81" y="132"/>
                    <a:pt x="80" y="132"/>
                  </a:cubicBezTo>
                  <a:cubicBezTo>
                    <a:pt x="80" y="132"/>
                    <a:pt x="80" y="132"/>
                    <a:pt x="79" y="131"/>
                  </a:cubicBezTo>
                  <a:cubicBezTo>
                    <a:pt x="79" y="131"/>
                    <a:pt x="79" y="131"/>
                    <a:pt x="79" y="131"/>
                  </a:cubicBezTo>
                  <a:cubicBezTo>
                    <a:pt x="79" y="131"/>
                    <a:pt x="79" y="131"/>
                    <a:pt x="79" y="131"/>
                  </a:cubicBezTo>
                  <a:cubicBezTo>
                    <a:pt x="79" y="131"/>
                    <a:pt x="79" y="131"/>
                    <a:pt x="79" y="130"/>
                  </a:cubicBezTo>
                  <a:cubicBezTo>
                    <a:pt x="80" y="130"/>
                    <a:pt x="80" y="130"/>
                    <a:pt x="80" y="130"/>
                  </a:cubicBezTo>
                  <a:cubicBezTo>
                    <a:pt x="80" y="130"/>
                    <a:pt x="80" y="130"/>
                    <a:pt x="80" y="130"/>
                  </a:cubicBezTo>
                  <a:cubicBezTo>
                    <a:pt x="80" y="130"/>
                    <a:pt x="81" y="130"/>
                    <a:pt x="81" y="130"/>
                  </a:cubicBezTo>
                  <a:cubicBezTo>
                    <a:pt x="81" y="130"/>
                    <a:pt x="81" y="130"/>
                    <a:pt x="81" y="130"/>
                  </a:cubicBezTo>
                  <a:cubicBezTo>
                    <a:pt x="81" y="130"/>
                    <a:pt x="81" y="130"/>
                    <a:pt x="81" y="130"/>
                  </a:cubicBezTo>
                  <a:cubicBezTo>
                    <a:pt x="82" y="130"/>
                    <a:pt x="82" y="130"/>
                    <a:pt x="82" y="130"/>
                  </a:cubicBezTo>
                  <a:cubicBezTo>
                    <a:pt x="82" y="130"/>
                    <a:pt x="82" y="130"/>
                    <a:pt x="83" y="130"/>
                  </a:cubicBezTo>
                  <a:cubicBezTo>
                    <a:pt x="83" y="130"/>
                    <a:pt x="83" y="130"/>
                    <a:pt x="83" y="130"/>
                  </a:cubicBezTo>
                  <a:cubicBezTo>
                    <a:pt x="83" y="130"/>
                    <a:pt x="83" y="130"/>
                    <a:pt x="83" y="130"/>
                  </a:cubicBezTo>
                  <a:cubicBezTo>
                    <a:pt x="83" y="130"/>
                    <a:pt x="83" y="130"/>
                    <a:pt x="83" y="130"/>
                  </a:cubicBezTo>
                  <a:cubicBezTo>
                    <a:pt x="84" y="130"/>
                    <a:pt x="84" y="130"/>
                    <a:pt x="85" y="130"/>
                  </a:cubicBezTo>
                  <a:cubicBezTo>
                    <a:pt x="85" y="130"/>
                    <a:pt x="85" y="130"/>
                    <a:pt x="86" y="130"/>
                  </a:cubicBezTo>
                  <a:cubicBezTo>
                    <a:pt x="86" y="130"/>
                    <a:pt x="86" y="130"/>
                    <a:pt x="86" y="130"/>
                  </a:cubicBezTo>
                  <a:cubicBezTo>
                    <a:pt x="86" y="130"/>
                    <a:pt x="86" y="130"/>
                    <a:pt x="86" y="130"/>
                  </a:cubicBezTo>
                  <a:cubicBezTo>
                    <a:pt x="87" y="130"/>
                    <a:pt x="88" y="130"/>
                    <a:pt x="88" y="130"/>
                  </a:cubicBezTo>
                  <a:cubicBezTo>
                    <a:pt x="88" y="130"/>
                    <a:pt x="89" y="130"/>
                    <a:pt x="89" y="130"/>
                  </a:cubicBezTo>
                  <a:cubicBezTo>
                    <a:pt x="89" y="130"/>
                    <a:pt x="89" y="130"/>
                    <a:pt x="89" y="130"/>
                  </a:cubicBezTo>
                  <a:cubicBezTo>
                    <a:pt x="89" y="130"/>
                    <a:pt x="89" y="130"/>
                    <a:pt x="89" y="130"/>
                  </a:cubicBezTo>
                  <a:cubicBezTo>
                    <a:pt x="89" y="130"/>
                    <a:pt x="89" y="130"/>
                    <a:pt x="89" y="130"/>
                  </a:cubicBezTo>
                  <a:cubicBezTo>
                    <a:pt x="89" y="130"/>
                    <a:pt x="89" y="130"/>
                    <a:pt x="89" y="130"/>
                  </a:cubicBezTo>
                  <a:cubicBezTo>
                    <a:pt x="89" y="130"/>
                    <a:pt x="89" y="130"/>
                    <a:pt x="89" y="130"/>
                  </a:cubicBezTo>
                  <a:cubicBezTo>
                    <a:pt x="89" y="130"/>
                    <a:pt x="89" y="130"/>
                    <a:pt x="89" y="130"/>
                  </a:cubicBezTo>
                  <a:cubicBezTo>
                    <a:pt x="89" y="130"/>
                    <a:pt x="89" y="130"/>
                    <a:pt x="89" y="130"/>
                  </a:cubicBezTo>
                  <a:cubicBezTo>
                    <a:pt x="89" y="130"/>
                    <a:pt x="89" y="130"/>
                    <a:pt x="89" y="130"/>
                  </a:cubicBezTo>
                  <a:cubicBezTo>
                    <a:pt x="89" y="130"/>
                    <a:pt x="89" y="130"/>
                    <a:pt x="89" y="130"/>
                  </a:cubicBezTo>
                  <a:cubicBezTo>
                    <a:pt x="89" y="130"/>
                    <a:pt x="89" y="130"/>
                    <a:pt x="89" y="130"/>
                  </a:cubicBezTo>
                  <a:cubicBezTo>
                    <a:pt x="87" y="125"/>
                    <a:pt x="87" y="121"/>
                    <a:pt x="87" y="118"/>
                  </a:cubicBezTo>
                  <a:cubicBezTo>
                    <a:pt x="88" y="113"/>
                    <a:pt x="91" y="110"/>
                    <a:pt x="93" y="107"/>
                  </a:cubicBezTo>
                  <a:cubicBezTo>
                    <a:pt x="93" y="107"/>
                    <a:pt x="93" y="107"/>
                    <a:pt x="93" y="107"/>
                  </a:cubicBezTo>
                  <a:cubicBezTo>
                    <a:pt x="93" y="107"/>
                    <a:pt x="93" y="107"/>
                    <a:pt x="93" y="107"/>
                  </a:cubicBezTo>
                  <a:cubicBezTo>
                    <a:pt x="95" y="105"/>
                    <a:pt x="97" y="102"/>
                    <a:pt x="99" y="98"/>
                  </a:cubicBezTo>
                  <a:cubicBezTo>
                    <a:pt x="106" y="93"/>
                    <a:pt x="115" y="86"/>
                    <a:pt x="122" y="80"/>
                  </a:cubicBezTo>
                  <a:cubicBezTo>
                    <a:pt x="127" y="76"/>
                    <a:pt x="131" y="71"/>
                    <a:pt x="136" y="66"/>
                  </a:cubicBezTo>
                  <a:cubicBezTo>
                    <a:pt x="139" y="64"/>
                    <a:pt x="144" y="59"/>
                    <a:pt x="148" y="54"/>
                  </a:cubicBezTo>
                  <a:cubicBezTo>
                    <a:pt x="150" y="52"/>
                    <a:pt x="152" y="49"/>
                    <a:pt x="153" y="47"/>
                  </a:cubicBezTo>
                  <a:cubicBezTo>
                    <a:pt x="154" y="44"/>
                    <a:pt x="154" y="42"/>
                    <a:pt x="152" y="40"/>
                  </a:cubicBezTo>
                  <a:cubicBezTo>
                    <a:pt x="150" y="38"/>
                    <a:pt x="148" y="36"/>
                    <a:pt x="146" y="36"/>
                  </a:cubicBezTo>
                  <a:cubicBezTo>
                    <a:pt x="143" y="36"/>
                    <a:pt x="141" y="37"/>
                    <a:pt x="139" y="39"/>
                  </a:cubicBezTo>
                  <a:cubicBezTo>
                    <a:pt x="134" y="42"/>
                    <a:pt x="130" y="47"/>
                    <a:pt x="125" y="51"/>
                  </a:cubicBezTo>
                  <a:cubicBezTo>
                    <a:pt x="115" y="59"/>
                    <a:pt x="114" y="60"/>
                    <a:pt x="108" y="65"/>
                  </a:cubicBezTo>
                  <a:cubicBezTo>
                    <a:pt x="108" y="65"/>
                    <a:pt x="108" y="65"/>
                    <a:pt x="108" y="65"/>
                  </a:cubicBezTo>
                  <a:cubicBezTo>
                    <a:pt x="103" y="68"/>
                    <a:pt x="98" y="73"/>
                    <a:pt x="95" y="75"/>
                  </a:cubicBezTo>
                  <a:cubicBezTo>
                    <a:pt x="94" y="76"/>
                    <a:pt x="94" y="76"/>
                    <a:pt x="93" y="77"/>
                  </a:cubicBezTo>
                  <a:cubicBezTo>
                    <a:pt x="93" y="77"/>
                    <a:pt x="93" y="77"/>
                    <a:pt x="93" y="77"/>
                  </a:cubicBezTo>
                  <a:cubicBezTo>
                    <a:pt x="93" y="77"/>
                    <a:pt x="93" y="77"/>
                    <a:pt x="93" y="77"/>
                  </a:cubicBezTo>
                  <a:cubicBezTo>
                    <a:pt x="93" y="77"/>
                    <a:pt x="93" y="77"/>
                    <a:pt x="93" y="77"/>
                  </a:cubicBezTo>
                  <a:cubicBezTo>
                    <a:pt x="93" y="77"/>
                    <a:pt x="93" y="77"/>
                    <a:pt x="93" y="77"/>
                  </a:cubicBezTo>
                  <a:cubicBezTo>
                    <a:pt x="93" y="77"/>
                    <a:pt x="93" y="77"/>
                    <a:pt x="93" y="77"/>
                  </a:cubicBezTo>
                  <a:cubicBezTo>
                    <a:pt x="93" y="77"/>
                    <a:pt x="93" y="77"/>
                    <a:pt x="93" y="77"/>
                  </a:cubicBezTo>
                  <a:cubicBezTo>
                    <a:pt x="93" y="77"/>
                    <a:pt x="93" y="77"/>
                    <a:pt x="93" y="77"/>
                  </a:cubicBezTo>
                  <a:cubicBezTo>
                    <a:pt x="93" y="77"/>
                    <a:pt x="93" y="77"/>
                    <a:pt x="93" y="77"/>
                  </a:cubicBezTo>
                  <a:cubicBezTo>
                    <a:pt x="93" y="77"/>
                    <a:pt x="93" y="77"/>
                    <a:pt x="93" y="77"/>
                  </a:cubicBezTo>
                  <a:cubicBezTo>
                    <a:pt x="93" y="77"/>
                    <a:pt x="93" y="77"/>
                    <a:pt x="93" y="77"/>
                  </a:cubicBezTo>
                  <a:cubicBezTo>
                    <a:pt x="93" y="77"/>
                    <a:pt x="93" y="77"/>
                    <a:pt x="93" y="77"/>
                  </a:cubicBezTo>
                  <a:cubicBezTo>
                    <a:pt x="94" y="77"/>
                    <a:pt x="94" y="77"/>
                    <a:pt x="95" y="77"/>
                  </a:cubicBezTo>
                  <a:cubicBezTo>
                    <a:pt x="95" y="77"/>
                    <a:pt x="95" y="77"/>
                    <a:pt x="95" y="77"/>
                  </a:cubicBezTo>
                  <a:cubicBezTo>
                    <a:pt x="95" y="77"/>
                    <a:pt x="95" y="77"/>
                    <a:pt x="95" y="77"/>
                  </a:cubicBezTo>
                  <a:cubicBezTo>
                    <a:pt x="96" y="77"/>
                    <a:pt x="96" y="78"/>
                    <a:pt x="97" y="78"/>
                  </a:cubicBezTo>
                  <a:cubicBezTo>
                    <a:pt x="97" y="78"/>
                    <a:pt x="98" y="78"/>
                    <a:pt x="99" y="79"/>
                  </a:cubicBezTo>
                  <a:cubicBezTo>
                    <a:pt x="99" y="78"/>
                    <a:pt x="99" y="78"/>
                    <a:pt x="99" y="78"/>
                  </a:cubicBezTo>
                  <a:cubicBezTo>
                    <a:pt x="99" y="79"/>
                    <a:pt x="99" y="79"/>
                    <a:pt x="99" y="79"/>
                  </a:cubicBezTo>
                  <a:cubicBezTo>
                    <a:pt x="99" y="79"/>
                    <a:pt x="99" y="79"/>
                    <a:pt x="99" y="79"/>
                  </a:cubicBezTo>
                  <a:cubicBezTo>
                    <a:pt x="99" y="79"/>
                    <a:pt x="99" y="79"/>
                    <a:pt x="99" y="79"/>
                  </a:cubicBezTo>
                  <a:cubicBezTo>
                    <a:pt x="99" y="79"/>
                    <a:pt x="99" y="79"/>
                    <a:pt x="99" y="79"/>
                  </a:cubicBezTo>
                  <a:cubicBezTo>
                    <a:pt x="100" y="79"/>
                    <a:pt x="100" y="79"/>
                    <a:pt x="100" y="79"/>
                  </a:cubicBezTo>
                  <a:cubicBezTo>
                    <a:pt x="100" y="79"/>
                    <a:pt x="100" y="79"/>
                    <a:pt x="101" y="79"/>
                  </a:cubicBezTo>
                  <a:cubicBezTo>
                    <a:pt x="101" y="79"/>
                    <a:pt x="101" y="79"/>
                    <a:pt x="101" y="79"/>
                  </a:cubicBezTo>
                  <a:cubicBezTo>
                    <a:pt x="101" y="79"/>
                    <a:pt x="101" y="79"/>
                    <a:pt x="101" y="79"/>
                  </a:cubicBezTo>
                  <a:cubicBezTo>
                    <a:pt x="101" y="79"/>
                    <a:pt x="101" y="79"/>
                    <a:pt x="101" y="79"/>
                  </a:cubicBezTo>
                  <a:cubicBezTo>
                    <a:pt x="101" y="79"/>
                    <a:pt x="101" y="79"/>
                    <a:pt x="101" y="79"/>
                  </a:cubicBezTo>
                  <a:cubicBezTo>
                    <a:pt x="101" y="79"/>
                    <a:pt x="101" y="79"/>
                    <a:pt x="101" y="79"/>
                  </a:cubicBezTo>
                  <a:cubicBezTo>
                    <a:pt x="101" y="79"/>
                    <a:pt x="101" y="79"/>
                    <a:pt x="101" y="79"/>
                  </a:cubicBezTo>
                  <a:cubicBezTo>
                    <a:pt x="101" y="79"/>
                    <a:pt x="102" y="79"/>
                    <a:pt x="102" y="79"/>
                  </a:cubicBezTo>
                  <a:cubicBezTo>
                    <a:pt x="103" y="79"/>
                    <a:pt x="103" y="79"/>
                    <a:pt x="103" y="79"/>
                  </a:cubicBezTo>
                  <a:cubicBezTo>
                    <a:pt x="103" y="80"/>
                    <a:pt x="103" y="80"/>
                    <a:pt x="103" y="80"/>
                  </a:cubicBezTo>
                  <a:cubicBezTo>
                    <a:pt x="103" y="80"/>
                    <a:pt x="103" y="80"/>
                    <a:pt x="103" y="80"/>
                  </a:cubicBezTo>
                  <a:cubicBezTo>
                    <a:pt x="103" y="80"/>
                    <a:pt x="103" y="80"/>
                    <a:pt x="102" y="81"/>
                  </a:cubicBezTo>
                  <a:cubicBezTo>
                    <a:pt x="102" y="81"/>
                    <a:pt x="102" y="81"/>
                    <a:pt x="101" y="81"/>
                  </a:cubicBezTo>
                  <a:cubicBezTo>
                    <a:pt x="101" y="81"/>
                    <a:pt x="100" y="81"/>
                    <a:pt x="100" y="81"/>
                  </a:cubicBezTo>
                  <a:cubicBezTo>
                    <a:pt x="100" y="81"/>
                    <a:pt x="100" y="81"/>
                    <a:pt x="100" y="81"/>
                  </a:cubicBezTo>
                  <a:cubicBezTo>
                    <a:pt x="100" y="81"/>
                    <a:pt x="99" y="81"/>
                    <a:pt x="99" y="81"/>
                  </a:cubicBezTo>
                  <a:cubicBezTo>
                    <a:pt x="99" y="81"/>
                    <a:pt x="99" y="81"/>
                    <a:pt x="99" y="81"/>
                  </a:cubicBezTo>
                  <a:cubicBezTo>
                    <a:pt x="99" y="81"/>
                    <a:pt x="99" y="81"/>
                    <a:pt x="99" y="81"/>
                  </a:cubicBezTo>
                  <a:cubicBezTo>
                    <a:pt x="99" y="81"/>
                    <a:pt x="99" y="81"/>
                    <a:pt x="99" y="81"/>
                  </a:cubicBezTo>
                  <a:cubicBezTo>
                    <a:pt x="99" y="81"/>
                    <a:pt x="99" y="81"/>
                    <a:pt x="99" y="81"/>
                  </a:cubicBezTo>
                  <a:cubicBezTo>
                    <a:pt x="98" y="81"/>
                    <a:pt x="98" y="81"/>
                    <a:pt x="98" y="81"/>
                  </a:cubicBezTo>
                  <a:cubicBezTo>
                    <a:pt x="98" y="81"/>
                    <a:pt x="97" y="81"/>
                    <a:pt x="97" y="81"/>
                  </a:cubicBezTo>
                  <a:cubicBezTo>
                    <a:pt x="97" y="81"/>
                    <a:pt x="97" y="81"/>
                    <a:pt x="97" y="81"/>
                  </a:cubicBezTo>
                  <a:cubicBezTo>
                    <a:pt x="97" y="81"/>
                    <a:pt x="97" y="81"/>
                    <a:pt x="97" y="81"/>
                  </a:cubicBezTo>
                  <a:cubicBezTo>
                    <a:pt x="97" y="81"/>
                    <a:pt x="97" y="81"/>
                    <a:pt x="97" y="81"/>
                  </a:cubicBezTo>
                  <a:cubicBezTo>
                    <a:pt x="97" y="81"/>
                    <a:pt x="97" y="81"/>
                    <a:pt x="97" y="81"/>
                  </a:cubicBezTo>
                  <a:cubicBezTo>
                    <a:pt x="96" y="81"/>
                    <a:pt x="96" y="81"/>
                    <a:pt x="96" y="81"/>
                  </a:cubicBezTo>
                  <a:cubicBezTo>
                    <a:pt x="96" y="82"/>
                    <a:pt x="95" y="82"/>
                    <a:pt x="95" y="83"/>
                  </a:cubicBezTo>
                  <a:cubicBezTo>
                    <a:pt x="95" y="84"/>
                    <a:pt x="96" y="84"/>
                    <a:pt x="96" y="85"/>
                  </a:cubicBezTo>
                  <a:cubicBezTo>
                    <a:pt x="96" y="85"/>
                    <a:pt x="96" y="85"/>
                    <a:pt x="96" y="85"/>
                  </a:cubicBezTo>
                  <a:cubicBezTo>
                    <a:pt x="96" y="85"/>
                    <a:pt x="96" y="85"/>
                    <a:pt x="96" y="85"/>
                  </a:cubicBezTo>
                  <a:cubicBezTo>
                    <a:pt x="96" y="85"/>
                    <a:pt x="96" y="85"/>
                    <a:pt x="96" y="85"/>
                  </a:cubicBezTo>
                  <a:cubicBezTo>
                    <a:pt x="96" y="85"/>
                    <a:pt x="96" y="85"/>
                    <a:pt x="96" y="85"/>
                  </a:cubicBezTo>
                  <a:cubicBezTo>
                    <a:pt x="96" y="85"/>
                    <a:pt x="96" y="85"/>
                    <a:pt x="96" y="86"/>
                  </a:cubicBezTo>
                  <a:cubicBezTo>
                    <a:pt x="96" y="86"/>
                    <a:pt x="96" y="86"/>
                    <a:pt x="96" y="86"/>
                  </a:cubicBezTo>
                  <a:cubicBezTo>
                    <a:pt x="96" y="86"/>
                    <a:pt x="97" y="86"/>
                    <a:pt x="97" y="86"/>
                  </a:cubicBezTo>
                  <a:cubicBezTo>
                    <a:pt x="97" y="86"/>
                    <a:pt x="97" y="86"/>
                    <a:pt x="97" y="86"/>
                  </a:cubicBezTo>
                  <a:cubicBezTo>
                    <a:pt x="97" y="87"/>
                    <a:pt x="98" y="88"/>
                    <a:pt x="99" y="88"/>
                  </a:cubicBezTo>
                  <a:cubicBezTo>
                    <a:pt x="100" y="89"/>
                    <a:pt x="100" y="90"/>
                    <a:pt x="101" y="90"/>
                  </a:cubicBezTo>
                  <a:cubicBezTo>
                    <a:pt x="101" y="91"/>
                    <a:pt x="101" y="91"/>
                    <a:pt x="102" y="92"/>
                  </a:cubicBezTo>
                  <a:cubicBezTo>
                    <a:pt x="102" y="92"/>
                    <a:pt x="102" y="92"/>
                    <a:pt x="102" y="93"/>
                  </a:cubicBezTo>
                  <a:cubicBezTo>
                    <a:pt x="102" y="93"/>
                    <a:pt x="102" y="93"/>
                    <a:pt x="102" y="93"/>
                  </a:cubicBezTo>
                  <a:cubicBezTo>
                    <a:pt x="102" y="94"/>
                    <a:pt x="102" y="94"/>
                    <a:pt x="102" y="94"/>
                  </a:cubicBezTo>
                  <a:cubicBezTo>
                    <a:pt x="101" y="94"/>
                    <a:pt x="101" y="93"/>
                    <a:pt x="101" y="93"/>
                  </a:cubicBezTo>
                  <a:cubicBezTo>
                    <a:pt x="100" y="93"/>
                    <a:pt x="100" y="92"/>
                    <a:pt x="99" y="92"/>
                  </a:cubicBezTo>
                  <a:cubicBezTo>
                    <a:pt x="98" y="91"/>
                    <a:pt x="98" y="90"/>
                    <a:pt x="97" y="90"/>
                  </a:cubicBezTo>
                  <a:cubicBezTo>
                    <a:pt x="98" y="90"/>
                    <a:pt x="98" y="90"/>
                    <a:pt x="97" y="90"/>
                  </a:cubicBezTo>
                  <a:cubicBezTo>
                    <a:pt x="97" y="90"/>
                    <a:pt x="97" y="90"/>
                    <a:pt x="97" y="90"/>
                  </a:cubicBezTo>
                  <a:cubicBezTo>
                    <a:pt x="97" y="90"/>
                    <a:pt x="97" y="90"/>
                    <a:pt x="97" y="90"/>
                  </a:cubicBezTo>
                  <a:cubicBezTo>
                    <a:pt x="97" y="89"/>
                    <a:pt x="96" y="89"/>
                    <a:pt x="96" y="88"/>
                  </a:cubicBezTo>
                  <a:cubicBezTo>
                    <a:pt x="96" y="88"/>
                    <a:pt x="96" y="88"/>
                    <a:pt x="95" y="88"/>
                  </a:cubicBezTo>
                  <a:cubicBezTo>
                    <a:pt x="95" y="88"/>
                    <a:pt x="95" y="88"/>
                    <a:pt x="95" y="88"/>
                  </a:cubicBezTo>
                  <a:cubicBezTo>
                    <a:pt x="95" y="88"/>
                    <a:pt x="95" y="88"/>
                    <a:pt x="95" y="88"/>
                  </a:cubicBezTo>
                  <a:cubicBezTo>
                    <a:pt x="95" y="88"/>
                    <a:pt x="95" y="88"/>
                    <a:pt x="95" y="88"/>
                  </a:cubicBezTo>
                  <a:cubicBezTo>
                    <a:pt x="95" y="88"/>
                    <a:pt x="95" y="88"/>
                    <a:pt x="95" y="88"/>
                  </a:cubicBezTo>
                  <a:cubicBezTo>
                    <a:pt x="94" y="88"/>
                    <a:pt x="94" y="88"/>
                    <a:pt x="94" y="88"/>
                  </a:cubicBezTo>
                  <a:cubicBezTo>
                    <a:pt x="95" y="88"/>
                    <a:pt x="95" y="88"/>
                    <a:pt x="95" y="88"/>
                  </a:cubicBezTo>
                  <a:cubicBezTo>
                    <a:pt x="95" y="88"/>
                    <a:pt x="95" y="88"/>
                    <a:pt x="95" y="88"/>
                  </a:cubicBezTo>
                  <a:cubicBezTo>
                    <a:pt x="95" y="88"/>
                    <a:pt x="95" y="88"/>
                    <a:pt x="95" y="88"/>
                  </a:cubicBezTo>
                  <a:cubicBezTo>
                    <a:pt x="95" y="88"/>
                    <a:pt x="95" y="88"/>
                    <a:pt x="95" y="88"/>
                  </a:cubicBezTo>
                  <a:cubicBezTo>
                    <a:pt x="95" y="89"/>
                    <a:pt x="96" y="90"/>
                    <a:pt x="96" y="91"/>
                  </a:cubicBezTo>
                  <a:cubicBezTo>
                    <a:pt x="97" y="92"/>
                    <a:pt x="97" y="92"/>
                    <a:pt x="98" y="94"/>
                  </a:cubicBezTo>
                  <a:cubicBezTo>
                    <a:pt x="99" y="95"/>
                    <a:pt x="99" y="95"/>
                    <a:pt x="99" y="96"/>
                  </a:cubicBezTo>
                  <a:cubicBezTo>
                    <a:pt x="99" y="96"/>
                    <a:pt x="99" y="96"/>
                    <a:pt x="99" y="96"/>
                  </a:cubicBezTo>
                  <a:cubicBezTo>
                    <a:pt x="99" y="97"/>
                    <a:pt x="99" y="97"/>
                    <a:pt x="99" y="97"/>
                  </a:cubicBezTo>
                  <a:cubicBezTo>
                    <a:pt x="99" y="97"/>
                    <a:pt x="99" y="97"/>
                    <a:pt x="99" y="97"/>
                  </a:cubicBezTo>
                  <a:cubicBezTo>
                    <a:pt x="99" y="97"/>
                    <a:pt x="98" y="97"/>
                    <a:pt x="98" y="97"/>
                  </a:cubicBezTo>
                  <a:cubicBezTo>
                    <a:pt x="98" y="97"/>
                    <a:pt x="98" y="97"/>
                    <a:pt x="98" y="97"/>
                  </a:cubicBezTo>
                  <a:cubicBezTo>
                    <a:pt x="98" y="97"/>
                    <a:pt x="98" y="97"/>
                    <a:pt x="98" y="97"/>
                  </a:cubicBezTo>
                  <a:cubicBezTo>
                    <a:pt x="98" y="97"/>
                    <a:pt x="98" y="97"/>
                    <a:pt x="97" y="96"/>
                  </a:cubicBezTo>
                  <a:cubicBezTo>
                    <a:pt x="97" y="96"/>
                    <a:pt x="97" y="95"/>
                    <a:pt x="96" y="94"/>
                  </a:cubicBezTo>
                  <a:cubicBezTo>
                    <a:pt x="96" y="93"/>
                    <a:pt x="95" y="92"/>
                    <a:pt x="94" y="91"/>
                  </a:cubicBezTo>
                  <a:cubicBezTo>
                    <a:pt x="94" y="90"/>
                    <a:pt x="93" y="90"/>
                    <a:pt x="93" y="89"/>
                  </a:cubicBezTo>
                  <a:cubicBezTo>
                    <a:pt x="93" y="89"/>
                    <a:pt x="93" y="89"/>
                    <a:pt x="93" y="89"/>
                  </a:cubicBezTo>
                  <a:cubicBezTo>
                    <a:pt x="93" y="89"/>
                    <a:pt x="93" y="89"/>
                    <a:pt x="92" y="89"/>
                  </a:cubicBezTo>
                  <a:cubicBezTo>
                    <a:pt x="92" y="89"/>
                    <a:pt x="92" y="89"/>
                    <a:pt x="92" y="89"/>
                  </a:cubicBezTo>
                  <a:cubicBezTo>
                    <a:pt x="92" y="89"/>
                    <a:pt x="92" y="89"/>
                    <a:pt x="92" y="89"/>
                  </a:cubicBezTo>
                  <a:cubicBezTo>
                    <a:pt x="92" y="89"/>
                    <a:pt x="92" y="89"/>
                    <a:pt x="92" y="89"/>
                  </a:cubicBezTo>
                  <a:cubicBezTo>
                    <a:pt x="92" y="89"/>
                    <a:pt x="92" y="89"/>
                    <a:pt x="92" y="89"/>
                  </a:cubicBezTo>
                  <a:cubicBezTo>
                    <a:pt x="92" y="89"/>
                    <a:pt x="92" y="89"/>
                    <a:pt x="92" y="89"/>
                  </a:cubicBezTo>
                  <a:cubicBezTo>
                    <a:pt x="92" y="89"/>
                    <a:pt x="92" y="89"/>
                    <a:pt x="92" y="89"/>
                  </a:cubicBezTo>
                  <a:cubicBezTo>
                    <a:pt x="92" y="89"/>
                    <a:pt x="92" y="89"/>
                    <a:pt x="92" y="89"/>
                  </a:cubicBezTo>
                  <a:cubicBezTo>
                    <a:pt x="92" y="89"/>
                    <a:pt x="92" y="89"/>
                    <a:pt x="92" y="89"/>
                  </a:cubicBezTo>
                  <a:cubicBezTo>
                    <a:pt x="92" y="89"/>
                    <a:pt x="92" y="89"/>
                    <a:pt x="92" y="89"/>
                  </a:cubicBezTo>
                  <a:cubicBezTo>
                    <a:pt x="92" y="89"/>
                    <a:pt x="92" y="89"/>
                    <a:pt x="92" y="89"/>
                  </a:cubicBezTo>
                  <a:cubicBezTo>
                    <a:pt x="92" y="89"/>
                    <a:pt x="92" y="89"/>
                    <a:pt x="92" y="89"/>
                  </a:cubicBezTo>
                  <a:cubicBezTo>
                    <a:pt x="92" y="89"/>
                    <a:pt x="92" y="89"/>
                    <a:pt x="92" y="89"/>
                  </a:cubicBezTo>
                  <a:cubicBezTo>
                    <a:pt x="92" y="90"/>
                    <a:pt x="93" y="91"/>
                    <a:pt x="93" y="91"/>
                  </a:cubicBezTo>
                  <a:cubicBezTo>
                    <a:pt x="93" y="92"/>
                    <a:pt x="93" y="93"/>
                    <a:pt x="93" y="93"/>
                  </a:cubicBezTo>
                  <a:cubicBezTo>
                    <a:pt x="93" y="94"/>
                    <a:pt x="94" y="94"/>
                    <a:pt x="94" y="95"/>
                  </a:cubicBezTo>
                  <a:cubicBezTo>
                    <a:pt x="94" y="95"/>
                    <a:pt x="94" y="96"/>
                    <a:pt x="95" y="96"/>
                  </a:cubicBezTo>
                  <a:cubicBezTo>
                    <a:pt x="95" y="96"/>
                    <a:pt x="95" y="97"/>
                    <a:pt x="95" y="97"/>
                  </a:cubicBezTo>
                  <a:cubicBezTo>
                    <a:pt x="95" y="97"/>
                    <a:pt x="95" y="97"/>
                    <a:pt x="94" y="97"/>
                  </a:cubicBezTo>
                  <a:cubicBezTo>
                    <a:pt x="94" y="98"/>
                    <a:pt x="94" y="98"/>
                    <a:pt x="94" y="98"/>
                  </a:cubicBezTo>
                  <a:cubicBezTo>
                    <a:pt x="93" y="98"/>
                    <a:pt x="93" y="97"/>
                    <a:pt x="93" y="97"/>
                  </a:cubicBezTo>
                  <a:cubicBezTo>
                    <a:pt x="93" y="97"/>
                    <a:pt x="93" y="96"/>
                    <a:pt x="92" y="95"/>
                  </a:cubicBezTo>
                  <a:cubicBezTo>
                    <a:pt x="92" y="94"/>
                    <a:pt x="92" y="94"/>
                    <a:pt x="91" y="93"/>
                  </a:cubicBezTo>
                  <a:cubicBezTo>
                    <a:pt x="91" y="93"/>
                    <a:pt x="91" y="93"/>
                    <a:pt x="91" y="92"/>
                  </a:cubicBezTo>
                  <a:cubicBezTo>
                    <a:pt x="91" y="92"/>
                    <a:pt x="91" y="92"/>
                    <a:pt x="91" y="92"/>
                  </a:cubicBezTo>
                  <a:cubicBezTo>
                    <a:pt x="91" y="92"/>
                    <a:pt x="91" y="92"/>
                    <a:pt x="91" y="92"/>
                  </a:cubicBezTo>
                  <a:cubicBezTo>
                    <a:pt x="91" y="92"/>
                    <a:pt x="91" y="92"/>
                    <a:pt x="91" y="91"/>
                  </a:cubicBezTo>
                  <a:cubicBezTo>
                    <a:pt x="91" y="91"/>
                    <a:pt x="90" y="91"/>
                    <a:pt x="90" y="90"/>
                  </a:cubicBezTo>
                  <a:cubicBezTo>
                    <a:pt x="90" y="90"/>
                    <a:pt x="90" y="90"/>
                    <a:pt x="90" y="89"/>
                  </a:cubicBezTo>
                  <a:cubicBezTo>
                    <a:pt x="89" y="89"/>
                    <a:pt x="89" y="89"/>
                    <a:pt x="89" y="89"/>
                  </a:cubicBezTo>
                  <a:cubicBezTo>
                    <a:pt x="89" y="89"/>
                    <a:pt x="89" y="89"/>
                    <a:pt x="88" y="89"/>
                  </a:cubicBezTo>
                  <a:cubicBezTo>
                    <a:pt x="88" y="89"/>
                    <a:pt x="88" y="89"/>
                    <a:pt x="88" y="89"/>
                  </a:cubicBezTo>
                  <a:cubicBezTo>
                    <a:pt x="88" y="89"/>
                    <a:pt x="88" y="89"/>
                    <a:pt x="88" y="89"/>
                  </a:cubicBezTo>
                  <a:cubicBezTo>
                    <a:pt x="88" y="89"/>
                    <a:pt x="88" y="90"/>
                    <a:pt x="88" y="90"/>
                  </a:cubicBezTo>
                  <a:cubicBezTo>
                    <a:pt x="88" y="90"/>
                    <a:pt x="88" y="90"/>
                    <a:pt x="88" y="90"/>
                  </a:cubicBezTo>
                  <a:cubicBezTo>
                    <a:pt x="88" y="90"/>
                    <a:pt x="88" y="91"/>
                    <a:pt x="88" y="91"/>
                  </a:cubicBezTo>
                  <a:cubicBezTo>
                    <a:pt x="88" y="91"/>
                    <a:pt x="88" y="91"/>
                    <a:pt x="88" y="91"/>
                  </a:cubicBezTo>
                  <a:cubicBezTo>
                    <a:pt x="88" y="91"/>
                    <a:pt x="88" y="91"/>
                    <a:pt x="88" y="91"/>
                  </a:cubicBezTo>
                  <a:cubicBezTo>
                    <a:pt x="88" y="91"/>
                    <a:pt x="88" y="91"/>
                    <a:pt x="88" y="92"/>
                  </a:cubicBezTo>
                  <a:cubicBezTo>
                    <a:pt x="88" y="92"/>
                    <a:pt x="88" y="92"/>
                    <a:pt x="88" y="93"/>
                  </a:cubicBezTo>
                  <a:cubicBezTo>
                    <a:pt x="88" y="93"/>
                    <a:pt x="88" y="93"/>
                    <a:pt x="88" y="93"/>
                  </a:cubicBezTo>
                  <a:cubicBezTo>
                    <a:pt x="88" y="93"/>
                    <a:pt x="88" y="93"/>
                    <a:pt x="88" y="93"/>
                  </a:cubicBezTo>
                  <a:cubicBezTo>
                    <a:pt x="88" y="93"/>
                    <a:pt x="88" y="93"/>
                    <a:pt x="88" y="93"/>
                  </a:cubicBezTo>
                  <a:cubicBezTo>
                    <a:pt x="88" y="94"/>
                    <a:pt x="88" y="94"/>
                    <a:pt x="87" y="95"/>
                  </a:cubicBezTo>
                  <a:cubicBezTo>
                    <a:pt x="87" y="95"/>
                    <a:pt x="87" y="95"/>
                    <a:pt x="87" y="95"/>
                  </a:cubicBezTo>
                  <a:cubicBezTo>
                    <a:pt x="87" y="96"/>
                    <a:pt x="87" y="96"/>
                    <a:pt x="87" y="96"/>
                  </a:cubicBezTo>
                  <a:cubicBezTo>
                    <a:pt x="87" y="96"/>
                    <a:pt x="87" y="96"/>
                    <a:pt x="87" y="96"/>
                  </a:cubicBezTo>
                  <a:cubicBezTo>
                    <a:pt x="87" y="96"/>
                    <a:pt x="86" y="96"/>
                    <a:pt x="86" y="95"/>
                  </a:cubicBezTo>
                  <a:cubicBezTo>
                    <a:pt x="86" y="95"/>
                    <a:pt x="86" y="94"/>
                    <a:pt x="86" y="93"/>
                  </a:cubicBezTo>
                  <a:cubicBezTo>
                    <a:pt x="86" y="92"/>
                    <a:pt x="86" y="91"/>
                    <a:pt x="86" y="91"/>
                  </a:cubicBezTo>
                  <a:cubicBezTo>
                    <a:pt x="86" y="91"/>
                    <a:pt x="86" y="91"/>
                    <a:pt x="86" y="91"/>
                  </a:cubicBezTo>
                  <a:cubicBezTo>
                    <a:pt x="86" y="91"/>
                    <a:pt x="86" y="91"/>
                    <a:pt x="86" y="91"/>
                  </a:cubicBezTo>
                  <a:cubicBezTo>
                    <a:pt x="86" y="91"/>
                    <a:pt x="86" y="91"/>
                    <a:pt x="86" y="91"/>
                  </a:cubicBezTo>
                  <a:cubicBezTo>
                    <a:pt x="86" y="91"/>
                    <a:pt x="86" y="91"/>
                    <a:pt x="86" y="91"/>
                  </a:cubicBezTo>
                  <a:cubicBezTo>
                    <a:pt x="86" y="90"/>
                    <a:pt x="86" y="89"/>
                    <a:pt x="86" y="88"/>
                  </a:cubicBezTo>
                  <a:cubicBezTo>
                    <a:pt x="86" y="88"/>
                    <a:pt x="86" y="88"/>
                    <a:pt x="86" y="88"/>
                  </a:cubicBezTo>
                  <a:cubicBezTo>
                    <a:pt x="86" y="88"/>
                    <a:pt x="86" y="88"/>
                    <a:pt x="86" y="88"/>
                  </a:cubicBezTo>
                  <a:cubicBezTo>
                    <a:pt x="86" y="88"/>
                    <a:pt x="86" y="88"/>
                    <a:pt x="86" y="88"/>
                  </a:cubicBezTo>
                  <a:cubicBezTo>
                    <a:pt x="86" y="88"/>
                    <a:pt x="86" y="88"/>
                    <a:pt x="86" y="88"/>
                  </a:cubicBezTo>
                  <a:cubicBezTo>
                    <a:pt x="85" y="85"/>
                    <a:pt x="86" y="84"/>
                    <a:pt x="85" y="82"/>
                  </a:cubicBezTo>
                  <a:cubicBezTo>
                    <a:pt x="85" y="82"/>
                    <a:pt x="85" y="82"/>
                    <a:pt x="85" y="82"/>
                  </a:cubicBezTo>
                  <a:cubicBezTo>
                    <a:pt x="85" y="81"/>
                    <a:pt x="85" y="79"/>
                    <a:pt x="87" y="78"/>
                  </a:cubicBezTo>
                  <a:cubicBezTo>
                    <a:pt x="87" y="78"/>
                    <a:pt x="87" y="78"/>
                    <a:pt x="87" y="78"/>
                  </a:cubicBezTo>
                  <a:cubicBezTo>
                    <a:pt x="87" y="78"/>
                    <a:pt x="87" y="78"/>
                    <a:pt x="87" y="78"/>
                  </a:cubicBezTo>
                  <a:cubicBezTo>
                    <a:pt x="87" y="78"/>
                    <a:pt x="87" y="78"/>
                    <a:pt x="87" y="78"/>
                  </a:cubicBezTo>
                  <a:cubicBezTo>
                    <a:pt x="91" y="74"/>
                    <a:pt x="98" y="67"/>
                    <a:pt x="103" y="61"/>
                  </a:cubicBezTo>
                  <a:cubicBezTo>
                    <a:pt x="110" y="53"/>
                    <a:pt x="110" y="51"/>
                    <a:pt x="120" y="37"/>
                  </a:cubicBezTo>
                  <a:cubicBezTo>
                    <a:pt x="125" y="30"/>
                    <a:pt x="129" y="25"/>
                    <a:pt x="131" y="21"/>
                  </a:cubicBezTo>
                  <a:cubicBezTo>
                    <a:pt x="133" y="19"/>
                    <a:pt x="133" y="16"/>
                    <a:pt x="133" y="14"/>
                  </a:cubicBezTo>
                  <a:cubicBezTo>
                    <a:pt x="132" y="13"/>
                    <a:pt x="132" y="12"/>
                    <a:pt x="131" y="12"/>
                  </a:cubicBezTo>
                  <a:cubicBezTo>
                    <a:pt x="131" y="11"/>
                    <a:pt x="131" y="11"/>
                    <a:pt x="131" y="11"/>
                  </a:cubicBezTo>
                  <a:close/>
                  <a:moveTo>
                    <a:pt x="99" y="78"/>
                  </a:moveTo>
                  <a:cubicBezTo>
                    <a:pt x="99" y="78"/>
                    <a:pt x="99" y="78"/>
                    <a:pt x="99" y="78"/>
                  </a:cubicBezTo>
                  <a:cubicBezTo>
                    <a:pt x="99" y="78"/>
                    <a:pt x="99" y="78"/>
                    <a:pt x="99" y="78"/>
                  </a:cubicBezTo>
                  <a:cubicBezTo>
                    <a:pt x="99" y="78"/>
                    <a:pt x="99" y="78"/>
                    <a:pt x="99" y="78"/>
                  </a:cubicBezTo>
                  <a:cubicBezTo>
                    <a:pt x="99" y="78"/>
                    <a:pt x="99" y="78"/>
                    <a:pt x="99" y="78"/>
                  </a:cubicBezTo>
                  <a:cubicBezTo>
                    <a:pt x="99" y="78"/>
                    <a:pt x="99" y="78"/>
                    <a:pt x="99" y="78"/>
                  </a:cubicBezTo>
                  <a:close/>
                  <a:moveTo>
                    <a:pt x="96" y="85"/>
                  </a:moveTo>
                  <a:cubicBezTo>
                    <a:pt x="96" y="85"/>
                    <a:pt x="96" y="85"/>
                    <a:pt x="96" y="85"/>
                  </a:cubicBezTo>
                  <a:cubicBezTo>
                    <a:pt x="96" y="85"/>
                    <a:pt x="96" y="85"/>
                    <a:pt x="96" y="85"/>
                  </a:cubicBezTo>
                  <a:cubicBezTo>
                    <a:pt x="96" y="85"/>
                    <a:pt x="96" y="85"/>
                    <a:pt x="96" y="85"/>
                  </a:cubicBezTo>
                  <a:cubicBezTo>
                    <a:pt x="96" y="85"/>
                    <a:pt x="96" y="85"/>
                    <a:pt x="96" y="85"/>
                  </a:cubicBezTo>
                  <a:cubicBezTo>
                    <a:pt x="96" y="85"/>
                    <a:pt x="96" y="85"/>
                    <a:pt x="96" y="85"/>
                  </a:cubicBezTo>
                  <a:cubicBezTo>
                    <a:pt x="96" y="85"/>
                    <a:pt x="96" y="85"/>
                    <a:pt x="96" y="85"/>
                  </a:cubicBezTo>
                  <a:cubicBezTo>
                    <a:pt x="96" y="85"/>
                    <a:pt x="96" y="85"/>
                    <a:pt x="96" y="85"/>
                  </a:cubicBezTo>
                  <a:cubicBezTo>
                    <a:pt x="96" y="85"/>
                    <a:pt x="96" y="85"/>
                    <a:pt x="96" y="85"/>
                  </a:cubicBezTo>
                  <a:cubicBezTo>
                    <a:pt x="96" y="85"/>
                    <a:pt x="96" y="85"/>
                    <a:pt x="96" y="8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3">
              <a:extLst>
                <a:ext uri="{FF2B5EF4-FFF2-40B4-BE49-F238E27FC236}">
                  <a16:creationId xmlns:a16="http://schemas.microsoft.com/office/drawing/2014/main" id="{AF6AF5CD-AFD0-420A-84F7-6C068D3C30B8}"/>
                </a:ext>
              </a:extLst>
            </p:cNvPr>
            <p:cNvSpPr>
              <a:spLocks noEditPoints="1"/>
            </p:cNvSpPr>
            <p:nvPr/>
          </p:nvSpPr>
          <p:spPr bwMode="auto">
            <a:xfrm>
              <a:off x="7898499" y="3298429"/>
              <a:ext cx="777396" cy="796911"/>
            </a:xfrm>
            <a:custGeom>
              <a:avLst/>
              <a:gdLst>
                <a:gd name="T0" fmla="*/ 38 w 303"/>
                <a:gd name="T1" fmla="*/ 70 h 311"/>
                <a:gd name="T2" fmla="*/ 74 w 303"/>
                <a:gd name="T3" fmla="*/ 197 h 311"/>
                <a:gd name="T4" fmla="*/ 61 w 303"/>
                <a:gd name="T5" fmla="*/ 194 h 311"/>
                <a:gd name="T6" fmla="*/ 57 w 303"/>
                <a:gd name="T7" fmla="*/ 192 h 311"/>
                <a:gd name="T8" fmla="*/ 51 w 303"/>
                <a:gd name="T9" fmla="*/ 191 h 311"/>
                <a:gd name="T10" fmla="*/ 48 w 303"/>
                <a:gd name="T11" fmla="*/ 201 h 311"/>
                <a:gd name="T12" fmla="*/ 45 w 303"/>
                <a:gd name="T13" fmla="*/ 195 h 311"/>
                <a:gd name="T14" fmla="*/ 44 w 303"/>
                <a:gd name="T15" fmla="*/ 194 h 311"/>
                <a:gd name="T16" fmla="*/ 41 w 303"/>
                <a:gd name="T17" fmla="*/ 193 h 311"/>
                <a:gd name="T18" fmla="*/ 33 w 303"/>
                <a:gd name="T19" fmla="*/ 203 h 311"/>
                <a:gd name="T20" fmla="*/ 36 w 303"/>
                <a:gd name="T21" fmla="*/ 193 h 311"/>
                <a:gd name="T22" fmla="*/ 32 w 303"/>
                <a:gd name="T23" fmla="*/ 189 h 311"/>
                <a:gd name="T24" fmla="*/ 33 w 303"/>
                <a:gd name="T25" fmla="*/ 185 h 311"/>
                <a:gd name="T26" fmla="*/ 37 w 303"/>
                <a:gd name="T27" fmla="*/ 182 h 311"/>
                <a:gd name="T28" fmla="*/ 62 w 303"/>
                <a:gd name="T29" fmla="*/ 225 h 311"/>
                <a:gd name="T30" fmla="*/ 135 w 303"/>
                <a:gd name="T31" fmla="*/ 276 h 311"/>
                <a:gd name="T32" fmla="*/ 109 w 303"/>
                <a:gd name="T33" fmla="*/ 215 h 311"/>
                <a:gd name="T34" fmla="*/ 136 w 303"/>
                <a:gd name="T35" fmla="*/ 235 h 311"/>
                <a:gd name="T36" fmla="*/ 145 w 303"/>
                <a:gd name="T37" fmla="*/ 279 h 311"/>
                <a:gd name="T38" fmla="*/ 163 w 303"/>
                <a:gd name="T39" fmla="*/ 260 h 311"/>
                <a:gd name="T40" fmla="*/ 179 w 303"/>
                <a:gd name="T41" fmla="*/ 260 h 311"/>
                <a:gd name="T42" fmla="*/ 178 w 303"/>
                <a:gd name="T43" fmla="*/ 248 h 311"/>
                <a:gd name="T44" fmla="*/ 186 w 303"/>
                <a:gd name="T45" fmla="*/ 242 h 311"/>
                <a:gd name="T46" fmla="*/ 181 w 303"/>
                <a:gd name="T47" fmla="*/ 233 h 311"/>
                <a:gd name="T48" fmla="*/ 175 w 303"/>
                <a:gd name="T49" fmla="*/ 226 h 311"/>
                <a:gd name="T50" fmla="*/ 164 w 303"/>
                <a:gd name="T51" fmla="*/ 222 h 311"/>
                <a:gd name="T52" fmla="*/ 182 w 303"/>
                <a:gd name="T53" fmla="*/ 223 h 311"/>
                <a:gd name="T54" fmla="*/ 213 w 303"/>
                <a:gd name="T55" fmla="*/ 177 h 311"/>
                <a:gd name="T56" fmla="*/ 216 w 303"/>
                <a:gd name="T57" fmla="*/ 202 h 311"/>
                <a:gd name="T58" fmla="*/ 217 w 303"/>
                <a:gd name="T59" fmla="*/ 227 h 311"/>
                <a:gd name="T60" fmla="*/ 216 w 303"/>
                <a:gd name="T61" fmla="*/ 249 h 311"/>
                <a:gd name="T62" fmla="*/ 250 w 303"/>
                <a:gd name="T63" fmla="*/ 238 h 311"/>
                <a:gd name="T64" fmla="*/ 176 w 303"/>
                <a:gd name="T65" fmla="*/ 303 h 311"/>
                <a:gd name="T66" fmla="*/ 176 w 303"/>
                <a:gd name="T67" fmla="*/ 304 h 311"/>
                <a:gd name="T68" fmla="*/ 302 w 303"/>
                <a:gd name="T69" fmla="*/ 97 h 311"/>
                <a:gd name="T70" fmla="*/ 243 w 303"/>
                <a:gd name="T71" fmla="*/ 157 h 311"/>
                <a:gd name="T72" fmla="*/ 243 w 303"/>
                <a:gd name="T73" fmla="*/ 159 h 311"/>
                <a:gd name="T74" fmla="*/ 250 w 303"/>
                <a:gd name="T75" fmla="*/ 165 h 311"/>
                <a:gd name="T76" fmla="*/ 252 w 303"/>
                <a:gd name="T77" fmla="*/ 168 h 311"/>
                <a:gd name="T78" fmla="*/ 247 w 303"/>
                <a:gd name="T79" fmla="*/ 166 h 311"/>
                <a:gd name="T80" fmla="*/ 248 w 303"/>
                <a:gd name="T81" fmla="*/ 175 h 311"/>
                <a:gd name="T82" fmla="*/ 244 w 303"/>
                <a:gd name="T83" fmla="*/ 171 h 311"/>
                <a:gd name="T84" fmla="*/ 241 w 303"/>
                <a:gd name="T85" fmla="*/ 173 h 311"/>
                <a:gd name="T86" fmla="*/ 241 w 303"/>
                <a:gd name="T87" fmla="*/ 178 h 311"/>
                <a:gd name="T88" fmla="*/ 237 w 303"/>
                <a:gd name="T89" fmla="*/ 173 h 311"/>
                <a:gd name="T90" fmla="*/ 229 w 303"/>
                <a:gd name="T91" fmla="*/ 173 h 311"/>
                <a:gd name="T92" fmla="*/ 226 w 303"/>
                <a:gd name="T93" fmla="*/ 173 h 311"/>
                <a:gd name="T94" fmla="*/ 231 w 303"/>
                <a:gd name="T95" fmla="*/ 160 h 311"/>
                <a:gd name="T96" fmla="*/ 135 w 303"/>
                <a:gd name="T97" fmla="*/ 4 h 311"/>
                <a:gd name="T98" fmla="*/ 147 w 303"/>
                <a:gd name="T99" fmla="*/ 120 h 311"/>
                <a:gd name="T100" fmla="*/ 154 w 303"/>
                <a:gd name="T101" fmla="*/ 110 h 311"/>
                <a:gd name="T102" fmla="*/ 158 w 303"/>
                <a:gd name="T103" fmla="*/ 112 h 311"/>
                <a:gd name="T104" fmla="*/ 162 w 303"/>
                <a:gd name="T105" fmla="*/ 121 h 311"/>
                <a:gd name="T106" fmla="*/ 175 w 303"/>
                <a:gd name="T107" fmla="*/ 119 h 311"/>
                <a:gd name="T108" fmla="*/ 166 w 303"/>
                <a:gd name="T109" fmla="*/ 125 h 311"/>
                <a:gd name="T110" fmla="*/ 166 w 303"/>
                <a:gd name="T111" fmla="*/ 129 h 311"/>
                <a:gd name="T112" fmla="*/ 176 w 303"/>
                <a:gd name="T113" fmla="*/ 130 h 311"/>
                <a:gd name="T114" fmla="*/ 164 w 303"/>
                <a:gd name="T115" fmla="*/ 135 h 311"/>
                <a:gd name="T116" fmla="*/ 174 w 303"/>
                <a:gd name="T117" fmla="*/ 142 h 311"/>
                <a:gd name="T118" fmla="*/ 151 w 303"/>
                <a:gd name="T119" fmla="*/ 136 h 311"/>
                <a:gd name="T120" fmla="*/ 153 w 303"/>
                <a:gd name="T121" fmla="*/ 112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3" h="311">
                  <a:moveTo>
                    <a:pt x="64" y="18"/>
                  </a:moveTo>
                  <a:cubicBezTo>
                    <a:pt x="62" y="18"/>
                    <a:pt x="60" y="19"/>
                    <a:pt x="58" y="21"/>
                  </a:cubicBezTo>
                  <a:cubicBezTo>
                    <a:pt x="57" y="22"/>
                    <a:pt x="55" y="23"/>
                    <a:pt x="54" y="24"/>
                  </a:cubicBezTo>
                  <a:cubicBezTo>
                    <a:pt x="52" y="27"/>
                    <a:pt x="52" y="30"/>
                    <a:pt x="53" y="34"/>
                  </a:cubicBezTo>
                  <a:cubicBezTo>
                    <a:pt x="54" y="38"/>
                    <a:pt x="56" y="41"/>
                    <a:pt x="58" y="45"/>
                  </a:cubicBezTo>
                  <a:cubicBezTo>
                    <a:pt x="63" y="53"/>
                    <a:pt x="70" y="62"/>
                    <a:pt x="75" y="71"/>
                  </a:cubicBezTo>
                  <a:cubicBezTo>
                    <a:pt x="85" y="91"/>
                    <a:pt x="98" y="113"/>
                    <a:pt x="104" y="125"/>
                  </a:cubicBezTo>
                  <a:cubicBezTo>
                    <a:pt x="108" y="134"/>
                    <a:pt x="113" y="140"/>
                    <a:pt x="116" y="145"/>
                  </a:cubicBezTo>
                  <a:cubicBezTo>
                    <a:pt x="117" y="147"/>
                    <a:pt x="118" y="149"/>
                    <a:pt x="118" y="151"/>
                  </a:cubicBezTo>
                  <a:cubicBezTo>
                    <a:pt x="118" y="153"/>
                    <a:pt x="117" y="154"/>
                    <a:pt x="116" y="156"/>
                  </a:cubicBezTo>
                  <a:cubicBezTo>
                    <a:pt x="110" y="149"/>
                    <a:pt x="105" y="140"/>
                    <a:pt x="97" y="131"/>
                  </a:cubicBezTo>
                  <a:cubicBezTo>
                    <a:pt x="92" y="126"/>
                    <a:pt x="85" y="119"/>
                    <a:pt x="78" y="114"/>
                  </a:cubicBezTo>
                  <a:cubicBezTo>
                    <a:pt x="72" y="108"/>
                    <a:pt x="66" y="103"/>
                    <a:pt x="64" y="99"/>
                  </a:cubicBezTo>
                  <a:cubicBezTo>
                    <a:pt x="61" y="96"/>
                    <a:pt x="56" y="86"/>
                    <a:pt x="49" y="78"/>
                  </a:cubicBezTo>
                  <a:cubicBezTo>
                    <a:pt x="45" y="75"/>
                    <a:pt x="42" y="72"/>
                    <a:pt x="38" y="70"/>
                  </a:cubicBezTo>
                  <a:cubicBezTo>
                    <a:pt x="34" y="68"/>
                    <a:pt x="30" y="68"/>
                    <a:pt x="27" y="71"/>
                  </a:cubicBezTo>
                  <a:cubicBezTo>
                    <a:pt x="22" y="75"/>
                    <a:pt x="20" y="79"/>
                    <a:pt x="19" y="82"/>
                  </a:cubicBezTo>
                  <a:cubicBezTo>
                    <a:pt x="18" y="86"/>
                    <a:pt x="19" y="89"/>
                    <a:pt x="22" y="92"/>
                  </a:cubicBezTo>
                  <a:cubicBezTo>
                    <a:pt x="26" y="99"/>
                    <a:pt x="34" y="106"/>
                    <a:pt x="41" y="117"/>
                  </a:cubicBezTo>
                  <a:cubicBezTo>
                    <a:pt x="48" y="129"/>
                    <a:pt x="53" y="135"/>
                    <a:pt x="58" y="140"/>
                  </a:cubicBezTo>
                  <a:cubicBezTo>
                    <a:pt x="62" y="145"/>
                    <a:pt x="66" y="149"/>
                    <a:pt x="70" y="156"/>
                  </a:cubicBezTo>
                  <a:cubicBezTo>
                    <a:pt x="70" y="156"/>
                    <a:pt x="70" y="156"/>
                    <a:pt x="70" y="156"/>
                  </a:cubicBezTo>
                  <a:cubicBezTo>
                    <a:pt x="72" y="159"/>
                    <a:pt x="75" y="162"/>
                    <a:pt x="78" y="166"/>
                  </a:cubicBezTo>
                  <a:cubicBezTo>
                    <a:pt x="82" y="169"/>
                    <a:pt x="86" y="173"/>
                    <a:pt x="90" y="177"/>
                  </a:cubicBezTo>
                  <a:cubicBezTo>
                    <a:pt x="93" y="181"/>
                    <a:pt x="96" y="185"/>
                    <a:pt x="97" y="189"/>
                  </a:cubicBezTo>
                  <a:cubicBezTo>
                    <a:pt x="98" y="193"/>
                    <a:pt x="97" y="197"/>
                    <a:pt x="93" y="201"/>
                  </a:cubicBezTo>
                  <a:cubicBezTo>
                    <a:pt x="90" y="202"/>
                    <a:pt x="87" y="201"/>
                    <a:pt x="83" y="200"/>
                  </a:cubicBezTo>
                  <a:cubicBezTo>
                    <a:pt x="80" y="198"/>
                    <a:pt x="77" y="197"/>
                    <a:pt x="74" y="197"/>
                  </a:cubicBezTo>
                  <a:cubicBezTo>
                    <a:pt x="74" y="197"/>
                    <a:pt x="74" y="197"/>
                    <a:pt x="74" y="197"/>
                  </a:cubicBezTo>
                  <a:cubicBezTo>
                    <a:pt x="74" y="197"/>
                    <a:pt x="74" y="197"/>
                    <a:pt x="74" y="197"/>
                  </a:cubicBezTo>
                  <a:cubicBezTo>
                    <a:pt x="74" y="197"/>
                    <a:pt x="74" y="196"/>
                    <a:pt x="73" y="196"/>
                  </a:cubicBezTo>
                  <a:cubicBezTo>
                    <a:pt x="71" y="195"/>
                    <a:pt x="66" y="194"/>
                    <a:pt x="62" y="192"/>
                  </a:cubicBezTo>
                  <a:cubicBezTo>
                    <a:pt x="62" y="192"/>
                    <a:pt x="62" y="192"/>
                    <a:pt x="61" y="192"/>
                  </a:cubicBezTo>
                  <a:cubicBezTo>
                    <a:pt x="61" y="192"/>
                    <a:pt x="61" y="192"/>
                    <a:pt x="61" y="192"/>
                  </a:cubicBezTo>
                  <a:cubicBezTo>
                    <a:pt x="61" y="192"/>
                    <a:pt x="61" y="192"/>
                    <a:pt x="61" y="192"/>
                  </a:cubicBezTo>
                  <a:cubicBezTo>
                    <a:pt x="61" y="192"/>
                    <a:pt x="61" y="192"/>
                    <a:pt x="61" y="192"/>
                  </a:cubicBezTo>
                  <a:cubicBezTo>
                    <a:pt x="61" y="192"/>
                    <a:pt x="61" y="192"/>
                    <a:pt x="61" y="192"/>
                  </a:cubicBezTo>
                  <a:cubicBezTo>
                    <a:pt x="61" y="192"/>
                    <a:pt x="61" y="192"/>
                    <a:pt x="61" y="192"/>
                  </a:cubicBezTo>
                  <a:cubicBezTo>
                    <a:pt x="61" y="192"/>
                    <a:pt x="61" y="192"/>
                    <a:pt x="61" y="192"/>
                  </a:cubicBezTo>
                  <a:cubicBezTo>
                    <a:pt x="61" y="193"/>
                    <a:pt x="61" y="193"/>
                    <a:pt x="61" y="193"/>
                  </a:cubicBezTo>
                  <a:cubicBezTo>
                    <a:pt x="61" y="193"/>
                    <a:pt x="61" y="193"/>
                    <a:pt x="61" y="193"/>
                  </a:cubicBezTo>
                  <a:cubicBezTo>
                    <a:pt x="61" y="193"/>
                    <a:pt x="61" y="193"/>
                    <a:pt x="61" y="193"/>
                  </a:cubicBezTo>
                  <a:cubicBezTo>
                    <a:pt x="61" y="193"/>
                    <a:pt x="61" y="193"/>
                    <a:pt x="61" y="193"/>
                  </a:cubicBezTo>
                  <a:cubicBezTo>
                    <a:pt x="61" y="194"/>
                    <a:pt x="61" y="194"/>
                    <a:pt x="61" y="194"/>
                  </a:cubicBezTo>
                  <a:cubicBezTo>
                    <a:pt x="61" y="194"/>
                    <a:pt x="61" y="194"/>
                    <a:pt x="61" y="194"/>
                  </a:cubicBezTo>
                  <a:cubicBezTo>
                    <a:pt x="61" y="194"/>
                    <a:pt x="61" y="194"/>
                    <a:pt x="61" y="194"/>
                  </a:cubicBezTo>
                  <a:cubicBezTo>
                    <a:pt x="62" y="195"/>
                    <a:pt x="62" y="196"/>
                    <a:pt x="62" y="197"/>
                  </a:cubicBezTo>
                  <a:cubicBezTo>
                    <a:pt x="63" y="197"/>
                    <a:pt x="63" y="197"/>
                    <a:pt x="63" y="198"/>
                  </a:cubicBezTo>
                  <a:cubicBezTo>
                    <a:pt x="63" y="198"/>
                    <a:pt x="63" y="198"/>
                    <a:pt x="63" y="198"/>
                  </a:cubicBezTo>
                  <a:cubicBezTo>
                    <a:pt x="62" y="198"/>
                    <a:pt x="62" y="198"/>
                    <a:pt x="62" y="198"/>
                  </a:cubicBezTo>
                  <a:cubicBezTo>
                    <a:pt x="62" y="198"/>
                    <a:pt x="61" y="198"/>
                    <a:pt x="61" y="198"/>
                  </a:cubicBezTo>
                  <a:cubicBezTo>
                    <a:pt x="60" y="198"/>
                    <a:pt x="60" y="198"/>
                    <a:pt x="59" y="197"/>
                  </a:cubicBezTo>
                  <a:cubicBezTo>
                    <a:pt x="59" y="196"/>
                    <a:pt x="59" y="196"/>
                    <a:pt x="58" y="195"/>
                  </a:cubicBezTo>
                  <a:cubicBezTo>
                    <a:pt x="58" y="195"/>
                    <a:pt x="58" y="195"/>
                    <a:pt x="58" y="195"/>
                  </a:cubicBezTo>
                  <a:cubicBezTo>
                    <a:pt x="58" y="194"/>
                    <a:pt x="58" y="194"/>
                    <a:pt x="58" y="194"/>
                  </a:cubicBezTo>
                  <a:cubicBezTo>
                    <a:pt x="58" y="194"/>
                    <a:pt x="58" y="194"/>
                    <a:pt x="58" y="194"/>
                  </a:cubicBezTo>
                  <a:cubicBezTo>
                    <a:pt x="58" y="194"/>
                    <a:pt x="58" y="194"/>
                    <a:pt x="58" y="194"/>
                  </a:cubicBezTo>
                  <a:cubicBezTo>
                    <a:pt x="58" y="194"/>
                    <a:pt x="58" y="194"/>
                    <a:pt x="58" y="194"/>
                  </a:cubicBezTo>
                  <a:cubicBezTo>
                    <a:pt x="58" y="194"/>
                    <a:pt x="58" y="194"/>
                    <a:pt x="58" y="194"/>
                  </a:cubicBezTo>
                  <a:cubicBezTo>
                    <a:pt x="57" y="194"/>
                    <a:pt x="57" y="193"/>
                    <a:pt x="57" y="192"/>
                  </a:cubicBezTo>
                  <a:cubicBezTo>
                    <a:pt x="57" y="192"/>
                    <a:pt x="56" y="191"/>
                    <a:pt x="56" y="191"/>
                  </a:cubicBezTo>
                  <a:cubicBezTo>
                    <a:pt x="56" y="191"/>
                    <a:pt x="56" y="191"/>
                    <a:pt x="56" y="191"/>
                  </a:cubicBezTo>
                  <a:cubicBezTo>
                    <a:pt x="56" y="191"/>
                    <a:pt x="56" y="191"/>
                    <a:pt x="56" y="191"/>
                  </a:cubicBezTo>
                  <a:cubicBezTo>
                    <a:pt x="56" y="191"/>
                    <a:pt x="56" y="191"/>
                    <a:pt x="56" y="191"/>
                  </a:cubicBezTo>
                  <a:cubicBezTo>
                    <a:pt x="56" y="191"/>
                    <a:pt x="56" y="191"/>
                    <a:pt x="56" y="191"/>
                  </a:cubicBezTo>
                  <a:cubicBezTo>
                    <a:pt x="56" y="191"/>
                    <a:pt x="56" y="191"/>
                    <a:pt x="56" y="191"/>
                  </a:cubicBezTo>
                  <a:cubicBezTo>
                    <a:pt x="56" y="191"/>
                    <a:pt x="56" y="191"/>
                    <a:pt x="56" y="191"/>
                  </a:cubicBezTo>
                  <a:cubicBezTo>
                    <a:pt x="56" y="191"/>
                    <a:pt x="56" y="191"/>
                    <a:pt x="56" y="191"/>
                  </a:cubicBezTo>
                  <a:cubicBezTo>
                    <a:pt x="56" y="191"/>
                    <a:pt x="56" y="191"/>
                    <a:pt x="56" y="191"/>
                  </a:cubicBezTo>
                  <a:cubicBezTo>
                    <a:pt x="56" y="191"/>
                    <a:pt x="56" y="191"/>
                    <a:pt x="56" y="191"/>
                  </a:cubicBezTo>
                  <a:cubicBezTo>
                    <a:pt x="56" y="190"/>
                    <a:pt x="56" y="190"/>
                    <a:pt x="56" y="190"/>
                  </a:cubicBezTo>
                  <a:cubicBezTo>
                    <a:pt x="55" y="190"/>
                    <a:pt x="55" y="190"/>
                    <a:pt x="54" y="190"/>
                  </a:cubicBezTo>
                  <a:cubicBezTo>
                    <a:pt x="54" y="190"/>
                    <a:pt x="54" y="190"/>
                    <a:pt x="54" y="190"/>
                  </a:cubicBezTo>
                  <a:cubicBezTo>
                    <a:pt x="54" y="190"/>
                    <a:pt x="54" y="190"/>
                    <a:pt x="54" y="190"/>
                  </a:cubicBezTo>
                  <a:cubicBezTo>
                    <a:pt x="53" y="190"/>
                    <a:pt x="52" y="190"/>
                    <a:pt x="51" y="191"/>
                  </a:cubicBezTo>
                  <a:cubicBezTo>
                    <a:pt x="50" y="191"/>
                    <a:pt x="50" y="192"/>
                    <a:pt x="50" y="193"/>
                  </a:cubicBezTo>
                  <a:cubicBezTo>
                    <a:pt x="50" y="193"/>
                    <a:pt x="50" y="193"/>
                    <a:pt x="50" y="193"/>
                  </a:cubicBezTo>
                  <a:cubicBezTo>
                    <a:pt x="50" y="193"/>
                    <a:pt x="50" y="193"/>
                    <a:pt x="50" y="193"/>
                  </a:cubicBezTo>
                  <a:cubicBezTo>
                    <a:pt x="50" y="193"/>
                    <a:pt x="50" y="193"/>
                    <a:pt x="50" y="193"/>
                  </a:cubicBezTo>
                  <a:cubicBezTo>
                    <a:pt x="50" y="193"/>
                    <a:pt x="50" y="193"/>
                    <a:pt x="50" y="193"/>
                  </a:cubicBezTo>
                  <a:cubicBezTo>
                    <a:pt x="50" y="193"/>
                    <a:pt x="50" y="193"/>
                    <a:pt x="50" y="193"/>
                  </a:cubicBezTo>
                  <a:cubicBezTo>
                    <a:pt x="50" y="193"/>
                    <a:pt x="49" y="193"/>
                    <a:pt x="49" y="193"/>
                  </a:cubicBezTo>
                  <a:cubicBezTo>
                    <a:pt x="49" y="193"/>
                    <a:pt x="49" y="193"/>
                    <a:pt x="49" y="193"/>
                  </a:cubicBezTo>
                  <a:cubicBezTo>
                    <a:pt x="49" y="193"/>
                    <a:pt x="49" y="193"/>
                    <a:pt x="49" y="193"/>
                  </a:cubicBezTo>
                  <a:cubicBezTo>
                    <a:pt x="49" y="193"/>
                    <a:pt x="49" y="193"/>
                    <a:pt x="49" y="193"/>
                  </a:cubicBezTo>
                  <a:cubicBezTo>
                    <a:pt x="49" y="194"/>
                    <a:pt x="49" y="194"/>
                    <a:pt x="48" y="195"/>
                  </a:cubicBezTo>
                  <a:cubicBezTo>
                    <a:pt x="48" y="195"/>
                    <a:pt x="48" y="195"/>
                    <a:pt x="48" y="195"/>
                  </a:cubicBezTo>
                  <a:cubicBezTo>
                    <a:pt x="48" y="195"/>
                    <a:pt x="48" y="195"/>
                    <a:pt x="48" y="195"/>
                  </a:cubicBezTo>
                  <a:cubicBezTo>
                    <a:pt x="48" y="195"/>
                    <a:pt x="48" y="195"/>
                    <a:pt x="48" y="195"/>
                  </a:cubicBezTo>
                  <a:cubicBezTo>
                    <a:pt x="48" y="197"/>
                    <a:pt x="48" y="199"/>
                    <a:pt x="48" y="201"/>
                  </a:cubicBezTo>
                  <a:cubicBezTo>
                    <a:pt x="47" y="202"/>
                    <a:pt x="47" y="203"/>
                    <a:pt x="46" y="205"/>
                  </a:cubicBezTo>
                  <a:cubicBezTo>
                    <a:pt x="46" y="205"/>
                    <a:pt x="46" y="207"/>
                    <a:pt x="45" y="208"/>
                  </a:cubicBezTo>
                  <a:cubicBezTo>
                    <a:pt x="45" y="208"/>
                    <a:pt x="45" y="209"/>
                    <a:pt x="45" y="209"/>
                  </a:cubicBezTo>
                  <a:cubicBezTo>
                    <a:pt x="44" y="209"/>
                    <a:pt x="44" y="210"/>
                    <a:pt x="44" y="209"/>
                  </a:cubicBezTo>
                  <a:cubicBezTo>
                    <a:pt x="43" y="209"/>
                    <a:pt x="43" y="209"/>
                    <a:pt x="43" y="209"/>
                  </a:cubicBezTo>
                  <a:cubicBezTo>
                    <a:pt x="43" y="209"/>
                    <a:pt x="43" y="208"/>
                    <a:pt x="43" y="208"/>
                  </a:cubicBezTo>
                  <a:cubicBezTo>
                    <a:pt x="43" y="207"/>
                    <a:pt x="43" y="205"/>
                    <a:pt x="44" y="204"/>
                  </a:cubicBezTo>
                  <a:cubicBezTo>
                    <a:pt x="44" y="202"/>
                    <a:pt x="44" y="201"/>
                    <a:pt x="44" y="200"/>
                  </a:cubicBezTo>
                  <a:cubicBezTo>
                    <a:pt x="44" y="200"/>
                    <a:pt x="44" y="200"/>
                    <a:pt x="44" y="200"/>
                  </a:cubicBezTo>
                  <a:cubicBezTo>
                    <a:pt x="44" y="200"/>
                    <a:pt x="44" y="200"/>
                    <a:pt x="44" y="200"/>
                  </a:cubicBezTo>
                  <a:cubicBezTo>
                    <a:pt x="45" y="199"/>
                    <a:pt x="45" y="197"/>
                    <a:pt x="45" y="197"/>
                  </a:cubicBezTo>
                  <a:cubicBezTo>
                    <a:pt x="45" y="196"/>
                    <a:pt x="45" y="196"/>
                    <a:pt x="45" y="195"/>
                  </a:cubicBezTo>
                  <a:cubicBezTo>
                    <a:pt x="45" y="195"/>
                    <a:pt x="45" y="195"/>
                    <a:pt x="45" y="195"/>
                  </a:cubicBezTo>
                  <a:cubicBezTo>
                    <a:pt x="45" y="195"/>
                    <a:pt x="45" y="195"/>
                    <a:pt x="45" y="195"/>
                  </a:cubicBezTo>
                  <a:cubicBezTo>
                    <a:pt x="45" y="195"/>
                    <a:pt x="45" y="195"/>
                    <a:pt x="45" y="195"/>
                  </a:cubicBezTo>
                  <a:cubicBezTo>
                    <a:pt x="45" y="195"/>
                    <a:pt x="45" y="195"/>
                    <a:pt x="45" y="195"/>
                  </a:cubicBezTo>
                  <a:cubicBezTo>
                    <a:pt x="45" y="195"/>
                    <a:pt x="45" y="195"/>
                    <a:pt x="45" y="194"/>
                  </a:cubicBezTo>
                  <a:cubicBezTo>
                    <a:pt x="45" y="194"/>
                    <a:pt x="45" y="194"/>
                    <a:pt x="45" y="194"/>
                  </a:cubicBezTo>
                  <a:cubicBezTo>
                    <a:pt x="45" y="194"/>
                    <a:pt x="45" y="194"/>
                    <a:pt x="45" y="194"/>
                  </a:cubicBezTo>
                  <a:cubicBezTo>
                    <a:pt x="45" y="194"/>
                    <a:pt x="45" y="194"/>
                    <a:pt x="45" y="194"/>
                  </a:cubicBezTo>
                  <a:cubicBezTo>
                    <a:pt x="45" y="194"/>
                    <a:pt x="45" y="194"/>
                    <a:pt x="45" y="194"/>
                  </a:cubicBezTo>
                  <a:cubicBezTo>
                    <a:pt x="45" y="194"/>
                    <a:pt x="45" y="194"/>
                    <a:pt x="45" y="194"/>
                  </a:cubicBezTo>
                  <a:cubicBezTo>
                    <a:pt x="45" y="194"/>
                    <a:pt x="45" y="194"/>
                    <a:pt x="45" y="194"/>
                  </a:cubicBezTo>
                  <a:cubicBezTo>
                    <a:pt x="44" y="194"/>
                    <a:pt x="44" y="194"/>
                    <a:pt x="44" y="194"/>
                  </a:cubicBezTo>
                  <a:cubicBezTo>
                    <a:pt x="44" y="194"/>
                    <a:pt x="44" y="194"/>
                    <a:pt x="44" y="194"/>
                  </a:cubicBezTo>
                  <a:cubicBezTo>
                    <a:pt x="44" y="194"/>
                    <a:pt x="44" y="194"/>
                    <a:pt x="44" y="194"/>
                  </a:cubicBezTo>
                  <a:cubicBezTo>
                    <a:pt x="44" y="194"/>
                    <a:pt x="44" y="194"/>
                    <a:pt x="44" y="194"/>
                  </a:cubicBezTo>
                  <a:cubicBezTo>
                    <a:pt x="44" y="194"/>
                    <a:pt x="44" y="194"/>
                    <a:pt x="44" y="194"/>
                  </a:cubicBezTo>
                  <a:cubicBezTo>
                    <a:pt x="44" y="194"/>
                    <a:pt x="44" y="194"/>
                    <a:pt x="44" y="194"/>
                  </a:cubicBezTo>
                  <a:cubicBezTo>
                    <a:pt x="44" y="194"/>
                    <a:pt x="44" y="194"/>
                    <a:pt x="44" y="194"/>
                  </a:cubicBezTo>
                  <a:cubicBezTo>
                    <a:pt x="43" y="196"/>
                    <a:pt x="43" y="198"/>
                    <a:pt x="42" y="199"/>
                  </a:cubicBezTo>
                  <a:cubicBezTo>
                    <a:pt x="42" y="201"/>
                    <a:pt x="41" y="201"/>
                    <a:pt x="40" y="204"/>
                  </a:cubicBezTo>
                  <a:cubicBezTo>
                    <a:pt x="39" y="205"/>
                    <a:pt x="39" y="206"/>
                    <a:pt x="38" y="207"/>
                  </a:cubicBezTo>
                  <a:cubicBezTo>
                    <a:pt x="38" y="207"/>
                    <a:pt x="38" y="207"/>
                    <a:pt x="38" y="207"/>
                  </a:cubicBezTo>
                  <a:cubicBezTo>
                    <a:pt x="38" y="207"/>
                    <a:pt x="38" y="207"/>
                    <a:pt x="38" y="207"/>
                  </a:cubicBezTo>
                  <a:cubicBezTo>
                    <a:pt x="38" y="207"/>
                    <a:pt x="38" y="208"/>
                    <a:pt x="38" y="208"/>
                  </a:cubicBezTo>
                  <a:cubicBezTo>
                    <a:pt x="38" y="208"/>
                    <a:pt x="37" y="208"/>
                    <a:pt x="37" y="208"/>
                  </a:cubicBezTo>
                  <a:cubicBezTo>
                    <a:pt x="37" y="208"/>
                    <a:pt x="37" y="208"/>
                    <a:pt x="36" y="208"/>
                  </a:cubicBezTo>
                  <a:cubicBezTo>
                    <a:pt x="36" y="208"/>
                    <a:pt x="36" y="208"/>
                    <a:pt x="36" y="208"/>
                  </a:cubicBezTo>
                  <a:cubicBezTo>
                    <a:pt x="36" y="208"/>
                    <a:pt x="35" y="207"/>
                    <a:pt x="36" y="207"/>
                  </a:cubicBezTo>
                  <a:cubicBezTo>
                    <a:pt x="36" y="207"/>
                    <a:pt x="36" y="206"/>
                    <a:pt x="36" y="206"/>
                  </a:cubicBezTo>
                  <a:cubicBezTo>
                    <a:pt x="36" y="205"/>
                    <a:pt x="37" y="204"/>
                    <a:pt x="37" y="203"/>
                  </a:cubicBezTo>
                  <a:cubicBezTo>
                    <a:pt x="38" y="200"/>
                    <a:pt x="40" y="198"/>
                    <a:pt x="40" y="196"/>
                  </a:cubicBezTo>
                  <a:cubicBezTo>
                    <a:pt x="40" y="195"/>
                    <a:pt x="41" y="194"/>
                    <a:pt x="41" y="194"/>
                  </a:cubicBezTo>
                  <a:cubicBezTo>
                    <a:pt x="41" y="193"/>
                    <a:pt x="41" y="193"/>
                    <a:pt x="41" y="193"/>
                  </a:cubicBezTo>
                  <a:cubicBezTo>
                    <a:pt x="41" y="192"/>
                    <a:pt x="41" y="192"/>
                    <a:pt x="41" y="192"/>
                  </a:cubicBezTo>
                  <a:cubicBezTo>
                    <a:pt x="41" y="192"/>
                    <a:pt x="41" y="192"/>
                    <a:pt x="41" y="192"/>
                  </a:cubicBezTo>
                  <a:cubicBezTo>
                    <a:pt x="41" y="192"/>
                    <a:pt x="41" y="192"/>
                    <a:pt x="41" y="192"/>
                  </a:cubicBezTo>
                  <a:cubicBezTo>
                    <a:pt x="41" y="192"/>
                    <a:pt x="41" y="192"/>
                    <a:pt x="41" y="192"/>
                  </a:cubicBezTo>
                  <a:cubicBezTo>
                    <a:pt x="40" y="192"/>
                    <a:pt x="40" y="192"/>
                    <a:pt x="40" y="192"/>
                  </a:cubicBezTo>
                  <a:cubicBezTo>
                    <a:pt x="40" y="192"/>
                    <a:pt x="40" y="192"/>
                    <a:pt x="40" y="192"/>
                  </a:cubicBezTo>
                  <a:cubicBezTo>
                    <a:pt x="40" y="192"/>
                    <a:pt x="40" y="192"/>
                    <a:pt x="40" y="192"/>
                  </a:cubicBezTo>
                  <a:cubicBezTo>
                    <a:pt x="40" y="192"/>
                    <a:pt x="40" y="192"/>
                    <a:pt x="40" y="192"/>
                  </a:cubicBezTo>
                  <a:cubicBezTo>
                    <a:pt x="40" y="192"/>
                    <a:pt x="40" y="192"/>
                    <a:pt x="40" y="192"/>
                  </a:cubicBezTo>
                  <a:cubicBezTo>
                    <a:pt x="40" y="192"/>
                    <a:pt x="40" y="192"/>
                    <a:pt x="40" y="192"/>
                  </a:cubicBezTo>
                  <a:cubicBezTo>
                    <a:pt x="39" y="193"/>
                    <a:pt x="39" y="194"/>
                    <a:pt x="38" y="195"/>
                  </a:cubicBezTo>
                  <a:cubicBezTo>
                    <a:pt x="38" y="196"/>
                    <a:pt x="37" y="196"/>
                    <a:pt x="36" y="197"/>
                  </a:cubicBezTo>
                  <a:cubicBezTo>
                    <a:pt x="36" y="198"/>
                    <a:pt x="35" y="199"/>
                    <a:pt x="35" y="199"/>
                  </a:cubicBezTo>
                  <a:cubicBezTo>
                    <a:pt x="35" y="200"/>
                    <a:pt x="34" y="201"/>
                    <a:pt x="33" y="202"/>
                  </a:cubicBezTo>
                  <a:cubicBezTo>
                    <a:pt x="33" y="202"/>
                    <a:pt x="33" y="202"/>
                    <a:pt x="33" y="203"/>
                  </a:cubicBezTo>
                  <a:cubicBezTo>
                    <a:pt x="32" y="203"/>
                    <a:pt x="32" y="203"/>
                    <a:pt x="32" y="203"/>
                  </a:cubicBezTo>
                  <a:cubicBezTo>
                    <a:pt x="31" y="202"/>
                    <a:pt x="31" y="202"/>
                    <a:pt x="31" y="202"/>
                  </a:cubicBezTo>
                  <a:cubicBezTo>
                    <a:pt x="31" y="201"/>
                    <a:pt x="31" y="201"/>
                    <a:pt x="31" y="201"/>
                  </a:cubicBezTo>
                  <a:cubicBezTo>
                    <a:pt x="31" y="200"/>
                    <a:pt x="32" y="199"/>
                    <a:pt x="33" y="198"/>
                  </a:cubicBezTo>
                  <a:cubicBezTo>
                    <a:pt x="33" y="198"/>
                    <a:pt x="33" y="198"/>
                    <a:pt x="33" y="198"/>
                  </a:cubicBezTo>
                  <a:cubicBezTo>
                    <a:pt x="33" y="198"/>
                    <a:pt x="33" y="198"/>
                    <a:pt x="33" y="198"/>
                  </a:cubicBezTo>
                  <a:cubicBezTo>
                    <a:pt x="33" y="198"/>
                    <a:pt x="33" y="198"/>
                    <a:pt x="33" y="198"/>
                  </a:cubicBezTo>
                  <a:cubicBezTo>
                    <a:pt x="33" y="198"/>
                    <a:pt x="33" y="198"/>
                    <a:pt x="33" y="198"/>
                  </a:cubicBezTo>
                  <a:cubicBezTo>
                    <a:pt x="33" y="196"/>
                    <a:pt x="34" y="196"/>
                    <a:pt x="34" y="195"/>
                  </a:cubicBezTo>
                  <a:cubicBezTo>
                    <a:pt x="35" y="194"/>
                    <a:pt x="35" y="194"/>
                    <a:pt x="35" y="193"/>
                  </a:cubicBezTo>
                  <a:cubicBezTo>
                    <a:pt x="35" y="193"/>
                    <a:pt x="36" y="193"/>
                    <a:pt x="36" y="193"/>
                  </a:cubicBezTo>
                  <a:cubicBezTo>
                    <a:pt x="36" y="193"/>
                    <a:pt x="36" y="193"/>
                    <a:pt x="36" y="193"/>
                  </a:cubicBezTo>
                  <a:cubicBezTo>
                    <a:pt x="36" y="193"/>
                    <a:pt x="36" y="193"/>
                    <a:pt x="36" y="193"/>
                  </a:cubicBezTo>
                  <a:cubicBezTo>
                    <a:pt x="36" y="193"/>
                    <a:pt x="36" y="193"/>
                    <a:pt x="36" y="193"/>
                  </a:cubicBezTo>
                  <a:cubicBezTo>
                    <a:pt x="36" y="193"/>
                    <a:pt x="36" y="193"/>
                    <a:pt x="36" y="193"/>
                  </a:cubicBezTo>
                  <a:cubicBezTo>
                    <a:pt x="36" y="193"/>
                    <a:pt x="36" y="192"/>
                    <a:pt x="36" y="192"/>
                  </a:cubicBezTo>
                  <a:cubicBezTo>
                    <a:pt x="37" y="191"/>
                    <a:pt x="37" y="191"/>
                    <a:pt x="38" y="190"/>
                  </a:cubicBezTo>
                  <a:cubicBezTo>
                    <a:pt x="38" y="190"/>
                    <a:pt x="38" y="190"/>
                    <a:pt x="38" y="190"/>
                  </a:cubicBezTo>
                  <a:cubicBezTo>
                    <a:pt x="38" y="190"/>
                    <a:pt x="38" y="189"/>
                    <a:pt x="38" y="189"/>
                  </a:cubicBezTo>
                  <a:cubicBezTo>
                    <a:pt x="38" y="188"/>
                    <a:pt x="38" y="187"/>
                    <a:pt x="37" y="187"/>
                  </a:cubicBezTo>
                  <a:cubicBezTo>
                    <a:pt x="37" y="187"/>
                    <a:pt x="37" y="187"/>
                    <a:pt x="37" y="187"/>
                  </a:cubicBezTo>
                  <a:cubicBezTo>
                    <a:pt x="37" y="187"/>
                    <a:pt x="37" y="187"/>
                    <a:pt x="37" y="187"/>
                  </a:cubicBezTo>
                  <a:cubicBezTo>
                    <a:pt x="37" y="187"/>
                    <a:pt x="36" y="187"/>
                    <a:pt x="36" y="187"/>
                  </a:cubicBezTo>
                  <a:cubicBezTo>
                    <a:pt x="35" y="187"/>
                    <a:pt x="35" y="187"/>
                    <a:pt x="35" y="187"/>
                  </a:cubicBezTo>
                  <a:cubicBezTo>
                    <a:pt x="35" y="188"/>
                    <a:pt x="35" y="188"/>
                    <a:pt x="35" y="188"/>
                  </a:cubicBezTo>
                  <a:cubicBezTo>
                    <a:pt x="35" y="188"/>
                    <a:pt x="35" y="188"/>
                    <a:pt x="35" y="188"/>
                  </a:cubicBezTo>
                  <a:cubicBezTo>
                    <a:pt x="35" y="188"/>
                    <a:pt x="35" y="188"/>
                    <a:pt x="35" y="188"/>
                  </a:cubicBezTo>
                  <a:cubicBezTo>
                    <a:pt x="34" y="188"/>
                    <a:pt x="34" y="188"/>
                    <a:pt x="34" y="188"/>
                  </a:cubicBezTo>
                  <a:cubicBezTo>
                    <a:pt x="34" y="188"/>
                    <a:pt x="34" y="188"/>
                    <a:pt x="34" y="188"/>
                  </a:cubicBezTo>
                  <a:cubicBezTo>
                    <a:pt x="33" y="188"/>
                    <a:pt x="32" y="189"/>
                    <a:pt x="32" y="189"/>
                  </a:cubicBezTo>
                  <a:cubicBezTo>
                    <a:pt x="32" y="189"/>
                    <a:pt x="32" y="189"/>
                    <a:pt x="32" y="189"/>
                  </a:cubicBezTo>
                  <a:cubicBezTo>
                    <a:pt x="32" y="189"/>
                    <a:pt x="32" y="189"/>
                    <a:pt x="32" y="189"/>
                  </a:cubicBezTo>
                  <a:cubicBezTo>
                    <a:pt x="32" y="189"/>
                    <a:pt x="31" y="189"/>
                    <a:pt x="31" y="189"/>
                  </a:cubicBezTo>
                  <a:cubicBezTo>
                    <a:pt x="30" y="190"/>
                    <a:pt x="30" y="190"/>
                    <a:pt x="29" y="191"/>
                  </a:cubicBezTo>
                  <a:cubicBezTo>
                    <a:pt x="29" y="191"/>
                    <a:pt x="28" y="191"/>
                    <a:pt x="28" y="191"/>
                  </a:cubicBezTo>
                  <a:cubicBezTo>
                    <a:pt x="28" y="191"/>
                    <a:pt x="28" y="191"/>
                    <a:pt x="28" y="191"/>
                  </a:cubicBezTo>
                  <a:cubicBezTo>
                    <a:pt x="27" y="191"/>
                    <a:pt x="27" y="190"/>
                    <a:pt x="27" y="190"/>
                  </a:cubicBezTo>
                  <a:cubicBezTo>
                    <a:pt x="27" y="190"/>
                    <a:pt x="27" y="190"/>
                    <a:pt x="27" y="190"/>
                  </a:cubicBezTo>
                  <a:cubicBezTo>
                    <a:pt x="28" y="189"/>
                    <a:pt x="28" y="188"/>
                    <a:pt x="30" y="187"/>
                  </a:cubicBezTo>
                  <a:cubicBezTo>
                    <a:pt x="30" y="187"/>
                    <a:pt x="30" y="187"/>
                    <a:pt x="30" y="187"/>
                  </a:cubicBezTo>
                  <a:cubicBezTo>
                    <a:pt x="30" y="187"/>
                    <a:pt x="30" y="187"/>
                    <a:pt x="30" y="187"/>
                  </a:cubicBezTo>
                  <a:cubicBezTo>
                    <a:pt x="30" y="187"/>
                    <a:pt x="30" y="187"/>
                    <a:pt x="30" y="187"/>
                  </a:cubicBezTo>
                  <a:cubicBezTo>
                    <a:pt x="30" y="187"/>
                    <a:pt x="30" y="187"/>
                    <a:pt x="30" y="187"/>
                  </a:cubicBezTo>
                  <a:cubicBezTo>
                    <a:pt x="31" y="187"/>
                    <a:pt x="31" y="187"/>
                    <a:pt x="31" y="187"/>
                  </a:cubicBezTo>
                  <a:cubicBezTo>
                    <a:pt x="32" y="186"/>
                    <a:pt x="33" y="186"/>
                    <a:pt x="33" y="185"/>
                  </a:cubicBezTo>
                  <a:cubicBezTo>
                    <a:pt x="34" y="185"/>
                    <a:pt x="34" y="185"/>
                    <a:pt x="34" y="185"/>
                  </a:cubicBezTo>
                  <a:cubicBezTo>
                    <a:pt x="34" y="185"/>
                    <a:pt x="34" y="185"/>
                    <a:pt x="34" y="185"/>
                  </a:cubicBezTo>
                  <a:cubicBezTo>
                    <a:pt x="35" y="184"/>
                    <a:pt x="35" y="184"/>
                    <a:pt x="36" y="183"/>
                  </a:cubicBezTo>
                  <a:cubicBezTo>
                    <a:pt x="36" y="183"/>
                    <a:pt x="36" y="183"/>
                    <a:pt x="36" y="183"/>
                  </a:cubicBezTo>
                  <a:cubicBezTo>
                    <a:pt x="36" y="183"/>
                    <a:pt x="37" y="183"/>
                    <a:pt x="37" y="183"/>
                  </a:cubicBezTo>
                  <a:cubicBezTo>
                    <a:pt x="37" y="183"/>
                    <a:pt x="37" y="183"/>
                    <a:pt x="37" y="183"/>
                  </a:cubicBezTo>
                  <a:cubicBezTo>
                    <a:pt x="37" y="183"/>
                    <a:pt x="37" y="183"/>
                    <a:pt x="37" y="183"/>
                  </a:cubicBezTo>
                  <a:cubicBezTo>
                    <a:pt x="37" y="183"/>
                    <a:pt x="37" y="183"/>
                    <a:pt x="37" y="182"/>
                  </a:cubicBezTo>
                  <a:cubicBezTo>
                    <a:pt x="37" y="182"/>
                    <a:pt x="37" y="182"/>
                    <a:pt x="37" y="182"/>
                  </a:cubicBezTo>
                  <a:cubicBezTo>
                    <a:pt x="37" y="182"/>
                    <a:pt x="37" y="182"/>
                    <a:pt x="37" y="182"/>
                  </a:cubicBezTo>
                  <a:cubicBezTo>
                    <a:pt x="37" y="182"/>
                    <a:pt x="37" y="182"/>
                    <a:pt x="37" y="182"/>
                  </a:cubicBezTo>
                  <a:cubicBezTo>
                    <a:pt x="37" y="182"/>
                    <a:pt x="37" y="182"/>
                    <a:pt x="37" y="182"/>
                  </a:cubicBezTo>
                  <a:cubicBezTo>
                    <a:pt x="37" y="182"/>
                    <a:pt x="37" y="182"/>
                    <a:pt x="37" y="182"/>
                  </a:cubicBezTo>
                  <a:cubicBezTo>
                    <a:pt x="37" y="182"/>
                    <a:pt x="37" y="182"/>
                    <a:pt x="37" y="182"/>
                  </a:cubicBezTo>
                  <a:cubicBezTo>
                    <a:pt x="37" y="182"/>
                    <a:pt x="37" y="182"/>
                    <a:pt x="37" y="182"/>
                  </a:cubicBezTo>
                  <a:cubicBezTo>
                    <a:pt x="37" y="182"/>
                    <a:pt x="37" y="182"/>
                    <a:pt x="37" y="182"/>
                  </a:cubicBezTo>
                  <a:cubicBezTo>
                    <a:pt x="37" y="182"/>
                    <a:pt x="37" y="182"/>
                    <a:pt x="37" y="182"/>
                  </a:cubicBezTo>
                  <a:cubicBezTo>
                    <a:pt x="37" y="182"/>
                    <a:pt x="37" y="182"/>
                    <a:pt x="37" y="182"/>
                  </a:cubicBezTo>
                  <a:cubicBezTo>
                    <a:pt x="32" y="179"/>
                    <a:pt x="26" y="176"/>
                    <a:pt x="20" y="174"/>
                  </a:cubicBezTo>
                  <a:cubicBezTo>
                    <a:pt x="17" y="173"/>
                    <a:pt x="14" y="172"/>
                    <a:pt x="11" y="172"/>
                  </a:cubicBezTo>
                  <a:cubicBezTo>
                    <a:pt x="8" y="172"/>
                    <a:pt x="5" y="173"/>
                    <a:pt x="4" y="175"/>
                  </a:cubicBezTo>
                  <a:cubicBezTo>
                    <a:pt x="3" y="178"/>
                    <a:pt x="1" y="180"/>
                    <a:pt x="1" y="182"/>
                  </a:cubicBezTo>
                  <a:cubicBezTo>
                    <a:pt x="0" y="185"/>
                    <a:pt x="1" y="188"/>
                    <a:pt x="3" y="191"/>
                  </a:cubicBezTo>
                  <a:cubicBezTo>
                    <a:pt x="7" y="196"/>
                    <a:pt x="15" y="203"/>
                    <a:pt x="34" y="213"/>
                  </a:cubicBezTo>
                  <a:cubicBezTo>
                    <a:pt x="34" y="213"/>
                    <a:pt x="34" y="213"/>
                    <a:pt x="34" y="213"/>
                  </a:cubicBezTo>
                  <a:cubicBezTo>
                    <a:pt x="34" y="213"/>
                    <a:pt x="34" y="213"/>
                    <a:pt x="34" y="213"/>
                  </a:cubicBezTo>
                  <a:cubicBezTo>
                    <a:pt x="34" y="213"/>
                    <a:pt x="34" y="213"/>
                    <a:pt x="34" y="213"/>
                  </a:cubicBezTo>
                  <a:cubicBezTo>
                    <a:pt x="35" y="213"/>
                    <a:pt x="35" y="213"/>
                    <a:pt x="35" y="213"/>
                  </a:cubicBezTo>
                  <a:cubicBezTo>
                    <a:pt x="48" y="220"/>
                    <a:pt x="54" y="222"/>
                    <a:pt x="62" y="225"/>
                  </a:cubicBezTo>
                  <a:cubicBezTo>
                    <a:pt x="62" y="225"/>
                    <a:pt x="62" y="225"/>
                    <a:pt x="62" y="225"/>
                  </a:cubicBezTo>
                  <a:cubicBezTo>
                    <a:pt x="72" y="231"/>
                    <a:pt x="81" y="235"/>
                    <a:pt x="90" y="239"/>
                  </a:cubicBezTo>
                  <a:cubicBezTo>
                    <a:pt x="90" y="239"/>
                    <a:pt x="90" y="239"/>
                    <a:pt x="90" y="239"/>
                  </a:cubicBezTo>
                  <a:cubicBezTo>
                    <a:pt x="107" y="258"/>
                    <a:pt x="122" y="269"/>
                    <a:pt x="134" y="277"/>
                  </a:cubicBezTo>
                  <a:cubicBezTo>
                    <a:pt x="134" y="277"/>
                    <a:pt x="134" y="277"/>
                    <a:pt x="134" y="277"/>
                  </a:cubicBezTo>
                  <a:cubicBezTo>
                    <a:pt x="134" y="277"/>
                    <a:pt x="134" y="277"/>
                    <a:pt x="134" y="277"/>
                  </a:cubicBezTo>
                  <a:cubicBezTo>
                    <a:pt x="134" y="277"/>
                    <a:pt x="134" y="277"/>
                    <a:pt x="134" y="277"/>
                  </a:cubicBezTo>
                  <a:cubicBezTo>
                    <a:pt x="134" y="277"/>
                    <a:pt x="134" y="277"/>
                    <a:pt x="134" y="277"/>
                  </a:cubicBezTo>
                  <a:cubicBezTo>
                    <a:pt x="134" y="277"/>
                    <a:pt x="135" y="277"/>
                    <a:pt x="135" y="277"/>
                  </a:cubicBezTo>
                  <a:cubicBezTo>
                    <a:pt x="135" y="277"/>
                    <a:pt x="135" y="277"/>
                    <a:pt x="135" y="277"/>
                  </a:cubicBezTo>
                  <a:cubicBezTo>
                    <a:pt x="135" y="277"/>
                    <a:pt x="135" y="277"/>
                    <a:pt x="135" y="277"/>
                  </a:cubicBezTo>
                  <a:cubicBezTo>
                    <a:pt x="135" y="277"/>
                    <a:pt x="135" y="277"/>
                    <a:pt x="135" y="277"/>
                  </a:cubicBezTo>
                  <a:cubicBezTo>
                    <a:pt x="135" y="277"/>
                    <a:pt x="135" y="277"/>
                    <a:pt x="135" y="277"/>
                  </a:cubicBezTo>
                  <a:cubicBezTo>
                    <a:pt x="135" y="277"/>
                    <a:pt x="135" y="277"/>
                    <a:pt x="135" y="277"/>
                  </a:cubicBezTo>
                  <a:cubicBezTo>
                    <a:pt x="135" y="277"/>
                    <a:pt x="135" y="276"/>
                    <a:pt x="135" y="276"/>
                  </a:cubicBezTo>
                  <a:cubicBezTo>
                    <a:pt x="135" y="276"/>
                    <a:pt x="135" y="276"/>
                    <a:pt x="135" y="276"/>
                  </a:cubicBezTo>
                  <a:cubicBezTo>
                    <a:pt x="135" y="276"/>
                    <a:pt x="135" y="276"/>
                    <a:pt x="135" y="276"/>
                  </a:cubicBezTo>
                  <a:cubicBezTo>
                    <a:pt x="135" y="276"/>
                    <a:pt x="135" y="276"/>
                    <a:pt x="135" y="276"/>
                  </a:cubicBezTo>
                  <a:cubicBezTo>
                    <a:pt x="132" y="273"/>
                    <a:pt x="131" y="269"/>
                    <a:pt x="129" y="265"/>
                  </a:cubicBezTo>
                  <a:cubicBezTo>
                    <a:pt x="129" y="265"/>
                    <a:pt x="129" y="265"/>
                    <a:pt x="129" y="265"/>
                  </a:cubicBezTo>
                  <a:cubicBezTo>
                    <a:pt x="129" y="265"/>
                    <a:pt x="129" y="265"/>
                    <a:pt x="129" y="265"/>
                  </a:cubicBezTo>
                  <a:cubicBezTo>
                    <a:pt x="126" y="260"/>
                    <a:pt x="125" y="256"/>
                    <a:pt x="124" y="252"/>
                  </a:cubicBezTo>
                  <a:cubicBezTo>
                    <a:pt x="124" y="248"/>
                    <a:pt x="123" y="244"/>
                    <a:pt x="119" y="238"/>
                  </a:cubicBezTo>
                  <a:cubicBezTo>
                    <a:pt x="119" y="238"/>
                    <a:pt x="119" y="238"/>
                    <a:pt x="119" y="238"/>
                  </a:cubicBezTo>
                  <a:cubicBezTo>
                    <a:pt x="117" y="234"/>
                    <a:pt x="116" y="233"/>
                    <a:pt x="116" y="232"/>
                  </a:cubicBezTo>
                  <a:cubicBezTo>
                    <a:pt x="116" y="231"/>
                    <a:pt x="116" y="231"/>
                    <a:pt x="115" y="229"/>
                  </a:cubicBezTo>
                  <a:cubicBezTo>
                    <a:pt x="115" y="229"/>
                    <a:pt x="115" y="229"/>
                    <a:pt x="115" y="229"/>
                  </a:cubicBezTo>
                  <a:cubicBezTo>
                    <a:pt x="115" y="229"/>
                    <a:pt x="115" y="229"/>
                    <a:pt x="115" y="228"/>
                  </a:cubicBezTo>
                  <a:cubicBezTo>
                    <a:pt x="115" y="228"/>
                    <a:pt x="115" y="228"/>
                    <a:pt x="115" y="228"/>
                  </a:cubicBezTo>
                  <a:cubicBezTo>
                    <a:pt x="113" y="225"/>
                    <a:pt x="111" y="221"/>
                    <a:pt x="110" y="219"/>
                  </a:cubicBezTo>
                  <a:cubicBezTo>
                    <a:pt x="109" y="217"/>
                    <a:pt x="109" y="216"/>
                    <a:pt x="109" y="215"/>
                  </a:cubicBezTo>
                  <a:cubicBezTo>
                    <a:pt x="109" y="214"/>
                    <a:pt x="109" y="214"/>
                    <a:pt x="109" y="213"/>
                  </a:cubicBezTo>
                  <a:cubicBezTo>
                    <a:pt x="110" y="213"/>
                    <a:pt x="110" y="212"/>
                    <a:pt x="111" y="212"/>
                  </a:cubicBezTo>
                  <a:cubicBezTo>
                    <a:pt x="113" y="210"/>
                    <a:pt x="115" y="211"/>
                    <a:pt x="117" y="211"/>
                  </a:cubicBezTo>
                  <a:cubicBezTo>
                    <a:pt x="119" y="212"/>
                    <a:pt x="121" y="214"/>
                    <a:pt x="123" y="216"/>
                  </a:cubicBezTo>
                  <a:cubicBezTo>
                    <a:pt x="125" y="218"/>
                    <a:pt x="127" y="221"/>
                    <a:pt x="129" y="223"/>
                  </a:cubicBezTo>
                  <a:cubicBezTo>
                    <a:pt x="129" y="224"/>
                    <a:pt x="130" y="225"/>
                    <a:pt x="130" y="225"/>
                  </a:cubicBezTo>
                  <a:cubicBezTo>
                    <a:pt x="130" y="226"/>
                    <a:pt x="130" y="227"/>
                    <a:pt x="130" y="227"/>
                  </a:cubicBezTo>
                  <a:cubicBezTo>
                    <a:pt x="130" y="227"/>
                    <a:pt x="130" y="227"/>
                    <a:pt x="130" y="227"/>
                  </a:cubicBezTo>
                  <a:cubicBezTo>
                    <a:pt x="130" y="227"/>
                    <a:pt x="131" y="227"/>
                    <a:pt x="131" y="228"/>
                  </a:cubicBezTo>
                  <a:cubicBezTo>
                    <a:pt x="131" y="228"/>
                    <a:pt x="131" y="228"/>
                    <a:pt x="131" y="228"/>
                  </a:cubicBezTo>
                  <a:cubicBezTo>
                    <a:pt x="131" y="228"/>
                    <a:pt x="131" y="228"/>
                    <a:pt x="131" y="228"/>
                  </a:cubicBezTo>
                  <a:cubicBezTo>
                    <a:pt x="131" y="228"/>
                    <a:pt x="131" y="228"/>
                    <a:pt x="131" y="228"/>
                  </a:cubicBezTo>
                  <a:cubicBezTo>
                    <a:pt x="132" y="229"/>
                    <a:pt x="134" y="231"/>
                    <a:pt x="135" y="234"/>
                  </a:cubicBezTo>
                  <a:cubicBezTo>
                    <a:pt x="135" y="235"/>
                    <a:pt x="136" y="235"/>
                    <a:pt x="136" y="235"/>
                  </a:cubicBezTo>
                  <a:cubicBezTo>
                    <a:pt x="136" y="235"/>
                    <a:pt x="136" y="235"/>
                    <a:pt x="136" y="235"/>
                  </a:cubicBezTo>
                  <a:cubicBezTo>
                    <a:pt x="136" y="235"/>
                    <a:pt x="136" y="235"/>
                    <a:pt x="136" y="235"/>
                  </a:cubicBezTo>
                  <a:cubicBezTo>
                    <a:pt x="135" y="238"/>
                    <a:pt x="135" y="240"/>
                    <a:pt x="135" y="242"/>
                  </a:cubicBezTo>
                  <a:cubicBezTo>
                    <a:pt x="135" y="243"/>
                    <a:pt x="135" y="245"/>
                    <a:pt x="135" y="247"/>
                  </a:cubicBezTo>
                  <a:cubicBezTo>
                    <a:pt x="135" y="250"/>
                    <a:pt x="136" y="252"/>
                    <a:pt x="137" y="254"/>
                  </a:cubicBezTo>
                  <a:cubicBezTo>
                    <a:pt x="137" y="254"/>
                    <a:pt x="137" y="254"/>
                    <a:pt x="137" y="254"/>
                  </a:cubicBezTo>
                  <a:cubicBezTo>
                    <a:pt x="137" y="257"/>
                    <a:pt x="138" y="259"/>
                    <a:pt x="139" y="261"/>
                  </a:cubicBezTo>
                  <a:cubicBezTo>
                    <a:pt x="140" y="262"/>
                    <a:pt x="141" y="264"/>
                    <a:pt x="141" y="267"/>
                  </a:cubicBezTo>
                  <a:cubicBezTo>
                    <a:pt x="141" y="267"/>
                    <a:pt x="141" y="267"/>
                    <a:pt x="141" y="267"/>
                  </a:cubicBezTo>
                  <a:cubicBezTo>
                    <a:pt x="141" y="267"/>
                    <a:pt x="141" y="267"/>
                    <a:pt x="141" y="267"/>
                  </a:cubicBezTo>
                  <a:cubicBezTo>
                    <a:pt x="141" y="267"/>
                    <a:pt x="141" y="267"/>
                    <a:pt x="141" y="267"/>
                  </a:cubicBezTo>
                  <a:cubicBezTo>
                    <a:pt x="142" y="269"/>
                    <a:pt x="142" y="270"/>
                    <a:pt x="142" y="270"/>
                  </a:cubicBezTo>
                  <a:cubicBezTo>
                    <a:pt x="142" y="271"/>
                    <a:pt x="143" y="271"/>
                    <a:pt x="143" y="272"/>
                  </a:cubicBezTo>
                  <a:cubicBezTo>
                    <a:pt x="143" y="272"/>
                    <a:pt x="143" y="272"/>
                    <a:pt x="143" y="272"/>
                  </a:cubicBezTo>
                  <a:cubicBezTo>
                    <a:pt x="143" y="274"/>
                    <a:pt x="144" y="276"/>
                    <a:pt x="144" y="277"/>
                  </a:cubicBezTo>
                  <a:cubicBezTo>
                    <a:pt x="144" y="278"/>
                    <a:pt x="145" y="278"/>
                    <a:pt x="145" y="279"/>
                  </a:cubicBezTo>
                  <a:cubicBezTo>
                    <a:pt x="145" y="279"/>
                    <a:pt x="146" y="279"/>
                    <a:pt x="146" y="280"/>
                  </a:cubicBezTo>
                  <a:cubicBezTo>
                    <a:pt x="146" y="280"/>
                    <a:pt x="147" y="280"/>
                    <a:pt x="147" y="280"/>
                  </a:cubicBezTo>
                  <a:cubicBezTo>
                    <a:pt x="148" y="280"/>
                    <a:pt x="149" y="279"/>
                    <a:pt x="150" y="278"/>
                  </a:cubicBezTo>
                  <a:cubicBezTo>
                    <a:pt x="151" y="276"/>
                    <a:pt x="151" y="275"/>
                    <a:pt x="151" y="274"/>
                  </a:cubicBezTo>
                  <a:cubicBezTo>
                    <a:pt x="151" y="272"/>
                    <a:pt x="151" y="271"/>
                    <a:pt x="151" y="269"/>
                  </a:cubicBezTo>
                  <a:cubicBezTo>
                    <a:pt x="151" y="269"/>
                    <a:pt x="151" y="268"/>
                    <a:pt x="150" y="268"/>
                  </a:cubicBezTo>
                  <a:cubicBezTo>
                    <a:pt x="150" y="268"/>
                    <a:pt x="150" y="267"/>
                    <a:pt x="150" y="267"/>
                  </a:cubicBezTo>
                  <a:cubicBezTo>
                    <a:pt x="150" y="267"/>
                    <a:pt x="150" y="267"/>
                    <a:pt x="150" y="266"/>
                  </a:cubicBezTo>
                  <a:cubicBezTo>
                    <a:pt x="150" y="265"/>
                    <a:pt x="150" y="264"/>
                    <a:pt x="150" y="263"/>
                  </a:cubicBezTo>
                  <a:cubicBezTo>
                    <a:pt x="149" y="262"/>
                    <a:pt x="149" y="261"/>
                    <a:pt x="149" y="260"/>
                  </a:cubicBezTo>
                  <a:cubicBezTo>
                    <a:pt x="151" y="257"/>
                    <a:pt x="153" y="256"/>
                    <a:pt x="155" y="256"/>
                  </a:cubicBezTo>
                  <a:cubicBezTo>
                    <a:pt x="157" y="256"/>
                    <a:pt x="158" y="257"/>
                    <a:pt x="159" y="258"/>
                  </a:cubicBezTo>
                  <a:cubicBezTo>
                    <a:pt x="159" y="258"/>
                    <a:pt x="159" y="258"/>
                    <a:pt x="159" y="258"/>
                  </a:cubicBezTo>
                  <a:cubicBezTo>
                    <a:pt x="160" y="258"/>
                    <a:pt x="162" y="259"/>
                    <a:pt x="163" y="259"/>
                  </a:cubicBezTo>
                  <a:cubicBezTo>
                    <a:pt x="163" y="259"/>
                    <a:pt x="163" y="260"/>
                    <a:pt x="163" y="260"/>
                  </a:cubicBezTo>
                  <a:cubicBezTo>
                    <a:pt x="165" y="262"/>
                    <a:pt x="168" y="265"/>
                    <a:pt x="170" y="267"/>
                  </a:cubicBezTo>
                  <a:cubicBezTo>
                    <a:pt x="172" y="269"/>
                    <a:pt x="175" y="270"/>
                    <a:pt x="176" y="271"/>
                  </a:cubicBezTo>
                  <a:cubicBezTo>
                    <a:pt x="177" y="272"/>
                    <a:pt x="179" y="274"/>
                    <a:pt x="182" y="275"/>
                  </a:cubicBezTo>
                  <a:cubicBezTo>
                    <a:pt x="183" y="276"/>
                    <a:pt x="184" y="276"/>
                    <a:pt x="185" y="276"/>
                  </a:cubicBezTo>
                  <a:cubicBezTo>
                    <a:pt x="186" y="276"/>
                    <a:pt x="187" y="276"/>
                    <a:pt x="187" y="276"/>
                  </a:cubicBezTo>
                  <a:cubicBezTo>
                    <a:pt x="188" y="275"/>
                    <a:pt x="188" y="274"/>
                    <a:pt x="188" y="273"/>
                  </a:cubicBezTo>
                  <a:cubicBezTo>
                    <a:pt x="188" y="272"/>
                    <a:pt x="188" y="271"/>
                    <a:pt x="187" y="270"/>
                  </a:cubicBezTo>
                  <a:cubicBezTo>
                    <a:pt x="186" y="268"/>
                    <a:pt x="183" y="267"/>
                    <a:pt x="182" y="266"/>
                  </a:cubicBezTo>
                  <a:cubicBezTo>
                    <a:pt x="178" y="263"/>
                    <a:pt x="178" y="262"/>
                    <a:pt x="176" y="260"/>
                  </a:cubicBezTo>
                  <a:cubicBezTo>
                    <a:pt x="176" y="260"/>
                    <a:pt x="176" y="260"/>
                    <a:pt x="176" y="260"/>
                  </a:cubicBezTo>
                  <a:cubicBezTo>
                    <a:pt x="174" y="258"/>
                    <a:pt x="173" y="257"/>
                    <a:pt x="171" y="256"/>
                  </a:cubicBezTo>
                  <a:cubicBezTo>
                    <a:pt x="171" y="255"/>
                    <a:pt x="170" y="255"/>
                    <a:pt x="170" y="254"/>
                  </a:cubicBezTo>
                  <a:cubicBezTo>
                    <a:pt x="170" y="254"/>
                    <a:pt x="170" y="254"/>
                    <a:pt x="170" y="254"/>
                  </a:cubicBezTo>
                  <a:cubicBezTo>
                    <a:pt x="172" y="255"/>
                    <a:pt x="174" y="257"/>
                    <a:pt x="177" y="259"/>
                  </a:cubicBezTo>
                  <a:cubicBezTo>
                    <a:pt x="177" y="259"/>
                    <a:pt x="178" y="260"/>
                    <a:pt x="179" y="260"/>
                  </a:cubicBezTo>
                  <a:cubicBezTo>
                    <a:pt x="179" y="260"/>
                    <a:pt x="179" y="260"/>
                    <a:pt x="179" y="260"/>
                  </a:cubicBezTo>
                  <a:cubicBezTo>
                    <a:pt x="179" y="260"/>
                    <a:pt x="179" y="260"/>
                    <a:pt x="179" y="260"/>
                  </a:cubicBezTo>
                  <a:cubicBezTo>
                    <a:pt x="181" y="261"/>
                    <a:pt x="182" y="261"/>
                    <a:pt x="186" y="263"/>
                  </a:cubicBezTo>
                  <a:cubicBezTo>
                    <a:pt x="189" y="265"/>
                    <a:pt x="191" y="266"/>
                    <a:pt x="193" y="267"/>
                  </a:cubicBezTo>
                  <a:cubicBezTo>
                    <a:pt x="194" y="267"/>
                    <a:pt x="195" y="267"/>
                    <a:pt x="195" y="267"/>
                  </a:cubicBezTo>
                  <a:cubicBezTo>
                    <a:pt x="196" y="266"/>
                    <a:pt x="197" y="266"/>
                    <a:pt x="197" y="265"/>
                  </a:cubicBezTo>
                  <a:cubicBezTo>
                    <a:pt x="198" y="264"/>
                    <a:pt x="198" y="264"/>
                    <a:pt x="198" y="263"/>
                  </a:cubicBezTo>
                  <a:cubicBezTo>
                    <a:pt x="198" y="262"/>
                    <a:pt x="198" y="262"/>
                    <a:pt x="197" y="261"/>
                  </a:cubicBezTo>
                  <a:cubicBezTo>
                    <a:pt x="196" y="260"/>
                    <a:pt x="196" y="260"/>
                    <a:pt x="195" y="259"/>
                  </a:cubicBezTo>
                  <a:cubicBezTo>
                    <a:pt x="193" y="258"/>
                    <a:pt x="191" y="258"/>
                    <a:pt x="189" y="256"/>
                  </a:cubicBezTo>
                  <a:cubicBezTo>
                    <a:pt x="185" y="254"/>
                    <a:pt x="180" y="251"/>
                    <a:pt x="178" y="250"/>
                  </a:cubicBezTo>
                  <a:cubicBezTo>
                    <a:pt x="176" y="248"/>
                    <a:pt x="175" y="248"/>
                    <a:pt x="174" y="247"/>
                  </a:cubicBezTo>
                  <a:cubicBezTo>
                    <a:pt x="173" y="247"/>
                    <a:pt x="173" y="247"/>
                    <a:pt x="173" y="246"/>
                  </a:cubicBezTo>
                  <a:cubicBezTo>
                    <a:pt x="173" y="246"/>
                    <a:pt x="173" y="246"/>
                    <a:pt x="173" y="246"/>
                  </a:cubicBezTo>
                  <a:cubicBezTo>
                    <a:pt x="174" y="247"/>
                    <a:pt x="176" y="247"/>
                    <a:pt x="178" y="248"/>
                  </a:cubicBezTo>
                  <a:cubicBezTo>
                    <a:pt x="178" y="248"/>
                    <a:pt x="178" y="248"/>
                    <a:pt x="178" y="248"/>
                  </a:cubicBezTo>
                  <a:cubicBezTo>
                    <a:pt x="178" y="248"/>
                    <a:pt x="178" y="248"/>
                    <a:pt x="178" y="248"/>
                  </a:cubicBezTo>
                  <a:cubicBezTo>
                    <a:pt x="178" y="248"/>
                    <a:pt x="179" y="248"/>
                    <a:pt x="179" y="248"/>
                  </a:cubicBezTo>
                  <a:cubicBezTo>
                    <a:pt x="179" y="248"/>
                    <a:pt x="179" y="248"/>
                    <a:pt x="179" y="248"/>
                  </a:cubicBezTo>
                  <a:cubicBezTo>
                    <a:pt x="180" y="249"/>
                    <a:pt x="182" y="249"/>
                    <a:pt x="184" y="250"/>
                  </a:cubicBezTo>
                  <a:cubicBezTo>
                    <a:pt x="185" y="250"/>
                    <a:pt x="187" y="250"/>
                    <a:pt x="188" y="251"/>
                  </a:cubicBezTo>
                  <a:cubicBezTo>
                    <a:pt x="188" y="251"/>
                    <a:pt x="191" y="252"/>
                    <a:pt x="193" y="253"/>
                  </a:cubicBezTo>
                  <a:cubicBezTo>
                    <a:pt x="194" y="253"/>
                    <a:pt x="195" y="253"/>
                    <a:pt x="196" y="253"/>
                  </a:cubicBezTo>
                  <a:cubicBezTo>
                    <a:pt x="197" y="253"/>
                    <a:pt x="198" y="253"/>
                    <a:pt x="198" y="252"/>
                  </a:cubicBezTo>
                  <a:cubicBezTo>
                    <a:pt x="198" y="251"/>
                    <a:pt x="198" y="250"/>
                    <a:pt x="198" y="249"/>
                  </a:cubicBezTo>
                  <a:cubicBezTo>
                    <a:pt x="198" y="249"/>
                    <a:pt x="198" y="249"/>
                    <a:pt x="198" y="248"/>
                  </a:cubicBezTo>
                  <a:cubicBezTo>
                    <a:pt x="198" y="248"/>
                    <a:pt x="197" y="247"/>
                    <a:pt x="196" y="247"/>
                  </a:cubicBezTo>
                  <a:cubicBezTo>
                    <a:pt x="195" y="246"/>
                    <a:pt x="193" y="245"/>
                    <a:pt x="190" y="244"/>
                  </a:cubicBezTo>
                  <a:cubicBezTo>
                    <a:pt x="188" y="243"/>
                    <a:pt x="187" y="242"/>
                    <a:pt x="186" y="242"/>
                  </a:cubicBezTo>
                  <a:cubicBezTo>
                    <a:pt x="186" y="242"/>
                    <a:pt x="186" y="242"/>
                    <a:pt x="186" y="242"/>
                  </a:cubicBezTo>
                  <a:cubicBezTo>
                    <a:pt x="186" y="242"/>
                    <a:pt x="186" y="242"/>
                    <a:pt x="186" y="242"/>
                  </a:cubicBezTo>
                  <a:cubicBezTo>
                    <a:pt x="185" y="242"/>
                    <a:pt x="185" y="242"/>
                    <a:pt x="185" y="242"/>
                  </a:cubicBezTo>
                  <a:cubicBezTo>
                    <a:pt x="183" y="241"/>
                    <a:pt x="182" y="241"/>
                    <a:pt x="181" y="240"/>
                  </a:cubicBezTo>
                  <a:cubicBezTo>
                    <a:pt x="181" y="240"/>
                    <a:pt x="181" y="240"/>
                    <a:pt x="181" y="240"/>
                  </a:cubicBezTo>
                  <a:cubicBezTo>
                    <a:pt x="181" y="240"/>
                    <a:pt x="181" y="240"/>
                    <a:pt x="181" y="240"/>
                  </a:cubicBezTo>
                  <a:cubicBezTo>
                    <a:pt x="180" y="240"/>
                    <a:pt x="179" y="239"/>
                    <a:pt x="178" y="239"/>
                  </a:cubicBezTo>
                  <a:cubicBezTo>
                    <a:pt x="177" y="239"/>
                    <a:pt x="176" y="239"/>
                    <a:pt x="175" y="238"/>
                  </a:cubicBezTo>
                  <a:cubicBezTo>
                    <a:pt x="174" y="238"/>
                    <a:pt x="173" y="237"/>
                    <a:pt x="173" y="237"/>
                  </a:cubicBezTo>
                  <a:cubicBezTo>
                    <a:pt x="172" y="236"/>
                    <a:pt x="172" y="236"/>
                    <a:pt x="172" y="235"/>
                  </a:cubicBezTo>
                  <a:cubicBezTo>
                    <a:pt x="172" y="234"/>
                    <a:pt x="173" y="234"/>
                    <a:pt x="174" y="234"/>
                  </a:cubicBezTo>
                  <a:cubicBezTo>
                    <a:pt x="175" y="234"/>
                    <a:pt x="175" y="234"/>
                    <a:pt x="176" y="234"/>
                  </a:cubicBezTo>
                  <a:cubicBezTo>
                    <a:pt x="176" y="234"/>
                    <a:pt x="176" y="234"/>
                    <a:pt x="176" y="234"/>
                  </a:cubicBezTo>
                  <a:cubicBezTo>
                    <a:pt x="176" y="234"/>
                    <a:pt x="176" y="234"/>
                    <a:pt x="176" y="234"/>
                  </a:cubicBezTo>
                  <a:cubicBezTo>
                    <a:pt x="177" y="234"/>
                    <a:pt x="178" y="233"/>
                    <a:pt x="179" y="233"/>
                  </a:cubicBezTo>
                  <a:cubicBezTo>
                    <a:pt x="179" y="233"/>
                    <a:pt x="180" y="233"/>
                    <a:pt x="181" y="233"/>
                  </a:cubicBezTo>
                  <a:cubicBezTo>
                    <a:pt x="181" y="233"/>
                    <a:pt x="181" y="233"/>
                    <a:pt x="181" y="233"/>
                  </a:cubicBezTo>
                  <a:cubicBezTo>
                    <a:pt x="181" y="232"/>
                    <a:pt x="181" y="232"/>
                    <a:pt x="181" y="232"/>
                  </a:cubicBezTo>
                  <a:cubicBezTo>
                    <a:pt x="181" y="232"/>
                    <a:pt x="181" y="232"/>
                    <a:pt x="181" y="232"/>
                  </a:cubicBezTo>
                  <a:cubicBezTo>
                    <a:pt x="181" y="232"/>
                    <a:pt x="181" y="233"/>
                    <a:pt x="181" y="233"/>
                  </a:cubicBezTo>
                  <a:cubicBezTo>
                    <a:pt x="182" y="233"/>
                    <a:pt x="182" y="233"/>
                    <a:pt x="182" y="233"/>
                  </a:cubicBezTo>
                  <a:cubicBezTo>
                    <a:pt x="182" y="232"/>
                    <a:pt x="183" y="232"/>
                    <a:pt x="183" y="232"/>
                  </a:cubicBezTo>
                  <a:cubicBezTo>
                    <a:pt x="185" y="232"/>
                    <a:pt x="187" y="232"/>
                    <a:pt x="188" y="232"/>
                  </a:cubicBezTo>
                  <a:cubicBezTo>
                    <a:pt x="189" y="232"/>
                    <a:pt x="190" y="232"/>
                    <a:pt x="190" y="231"/>
                  </a:cubicBezTo>
                  <a:cubicBezTo>
                    <a:pt x="191" y="231"/>
                    <a:pt x="191" y="231"/>
                    <a:pt x="191" y="230"/>
                  </a:cubicBezTo>
                  <a:cubicBezTo>
                    <a:pt x="191" y="230"/>
                    <a:pt x="191" y="230"/>
                    <a:pt x="191" y="230"/>
                  </a:cubicBezTo>
                  <a:cubicBezTo>
                    <a:pt x="191" y="229"/>
                    <a:pt x="191" y="228"/>
                    <a:pt x="191" y="228"/>
                  </a:cubicBezTo>
                  <a:cubicBezTo>
                    <a:pt x="191" y="227"/>
                    <a:pt x="190" y="227"/>
                    <a:pt x="190" y="226"/>
                  </a:cubicBezTo>
                  <a:cubicBezTo>
                    <a:pt x="188" y="225"/>
                    <a:pt x="186" y="225"/>
                    <a:pt x="181" y="225"/>
                  </a:cubicBezTo>
                  <a:cubicBezTo>
                    <a:pt x="181" y="225"/>
                    <a:pt x="181" y="225"/>
                    <a:pt x="181" y="225"/>
                  </a:cubicBezTo>
                  <a:cubicBezTo>
                    <a:pt x="178" y="226"/>
                    <a:pt x="177" y="226"/>
                    <a:pt x="175" y="226"/>
                  </a:cubicBezTo>
                  <a:cubicBezTo>
                    <a:pt x="175" y="226"/>
                    <a:pt x="175" y="226"/>
                    <a:pt x="175" y="226"/>
                  </a:cubicBezTo>
                  <a:cubicBezTo>
                    <a:pt x="172" y="226"/>
                    <a:pt x="170" y="226"/>
                    <a:pt x="168" y="227"/>
                  </a:cubicBezTo>
                  <a:cubicBezTo>
                    <a:pt x="168" y="227"/>
                    <a:pt x="168" y="227"/>
                    <a:pt x="168" y="227"/>
                  </a:cubicBezTo>
                  <a:cubicBezTo>
                    <a:pt x="168" y="227"/>
                    <a:pt x="168" y="227"/>
                    <a:pt x="168" y="227"/>
                  </a:cubicBezTo>
                  <a:cubicBezTo>
                    <a:pt x="168" y="227"/>
                    <a:pt x="168" y="227"/>
                    <a:pt x="168" y="227"/>
                  </a:cubicBezTo>
                  <a:cubicBezTo>
                    <a:pt x="167" y="226"/>
                    <a:pt x="166" y="226"/>
                    <a:pt x="165" y="226"/>
                  </a:cubicBezTo>
                  <a:cubicBezTo>
                    <a:pt x="165" y="226"/>
                    <a:pt x="165" y="226"/>
                    <a:pt x="165" y="226"/>
                  </a:cubicBezTo>
                  <a:cubicBezTo>
                    <a:pt x="165" y="226"/>
                    <a:pt x="165" y="226"/>
                    <a:pt x="165" y="226"/>
                  </a:cubicBezTo>
                  <a:cubicBezTo>
                    <a:pt x="165" y="226"/>
                    <a:pt x="165" y="226"/>
                    <a:pt x="165" y="226"/>
                  </a:cubicBezTo>
                  <a:cubicBezTo>
                    <a:pt x="165" y="226"/>
                    <a:pt x="165" y="226"/>
                    <a:pt x="165" y="226"/>
                  </a:cubicBezTo>
                  <a:cubicBezTo>
                    <a:pt x="165" y="226"/>
                    <a:pt x="165" y="226"/>
                    <a:pt x="165" y="226"/>
                  </a:cubicBezTo>
                  <a:cubicBezTo>
                    <a:pt x="164" y="226"/>
                    <a:pt x="163" y="225"/>
                    <a:pt x="162" y="225"/>
                  </a:cubicBezTo>
                  <a:cubicBezTo>
                    <a:pt x="163" y="224"/>
                    <a:pt x="163" y="223"/>
                    <a:pt x="164" y="222"/>
                  </a:cubicBezTo>
                  <a:cubicBezTo>
                    <a:pt x="164" y="222"/>
                    <a:pt x="164" y="222"/>
                    <a:pt x="164" y="222"/>
                  </a:cubicBezTo>
                  <a:cubicBezTo>
                    <a:pt x="164" y="222"/>
                    <a:pt x="164" y="222"/>
                    <a:pt x="164" y="222"/>
                  </a:cubicBezTo>
                  <a:cubicBezTo>
                    <a:pt x="165" y="215"/>
                    <a:pt x="165" y="206"/>
                    <a:pt x="166" y="199"/>
                  </a:cubicBezTo>
                  <a:cubicBezTo>
                    <a:pt x="167" y="194"/>
                    <a:pt x="169" y="189"/>
                    <a:pt x="170" y="184"/>
                  </a:cubicBezTo>
                  <a:cubicBezTo>
                    <a:pt x="170" y="182"/>
                    <a:pt x="171" y="176"/>
                    <a:pt x="173" y="171"/>
                  </a:cubicBezTo>
                  <a:cubicBezTo>
                    <a:pt x="174" y="169"/>
                    <a:pt x="175" y="167"/>
                    <a:pt x="176" y="165"/>
                  </a:cubicBezTo>
                  <a:cubicBezTo>
                    <a:pt x="177" y="164"/>
                    <a:pt x="178" y="163"/>
                    <a:pt x="180" y="163"/>
                  </a:cubicBezTo>
                  <a:cubicBezTo>
                    <a:pt x="182" y="164"/>
                    <a:pt x="184" y="165"/>
                    <a:pt x="185" y="166"/>
                  </a:cubicBezTo>
                  <a:cubicBezTo>
                    <a:pt x="185" y="167"/>
                    <a:pt x="186" y="169"/>
                    <a:pt x="186" y="171"/>
                  </a:cubicBezTo>
                  <a:cubicBezTo>
                    <a:pt x="186" y="175"/>
                    <a:pt x="184" y="180"/>
                    <a:pt x="183" y="185"/>
                  </a:cubicBezTo>
                  <a:cubicBezTo>
                    <a:pt x="182" y="195"/>
                    <a:pt x="182" y="197"/>
                    <a:pt x="181" y="203"/>
                  </a:cubicBezTo>
                  <a:cubicBezTo>
                    <a:pt x="181" y="203"/>
                    <a:pt x="181" y="203"/>
                    <a:pt x="181" y="203"/>
                  </a:cubicBezTo>
                  <a:cubicBezTo>
                    <a:pt x="181" y="203"/>
                    <a:pt x="181" y="203"/>
                    <a:pt x="181" y="203"/>
                  </a:cubicBezTo>
                  <a:cubicBezTo>
                    <a:pt x="181" y="207"/>
                    <a:pt x="180" y="212"/>
                    <a:pt x="180" y="216"/>
                  </a:cubicBezTo>
                  <a:cubicBezTo>
                    <a:pt x="180" y="217"/>
                    <a:pt x="180" y="219"/>
                    <a:pt x="180" y="220"/>
                  </a:cubicBezTo>
                  <a:cubicBezTo>
                    <a:pt x="180" y="221"/>
                    <a:pt x="181" y="222"/>
                    <a:pt x="182" y="223"/>
                  </a:cubicBezTo>
                  <a:cubicBezTo>
                    <a:pt x="182" y="223"/>
                    <a:pt x="182" y="223"/>
                    <a:pt x="182" y="223"/>
                  </a:cubicBezTo>
                  <a:cubicBezTo>
                    <a:pt x="182" y="223"/>
                    <a:pt x="182" y="223"/>
                    <a:pt x="182" y="223"/>
                  </a:cubicBezTo>
                  <a:cubicBezTo>
                    <a:pt x="182" y="223"/>
                    <a:pt x="182" y="223"/>
                    <a:pt x="182" y="223"/>
                  </a:cubicBezTo>
                  <a:cubicBezTo>
                    <a:pt x="182" y="223"/>
                    <a:pt x="182" y="223"/>
                    <a:pt x="182" y="223"/>
                  </a:cubicBezTo>
                  <a:cubicBezTo>
                    <a:pt x="182" y="223"/>
                    <a:pt x="182" y="223"/>
                    <a:pt x="182" y="223"/>
                  </a:cubicBezTo>
                  <a:cubicBezTo>
                    <a:pt x="182" y="223"/>
                    <a:pt x="182" y="223"/>
                    <a:pt x="182" y="223"/>
                  </a:cubicBezTo>
                  <a:cubicBezTo>
                    <a:pt x="182" y="223"/>
                    <a:pt x="182" y="223"/>
                    <a:pt x="182" y="223"/>
                  </a:cubicBezTo>
                  <a:cubicBezTo>
                    <a:pt x="184" y="218"/>
                    <a:pt x="185" y="210"/>
                    <a:pt x="187" y="204"/>
                  </a:cubicBezTo>
                  <a:cubicBezTo>
                    <a:pt x="188" y="201"/>
                    <a:pt x="189" y="200"/>
                    <a:pt x="190" y="198"/>
                  </a:cubicBezTo>
                  <a:cubicBezTo>
                    <a:pt x="191" y="195"/>
                    <a:pt x="193" y="191"/>
                    <a:pt x="196" y="184"/>
                  </a:cubicBezTo>
                  <a:cubicBezTo>
                    <a:pt x="199" y="177"/>
                    <a:pt x="200" y="172"/>
                    <a:pt x="202" y="169"/>
                  </a:cubicBezTo>
                  <a:cubicBezTo>
                    <a:pt x="203" y="168"/>
                    <a:pt x="204" y="167"/>
                    <a:pt x="206" y="166"/>
                  </a:cubicBezTo>
                  <a:cubicBezTo>
                    <a:pt x="207" y="166"/>
                    <a:pt x="209" y="166"/>
                    <a:pt x="211" y="167"/>
                  </a:cubicBezTo>
                  <a:cubicBezTo>
                    <a:pt x="212" y="167"/>
                    <a:pt x="212" y="168"/>
                    <a:pt x="213" y="168"/>
                  </a:cubicBezTo>
                  <a:cubicBezTo>
                    <a:pt x="214" y="169"/>
                    <a:pt x="214" y="170"/>
                    <a:pt x="214" y="172"/>
                  </a:cubicBezTo>
                  <a:cubicBezTo>
                    <a:pt x="214" y="174"/>
                    <a:pt x="213" y="175"/>
                    <a:pt x="213" y="177"/>
                  </a:cubicBezTo>
                  <a:cubicBezTo>
                    <a:pt x="211" y="181"/>
                    <a:pt x="209" y="186"/>
                    <a:pt x="208" y="190"/>
                  </a:cubicBezTo>
                  <a:cubicBezTo>
                    <a:pt x="205" y="200"/>
                    <a:pt x="201" y="210"/>
                    <a:pt x="199" y="216"/>
                  </a:cubicBezTo>
                  <a:cubicBezTo>
                    <a:pt x="198" y="220"/>
                    <a:pt x="197" y="223"/>
                    <a:pt x="196" y="226"/>
                  </a:cubicBezTo>
                  <a:cubicBezTo>
                    <a:pt x="195" y="227"/>
                    <a:pt x="195" y="228"/>
                    <a:pt x="195" y="229"/>
                  </a:cubicBezTo>
                  <a:cubicBezTo>
                    <a:pt x="195" y="230"/>
                    <a:pt x="196" y="231"/>
                    <a:pt x="197" y="232"/>
                  </a:cubicBezTo>
                  <a:cubicBezTo>
                    <a:pt x="197" y="232"/>
                    <a:pt x="197" y="232"/>
                    <a:pt x="197" y="232"/>
                  </a:cubicBezTo>
                  <a:cubicBezTo>
                    <a:pt x="197" y="232"/>
                    <a:pt x="197" y="232"/>
                    <a:pt x="197" y="232"/>
                  </a:cubicBezTo>
                  <a:cubicBezTo>
                    <a:pt x="197" y="232"/>
                    <a:pt x="197" y="232"/>
                    <a:pt x="197" y="232"/>
                  </a:cubicBezTo>
                  <a:cubicBezTo>
                    <a:pt x="197" y="232"/>
                    <a:pt x="197" y="232"/>
                    <a:pt x="197" y="232"/>
                  </a:cubicBezTo>
                  <a:cubicBezTo>
                    <a:pt x="197" y="232"/>
                    <a:pt x="197" y="232"/>
                    <a:pt x="197" y="232"/>
                  </a:cubicBezTo>
                  <a:cubicBezTo>
                    <a:pt x="197" y="232"/>
                    <a:pt x="197" y="232"/>
                    <a:pt x="197" y="232"/>
                  </a:cubicBezTo>
                  <a:cubicBezTo>
                    <a:pt x="197" y="232"/>
                    <a:pt x="197" y="232"/>
                    <a:pt x="197" y="232"/>
                  </a:cubicBezTo>
                  <a:cubicBezTo>
                    <a:pt x="200" y="228"/>
                    <a:pt x="201" y="224"/>
                    <a:pt x="204" y="219"/>
                  </a:cubicBezTo>
                  <a:cubicBezTo>
                    <a:pt x="206" y="216"/>
                    <a:pt x="208" y="213"/>
                    <a:pt x="211" y="210"/>
                  </a:cubicBezTo>
                  <a:cubicBezTo>
                    <a:pt x="213" y="207"/>
                    <a:pt x="215" y="204"/>
                    <a:pt x="216" y="202"/>
                  </a:cubicBezTo>
                  <a:cubicBezTo>
                    <a:pt x="217" y="200"/>
                    <a:pt x="219" y="196"/>
                    <a:pt x="221" y="192"/>
                  </a:cubicBezTo>
                  <a:cubicBezTo>
                    <a:pt x="222" y="190"/>
                    <a:pt x="223" y="188"/>
                    <a:pt x="225" y="187"/>
                  </a:cubicBezTo>
                  <a:cubicBezTo>
                    <a:pt x="226" y="186"/>
                    <a:pt x="228" y="186"/>
                    <a:pt x="229" y="187"/>
                  </a:cubicBezTo>
                  <a:cubicBezTo>
                    <a:pt x="232" y="189"/>
                    <a:pt x="233" y="190"/>
                    <a:pt x="233" y="191"/>
                  </a:cubicBezTo>
                  <a:cubicBezTo>
                    <a:pt x="234" y="192"/>
                    <a:pt x="234" y="194"/>
                    <a:pt x="233" y="195"/>
                  </a:cubicBezTo>
                  <a:cubicBezTo>
                    <a:pt x="233" y="196"/>
                    <a:pt x="232" y="197"/>
                    <a:pt x="232" y="198"/>
                  </a:cubicBezTo>
                  <a:cubicBezTo>
                    <a:pt x="232" y="198"/>
                    <a:pt x="232" y="198"/>
                    <a:pt x="232" y="198"/>
                  </a:cubicBezTo>
                  <a:cubicBezTo>
                    <a:pt x="231" y="199"/>
                    <a:pt x="230" y="201"/>
                    <a:pt x="228" y="204"/>
                  </a:cubicBezTo>
                  <a:cubicBezTo>
                    <a:pt x="228" y="204"/>
                    <a:pt x="228" y="205"/>
                    <a:pt x="227" y="206"/>
                  </a:cubicBezTo>
                  <a:cubicBezTo>
                    <a:pt x="227" y="206"/>
                    <a:pt x="227" y="207"/>
                    <a:pt x="227" y="208"/>
                  </a:cubicBezTo>
                  <a:cubicBezTo>
                    <a:pt x="224" y="214"/>
                    <a:pt x="223" y="217"/>
                    <a:pt x="221" y="219"/>
                  </a:cubicBezTo>
                  <a:cubicBezTo>
                    <a:pt x="220" y="221"/>
                    <a:pt x="219" y="223"/>
                    <a:pt x="217" y="226"/>
                  </a:cubicBezTo>
                  <a:cubicBezTo>
                    <a:pt x="217" y="226"/>
                    <a:pt x="217" y="227"/>
                    <a:pt x="217" y="227"/>
                  </a:cubicBezTo>
                  <a:cubicBezTo>
                    <a:pt x="217" y="227"/>
                    <a:pt x="217" y="227"/>
                    <a:pt x="217" y="227"/>
                  </a:cubicBezTo>
                  <a:cubicBezTo>
                    <a:pt x="217" y="227"/>
                    <a:pt x="217" y="227"/>
                    <a:pt x="217" y="227"/>
                  </a:cubicBezTo>
                  <a:cubicBezTo>
                    <a:pt x="217" y="229"/>
                    <a:pt x="215" y="230"/>
                    <a:pt x="214" y="232"/>
                  </a:cubicBezTo>
                  <a:cubicBezTo>
                    <a:pt x="213" y="233"/>
                    <a:pt x="212" y="235"/>
                    <a:pt x="211" y="236"/>
                  </a:cubicBezTo>
                  <a:cubicBezTo>
                    <a:pt x="211" y="236"/>
                    <a:pt x="211" y="236"/>
                    <a:pt x="211" y="236"/>
                  </a:cubicBezTo>
                  <a:cubicBezTo>
                    <a:pt x="211" y="236"/>
                    <a:pt x="211" y="237"/>
                    <a:pt x="211" y="237"/>
                  </a:cubicBezTo>
                  <a:cubicBezTo>
                    <a:pt x="211" y="237"/>
                    <a:pt x="211" y="237"/>
                    <a:pt x="211" y="237"/>
                  </a:cubicBezTo>
                  <a:cubicBezTo>
                    <a:pt x="211" y="237"/>
                    <a:pt x="210" y="238"/>
                    <a:pt x="210" y="238"/>
                  </a:cubicBezTo>
                  <a:cubicBezTo>
                    <a:pt x="209" y="240"/>
                    <a:pt x="208" y="242"/>
                    <a:pt x="208" y="244"/>
                  </a:cubicBezTo>
                  <a:cubicBezTo>
                    <a:pt x="208" y="246"/>
                    <a:pt x="209" y="248"/>
                    <a:pt x="211" y="250"/>
                  </a:cubicBezTo>
                  <a:cubicBezTo>
                    <a:pt x="211" y="250"/>
                    <a:pt x="211" y="250"/>
                    <a:pt x="211" y="250"/>
                  </a:cubicBezTo>
                  <a:cubicBezTo>
                    <a:pt x="211" y="250"/>
                    <a:pt x="211" y="250"/>
                    <a:pt x="211" y="250"/>
                  </a:cubicBezTo>
                  <a:cubicBezTo>
                    <a:pt x="211" y="250"/>
                    <a:pt x="211" y="250"/>
                    <a:pt x="211" y="250"/>
                  </a:cubicBezTo>
                  <a:cubicBezTo>
                    <a:pt x="211" y="250"/>
                    <a:pt x="211" y="250"/>
                    <a:pt x="211" y="250"/>
                  </a:cubicBezTo>
                  <a:cubicBezTo>
                    <a:pt x="211" y="250"/>
                    <a:pt x="211" y="250"/>
                    <a:pt x="211" y="250"/>
                  </a:cubicBezTo>
                  <a:cubicBezTo>
                    <a:pt x="211" y="250"/>
                    <a:pt x="211" y="250"/>
                    <a:pt x="211" y="250"/>
                  </a:cubicBezTo>
                  <a:cubicBezTo>
                    <a:pt x="213" y="250"/>
                    <a:pt x="214" y="249"/>
                    <a:pt x="216" y="249"/>
                  </a:cubicBezTo>
                  <a:cubicBezTo>
                    <a:pt x="217" y="248"/>
                    <a:pt x="219" y="247"/>
                    <a:pt x="220" y="246"/>
                  </a:cubicBezTo>
                  <a:cubicBezTo>
                    <a:pt x="220" y="246"/>
                    <a:pt x="220" y="246"/>
                    <a:pt x="220" y="246"/>
                  </a:cubicBezTo>
                  <a:cubicBezTo>
                    <a:pt x="220" y="246"/>
                    <a:pt x="220" y="246"/>
                    <a:pt x="220" y="246"/>
                  </a:cubicBezTo>
                  <a:cubicBezTo>
                    <a:pt x="220" y="246"/>
                    <a:pt x="220" y="246"/>
                    <a:pt x="220" y="246"/>
                  </a:cubicBezTo>
                  <a:cubicBezTo>
                    <a:pt x="220" y="246"/>
                    <a:pt x="220" y="246"/>
                    <a:pt x="220" y="246"/>
                  </a:cubicBezTo>
                  <a:cubicBezTo>
                    <a:pt x="221" y="245"/>
                    <a:pt x="223" y="245"/>
                    <a:pt x="225" y="244"/>
                  </a:cubicBezTo>
                  <a:cubicBezTo>
                    <a:pt x="226" y="243"/>
                    <a:pt x="228" y="242"/>
                    <a:pt x="230" y="240"/>
                  </a:cubicBezTo>
                  <a:cubicBezTo>
                    <a:pt x="230" y="240"/>
                    <a:pt x="230" y="240"/>
                    <a:pt x="230" y="240"/>
                  </a:cubicBezTo>
                  <a:cubicBezTo>
                    <a:pt x="230" y="240"/>
                    <a:pt x="231" y="240"/>
                    <a:pt x="231" y="239"/>
                  </a:cubicBezTo>
                  <a:cubicBezTo>
                    <a:pt x="232" y="239"/>
                    <a:pt x="232" y="239"/>
                    <a:pt x="233" y="238"/>
                  </a:cubicBezTo>
                  <a:cubicBezTo>
                    <a:pt x="236" y="236"/>
                    <a:pt x="239" y="234"/>
                    <a:pt x="242" y="232"/>
                  </a:cubicBezTo>
                  <a:cubicBezTo>
                    <a:pt x="243" y="232"/>
                    <a:pt x="244" y="231"/>
                    <a:pt x="245" y="231"/>
                  </a:cubicBezTo>
                  <a:cubicBezTo>
                    <a:pt x="247" y="231"/>
                    <a:pt x="247" y="231"/>
                    <a:pt x="248" y="232"/>
                  </a:cubicBezTo>
                  <a:cubicBezTo>
                    <a:pt x="249" y="233"/>
                    <a:pt x="250" y="233"/>
                    <a:pt x="250" y="234"/>
                  </a:cubicBezTo>
                  <a:cubicBezTo>
                    <a:pt x="250" y="235"/>
                    <a:pt x="250" y="236"/>
                    <a:pt x="250" y="238"/>
                  </a:cubicBezTo>
                  <a:cubicBezTo>
                    <a:pt x="249" y="240"/>
                    <a:pt x="245" y="244"/>
                    <a:pt x="238" y="250"/>
                  </a:cubicBezTo>
                  <a:cubicBezTo>
                    <a:pt x="232" y="254"/>
                    <a:pt x="230" y="255"/>
                    <a:pt x="227" y="257"/>
                  </a:cubicBezTo>
                  <a:cubicBezTo>
                    <a:pt x="227" y="257"/>
                    <a:pt x="227" y="257"/>
                    <a:pt x="227" y="257"/>
                  </a:cubicBezTo>
                  <a:cubicBezTo>
                    <a:pt x="227" y="257"/>
                    <a:pt x="227" y="257"/>
                    <a:pt x="227" y="257"/>
                  </a:cubicBezTo>
                  <a:cubicBezTo>
                    <a:pt x="227" y="257"/>
                    <a:pt x="227" y="257"/>
                    <a:pt x="227" y="257"/>
                  </a:cubicBezTo>
                  <a:cubicBezTo>
                    <a:pt x="227" y="257"/>
                    <a:pt x="227" y="257"/>
                    <a:pt x="227" y="257"/>
                  </a:cubicBezTo>
                  <a:cubicBezTo>
                    <a:pt x="223" y="261"/>
                    <a:pt x="219" y="263"/>
                    <a:pt x="216" y="265"/>
                  </a:cubicBezTo>
                  <a:cubicBezTo>
                    <a:pt x="216" y="265"/>
                    <a:pt x="216" y="265"/>
                    <a:pt x="215" y="265"/>
                  </a:cubicBezTo>
                  <a:cubicBezTo>
                    <a:pt x="215" y="265"/>
                    <a:pt x="215" y="265"/>
                    <a:pt x="215" y="265"/>
                  </a:cubicBezTo>
                  <a:cubicBezTo>
                    <a:pt x="215" y="265"/>
                    <a:pt x="215" y="265"/>
                    <a:pt x="215" y="265"/>
                  </a:cubicBezTo>
                  <a:cubicBezTo>
                    <a:pt x="205" y="282"/>
                    <a:pt x="196" y="288"/>
                    <a:pt x="191" y="294"/>
                  </a:cubicBezTo>
                  <a:cubicBezTo>
                    <a:pt x="191" y="294"/>
                    <a:pt x="191" y="294"/>
                    <a:pt x="191" y="294"/>
                  </a:cubicBezTo>
                  <a:cubicBezTo>
                    <a:pt x="187" y="299"/>
                    <a:pt x="182" y="302"/>
                    <a:pt x="176" y="303"/>
                  </a:cubicBezTo>
                  <a:cubicBezTo>
                    <a:pt x="176" y="303"/>
                    <a:pt x="176" y="303"/>
                    <a:pt x="176" y="303"/>
                  </a:cubicBezTo>
                  <a:cubicBezTo>
                    <a:pt x="176" y="303"/>
                    <a:pt x="176" y="303"/>
                    <a:pt x="176" y="303"/>
                  </a:cubicBezTo>
                  <a:cubicBezTo>
                    <a:pt x="176" y="303"/>
                    <a:pt x="175" y="303"/>
                    <a:pt x="175" y="303"/>
                  </a:cubicBezTo>
                  <a:cubicBezTo>
                    <a:pt x="175" y="303"/>
                    <a:pt x="175" y="303"/>
                    <a:pt x="175" y="303"/>
                  </a:cubicBezTo>
                  <a:cubicBezTo>
                    <a:pt x="175" y="304"/>
                    <a:pt x="175" y="304"/>
                    <a:pt x="175" y="304"/>
                  </a:cubicBezTo>
                  <a:cubicBezTo>
                    <a:pt x="175" y="304"/>
                    <a:pt x="175" y="304"/>
                    <a:pt x="175" y="304"/>
                  </a:cubicBezTo>
                  <a:cubicBezTo>
                    <a:pt x="175" y="304"/>
                    <a:pt x="175" y="304"/>
                    <a:pt x="175" y="304"/>
                  </a:cubicBezTo>
                  <a:cubicBezTo>
                    <a:pt x="175" y="304"/>
                    <a:pt x="175" y="304"/>
                    <a:pt x="175" y="304"/>
                  </a:cubicBezTo>
                  <a:cubicBezTo>
                    <a:pt x="175" y="304"/>
                    <a:pt x="175" y="304"/>
                    <a:pt x="175" y="304"/>
                  </a:cubicBezTo>
                  <a:cubicBezTo>
                    <a:pt x="175" y="304"/>
                    <a:pt x="175" y="304"/>
                    <a:pt x="175" y="304"/>
                  </a:cubicBezTo>
                  <a:cubicBezTo>
                    <a:pt x="176" y="304"/>
                    <a:pt x="176" y="304"/>
                    <a:pt x="176" y="304"/>
                  </a:cubicBezTo>
                  <a:cubicBezTo>
                    <a:pt x="176" y="304"/>
                    <a:pt x="176" y="304"/>
                    <a:pt x="176" y="304"/>
                  </a:cubicBezTo>
                  <a:cubicBezTo>
                    <a:pt x="176" y="304"/>
                    <a:pt x="176" y="304"/>
                    <a:pt x="176" y="304"/>
                  </a:cubicBezTo>
                  <a:cubicBezTo>
                    <a:pt x="176" y="304"/>
                    <a:pt x="176" y="304"/>
                    <a:pt x="176" y="304"/>
                  </a:cubicBezTo>
                  <a:cubicBezTo>
                    <a:pt x="176" y="304"/>
                    <a:pt x="176" y="304"/>
                    <a:pt x="176" y="304"/>
                  </a:cubicBezTo>
                  <a:cubicBezTo>
                    <a:pt x="176" y="304"/>
                    <a:pt x="176" y="304"/>
                    <a:pt x="176" y="304"/>
                  </a:cubicBezTo>
                  <a:cubicBezTo>
                    <a:pt x="176" y="304"/>
                    <a:pt x="176" y="304"/>
                    <a:pt x="176" y="304"/>
                  </a:cubicBezTo>
                  <a:cubicBezTo>
                    <a:pt x="196" y="311"/>
                    <a:pt x="220" y="304"/>
                    <a:pt x="241" y="283"/>
                  </a:cubicBezTo>
                  <a:cubicBezTo>
                    <a:pt x="241" y="283"/>
                    <a:pt x="241" y="283"/>
                    <a:pt x="241" y="283"/>
                  </a:cubicBezTo>
                  <a:cubicBezTo>
                    <a:pt x="252" y="273"/>
                    <a:pt x="256" y="267"/>
                    <a:pt x="260" y="260"/>
                  </a:cubicBezTo>
                  <a:cubicBezTo>
                    <a:pt x="263" y="254"/>
                    <a:pt x="265" y="247"/>
                    <a:pt x="270" y="237"/>
                  </a:cubicBezTo>
                  <a:cubicBezTo>
                    <a:pt x="275" y="228"/>
                    <a:pt x="278" y="216"/>
                    <a:pt x="280" y="207"/>
                  </a:cubicBezTo>
                  <a:cubicBezTo>
                    <a:pt x="280" y="207"/>
                    <a:pt x="280" y="207"/>
                    <a:pt x="280" y="207"/>
                  </a:cubicBezTo>
                  <a:cubicBezTo>
                    <a:pt x="285" y="193"/>
                    <a:pt x="285" y="184"/>
                    <a:pt x="285" y="175"/>
                  </a:cubicBezTo>
                  <a:cubicBezTo>
                    <a:pt x="285" y="167"/>
                    <a:pt x="285" y="158"/>
                    <a:pt x="291" y="144"/>
                  </a:cubicBezTo>
                  <a:cubicBezTo>
                    <a:pt x="291" y="144"/>
                    <a:pt x="291" y="144"/>
                    <a:pt x="291" y="144"/>
                  </a:cubicBezTo>
                  <a:cubicBezTo>
                    <a:pt x="291" y="144"/>
                    <a:pt x="291" y="144"/>
                    <a:pt x="291" y="144"/>
                  </a:cubicBezTo>
                  <a:cubicBezTo>
                    <a:pt x="291" y="143"/>
                    <a:pt x="291" y="143"/>
                    <a:pt x="291" y="143"/>
                  </a:cubicBezTo>
                  <a:cubicBezTo>
                    <a:pt x="294" y="134"/>
                    <a:pt x="294" y="131"/>
                    <a:pt x="294" y="129"/>
                  </a:cubicBezTo>
                  <a:cubicBezTo>
                    <a:pt x="295" y="126"/>
                    <a:pt x="294" y="125"/>
                    <a:pt x="295" y="121"/>
                  </a:cubicBezTo>
                  <a:cubicBezTo>
                    <a:pt x="295" y="121"/>
                    <a:pt x="295" y="121"/>
                    <a:pt x="295" y="121"/>
                  </a:cubicBezTo>
                  <a:cubicBezTo>
                    <a:pt x="299" y="112"/>
                    <a:pt x="301" y="104"/>
                    <a:pt x="302" y="97"/>
                  </a:cubicBezTo>
                  <a:cubicBezTo>
                    <a:pt x="303" y="94"/>
                    <a:pt x="303" y="91"/>
                    <a:pt x="303" y="89"/>
                  </a:cubicBezTo>
                  <a:cubicBezTo>
                    <a:pt x="302" y="87"/>
                    <a:pt x="302" y="85"/>
                    <a:pt x="300" y="84"/>
                  </a:cubicBezTo>
                  <a:cubicBezTo>
                    <a:pt x="299" y="83"/>
                    <a:pt x="298" y="82"/>
                    <a:pt x="297" y="81"/>
                  </a:cubicBezTo>
                  <a:cubicBezTo>
                    <a:pt x="292" y="79"/>
                    <a:pt x="286" y="80"/>
                    <a:pt x="282" y="83"/>
                  </a:cubicBezTo>
                  <a:cubicBezTo>
                    <a:pt x="277" y="86"/>
                    <a:pt x="273" y="90"/>
                    <a:pt x="269" y="96"/>
                  </a:cubicBezTo>
                  <a:cubicBezTo>
                    <a:pt x="268" y="98"/>
                    <a:pt x="266" y="100"/>
                    <a:pt x="265" y="102"/>
                  </a:cubicBezTo>
                  <a:cubicBezTo>
                    <a:pt x="265" y="102"/>
                    <a:pt x="265" y="102"/>
                    <a:pt x="265" y="102"/>
                  </a:cubicBezTo>
                  <a:cubicBezTo>
                    <a:pt x="265" y="102"/>
                    <a:pt x="265" y="102"/>
                    <a:pt x="265" y="102"/>
                  </a:cubicBezTo>
                  <a:cubicBezTo>
                    <a:pt x="264" y="105"/>
                    <a:pt x="262" y="107"/>
                    <a:pt x="261" y="110"/>
                  </a:cubicBezTo>
                  <a:cubicBezTo>
                    <a:pt x="261" y="111"/>
                    <a:pt x="261" y="111"/>
                    <a:pt x="261" y="112"/>
                  </a:cubicBezTo>
                  <a:cubicBezTo>
                    <a:pt x="260" y="115"/>
                    <a:pt x="259" y="117"/>
                    <a:pt x="258" y="119"/>
                  </a:cubicBezTo>
                  <a:cubicBezTo>
                    <a:pt x="258" y="121"/>
                    <a:pt x="258" y="122"/>
                    <a:pt x="258" y="123"/>
                  </a:cubicBezTo>
                  <a:cubicBezTo>
                    <a:pt x="255" y="127"/>
                    <a:pt x="253" y="133"/>
                    <a:pt x="251" y="140"/>
                  </a:cubicBezTo>
                  <a:cubicBezTo>
                    <a:pt x="249" y="146"/>
                    <a:pt x="247" y="153"/>
                    <a:pt x="245" y="156"/>
                  </a:cubicBezTo>
                  <a:cubicBezTo>
                    <a:pt x="245" y="157"/>
                    <a:pt x="244" y="157"/>
                    <a:pt x="243" y="157"/>
                  </a:cubicBezTo>
                  <a:cubicBezTo>
                    <a:pt x="243" y="157"/>
                    <a:pt x="243" y="157"/>
                    <a:pt x="243" y="157"/>
                  </a:cubicBezTo>
                  <a:cubicBezTo>
                    <a:pt x="243" y="157"/>
                    <a:pt x="242" y="157"/>
                    <a:pt x="242" y="157"/>
                  </a:cubicBezTo>
                  <a:cubicBezTo>
                    <a:pt x="242" y="157"/>
                    <a:pt x="242" y="157"/>
                    <a:pt x="242" y="157"/>
                  </a:cubicBezTo>
                  <a:cubicBezTo>
                    <a:pt x="242" y="158"/>
                    <a:pt x="242" y="158"/>
                    <a:pt x="242" y="158"/>
                  </a:cubicBezTo>
                  <a:cubicBezTo>
                    <a:pt x="242" y="158"/>
                    <a:pt x="242" y="158"/>
                    <a:pt x="242" y="158"/>
                  </a:cubicBezTo>
                  <a:cubicBezTo>
                    <a:pt x="242" y="158"/>
                    <a:pt x="242" y="158"/>
                    <a:pt x="242" y="158"/>
                  </a:cubicBezTo>
                  <a:cubicBezTo>
                    <a:pt x="242" y="158"/>
                    <a:pt x="242" y="158"/>
                    <a:pt x="242" y="158"/>
                  </a:cubicBezTo>
                  <a:cubicBezTo>
                    <a:pt x="242" y="158"/>
                    <a:pt x="242" y="158"/>
                    <a:pt x="242" y="158"/>
                  </a:cubicBezTo>
                  <a:cubicBezTo>
                    <a:pt x="242" y="158"/>
                    <a:pt x="242" y="158"/>
                    <a:pt x="242" y="158"/>
                  </a:cubicBezTo>
                  <a:cubicBezTo>
                    <a:pt x="242" y="158"/>
                    <a:pt x="242" y="158"/>
                    <a:pt x="242" y="158"/>
                  </a:cubicBezTo>
                  <a:cubicBezTo>
                    <a:pt x="242" y="158"/>
                    <a:pt x="242" y="158"/>
                    <a:pt x="242" y="158"/>
                  </a:cubicBezTo>
                  <a:cubicBezTo>
                    <a:pt x="242" y="158"/>
                    <a:pt x="242" y="158"/>
                    <a:pt x="242" y="158"/>
                  </a:cubicBezTo>
                  <a:cubicBezTo>
                    <a:pt x="242" y="158"/>
                    <a:pt x="242" y="158"/>
                    <a:pt x="243" y="158"/>
                  </a:cubicBezTo>
                  <a:cubicBezTo>
                    <a:pt x="243" y="158"/>
                    <a:pt x="243" y="158"/>
                    <a:pt x="243" y="158"/>
                  </a:cubicBezTo>
                  <a:cubicBezTo>
                    <a:pt x="243" y="158"/>
                    <a:pt x="243" y="159"/>
                    <a:pt x="243" y="159"/>
                  </a:cubicBezTo>
                  <a:cubicBezTo>
                    <a:pt x="243" y="159"/>
                    <a:pt x="243" y="159"/>
                    <a:pt x="243" y="159"/>
                  </a:cubicBezTo>
                  <a:cubicBezTo>
                    <a:pt x="243" y="159"/>
                    <a:pt x="243" y="159"/>
                    <a:pt x="243" y="159"/>
                  </a:cubicBezTo>
                  <a:cubicBezTo>
                    <a:pt x="243" y="159"/>
                    <a:pt x="244" y="159"/>
                    <a:pt x="244" y="159"/>
                  </a:cubicBezTo>
                  <a:cubicBezTo>
                    <a:pt x="244" y="159"/>
                    <a:pt x="244" y="159"/>
                    <a:pt x="244" y="159"/>
                  </a:cubicBezTo>
                  <a:cubicBezTo>
                    <a:pt x="244" y="159"/>
                    <a:pt x="244" y="159"/>
                    <a:pt x="244" y="159"/>
                  </a:cubicBezTo>
                  <a:cubicBezTo>
                    <a:pt x="244" y="159"/>
                    <a:pt x="244" y="159"/>
                    <a:pt x="245" y="160"/>
                  </a:cubicBezTo>
                  <a:cubicBezTo>
                    <a:pt x="245" y="160"/>
                    <a:pt x="245" y="160"/>
                    <a:pt x="245" y="160"/>
                  </a:cubicBezTo>
                  <a:cubicBezTo>
                    <a:pt x="245" y="160"/>
                    <a:pt x="245" y="160"/>
                    <a:pt x="245" y="160"/>
                  </a:cubicBezTo>
                  <a:cubicBezTo>
                    <a:pt x="245" y="160"/>
                    <a:pt x="245" y="160"/>
                    <a:pt x="245" y="160"/>
                  </a:cubicBezTo>
                  <a:cubicBezTo>
                    <a:pt x="245" y="160"/>
                    <a:pt x="245" y="160"/>
                    <a:pt x="245" y="160"/>
                  </a:cubicBezTo>
                  <a:cubicBezTo>
                    <a:pt x="246" y="161"/>
                    <a:pt x="247" y="162"/>
                    <a:pt x="248" y="163"/>
                  </a:cubicBezTo>
                  <a:cubicBezTo>
                    <a:pt x="248" y="163"/>
                    <a:pt x="248" y="163"/>
                    <a:pt x="248" y="163"/>
                  </a:cubicBezTo>
                  <a:cubicBezTo>
                    <a:pt x="248" y="163"/>
                    <a:pt x="248" y="163"/>
                    <a:pt x="248" y="163"/>
                  </a:cubicBezTo>
                  <a:cubicBezTo>
                    <a:pt x="248" y="163"/>
                    <a:pt x="248" y="163"/>
                    <a:pt x="248" y="163"/>
                  </a:cubicBezTo>
                  <a:cubicBezTo>
                    <a:pt x="249" y="164"/>
                    <a:pt x="249" y="164"/>
                    <a:pt x="250" y="165"/>
                  </a:cubicBezTo>
                  <a:cubicBezTo>
                    <a:pt x="250" y="165"/>
                    <a:pt x="250" y="165"/>
                    <a:pt x="250" y="165"/>
                  </a:cubicBezTo>
                  <a:cubicBezTo>
                    <a:pt x="250" y="165"/>
                    <a:pt x="250" y="165"/>
                    <a:pt x="250" y="165"/>
                  </a:cubicBezTo>
                  <a:cubicBezTo>
                    <a:pt x="251" y="165"/>
                    <a:pt x="251" y="165"/>
                    <a:pt x="251" y="165"/>
                  </a:cubicBezTo>
                  <a:cubicBezTo>
                    <a:pt x="251" y="165"/>
                    <a:pt x="252" y="166"/>
                    <a:pt x="253" y="166"/>
                  </a:cubicBezTo>
                  <a:cubicBezTo>
                    <a:pt x="253" y="166"/>
                    <a:pt x="253" y="166"/>
                    <a:pt x="253" y="166"/>
                  </a:cubicBezTo>
                  <a:cubicBezTo>
                    <a:pt x="255" y="168"/>
                    <a:pt x="256" y="168"/>
                    <a:pt x="256" y="169"/>
                  </a:cubicBezTo>
                  <a:cubicBezTo>
                    <a:pt x="256" y="169"/>
                    <a:pt x="256" y="169"/>
                    <a:pt x="256" y="169"/>
                  </a:cubicBezTo>
                  <a:cubicBezTo>
                    <a:pt x="256" y="169"/>
                    <a:pt x="256" y="170"/>
                    <a:pt x="256" y="170"/>
                  </a:cubicBezTo>
                  <a:cubicBezTo>
                    <a:pt x="256" y="170"/>
                    <a:pt x="256" y="170"/>
                    <a:pt x="255" y="170"/>
                  </a:cubicBezTo>
                  <a:cubicBezTo>
                    <a:pt x="255" y="170"/>
                    <a:pt x="255" y="170"/>
                    <a:pt x="255" y="170"/>
                  </a:cubicBezTo>
                  <a:cubicBezTo>
                    <a:pt x="254" y="170"/>
                    <a:pt x="254" y="170"/>
                    <a:pt x="254" y="169"/>
                  </a:cubicBezTo>
                  <a:cubicBezTo>
                    <a:pt x="254" y="169"/>
                    <a:pt x="253" y="169"/>
                    <a:pt x="253" y="169"/>
                  </a:cubicBezTo>
                  <a:cubicBezTo>
                    <a:pt x="252" y="168"/>
                    <a:pt x="252" y="168"/>
                    <a:pt x="252" y="168"/>
                  </a:cubicBezTo>
                  <a:cubicBezTo>
                    <a:pt x="252" y="168"/>
                    <a:pt x="252" y="168"/>
                    <a:pt x="252" y="168"/>
                  </a:cubicBezTo>
                  <a:cubicBezTo>
                    <a:pt x="252" y="168"/>
                    <a:pt x="252" y="168"/>
                    <a:pt x="252" y="168"/>
                  </a:cubicBezTo>
                  <a:cubicBezTo>
                    <a:pt x="252" y="168"/>
                    <a:pt x="252" y="168"/>
                    <a:pt x="252" y="168"/>
                  </a:cubicBezTo>
                  <a:cubicBezTo>
                    <a:pt x="252" y="168"/>
                    <a:pt x="252" y="168"/>
                    <a:pt x="252" y="168"/>
                  </a:cubicBezTo>
                  <a:cubicBezTo>
                    <a:pt x="252" y="168"/>
                    <a:pt x="252" y="168"/>
                    <a:pt x="252" y="168"/>
                  </a:cubicBezTo>
                  <a:cubicBezTo>
                    <a:pt x="251" y="168"/>
                    <a:pt x="251" y="168"/>
                    <a:pt x="251" y="167"/>
                  </a:cubicBezTo>
                  <a:cubicBezTo>
                    <a:pt x="250" y="167"/>
                    <a:pt x="250" y="167"/>
                    <a:pt x="250" y="167"/>
                  </a:cubicBezTo>
                  <a:cubicBezTo>
                    <a:pt x="249" y="167"/>
                    <a:pt x="249" y="167"/>
                    <a:pt x="249" y="167"/>
                  </a:cubicBezTo>
                  <a:cubicBezTo>
                    <a:pt x="249" y="167"/>
                    <a:pt x="249" y="167"/>
                    <a:pt x="249" y="167"/>
                  </a:cubicBezTo>
                  <a:cubicBezTo>
                    <a:pt x="249" y="167"/>
                    <a:pt x="249" y="167"/>
                    <a:pt x="248" y="166"/>
                  </a:cubicBezTo>
                  <a:cubicBezTo>
                    <a:pt x="248" y="166"/>
                    <a:pt x="248" y="166"/>
                    <a:pt x="247" y="166"/>
                  </a:cubicBezTo>
                  <a:cubicBezTo>
                    <a:pt x="247" y="166"/>
                    <a:pt x="247" y="166"/>
                    <a:pt x="247" y="166"/>
                  </a:cubicBezTo>
                  <a:cubicBezTo>
                    <a:pt x="247" y="166"/>
                    <a:pt x="247" y="166"/>
                    <a:pt x="247" y="166"/>
                  </a:cubicBezTo>
                  <a:cubicBezTo>
                    <a:pt x="247" y="166"/>
                    <a:pt x="247" y="166"/>
                    <a:pt x="247" y="166"/>
                  </a:cubicBezTo>
                  <a:cubicBezTo>
                    <a:pt x="247" y="166"/>
                    <a:pt x="247" y="166"/>
                    <a:pt x="247" y="166"/>
                  </a:cubicBezTo>
                  <a:cubicBezTo>
                    <a:pt x="247" y="166"/>
                    <a:pt x="247" y="166"/>
                    <a:pt x="247" y="166"/>
                  </a:cubicBezTo>
                  <a:cubicBezTo>
                    <a:pt x="247" y="166"/>
                    <a:pt x="247" y="166"/>
                    <a:pt x="247" y="166"/>
                  </a:cubicBezTo>
                  <a:cubicBezTo>
                    <a:pt x="246" y="167"/>
                    <a:pt x="246" y="167"/>
                    <a:pt x="246" y="168"/>
                  </a:cubicBezTo>
                  <a:cubicBezTo>
                    <a:pt x="246" y="168"/>
                    <a:pt x="247" y="169"/>
                    <a:pt x="247" y="169"/>
                  </a:cubicBezTo>
                  <a:cubicBezTo>
                    <a:pt x="247" y="170"/>
                    <a:pt x="248" y="170"/>
                    <a:pt x="248" y="171"/>
                  </a:cubicBezTo>
                  <a:cubicBezTo>
                    <a:pt x="248" y="171"/>
                    <a:pt x="249" y="171"/>
                    <a:pt x="249" y="172"/>
                  </a:cubicBezTo>
                  <a:cubicBezTo>
                    <a:pt x="249" y="172"/>
                    <a:pt x="249" y="172"/>
                    <a:pt x="249" y="172"/>
                  </a:cubicBezTo>
                  <a:cubicBezTo>
                    <a:pt x="249" y="172"/>
                    <a:pt x="249" y="172"/>
                    <a:pt x="249" y="172"/>
                  </a:cubicBezTo>
                  <a:cubicBezTo>
                    <a:pt x="249" y="173"/>
                    <a:pt x="250" y="173"/>
                    <a:pt x="250" y="173"/>
                  </a:cubicBezTo>
                  <a:cubicBezTo>
                    <a:pt x="250" y="174"/>
                    <a:pt x="251" y="175"/>
                    <a:pt x="251" y="176"/>
                  </a:cubicBezTo>
                  <a:cubicBezTo>
                    <a:pt x="252" y="177"/>
                    <a:pt x="253" y="178"/>
                    <a:pt x="253" y="179"/>
                  </a:cubicBezTo>
                  <a:cubicBezTo>
                    <a:pt x="253" y="179"/>
                    <a:pt x="253" y="179"/>
                    <a:pt x="253" y="179"/>
                  </a:cubicBezTo>
                  <a:cubicBezTo>
                    <a:pt x="253" y="180"/>
                    <a:pt x="253" y="180"/>
                    <a:pt x="253" y="180"/>
                  </a:cubicBezTo>
                  <a:cubicBezTo>
                    <a:pt x="252" y="180"/>
                    <a:pt x="252" y="180"/>
                    <a:pt x="252" y="180"/>
                  </a:cubicBezTo>
                  <a:cubicBezTo>
                    <a:pt x="252" y="180"/>
                    <a:pt x="251" y="180"/>
                    <a:pt x="251" y="179"/>
                  </a:cubicBezTo>
                  <a:cubicBezTo>
                    <a:pt x="250" y="179"/>
                    <a:pt x="250" y="178"/>
                    <a:pt x="250" y="177"/>
                  </a:cubicBezTo>
                  <a:cubicBezTo>
                    <a:pt x="249" y="177"/>
                    <a:pt x="249" y="176"/>
                    <a:pt x="248" y="175"/>
                  </a:cubicBezTo>
                  <a:cubicBezTo>
                    <a:pt x="248" y="175"/>
                    <a:pt x="247" y="174"/>
                    <a:pt x="247" y="173"/>
                  </a:cubicBezTo>
                  <a:cubicBezTo>
                    <a:pt x="246" y="172"/>
                    <a:pt x="245" y="171"/>
                    <a:pt x="245" y="171"/>
                  </a:cubicBezTo>
                  <a:cubicBezTo>
                    <a:pt x="245" y="170"/>
                    <a:pt x="245" y="170"/>
                    <a:pt x="245" y="170"/>
                  </a:cubicBezTo>
                  <a:cubicBezTo>
                    <a:pt x="245" y="170"/>
                    <a:pt x="245" y="170"/>
                    <a:pt x="245" y="170"/>
                  </a:cubicBezTo>
                  <a:cubicBezTo>
                    <a:pt x="245" y="170"/>
                    <a:pt x="245" y="170"/>
                    <a:pt x="245" y="170"/>
                  </a:cubicBezTo>
                  <a:cubicBezTo>
                    <a:pt x="244" y="170"/>
                    <a:pt x="244" y="170"/>
                    <a:pt x="244" y="170"/>
                  </a:cubicBezTo>
                  <a:cubicBezTo>
                    <a:pt x="244" y="170"/>
                    <a:pt x="244" y="170"/>
                    <a:pt x="244" y="171"/>
                  </a:cubicBezTo>
                  <a:cubicBezTo>
                    <a:pt x="244" y="171"/>
                    <a:pt x="244" y="171"/>
                    <a:pt x="244" y="171"/>
                  </a:cubicBezTo>
                  <a:cubicBezTo>
                    <a:pt x="244" y="171"/>
                    <a:pt x="244" y="171"/>
                    <a:pt x="244" y="171"/>
                  </a:cubicBezTo>
                  <a:cubicBezTo>
                    <a:pt x="244" y="171"/>
                    <a:pt x="244" y="171"/>
                    <a:pt x="244" y="171"/>
                  </a:cubicBezTo>
                  <a:cubicBezTo>
                    <a:pt x="244" y="171"/>
                    <a:pt x="244" y="171"/>
                    <a:pt x="244" y="171"/>
                  </a:cubicBezTo>
                  <a:cubicBezTo>
                    <a:pt x="244" y="171"/>
                    <a:pt x="244" y="171"/>
                    <a:pt x="244" y="171"/>
                  </a:cubicBezTo>
                  <a:cubicBezTo>
                    <a:pt x="244" y="171"/>
                    <a:pt x="244" y="171"/>
                    <a:pt x="244" y="171"/>
                  </a:cubicBezTo>
                  <a:cubicBezTo>
                    <a:pt x="244" y="171"/>
                    <a:pt x="244" y="171"/>
                    <a:pt x="244" y="171"/>
                  </a:cubicBezTo>
                  <a:cubicBezTo>
                    <a:pt x="244" y="171"/>
                    <a:pt x="244" y="171"/>
                    <a:pt x="244" y="171"/>
                  </a:cubicBezTo>
                  <a:cubicBezTo>
                    <a:pt x="244" y="172"/>
                    <a:pt x="244" y="172"/>
                    <a:pt x="244" y="172"/>
                  </a:cubicBezTo>
                  <a:cubicBezTo>
                    <a:pt x="244" y="173"/>
                    <a:pt x="245" y="174"/>
                    <a:pt x="245" y="174"/>
                  </a:cubicBezTo>
                  <a:cubicBezTo>
                    <a:pt x="245" y="176"/>
                    <a:pt x="247" y="178"/>
                    <a:pt x="247" y="180"/>
                  </a:cubicBezTo>
                  <a:cubicBezTo>
                    <a:pt x="248" y="181"/>
                    <a:pt x="248" y="182"/>
                    <a:pt x="249" y="183"/>
                  </a:cubicBezTo>
                  <a:cubicBezTo>
                    <a:pt x="249" y="183"/>
                    <a:pt x="249" y="184"/>
                    <a:pt x="249" y="184"/>
                  </a:cubicBezTo>
                  <a:cubicBezTo>
                    <a:pt x="249" y="184"/>
                    <a:pt x="249" y="185"/>
                    <a:pt x="249" y="185"/>
                  </a:cubicBezTo>
                  <a:cubicBezTo>
                    <a:pt x="249" y="185"/>
                    <a:pt x="249" y="185"/>
                    <a:pt x="249" y="185"/>
                  </a:cubicBezTo>
                  <a:cubicBezTo>
                    <a:pt x="248" y="185"/>
                    <a:pt x="248" y="185"/>
                    <a:pt x="248" y="185"/>
                  </a:cubicBezTo>
                  <a:cubicBezTo>
                    <a:pt x="248" y="185"/>
                    <a:pt x="247" y="185"/>
                    <a:pt x="247" y="185"/>
                  </a:cubicBezTo>
                  <a:cubicBezTo>
                    <a:pt x="247" y="184"/>
                    <a:pt x="246" y="183"/>
                    <a:pt x="246" y="182"/>
                  </a:cubicBezTo>
                  <a:cubicBezTo>
                    <a:pt x="244" y="179"/>
                    <a:pt x="244" y="179"/>
                    <a:pt x="243" y="177"/>
                  </a:cubicBezTo>
                  <a:cubicBezTo>
                    <a:pt x="243" y="176"/>
                    <a:pt x="242" y="174"/>
                    <a:pt x="242" y="173"/>
                  </a:cubicBezTo>
                  <a:cubicBezTo>
                    <a:pt x="242" y="173"/>
                    <a:pt x="242" y="173"/>
                    <a:pt x="242" y="173"/>
                  </a:cubicBezTo>
                  <a:cubicBezTo>
                    <a:pt x="242" y="173"/>
                    <a:pt x="242" y="173"/>
                    <a:pt x="242" y="173"/>
                  </a:cubicBezTo>
                  <a:cubicBezTo>
                    <a:pt x="241" y="173"/>
                    <a:pt x="241" y="173"/>
                    <a:pt x="241" y="173"/>
                  </a:cubicBezTo>
                  <a:cubicBezTo>
                    <a:pt x="241" y="173"/>
                    <a:pt x="241" y="173"/>
                    <a:pt x="241" y="173"/>
                  </a:cubicBezTo>
                  <a:cubicBezTo>
                    <a:pt x="241" y="173"/>
                    <a:pt x="241" y="173"/>
                    <a:pt x="241" y="173"/>
                  </a:cubicBezTo>
                  <a:cubicBezTo>
                    <a:pt x="241" y="173"/>
                    <a:pt x="241" y="173"/>
                    <a:pt x="241" y="173"/>
                  </a:cubicBezTo>
                  <a:cubicBezTo>
                    <a:pt x="241" y="173"/>
                    <a:pt x="241" y="173"/>
                    <a:pt x="241" y="173"/>
                  </a:cubicBezTo>
                  <a:cubicBezTo>
                    <a:pt x="241" y="173"/>
                    <a:pt x="241" y="173"/>
                    <a:pt x="241" y="173"/>
                  </a:cubicBezTo>
                  <a:cubicBezTo>
                    <a:pt x="241" y="173"/>
                    <a:pt x="240" y="173"/>
                    <a:pt x="240" y="174"/>
                  </a:cubicBezTo>
                  <a:cubicBezTo>
                    <a:pt x="240" y="174"/>
                    <a:pt x="240" y="174"/>
                    <a:pt x="241" y="175"/>
                  </a:cubicBezTo>
                  <a:cubicBezTo>
                    <a:pt x="241" y="176"/>
                    <a:pt x="241" y="177"/>
                    <a:pt x="241" y="178"/>
                  </a:cubicBezTo>
                  <a:cubicBezTo>
                    <a:pt x="241" y="178"/>
                    <a:pt x="241" y="178"/>
                    <a:pt x="241" y="178"/>
                  </a:cubicBezTo>
                  <a:cubicBezTo>
                    <a:pt x="241" y="178"/>
                    <a:pt x="241" y="178"/>
                    <a:pt x="241" y="178"/>
                  </a:cubicBezTo>
                  <a:cubicBezTo>
                    <a:pt x="241" y="178"/>
                    <a:pt x="241" y="178"/>
                    <a:pt x="241" y="178"/>
                  </a:cubicBezTo>
                  <a:cubicBezTo>
                    <a:pt x="241" y="178"/>
                    <a:pt x="241" y="178"/>
                    <a:pt x="241" y="178"/>
                  </a:cubicBezTo>
                  <a:cubicBezTo>
                    <a:pt x="241" y="178"/>
                    <a:pt x="241" y="178"/>
                    <a:pt x="241" y="178"/>
                  </a:cubicBezTo>
                  <a:cubicBezTo>
                    <a:pt x="241" y="178"/>
                    <a:pt x="241" y="178"/>
                    <a:pt x="241" y="178"/>
                  </a:cubicBezTo>
                  <a:cubicBezTo>
                    <a:pt x="241" y="178"/>
                    <a:pt x="241" y="178"/>
                    <a:pt x="241" y="178"/>
                  </a:cubicBezTo>
                  <a:cubicBezTo>
                    <a:pt x="241" y="178"/>
                    <a:pt x="241" y="178"/>
                    <a:pt x="241" y="178"/>
                  </a:cubicBezTo>
                  <a:cubicBezTo>
                    <a:pt x="241" y="178"/>
                    <a:pt x="241" y="178"/>
                    <a:pt x="241" y="178"/>
                  </a:cubicBezTo>
                  <a:cubicBezTo>
                    <a:pt x="241" y="178"/>
                    <a:pt x="241" y="178"/>
                    <a:pt x="241" y="178"/>
                  </a:cubicBezTo>
                  <a:cubicBezTo>
                    <a:pt x="241" y="178"/>
                    <a:pt x="241" y="178"/>
                    <a:pt x="241" y="178"/>
                  </a:cubicBezTo>
                  <a:cubicBezTo>
                    <a:pt x="242" y="179"/>
                    <a:pt x="242" y="180"/>
                    <a:pt x="242" y="182"/>
                  </a:cubicBezTo>
                  <a:cubicBezTo>
                    <a:pt x="242" y="183"/>
                    <a:pt x="243" y="184"/>
                    <a:pt x="243" y="185"/>
                  </a:cubicBezTo>
                  <a:cubicBezTo>
                    <a:pt x="243" y="185"/>
                    <a:pt x="243" y="186"/>
                    <a:pt x="243" y="186"/>
                  </a:cubicBezTo>
                  <a:cubicBezTo>
                    <a:pt x="243" y="186"/>
                    <a:pt x="242" y="186"/>
                    <a:pt x="242" y="186"/>
                  </a:cubicBezTo>
                  <a:cubicBezTo>
                    <a:pt x="242" y="186"/>
                    <a:pt x="242" y="186"/>
                    <a:pt x="241" y="186"/>
                  </a:cubicBezTo>
                  <a:cubicBezTo>
                    <a:pt x="241" y="186"/>
                    <a:pt x="241" y="185"/>
                    <a:pt x="241" y="185"/>
                  </a:cubicBezTo>
                  <a:cubicBezTo>
                    <a:pt x="240" y="184"/>
                    <a:pt x="240" y="183"/>
                    <a:pt x="240" y="182"/>
                  </a:cubicBezTo>
                  <a:cubicBezTo>
                    <a:pt x="239" y="181"/>
                    <a:pt x="239" y="180"/>
                    <a:pt x="239" y="179"/>
                  </a:cubicBezTo>
                  <a:cubicBezTo>
                    <a:pt x="238" y="177"/>
                    <a:pt x="238" y="175"/>
                    <a:pt x="238" y="174"/>
                  </a:cubicBezTo>
                  <a:cubicBezTo>
                    <a:pt x="238" y="173"/>
                    <a:pt x="238" y="173"/>
                    <a:pt x="238" y="173"/>
                  </a:cubicBezTo>
                  <a:cubicBezTo>
                    <a:pt x="237" y="173"/>
                    <a:pt x="237" y="173"/>
                    <a:pt x="237" y="173"/>
                  </a:cubicBezTo>
                  <a:cubicBezTo>
                    <a:pt x="237" y="173"/>
                    <a:pt x="237" y="172"/>
                    <a:pt x="237" y="172"/>
                  </a:cubicBezTo>
                  <a:cubicBezTo>
                    <a:pt x="237" y="172"/>
                    <a:pt x="237" y="172"/>
                    <a:pt x="237" y="172"/>
                  </a:cubicBezTo>
                  <a:cubicBezTo>
                    <a:pt x="237" y="172"/>
                    <a:pt x="237" y="172"/>
                    <a:pt x="237" y="172"/>
                  </a:cubicBezTo>
                  <a:cubicBezTo>
                    <a:pt x="237" y="172"/>
                    <a:pt x="237" y="172"/>
                    <a:pt x="237" y="172"/>
                  </a:cubicBezTo>
                  <a:cubicBezTo>
                    <a:pt x="236" y="171"/>
                    <a:pt x="236" y="170"/>
                    <a:pt x="235" y="170"/>
                  </a:cubicBezTo>
                  <a:cubicBezTo>
                    <a:pt x="234" y="169"/>
                    <a:pt x="233" y="169"/>
                    <a:pt x="231" y="169"/>
                  </a:cubicBezTo>
                  <a:cubicBezTo>
                    <a:pt x="231" y="169"/>
                    <a:pt x="231" y="169"/>
                    <a:pt x="231" y="169"/>
                  </a:cubicBezTo>
                  <a:cubicBezTo>
                    <a:pt x="231" y="169"/>
                    <a:pt x="231" y="169"/>
                    <a:pt x="231" y="169"/>
                  </a:cubicBezTo>
                  <a:cubicBezTo>
                    <a:pt x="231" y="169"/>
                    <a:pt x="231" y="169"/>
                    <a:pt x="231" y="169"/>
                  </a:cubicBezTo>
                  <a:cubicBezTo>
                    <a:pt x="231" y="169"/>
                    <a:pt x="231" y="169"/>
                    <a:pt x="231" y="169"/>
                  </a:cubicBezTo>
                  <a:cubicBezTo>
                    <a:pt x="231" y="169"/>
                    <a:pt x="231" y="169"/>
                    <a:pt x="231" y="169"/>
                  </a:cubicBezTo>
                  <a:cubicBezTo>
                    <a:pt x="231" y="170"/>
                    <a:pt x="230" y="171"/>
                    <a:pt x="230" y="171"/>
                  </a:cubicBezTo>
                  <a:cubicBezTo>
                    <a:pt x="230" y="172"/>
                    <a:pt x="230" y="172"/>
                    <a:pt x="229" y="173"/>
                  </a:cubicBezTo>
                  <a:cubicBezTo>
                    <a:pt x="229" y="173"/>
                    <a:pt x="229" y="173"/>
                    <a:pt x="229" y="173"/>
                  </a:cubicBezTo>
                  <a:cubicBezTo>
                    <a:pt x="229" y="173"/>
                    <a:pt x="229" y="173"/>
                    <a:pt x="229" y="173"/>
                  </a:cubicBezTo>
                  <a:cubicBezTo>
                    <a:pt x="229" y="173"/>
                    <a:pt x="229" y="173"/>
                    <a:pt x="229" y="173"/>
                  </a:cubicBezTo>
                  <a:cubicBezTo>
                    <a:pt x="229" y="173"/>
                    <a:pt x="229" y="173"/>
                    <a:pt x="229" y="173"/>
                  </a:cubicBezTo>
                  <a:cubicBezTo>
                    <a:pt x="229" y="173"/>
                    <a:pt x="229" y="173"/>
                    <a:pt x="229" y="173"/>
                  </a:cubicBezTo>
                  <a:cubicBezTo>
                    <a:pt x="229" y="173"/>
                    <a:pt x="229" y="173"/>
                    <a:pt x="229" y="173"/>
                  </a:cubicBezTo>
                  <a:cubicBezTo>
                    <a:pt x="229" y="173"/>
                    <a:pt x="229" y="174"/>
                    <a:pt x="229" y="174"/>
                  </a:cubicBezTo>
                  <a:cubicBezTo>
                    <a:pt x="229" y="174"/>
                    <a:pt x="228" y="175"/>
                    <a:pt x="228" y="175"/>
                  </a:cubicBezTo>
                  <a:cubicBezTo>
                    <a:pt x="227" y="176"/>
                    <a:pt x="227" y="176"/>
                    <a:pt x="227" y="176"/>
                  </a:cubicBezTo>
                  <a:cubicBezTo>
                    <a:pt x="226" y="177"/>
                    <a:pt x="226" y="177"/>
                    <a:pt x="225" y="176"/>
                  </a:cubicBezTo>
                  <a:cubicBezTo>
                    <a:pt x="225" y="176"/>
                    <a:pt x="225" y="176"/>
                    <a:pt x="225" y="176"/>
                  </a:cubicBezTo>
                  <a:cubicBezTo>
                    <a:pt x="225" y="176"/>
                    <a:pt x="225" y="176"/>
                    <a:pt x="225" y="176"/>
                  </a:cubicBezTo>
                  <a:cubicBezTo>
                    <a:pt x="225" y="176"/>
                    <a:pt x="225" y="176"/>
                    <a:pt x="225" y="175"/>
                  </a:cubicBezTo>
                  <a:cubicBezTo>
                    <a:pt x="225" y="175"/>
                    <a:pt x="225" y="175"/>
                    <a:pt x="225" y="175"/>
                  </a:cubicBezTo>
                  <a:cubicBezTo>
                    <a:pt x="226" y="174"/>
                    <a:pt x="226" y="174"/>
                    <a:pt x="226" y="173"/>
                  </a:cubicBezTo>
                  <a:cubicBezTo>
                    <a:pt x="226" y="173"/>
                    <a:pt x="226" y="173"/>
                    <a:pt x="226" y="173"/>
                  </a:cubicBezTo>
                  <a:cubicBezTo>
                    <a:pt x="226" y="173"/>
                    <a:pt x="226" y="173"/>
                    <a:pt x="226" y="173"/>
                  </a:cubicBezTo>
                  <a:cubicBezTo>
                    <a:pt x="226" y="173"/>
                    <a:pt x="226" y="172"/>
                    <a:pt x="226" y="172"/>
                  </a:cubicBezTo>
                  <a:cubicBezTo>
                    <a:pt x="226" y="172"/>
                    <a:pt x="227" y="172"/>
                    <a:pt x="227" y="171"/>
                  </a:cubicBezTo>
                  <a:cubicBezTo>
                    <a:pt x="227" y="171"/>
                    <a:pt x="227" y="171"/>
                    <a:pt x="227" y="171"/>
                  </a:cubicBezTo>
                  <a:cubicBezTo>
                    <a:pt x="227" y="171"/>
                    <a:pt x="227" y="171"/>
                    <a:pt x="227" y="171"/>
                  </a:cubicBezTo>
                  <a:cubicBezTo>
                    <a:pt x="227" y="170"/>
                    <a:pt x="227" y="170"/>
                    <a:pt x="227" y="170"/>
                  </a:cubicBezTo>
                  <a:cubicBezTo>
                    <a:pt x="228" y="169"/>
                    <a:pt x="228" y="168"/>
                    <a:pt x="228" y="167"/>
                  </a:cubicBezTo>
                  <a:cubicBezTo>
                    <a:pt x="228" y="167"/>
                    <a:pt x="228" y="166"/>
                    <a:pt x="229" y="165"/>
                  </a:cubicBezTo>
                  <a:cubicBezTo>
                    <a:pt x="229" y="165"/>
                    <a:pt x="229" y="165"/>
                    <a:pt x="229" y="165"/>
                  </a:cubicBezTo>
                  <a:cubicBezTo>
                    <a:pt x="229" y="164"/>
                    <a:pt x="229" y="164"/>
                    <a:pt x="229" y="164"/>
                  </a:cubicBezTo>
                  <a:cubicBezTo>
                    <a:pt x="229" y="163"/>
                    <a:pt x="229" y="162"/>
                    <a:pt x="230" y="162"/>
                  </a:cubicBezTo>
                  <a:cubicBezTo>
                    <a:pt x="230" y="161"/>
                    <a:pt x="230" y="161"/>
                    <a:pt x="231" y="160"/>
                  </a:cubicBezTo>
                  <a:cubicBezTo>
                    <a:pt x="231" y="160"/>
                    <a:pt x="231" y="160"/>
                    <a:pt x="231" y="160"/>
                  </a:cubicBezTo>
                  <a:cubicBezTo>
                    <a:pt x="231" y="160"/>
                    <a:pt x="231" y="160"/>
                    <a:pt x="231" y="160"/>
                  </a:cubicBezTo>
                  <a:cubicBezTo>
                    <a:pt x="231" y="160"/>
                    <a:pt x="231" y="160"/>
                    <a:pt x="231" y="160"/>
                  </a:cubicBezTo>
                  <a:cubicBezTo>
                    <a:pt x="231" y="160"/>
                    <a:pt x="231" y="160"/>
                    <a:pt x="231" y="160"/>
                  </a:cubicBezTo>
                  <a:cubicBezTo>
                    <a:pt x="231" y="160"/>
                    <a:pt x="231" y="160"/>
                    <a:pt x="231" y="160"/>
                  </a:cubicBezTo>
                  <a:cubicBezTo>
                    <a:pt x="231" y="160"/>
                    <a:pt x="231" y="160"/>
                    <a:pt x="231" y="160"/>
                  </a:cubicBezTo>
                  <a:cubicBezTo>
                    <a:pt x="231" y="159"/>
                    <a:pt x="231" y="159"/>
                    <a:pt x="231" y="159"/>
                  </a:cubicBezTo>
                  <a:cubicBezTo>
                    <a:pt x="230" y="159"/>
                    <a:pt x="230" y="159"/>
                    <a:pt x="230" y="159"/>
                  </a:cubicBezTo>
                  <a:cubicBezTo>
                    <a:pt x="230" y="159"/>
                    <a:pt x="230" y="159"/>
                    <a:pt x="230" y="159"/>
                  </a:cubicBezTo>
                  <a:cubicBezTo>
                    <a:pt x="230" y="159"/>
                    <a:pt x="230" y="159"/>
                    <a:pt x="230" y="159"/>
                  </a:cubicBezTo>
                  <a:cubicBezTo>
                    <a:pt x="221" y="160"/>
                    <a:pt x="215" y="158"/>
                    <a:pt x="210" y="155"/>
                  </a:cubicBezTo>
                  <a:cubicBezTo>
                    <a:pt x="203" y="151"/>
                    <a:pt x="199" y="144"/>
                    <a:pt x="196" y="138"/>
                  </a:cubicBezTo>
                  <a:cubicBezTo>
                    <a:pt x="196" y="138"/>
                    <a:pt x="196" y="138"/>
                    <a:pt x="196" y="138"/>
                  </a:cubicBezTo>
                  <a:cubicBezTo>
                    <a:pt x="196" y="138"/>
                    <a:pt x="196" y="138"/>
                    <a:pt x="196" y="138"/>
                  </a:cubicBezTo>
                  <a:cubicBezTo>
                    <a:pt x="194" y="134"/>
                    <a:pt x="190" y="129"/>
                    <a:pt x="185" y="123"/>
                  </a:cubicBezTo>
                  <a:cubicBezTo>
                    <a:pt x="182" y="109"/>
                    <a:pt x="176" y="91"/>
                    <a:pt x="171" y="75"/>
                  </a:cubicBezTo>
                  <a:cubicBezTo>
                    <a:pt x="167" y="64"/>
                    <a:pt x="161" y="54"/>
                    <a:pt x="157" y="43"/>
                  </a:cubicBezTo>
                  <a:cubicBezTo>
                    <a:pt x="155" y="38"/>
                    <a:pt x="150" y="26"/>
                    <a:pt x="145" y="16"/>
                  </a:cubicBezTo>
                  <a:cubicBezTo>
                    <a:pt x="142" y="11"/>
                    <a:pt x="139" y="7"/>
                    <a:pt x="135" y="4"/>
                  </a:cubicBezTo>
                  <a:cubicBezTo>
                    <a:pt x="132" y="1"/>
                    <a:pt x="128" y="0"/>
                    <a:pt x="124" y="1"/>
                  </a:cubicBezTo>
                  <a:cubicBezTo>
                    <a:pt x="119" y="3"/>
                    <a:pt x="116" y="6"/>
                    <a:pt x="115" y="10"/>
                  </a:cubicBezTo>
                  <a:cubicBezTo>
                    <a:pt x="113" y="13"/>
                    <a:pt x="113" y="17"/>
                    <a:pt x="114" y="22"/>
                  </a:cubicBezTo>
                  <a:cubicBezTo>
                    <a:pt x="116" y="31"/>
                    <a:pt x="122" y="42"/>
                    <a:pt x="125" y="52"/>
                  </a:cubicBezTo>
                  <a:cubicBezTo>
                    <a:pt x="133" y="73"/>
                    <a:pt x="133" y="76"/>
                    <a:pt x="137" y="89"/>
                  </a:cubicBezTo>
                  <a:cubicBezTo>
                    <a:pt x="137" y="89"/>
                    <a:pt x="137" y="89"/>
                    <a:pt x="137" y="89"/>
                  </a:cubicBezTo>
                  <a:cubicBezTo>
                    <a:pt x="139" y="99"/>
                    <a:pt x="143" y="109"/>
                    <a:pt x="146" y="116"/>
                  </a:cubicBezTo>
                  <a:cubicBezTo>
                    <a:pt x="146" y="118"/>
                    <a:pt x="146" y="119"/>
                    <a:pt x="147" y="120"/>
                  </a:cubicBezTo>
                  <a:cubicBezTo>
                    <a:pt x="147" y="120"/>
                    <a:pt x="147" y="120"/>
                    <a:pt x="147" y="120"/>
                  </a:cubicBezTo>
                  <a:cubicBezTo>
                    <a:pt x="147" y="120"/>
                    <a:pt x="147" y="120"/>
                    <a:pt x="147" y="120"/>
                  </a:cubicBezTo>
                  <a:cubicBezTo>
                    <a:pt x="147" y="120"/>
                    <a:pt x="147" y="120"/>
                    <a:pt x="147" y="120"/>
                  </a:cubicBezTo>
                  <a:cubicBezTo>
                    <a:pt x="147" y="120"/>
                    <a:pt x="147" y="120"/>
                    <a:pt x="147" y="120"/>
                  </a:cubicBezTo>
                  <a:cubicBezTo>
                    <a:pt x="147" y="120"/>
                    <a:pt x="147" y="120"/>
                    <a:pt x="147" y="120"/>
                  </a:cubicBezTo>
                  <a:cubicBezTo>
                    <a:pt x="147" y="120"/>
                    <a:pt x="147" y="120"/>
                    <a:pt x="147" y="120"/>
                  </a:cubicBezTo>
                  <a:cubicBezTo>
                    <a:pt x="147" y="120"/>
                    <a:pt x="147" y="120"/>
                    <a:pt x="147" y="120"/>
                  </a:cubicBezTo>
                  <a:cubicBezTo>
                    <a:pt x="147" y="120"/>
                    <a:pt x="147" y="120"/>
                    <a:pt x="147" y="120"/>
                  </a:cubicBezTo>
                  <a:cubicBezTo>
                    <a:pt x="147" y="120"/>
                    <a:pt x="147" y="120"/>
                    <a:pt x="147" y="120"/>
                  </a:cubicBezTo>
                  <a:cubicBezTo>
                    <a:pt x="147" y="120"/>
                    <a:pt x="147" y="120"/>
                    <a:pt x="147" y="120"/>
                  </a:cubicBezTo>
                  <a:cubicBezTo>
                    <a:pt x="147" y="120"/>
                    <a:pt x="147" y="120"/>
                    <a:pt x="147" y="120"/>
                  </a:cubicBezTo>
                  <a:cubicBezTo>
                    <a:pt x="148" y="119"/>
                    <a:pt x="148" y="119"/>
                    <a:pt x="149" y="118"/>
                  </a:cubicBezTo>
                  <a:cubicBezTo>
                    <a:pt x="149" y="118"/>
                    <a:pt x="149" y="118"/>
                    <a:pt x="149" y="118"/>
                  </a:cubicBezTo>
                  <a:cubicBezTo>
                    <a:pt x="149" y="118"/>
                    <a:pt x="149" y="118"/>
                    <a:pt x="149" y="118"/>
                  </a:cubicBezTo>
                  <a:cubicBezTo>
                    <a:pt x="149" y="116"/>
                    <a:pt x="150" y="116"/>
                    <a:pt x="151" y="115"/>
                  </a:cubicBezTo>
                  <a:cubicBezTo>
                    <a:pt x="152" y="114"/>
                    <a:pt x="152" y="114"/>
                    <a:pt x="153" y="112"/>
                  </a:cubicBezTo>
                  <a:cubicBezTo>
                    <a:pt x="153" y="112"/>
                    <a:pt x="153" y="112"/>
                    <a:pt x="153" y="112"/>
                  </a:cubicBezTo>
                  <a:cubicBezTo>
                    <a:pt x="153" y="112"/>
                    <a:pt x="153" y="112"/>
                    <a:pt x="153" y="112"/>
                  </a:cubicBezTo>
                  <a:cubicBezTo>
                    <a:pt x="153" y="112"/>
                    <a:pt x="153" y="112"/>
                    <a:pt x="153" y="111"/>
                  </a:cubicBezTo>
                  <a:cubicBezTo>
                    <a:pt x="153" y="111"/>
                    <a:pt x="153" y="111"/>
                    <a:pt x="153" y="111"/>
                  </a:cubicBezTo>
                  <a:cubicBezTo>
                    <a:pt x="153" y="111"/>
                    <a:pt x="153" y="111"/>
                    <a:pt x="153" y="111"/>
                  </a:cubicBezTo>
                  <a:cubicBezTo>
                    <a:pt x="154" y="111"/>
                    <a:pt x="154" y="110"/>
                    <a:pt x="154" y="110"/>
                  </a:cubicBezTo>
                  <a:cubicBezTo>
                    <a:pt x="155" y="110"/>
                    <a:pt x="155" y="110"/>
                    <a:pt x="155" y="109"/>
                  </a:cubicBezTo>
                  <a:cubicBezTo>
                    <a:pt x="155" y="109"/>
                    <a:pt x="155" y="109"/>
                    <a:pt x="155" y="109"/>
                  </a:cubicBezTo>
                  <a:cubicBezTo>
                    <a:pt x="155" y="109"/>
                    <a:pt x="155" y="109"/>
                    <a:pt x="155" y="109"/>
                  </a:cubicBezTo>
                  <a:cubicBezTo>
                    <a:pt x="155" y="109"/>
                    <a:pt x="155" y="109"/>
                    <a:pt x="155" y="109"/>
                  </a:cubicBezTo>
                  <a:cubicBezTo>
                    <a:pt x="155" y="109"/>
                    <a:pt x="155" y="109"/>
                    <a:pt x="155" y="109"/>
                  </a:cubicBezTo>
                  <a:cubicBezTo>
                    <a:pt x="155" y="109"/>
                    <a:pt x="155" y="109"/>
                    <a:pt x="155" y="109"/>
                  </a:cubicBezTo>
                  <a:cubicBezTo>
                    <a:pt x="155" y="109"/>
                    <a:pt x="155" y="109"/>
                    <a:pt x="155" y="109"/>
                  </a:cubicBezTo>
                  <a:cubicBezTo>
                    <a:pt x="156" y="108"/>
                    <a:pt x="156" y="107"/>
                    <a:pt x="157" y="107"/>
                  </a:cubicBezTo>
                  <a:cubicBezTo>
                    <a:pt x="157" y="106"/>
                    <a:pt x="157" y="106"/>
                    <a:pt x="157" y="106"/>
                  </a:cubicBezTo>
                  <a:cubicBezTo>
                    <a:pt x="157" y="106"/>
                    <a:pt x="158" y="106"/>
                    <a:pt x="158" y="106"/>
                  </a:cubicBezTo>
                  <a:cubicBezTo>
                    <a:pt x="158" y="106"/>
                    <a:pt x="158" y="106"/>
                    <a:pt x="158" y="106"/>
                  </a:cubicBezTo>
                  <a:cubicBezTo>
                    <a:pt x="158" y="106"/>
                    <a:pt x="159" y="107"/>
                    <a:pt x="159" y="107"/>
                  </a:cubicBezTo>
                  <a:cubicBezTo>
                    <a:pt x="159" y="108"/>
                    <a:pt x="159" y="109"/>
                    <a:pt x="159" y="109"/>
                  </a:cubicBezTo>
                  <a:cubicBezTo>
                    <a:pt x="158" y="110"/>
                    <a:pt x="158" y="111"/>
                    <a:pt x="158" y="111"/>
                  </a:cubicBezTo>
                  <a:cubicBezTo>
                    <a:pt x="158" y="112"/>
                    <a:pt x="158" y="112"/>
                    <a:pt x="158" y="112"/>
                  </a:cubicBezTo>
                  <a:cubicBezTo>
                    <a:pt x="157" y="112"/>
                    <a:pt x="157" y="112"/>
                    <a:pt x="157" y="112"/>
                  </a:cubicBezTo>
                  <a:cubicBezTo>
                    <a:pt x="157" y="112"/>
                    <a:pt x="157" y="112"/>
                    <a:pt x="157" y="112"/>
                  </a:cubicBezTo>
                  <a:cubicBezTo>
                    <a:pt x="157" y="113"/>
                    <a:pt x="157" y="113"/>
                    <a:pt x="157" y="113"/>
                  </a:cubicBezTo>
                  <a:cubicBezTo>
                    <a:pt x="157" y="113"/>
                    <a:pt x="157" y="113"/>
                    <a:pt x="157" y="113"/>
                  </a:cubicBezTo>
                  <a:cubicBezTo>
                    <a:pt x="157" y="113"/>
                    <a:pt x="157" y="113"/>
                    <a:pt x="157" y="114"/>
                  </a:cubicBezTo>
                  <a:cubicBezTo>
                    <a:pt x="157" y="114"/>
                    <a:pt x="156" y="114"/>
                    <a:pt x="156" y="115"/>
                  </a:cubicBezTo>
                  <a:cubicBezTo>
                    <a:pt x="156" y="115"/>
                    <a:pt x="155" y="116"/>
                    <a:pt x="155" y="117"/>
                  </a:cubicBezTo>
                  <a:cubicBezTo>
                    <a:pt x="155" y="117"/>
                    <a:pt x="155" y="117"/>
                    <a:pt x="155" y="117"/>
                  </a:cubicBezTo>
                  <a:cubicBezTo>
                    <a:pt x="155" y="117"/>
                    <a:pt x="155" y="117"/>
                    <a:pt x="155" y="117"/>
                  </a:cubicBezTo>
                  <a:cubicBezTo>
                    <a:pt x="155" y="117"/>
                    <a:pt x="155" y="117"/>
                    <a:pt x="155" y="117"/>
                  </a:cubicBezTo>
                  <a:cubicBezTo>
                    <a:pt x="155" y="117"/>
                    <a:pt x="155" y="117"/>
                    <a:pt x="155" y="117"/>
                  </a:cubicBezTo>
                  <a:cubicBezTo>
                    <a:pt x="155" y="117"/>
                    <a:pt x="155" y="117"/>
                    <a:pt x="155" y="117"/>
                  </a:cubicBezTo>
                  <a:cubicBezTo>
                    <a:pt x="156" y="119"/>
                    <a:pt x="157" y="120"/>
                    <a:pt x="159" y="121"/>
                  </a:cubicBezTo>
                  <a:cubicBezTo>
                    <a:pt x="160" y="121"/>
                    <a:pt x="161" y="121"/>
                    <a:pt x="161" y="121"/>
                  </a:cubicBezTo>
                  <a:cubicBezTo>
                    <a:pt x="162" y="121"/>
                    <a:pt x="162" y="121"/>
                    <a:pt x="162" y="121"/>
                  </a:cubicBezTo>
                  <a:cubicBezTo>
                    <a:pt x="162" y="121"/>
                    <a:pt x="162" y="121"/>
                    <a:pt x="162" y="121"/>
                  </a:cubicBezTo>
                  <a:cubicBezTo>
                    <a:pt x="162" y="121"/>
                    <a:pt x="162" y="121"/>
                    <a:pt x="162" y="121"/>
                  </a:cubicBezTo>
                  <a:cubicBezTo>
                    <a:pt x="162" y="121"/>
                    <a:pt x="162" y="121"/>
                    <a:pt x="162" y="121"/>
                  </a:cubicBezTo>
                  <a:cubicBezTo>
                    <a:pt x="162" y="120"/>
                    <a:pt x="163" y="120"/>
                    <a:pt x="164" y="120"/>
                  </a:cubicBezTo>
                  <a:cubicBezTo>
                    <a:pt x="164" y="120"/>
                    <a:pt x="164" y="120"/>
                    <a:pt x="164" y="120"/>
                  </a:cubicBezTo>
                  <a:cubicBezTo>
                    <a:pt x="164" y="120"/>
                    <a:pt x="164" y="120"/>
                    <a:pt x="164" y="120"/>
                  </a:cubicBezTo>
                  <a:cubicBezTo>
                    <a:pt x="164" y="120"/>
                    <a:pt x="164" y="120"/>
                    <a:pt x="164" y="120"/>
                  </a:cubicBezTo>
                  <a:cubicBezTo>
                    <a:pt x="165" y="120"/>
                    <a:pt x="168" y="118"/>
                    <a:pt x="169" y="118"/>
                  </a:cubicBezTo>
                  <a:cubicBezTo>
                    <a:pt x="171" y="117"/>
                    <a:pt x="172" y="117"/>
                    <a:pt x="173" y="116"/>
                  </a:cubicBezTo>
                  <a:cubicBezTo>
                    <a:pt x="174" y="116"/>
                    <a:pt x="175" y="116"/>
                    <a:pt x="177" y="115"/>
                  </a:cubicBezTo>
                  <a:cubicBezTo>
                    <a:pt x="177" y="115"/>
                    <a:pt x="178" y="115"/>
                    <a:pt x="178" y="115"/>
                  </a:cubicBezTo>
                  <a:cubicBezTo>
                    <a:pt x="179" y="115"/>
                    <a:pt x="179" y="115"/>
                    <a:pt x="179" y="116"/>
                  </a:cubicBezTo>
                  <a:cubicBezTo>
                    <a:pt x="180" y="116"/>
                    <a:pt x="180" y="117"/>
                    <a:pt x="179" y="117"/>
                  </a:cubicBezTo>
                  <a:cubicBezTo>
                    <a:pt x="179" y="117"/>
                    <a:pt x="179" y="118"/>
                    <a:pt x="178" y="118"/>
                  </a:cubicBezTo>
                  <a:cubicBezTo>
                    <a:pt x="178" y="118"/>
                    <a:pt x="176" y="119"/>
                    <a:pt x="175" y="119"/>
                  </a:cubicBezTo>
                  <a:cubicBezTo>
                    <a:pt x="172" y="120"/>
                    <a:pt x="172" y="121"/>
                    <a:pt x="171" y="121"/>
                  </a:cubicBezTo>
                  <a:cubicBezTo>
                    <a:pt x="171" y="121"/>
                    <a:pt x="171" y="121"/>
                    <a:pt x="171" y="121"/>
                  </a:cubicBezTo>
                  <a:cubicBezTo>
                    <a:pt x="170" y="121"/>
                    <a:pt x="170" y="121"/>
                    <a:pt x="170" y="121"/>
                  </a:cubicBezTo>
                  <a:cubicBezTo>
                    <a:pt x="170" y="121"/>
                    <a:pt x="170" y="121"/>
                    <a:pt x="170" y="121"/>
                  </a:cubicBezTo>
                  <a:cubicBezTo>
                    <a:pt x="169" y="122"/>
                    <a:pt x="168" y="122"/>
                    <a:pt x="167" y="123"/>
                  </a:cubicBezTo>
                  <a:cubicBezTo>
                    <a:pt x="167" y="123"/>
                    <a:pt x="166" y="123"/>
                    <a:pt x="166" y="123"/>
                  </a:cubicBezTo>
                  <a:cubicBezTo>
                    <a:pt x="166" y="124"/>
                    <a:pt x="166" y="124"/>
                    <a:pt x="166" y="124"/>
                  </a:cubicBezTo>
                  <a:cubicBezTo>
                    <a:pt x="166" y="124"/>
                    <a:pt x="166" y="124"/>
                    <a:pt x="166" y="124"/>
                  </a:cubicBezTo>
                  <a:cubicBezTo>
                    <a:pt x="166" y="125"/>
                    <a:pt x="166" y="125"/>
                    <a:pt x="166" y="125"/>
                  </a:cubicBezTo>
                  <a:cubicBezTo>
                    <a:pt x="166" y="125"/>
                    <a:pt x="166" y="125"/>
                    <a:pt x="166" y="125"/>
                  </a:cubicBezTo>
                  <a:cubicBezTo>
                    <a:pt x="166" y="125"/>
                    <a:pt x="166" y="125"/>
                    <a:pt x="166" y="125"/>
                  </a:cubicBezTo>
                  <a:cubicBezTo>
                    <a:pt x="166" y="125"/>
                    <a:pt x="166" y="125"/>
                    <a:pt x="166" y="125"/>
                  </a:cubicBezTo>
                  <a:cubicBezTo>
                    <a:pt x="166" y="125"/>
                    <a:pt x="166" y="125"/>
                    <a:pt x="166" y="125"/>
                  </a:cubicBezTo>
                  <a:cubicBezTo>
                    <a:pt x="166" y="125"/>
                    <a:pt x="166" y="125"/>
                    <a:pt x="166" y="125"/>
                  </a:cubicBezTo>
                  <a:cubicBezTo>
                    <a:pt x="166" y="125"/>
                    <a:pt x="166" y="125"/>
                    <a:pt x="166" y="125"/>
                  </a:cubicBezTo>
                  <a:cubicBezTo>
                    <a:pt x="167" y="125"/>
                    <a:pt x="170" y="124"/>
                    <a:pt x="171" y="124"/>
                  </a:cubicBezTo>
                  <a:cubicBezTo>
                    <a:pt x="173" y="123"/>
                    <a:pt x="174" y="123"/>
                    <a:pt x="177" y="123"/>
                  </a:cubicBezTo>
                  <a:cubicBezTo>
                    <a:pt x="179" y="123"/>
                    <a:pt x="181" y="122"/>
                    <a:pt x="182" y="122"/>
                  </a:cubicBezTo>
                  <a:cubicBezTo>
                    <a:pt x="182" y="122"/>
                    <a:pt x="182" y="122"/>
                    <a:pt x="182" y="123"/>
                  </a:cubicBezTo>
                  <a:cubicBezTo>
                    <a:pt x="183" y="123"/>
                    <a:pt x="183" y="123"/>
                    <a:pt x="183" y="124"/>
                  </a:cubicBezTo>
                  <a:cubicBezTo>
                    <a:pt x="183" y="124"/>
                    <a:pt x="183" y="124"/>
                    <a:pt x="183" y="124"/>
                  </a:cubicBezTo>
                  <a:cubicBezTo>
                    <a:pt x="183" y="124"/>
                    <a:pt x="183" y="124"/>
                    <a:pt x="183" y="124"/>
                  </a:cubicBezTo>
                  <a:cubicBezTo>
                    <a:pt x="183" y="125"/>
                    <a:pt x="183" y="125"/>
                    <a:pt x="182" y="125"/>
                  </a:cubicBezTo>
                  <a:cubicBezTo>
                    <a:pt x="182" y="125"/>
                    <a:pt x="182" y="125"/>
                    <a:pt x="182" y="125"/>
                  </a:cubicBezTo>
                  <a:cubicBezTo>
                    <a:pt x="182" y="125"/>
                    <a:pt x="182" y="125"/>
                    <a:pt x="181" y="125"/>
                  </a:cubicBezTo>
                  <a:cubicBezTo>
                    <a:pt x="180" y="125"/>
                    <a:pt x="179" y="125"/>
                    <a:pt x="177" y="126"/>
                  </a:cubicBezTo>
                  <a:cubicBezTo>
                    <a:pt x="175" y="126"/>
                    <a:pt x="172" y="127"/>
                    <a:pt x="170" y="127"/>
                  </a:cubicBezTo>
                  <a:cubicBezTo>
                    <a:pt x="169" y="128"/>
                    <a:pt x="168" y="128"/>
                    <a:pt x="167" y="128"/>
                  </a:cubicBezTo>
                  <a:cubicBezTo>
                    <a:pt x="167" y="128"/>
                    <a:pt x="167" y="128"/>
                    <a:pt x="166" y="128"/>
                  </a:cubicBezTo>
                  <a:cubicBezTo>
                    <a:pt x="166" y="129"/>
                    <a:pt x="166" y="129"/>
                    <a:pt x="166" y="129"/>
                  </a:cubicBezTo>
                  <a:cubicBezTo>
                    <a:pt x="166" y="129"/>
                    <a:pt x="166" y="129"/>
                    <a:pt x="166" y="129"/>
                  </a:cubicBezTo>
                  <a:cubicBezTo>
                    <a:pt x="166" y="129"/>
                    <a:pt x="166" y="129"/>
                    <a:pt x="166" y="129"/>
                  </a:cubicBezTo>
                  <a:cubicBezTo>
                    <a:pt x="166" y="129"/>
                    <a:pt x="166" y="129"/>
                    <a:pt x="166" y="129"/>
                  </a:cubicBezTo>
                  <a:cubicBezTo>
                    <a:pt x="166" y="129"/>
                    <a:pt x="166" y="129"/>
                    <a:pt x="166" y="129"/>
                  </a:cubicBezTo>
                  <a:cubicBezTo>
                    <a:pt x="166" y="129"/>
                    <a:pt x="166" y="129"/>
                    <a:pt x="166" y="129"/>
                  </a:cubicBezTo>
                  <a:cubicBezTo>
                    <a:pt x="166" y="129"/>
                    <a:pt x="166" y="129"/>
                    <a:pt x="166" y="129"/>
                  </a:cubicBezTo>
                  <a:cubicBezTo>
                    <a:pt x="166" y="129"/>
                    <a:pt x="166" y="129"/>
                    <a:pt x="166" y="129"/>
                  </a:cubicBezTo>
                  <a:cubicBezTo>
                    <a:pt x="166" y="129"/>
                    <a:pt x="166" y="129"/>
                    <a:pt x="166" y="129"/>
                  </a:cubicBezTo>
                  <a:cubicBezTo>
                    <a:pt x="166" y="130"/>
                    <a:pt x="166" y="130"/>
                    <a:pt x="166" y="130"/>
                  </a:cubicBezTo>
                  <a:cubicBezTo>
                    <a:pt x="166" y="130"/>
                    <a:pt x="166" y="130"/>
                    <a:pt x="166" y="130"/>
                  </a:cubicBezTo>
                  <a:cubicBezTo>
                    <a:pt x="166" y="130"/>
                    <a:pt x="166" y="130"/>
                    <a:pt x="166" y="130"/>
                  </a:cubicBezTo>
                  <a:cubicBezTo>
                    <a:pt x="166" y="130"/>
                    <a:pt x="166" y="130"/>
                    <a:pt x="166" y="130"/>
                  </a:cubicBezTo>
                  <a:cubicBezTo>
                    <a:pt x="168" y="130"/>
                    <a:pt x="169" y="130"/>
                    <a:pt x="170" y="130"/>
                  </a:cubicBezTo>
                  <a:cubicBezTo>
                    <a:pt x="171" y="130"/>
                    <a:pt x="172" y="130"/>
                    <a:pt x="173" y="130"/>
                  </a:cubicBezTo>
                  <a:cubicBezTo>
                    <a:pt x="174" y="130"/>
                    <a:pt x="175" y="130"/>
                    <a:pt x="176" y="130"/>
                  </a:cubicBezTo>
                  <a:cubicBezTo>
                    <a:pt x="177" y="130"/>
                    <a:pt x="178" y="130"/>
                    <a:pt x="179" y="130"/>
                  </a:cubicBezTo>
                  <a:cubicBezTo>
                    <a:pt x="180" y="130"/>
                    <a:pt x="180" y="130"/>
                    <a:pt x="181" y="130"/>
                  </a:cubicBezTo>
                  <a:cubicBezTo>
                    <a:pt x="181" y="130"/>
                    <a:pt x="181" y="131"/>
                    <a:pt x="181" y="131"/>
                  </a:cubicBezTo>
                  <a:cubicBezTo>
                    <a:pt x="181" y="132"/>
                    <a:pt x="181" y="132"/>
                    <a:pt x="181" y="132"/>
                  </a:cubicBezTo>
                  <a:cubicBezTo>
                    <a:pt x="181" y="133"/>
                    <a:pt x="180" y="133"/>
                    <a:pt x="180" y="133"/>
                  </a:cubicBezTo>
                  <a:cubicBezTo>
                    <a:pt x="179" y="133"/>
                    <a:pt x="178" y="133"/>
                    <a:pt x="176" y="133"/>
                  </a:cubicBezTo>
                  <a:cubicBezTo>
                    <a:pt x="174" y="133"/>
                    <a:pt x="174" y="133"/>
                    <a:pt x="173" y="133"/>
                  </a:cubicBezTo>
                  <a:cubicBezTo>
                    <a:pt x="172" y="133"/>
                    <a:pt x="171" y="133"/>
                    <a:pt x="170" y="133"/>
                  </a:cubicBezTo>
                  <a:cubicBezTo>
                    <a:pt x="170" y="133"/>
                    <a:pt x="170" y="133"/>
                    <a:pt x="170" y="133"/>
                  </a:cubicBezTo>
                  <a:cubicBezTo>
                    <a:pt x="170" y="133"/>
                    <a:pt x="170" y="133"/>
                    <a:pt x="170" y="133"/>
                  </a:cubicBezTo>
                  <a:cubicBezTo>
                    <a:pt x="170" y="133"/>
                    <a:pt x="169" y="133"/>
                    <a:pt x="169" y="133"/>
                  </a:cubicBezTo>
                  <a:cubicBezTo>
                    <a:pt x="168" y="133"/>
                    <a:pt x="167" y="133"/>
                    <a:pt x="167" y="133"/>
                  </a:cubicBezTo>
                  <a:cubicBezTo>
                    <a:pt x="166" y="133"/>
                    <a:pt x="165" y="133"/>
                    <a:pt x="165" y="134"/>
                  </a:cubicBezTo>
                  <a:cubicBezTo>
                    <a:pt x="165" y="134"/>
                    <a:pt x="164" y="134"/>
                    <a:pt x="164" y="134"/>
                  </a:cubicBezTo>
                  <a:cubicBezTo>
                    <a:pt x="164" y="135"/>
                    <a:pt x="164" y="135"/>
                    <a:pt x="164" y="135"/>
                  </a:cubicBezTo>
                  <a:cubicBezTo>
                    <a:pt x="164" y="136"/>
                    <a:pt x="164" y="136"/>
                    <a:pt x="164" y="136"/>
                  </a:cubicBezTo>
                  <a:cubicBezTo>
                    <a:pt x="164" y="136"/>
                    <a:pt x="164" y="136"/>
                    <a:pt x="164" y="136"/>
                  </a:cubicBezTo>
                  <a:cubicBezTo>
                    <a:pt x="164" y="136"/>
                    <a:pt x="165" y="136"/>
                    <a:pt x="165" y="137"/>
                  </a:cubicBezTo>
                  <a:cubicBezTo>
                    <a:pt x="165" y="137"/>
                    <a:pt x="165" y="137"/>
                    <a:pt x="165" y="137"/>
                  </a:cubicBezTo>
                  <a:cubicBezTo>
                    <a:pt x="166" y="137"/>
                    <a:pt x="166" y="137"/>
                    <a:pt x="166" y="137"/>
                  </a:cubicBezTo>
                  <a:cubicBezTo>
                    <a:pt x="166" y="137"/>
                    <a:pt x="166" y="137"/>
                    <a:pt x="166" y="137"/>
                  </a:cubicBezTo>
                  <a:cubicBezTo>
                    <a:pt x="166" y="137"/>
                    <a:pt x="166" y="137"/>
                    <a:pt x="166" y="137"/>
                  </a:cubicBezTo>
                  <a:cubicBezTo>
                    <a:pt x="167" y="137"/>
                    <a:pt x="167" y="138"/>
                    <a:pt x="167" y="138"/>
                  </a:cubicBezTo>
                  <a:cubicBezTo>
                    <a:pt x="168" y="138"/>
                    <a:pt x="168" y="139"/>
                    <a:pt x="169" y="139"/>
                  </a:cubicBezTo>
                  <a:cubicBezTo>
                    <a:pt x="169" y="139"/>
                    <a:pt x="169" y="139"/>
                    <a:pt x="169" y="139"/>
                  </a:cubicBezTo>
                  <a:cubicBezTo>
                    <a:pt x="169" y="139"/>
                    <a:pt x="169" y="139"/>
                    <a:pt x="169" y="139"/>
                  </a:cubicBezTo>
                  <a:cubicBezTo>
                    <a:pt x="170" y="139"/>
                    <a:pt x="170" y="139"/>
                    <a:pt x="170" y="139"/>
                  </a:cubicBezTo>
                  <a:cubicBezTo>
                    <a:pt x="171" y="140"/>
                    <a:pt x="172" y="140"/>
                    <a:pt x="173" y="141"/>
                  </a:cubicBezTo>
                  <a:cubicBezTo>
                    <a:pt x="173" y="141"/>
                    <a:pt x="173" y="141"/>
                    <a:pt x="173" y="141"/>
                  </a:cubicBezTo>
                  <a:cubicBezTo>
                    <a:pt x="174" y="141"/>
                    <a:pt x="174" y="142"/>
                    <a:pt x="174" y="142"/>
                  </a:cubicBezTo>
                  <a:cubicBezTo>
                    <a:pt x="174" y="142"/>
                    <a:pt x="173" y="142"/>
                    <a:pt x="173" y="142"/>
                  </a:cubicBezTo>
                  <a:cubicBezTo>
                    <a:pt x="173" y="143"/>
                    <a:pt x="173" y="143"/>
                    <a:pt x="173" y="143"/>
                  </a:cubicBezTo>
                  <a:cubicBezTo>
                    <a:pt x="172" y="143"/>
                    <a:pt x="171" y="143"/>
                    <a:pt x="168" y="142"/>
                  </a:cubicBezTo>
                  <a:cubicBezTo>
                    <a:pt x="167" y="141"/>
                    <a:pt x="166" y="141"/>
                    <a:pt x="165" y="140"/>
                  </a:cubicBezTo>
                  <a:cubicBezTo>
                    <a:pt x="165" y="140"/>
                    <a:pt x="165" y="140"/>
                    <a:pt x="165" y="140"/>
                  </a:cubicBezTo>
                  <a:cubicBezTo>
                    <a:pt x="165" y="140"/>
                    <a:pt x="165" y="140"/>
                    <a:pt x="165" y="140"/>
                  </a:cubicBezTo>
                  <a:cubicBezTo>
                    <a:pt x="165" y="140"/>
                    <a:pt x="165" y="140"/>
                    <a:pt x="165" y="140"/>
                  </a:cubicBezTo>
                  <a:cubicBezTo>
                    <a:pt x="165" y="140"/>
                    <a:pt x="165" y="140"/>
                    <a:pt x="165" y="140"/>
                  </a:cubicBezTo>
                  <a:cubicBezTo>
                    <a:pt x="164" y="139"/>
                    <a:pt x="163" y="139"/>
                    <a:pt x="161" y="138"/>
                  </a:cubicBezTo>
                  <a:cubicBezTo>
                    <a:pt x="161" y="138"/>
                    <a:pt x="161" y="138"/>
                    <a:pt x="161" y="138"/>
                  </a:cubicBezTo>
                  <a:cubicBezTo>
                    <a:pt x="161" y="138"/>
                    <a:pt x="161" y="138"/>
                    <a:pt x="161" y="138"/>
                  </a:cubicBezTo>
                  <a:cubicBezTo>
                    <a:pt x="161" y="138"/>
                    <a:pt x="161" y="138"/>
                    <a:pt x="161" y="138"/>
                  </a:cubicBezTo>
                  <a:cubicBezTo>
                    <a:pt x="161" y="138"/>
                    <a:pt x="161" y="138"/>
                    <a:pt x="161" y="138"/>
                  </a:cubicBezTo>
                  <a:cubicBezTo>
                    <a:pt x="156" y="138"/>
                    <a:pt x="153" y="137"/>
                    <a:pt x="151" y="136"/>
                  </a:cubicBezTo>
                  <a:cubicBezTo>
                    <a:pt x="151" y="136"/>
                    <a:pt x="151" y="136"/>
                    <a:pt x="151" y="136"/>
                  </a:cubicBezTo>
                  <a:cubicBezTo>
                    <a:pt x="148" y="136"/>
                    <a:pt x="146" y="134"/>
                    <a:pt x="145" y="131"/>
                  </a:cubicBezTo>
                  <a:cubicBezTo>
                    <a:pt x="145" y="131"/>
                    <a:pt x="145" y="131"/>
                    <a:pt x="145" y="131"/>
                  </a:cubicBezTo>
                  <a:cubicBezTo>
                    <a:pt x="145" y="131"/>
                    <a:pt x="145" y="131"/>
                    <a:pt x="145" y="131"/>
                  </a:cubicBezTo>
                  <a:cubicBezTo>
                    <a:pt x="145" y="131"/>
                    <a:pt x="145" y="131"/>
                    <a:pt x="145" y="131"/>
                  </a:cubicBezTo>
                  <a:cubicBezTo>
                    <a:pt x="141" y="122"/>
                    <a:pt x="135" y="106"/>
                    <a:pt x="128" y="93"/>
                  </a:cubicBezTo>
                  <a:cubicBezTo>
                    <a:pt x="119" y="78"/>
                    <a:pt x="115" y="77"/>
                    <a:pt x="99" y="52"/>
                  </a:cubicBezTo>
                  <a:cubicBezTo>
                    <a:pt x="91" y="39"/>
                    <a:pt x="86" y="29"/>
                    <a:pt x="80" y="23"/>
                  </a:cubicBezTo>
                  <a:cubicBezTo>
                    <a:pt x="77" y="19"/>
                    <a:pt x="74" y="17"/>
                    <a:pt x="71" y="17"/>
                  </a:cubicBezTo>
                  <a:cubicBezTo>
                    <a:pt x="69" y="17"/>
                    <a:pt x="67" y="17"/>
                    <a:pt x="65" y="18"/>
                  </a:cubicBezTo>
                  <a:cubicBezTo>
                    <a:pt x="65" y="18"/>
                    <a:pt x="64" y="18"/>
                    <a:pt x="64" y="18"/>
                  </a:cubicBezTo>
                  <a:close/>
                  <a:moveTo>
                    <a:pt x="153" y="111"/>
                  </a:moveTo>
                  <a:cubicBezTo>
                    <a:pt x="153" y="111"/>
                    <a:pt x="153" y="111"/>
                    <a:pt x="153" y="111"/>
                  </a:cubicBezTo>
                  <a:cubicBezTo>
                    <a:pt x="153" y="111"/>
                    <a:pt x="153" y="112"/>
                    <a:pt x="153" y="112"/>
                  </a:cubicBezTo>
                  <a:cubicBezTo>
                    <a:pt x="153" y="112"/>
                    <a:pt x="153" y="112"/>
                    <a:pt x="153" y="112"/>
                  </a:cubicBezTo>
                  <a:cubicBezTo>
                    <a:pt x="153" y="112"/>
                    <a:pt x="153" y="112"/>
                    <a:pt x="153" y="112"/>
                  </a:cubicBezTo>
                  <a:cubicBezTo>
                    <a:pt x="153" y="112"/>
                    <a:pt x="153" y="111"/>
                    <a:pt x="153" y="111"/>
                  </a:cubicBezTo>
                  <a:close/>
                  <a:moveTo>
                    <a:pt x="161" y="120"/>
                  </a:moveTo>
                  <a:cubicBezTo>
                    <a:pt x="162" y="120"/>
                    <a:pt x="162" y="120"/>
                    <a:pt x="162" y="120"/>
                  </a:cubicBezTo>
                  <a:cubicBezTo>
                    <a:pt x="162" y="120"/>
                    <a:pt x="162" y="120"/>
                    <a:pt x="162" y="120"/>
                  </a:cubicBezTo>
                  <a:cubicBezTo>
                    <a:pt x="162" y="120"/>
                    <a:pt x="162" y="120"/>
                    <a:pt x="162" y="120"/>
                  </a:cubicBezTo>
                  <a:cubicBezTo>
                    <a:pt x="162" y="120"/>
                    <a:pt x="162" y="120"/>
                    <a:pt x="162" y="120"/>
                  </a:cubicBezTo>
                  <a:cubicBezTo>
                    <a:pt x="162" y="120"/>
                    <a:pt x="162" y="120"/>
                    <a:pt x="162" y="120"/>
                  </a:cubicBezTo>
                  <a:cubicBezTo>
                    <a:pt x="162" y="120"/>
                    <a:pt x="162" y="120"/>
                    <a:pt x="162" y="120"/>
                  </a:cubicBezTo>
                  <a:cubicBezTo>
                    <a:pt x="162" y="120"/>
                    <a:pt x="162" y="120"/>
                    <a:pt x="162" y="120"/>
                  </a:cubicBezTo>
                  <a:cubicBezTo>
                    <a:pt x="162" y="120"/>
                    <a:pt x="162" y="120"/>
                    <a:pt x="161" y="120"/>
                  </a:cubicBezTo>
                  <a:cubicBezTo>
                    <a:pt x="161" y="120"/>
                    <a:pt x="161" y="120"/>
                    <a:pt x="161" y="120"/>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a:extLst>
                <a:ext uri="{FF2B5EF4-FFF2-40B4-BE49-F238E27FC236}">
                  <a16:creationId xmlns:a16="http://schemas.microsoft.com/office/drawing/2014/main" id="{6CEAD1C8-9CB0-4B7F-9B0D-EF5BC6D5FBCA}"/>
                </a:ext>
              </a:extLst>
            </p:cNvPr>
            <p:cNvSpPr>
              <a:spLocks noEditPoints="1"/>
            </p:cNvSpPr>
            <p:nvPr/>
          </p:nvSpPr>
          <p:spPr bwMode="auto">
            <a:xfrm>
              <a:off x="8970807" y="1496435"/>
              <a:ext cx="915092" cy="962800"/>
            </a:xfrm>
            <a:custGeom>
              <a:avLst/>
              <a:gdLst>
                <a:gd name="T0" fmla="*/ 107 w 357"/>
                <a:gd name="T1" fmla="*/ 37 h 375"/>
                <a:gd name="T2" fmla="*/ 67 w 357"/>
                <a:gd name="T3" fmla="*/ 183 h 375"/>
                <a:gd name="T4" fmla="*/ 56 w 357"/>
                <a:gd name="T5" fmla="*/ 173 h 375"/>
                <a:gd name="T6" fmla="*/ 53 w 357"/>
                <a:gd name="T7" fmla="*/ 168 h 375"/>
                <a:gd name="T8" fmla="*/ 48 w 357"/>
                <a:gd name="T9" fmla="*/ 163 h 375"/>
                <a:gd name="T10" fmla="*/ 38 w 357"/>
                <a:gd name="T11" fmla="*/ 171 h 375"/>
                <a:gd name="T12" fmla="*/ 39 w 357"/>
                <a:gd name="T13" fmla="*/ 164 h 375"/>
                <a:gd name="T14" fmla="*/ 39 w 357"/>
                <a:gd name="T15" fmla="*/ 163 h 375"/>
                <a:gd name="T16" fmla="*/ 37 w 357"/>
                <a:gd name="T17" fmla="*/ 160 h 375"/>
                <a:gd name="T18" fmla="*/ 23 w 357"/>
                <a:gd name="T19" fmla="*/ 164 h 375"/>
                <a:gd name="T20" fmla="*/ 31 w 357"/>
                <a:gd name="T21" fmla="*/ 156 h 375"/>
                <a:gd name="T22" fmla="*/ 30 w 357"/>
                <a:gd name="T23" fmla="*/ 150 h 375"/>
                <a:gd name="T24" fmla="*/ 34 w 357"/>
                <a:gd name="T25" fmla="*/ 148 h 375"/>
                <a:gd name="T26" fmla="*/ 40 w 357"/>
                <a:gd name="T27" fmla="*/ 146 h 375"/>
                <a:gd name="T28" fmla="*/ 39 w 357"/>
                <a:gd name="T29" fmla="*/ 203 h 375"/>
                <a:gd name="T30" fmla="*/ 79 w 357"/>
                <a:gd name="T31" fmla="*/ 297 h 375"/>
                <a:gd name="T32" fmla="*/ 90 w 357"/>
                <a:gd name="T33" fmla="*/ 222 h 375"/>
                <a:gd name="T34" fmla="*/ 105 w 357"/>
                <a:gd name="T35" fmla="*/ 258 h 375"/>
                <a:gd name="T36" fmla="*/ 88 w 357"/>
                <a:gd name="T37" fmla="*/ 305 h 375"/>
                <a:gd name="T38" fmla="*/ 117 w 357"/>
                <a:gd name="T39" fmla="*/ 297 h 375"/>
                <a:gd name="T40" fmla="*/ 132 w 357"/>
                <a:gd name="T41" fmla="*/ 307 h 375"/>
                <a:gd name="T42" fmla="*/ 139 w 357"/>
                <a:gd name="T43" fmla="*/ 295 h 375"/>
                <a:gd name="T44" fmla="*/ 150 w 357"/>
                <a:gd name="T45" fmla="*/ 294 h 375"/>
                <a:gd name="T46" fmla="*/ 151 w 357"/>
                <a:gd name="T47" fmla="*/ 282 h 375"/>
                <a:gd name="T48" fmla="*/ 148 w 357"/>
                <a:gd name="T49" fmla="*/ 272 h 375"/>
                <a:gd name="T50" fmla="*/ 141 w 357"/>
                <a:gd name="T51" fmla="*/ 261 h 375"/>
                <a:gd name="T52" fmla="*/ 157 w 357"/>
                <a:gd name="T53" fmla="*/ 273 h 375"/>
                <a:gd name="T54" fmla="*/ 215 w 357"/>
                <a:gd name="T55" fmla="*/ 246 h 375"/>
                <a:gd name="T56" fmla="*/ 203 w 357"/>
                <a:gd name="T57" fmla="*/ 272 h 375"/>
                <a:gd name="T58" fmla="*/ 189 w 357"/>
                <a:gd name="T59" fmla="*/ 298 h 375"/>
                <a:gd name="T60" fmla="*/ 175 w 357"/>
                <a:gd name="T61" fmla="*/ 318 h 375"/>
                <a:gd name="T62" fmla="*/ 215 w 357"/>
                <a:gd name="T63" fmla="*/ 327 h 375"/>
                <a:gd name="T64" fmla="*/ 103 w 357"/>
                <a:gd name="T65" fmla="*/ 348 h 375"/>
                <a:gd name="T66" fmla="*/ 103 w 357"/>
                <a:gd name="T67" fmla="*/ 349 h 375"/>
                <a:gd name="T68" fmla="*/ 350 w 357"/>
                <a:gd name="T69" fmla="*/ 221 h 375"/>
                <a:gd name="T70" fmla="*/ 256 w 357"/>
                <a:gd name="T71" fmla="*/ 244 h 375"/>
                <a:gd name="T72" fmla="*/ 256 w 357"/>
                <a:gd name="T73" fmla="*/ 246 h 375"/>
                <a:gd name="T74" fmla="*/ 259 w 357"/>
                <a:gd name="T75" fmla="*/ 256 h 375"/>
                <a:gd name="T76" fmla="*/ 259 w 357"/>
                <a:gd name="T77" fmla="*/ 260 h 375"/>
                <a:gd name="T78" fmla="*/ 255 w 357"/>
                <a:gd name="T79" fmla="*/ 256 h 375"/>
                <a:gd name="T80" fmla="*/ 251 w 357"/>
                <a:gd name="T81" fmla="*/ 265 h 375"/>
                <a:gd name="T82" fmla="*/ 249 w 357"/>
                <a:gd name="T83" fmla="*/ 259 h 375"/>
                <a:gd name="T84" fmla="*/ 245 w 357"/>
                <a:gd name="T85" fmla="*/ 259 h 375"/>
                <a:gd name="T86" fmla="*/ 242 w 357"/>
                <a:gd name="T87" fmla="*/ 264 h 375"/>
                <a:gd name="T88" fmla="*/ 241 w 357"/>
                <a:gd name="T89" fmla="*/ 257 h 375"/>
                <a:gd name="T90" fmla="*/ 233 w 357"/>
                <a:gd name="T91" fmla="*/ 251 h 375"/>
                <a:gd name="T92" fmla="*/ 230 w 357"/>
                <a:gd name="T93" fmla="*/ 250 h 375"/>
                <a:gd name="T94" fmla="*/ 243 w 357"/>
                <a:gd name="T95" fmla="*/ 240 h 375"/>
                <a:gd name="T96" fmla="*/ 241 w 357"/>
                <a:gd name="T97" fmla="*/ 30 h 375"/>
                <a:gd name="T98" fmla="*/ 184 w 357"/>
                <a:gd name="T99" fmla="*/ 151 h 375"/>
                <a:gd name="T100" fmla="*/ 197 w 357"/>
                <a:gd name="T101" fmla="*/ 145 h 375"/>
                <a:gd name="T102" fmla="*/ 199 w 357"/>
                <a:gd name="T103" fmla="*/ 149 h 375"/>
                <a:gd name="T104" fmla="*/ 198 w 357"/>
                <a:gd name="T105" fmla="*/ 160 h 375"/>
                <a:gd name="T106" fmla="*/ 212 w 357"/>
                <a:gd name="T107" fmla="*/ 167 h 375"/>
                <a:gd name="T108" fmla="*/ 200 w 357"/>
                <a:gd name="T109" fmla="*/ 167 h 375"/>
                <a:gd name="T110" fmla="*/ 197 w 357"/>
                <a:gd name="T111" fmla="*/ 171 h 375"/>
                <a:gd name="T112" fmla="*/ 206 w 357"/>
                <a:gd name="T113" fmla="*/ 178 h 375"/>
                <a:gd name="T114" fmla="*/ 191 w 357"/>
                <a:gd name="T115" fmla="*/ 176 h 375"/>
                <a:gd name="T116" fmla="*/ 197 w 357"/>
                <a:gd name="T117" fmla="*/ 188 h 375"/>
                <a:gd name="T118" fmla="*/ 178 w 357"/>
                <a:gd name="T119" fmla="*/ 169 h 375"/>
                <a:gd name="T120" fmla="*/ 195 w 357"/>
                <a:gd name="T121" fmla="*/ 146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7" h="375">
                  <a:moveTo>
                    <a:pt x="163" y="1"/>
                  </a:moveTo>
                  <a:cubicBezTo>
                    <a:pt x="161" y="1"/>
                    <a:pt x="158" y="0"/>
                    <a:pt x="156" y="1"/>
                  </a:cubicBezTo>
                  <a:cubicBezTo>
                    <a:pt x="153" y="1"/>
                    <a:pt x="152" y="1"/>
                    <a:pt x="150" y="2"/>
                  </a:cubicBezTo>
                  <a:cubicBezTo>
                    <a:pt x="146" y="3"/>
                    <a:pt x="144" y="6"/>
                    <a:pt x="142" y="11"/>
                  </a:cubicBezTo>
                  <a:cubicBezTo>
                    <a:pt x="141" y="15"/>
                    <a:pt x="141" y="19"/>
                    <a:pt x="141" y="25"/>
                  </a:cubicBezTo>
                  <a:cubicBezTo>
                    <a:pt x="141" y="36"/>
                    <a:pt x="143" y="48"/>
                    <a:pt x="142" y="60"/>
                  </a:cubicBezTo>
                  <a:cubicBezTo>
                    <a:pt x="140" y="85"/>
                    <a:pt x="140" y="114"/>
                    <a:pt x="139" y="130"/>
                  </a:cubicBezTo>
                  <a:cubicBezTo>
                    <a:pt x="137" y="141"/>
                    <a:pt x="139" y="150"/>
                    <a:pt x="138" y="157"/>
                  </a:cubicBezTo>
                  <a:cubicBezTo>
                    <a:pt x="138" y="160"/>
                    <a:pt x="138" y="162"/>
                    <a:pt x="137" y="164"/>
                  </a:cubicBezTo>
                  <a:cubicBezTo>
                    <a:pt x="136" y="166"/>
                    <a:pt x="135" y="167"/>
                    <a:pt x="132" y="168"/>
                  </a:cubicBezTo>
                  <a:cubicBezTo>
                    <a:pt x="130" y="158"/>
                    <a:pt x="130" y="146"/>
                    <a:pt x="128" y="132"/>
                  </a:cubicBezTo>
                  <a:cubicBezTo>
                    <a:pt x="126" y="124"/>
                    <a:pt x="123" y="113"/>
                    <a:pt x="120" y="104"/>
                  </a:cubicBezTo>
                  <a:cubicBezTo>
                    <a:pt x="117" y="95"/>
                    <a:pt x="115" y="86"/>
                    <a:pt x="115" y="81"/>
                  </a:cubicBezTo>
                  <a:cubicBezTo>
                    <a:pt x="114" y="76"/>
                    <a:pt x="114" y="63"/>
                    <a:pt x="112" y="52"/>
                  </a:cubicBezTo>
                  <a:cubicBezTo>
                    <a:pt x="111" y="46"/>
                    <a:pt x="109" y="41"/>
                    <a:pt x="107" y="37"/>
                  </a:cubicBezTo>
                  <a:cubicBezTo>
                    <a:pt x="104" y="33"/>
                    <a:pt x="100" y="31"/>
                    <a:pt x="94" y="32"/>
                  </a:cubicBezTo>
                  <a:cubicBezTo>
                    <a:pt x="88" y="33"/>
                    <a:pt x="83" y="35"/>
                    <a:pt x="81" y="38"/>
                  </a:cubicBezTo>
                  <a:cubicBezTo>
                    <a:pt x="78" y="41"/>
                    <a:pt x="77" y="45"/>
                    <a:pt x="77" y="49"/>
                  </a:cubicBezTo>
                  <a:cubicBezTo>
                    <a:pt x="78" y="58"/>
                    <a:pt x="81" y="70"/>
                    <a:pt x="82" y="85"/>
                  </a:cubicBezTo>
                  <a:cubicBezTo>
                    <a:pt x="82" y="101"/>
                    <a:pt x="83" y="110"/>
                    <a:pt x="84" y="118"/>
                  </a:cubicBezTo>
                  <a:cubicBezTo>
                    <a:pt x="86" y="125"/>
                    <a:pt x="87" y="131"/>
                    <a:pt x="87" y="140"/>
                  </a:cubicBezTo>
                  <a:cubicBezTo>
                    <a:pt x="87" y="140"/>
                    <a:pt x="87" y="140"/>
                    <a:pt x="87" y="140"/>
                  </a:cubicBezTo>
                  <a:cubicBezTo>
                    <a:pt x="87" y="144"/>
                    <a:pt x="88" y="149"/>
                    <a:pt x="90" y="155"/>
                  </a:cubicBezTo>
                  <a:cubicBezTo>
                    <a:pt x="91" y="161"/>
                    <a:pt x="93" y="167"/>
                    <a:pt x="94" y="173"/>
                  </a:cubicBezTo>
                  <a:cubicBezTo>
                    <a:pt x="95" y="179"/>
                    <a:pt x="95" y="185"/>
                    <a:pt x="94" y="189"/>
                  </a:cubicBezTo>
                  <a:cubicBezTo>
                    <a:pt x="92" y="194"/>
                    <a:pt x="89" y="197"/>
                    <a:pt x="82" y="198"/>
                  </a:cubicBezTo>
                  <a:cubicBezTo>
                    <a:pt x="80" y="198"/>
                    <a:pt x="77" y="195"/>
                    <a:pt x="74" y="191"/>
                  </a:cubicBezTo>
                  <a:cubicBezTo>
                    <a:pt x="72" y="188"/>
                    <a:pt x="70" y="185"/>
                    <a:pt x="67" y="183"/>
                  </a:cubicBezTo>
                  <a:cubicBezTo>
                    <a:pt x="67" y="183"/>
                    <a:pt x="67" y="183"/>
                    <a:pt x="67" y="183"/>
                  </a:cubicBezTo>
                  <a:cubicBezTo>
                    <a:pt x="67" y="183"/>
                    <a:pt x="67" y="183"/>
                    <a:pt x="67" y="183"/>
                  </a:cubicBezTo>
                  <a:cubicBezTo>
                    <a:pt x="67" y="183"/>
                    <a:pt x="67" y="182"/>
                    <a:pt x="66" y="182"/>
                  </a:cubicBezTo>
                  <a:cubicBezTo>
                    <a:pt x="65" y="179"/>
                    <a:pt x="61" y="175"/>
                    <a:pt x="58" y="172"/>
                  </a:cubicBezTo>
                  <a:cubicBezTo>
                    <a:pt x="57" y="171"/>
                    <a:pt x="57" y="171"/>
                    <a:pt x="57" y="171"/>
                  </a:cubicBezTo>
                  <a:cubicBezTo>
                    <a:pt x="57" y="171"/>
                    <a:pt x="57" y="171"/>
                    <a:pt x="57" y="171"/>
                  </a:cubicBezTo>
                  <a:cubicBezTo>
                    <a:pt x="57" y="171"/>
                    <a:pt x="57" y="171"/>
                    <a:pt x="57" y="171"/>
                  </a:cubicBezTo>
                  <a:cubicBezTo>
                    <a:pt x="57" y="171"/>
                    <a:pt x="57" y="171"/>
                    <a:pt x="57" y="171"/>
                  </a:cubicBezTo>
                  <a:cubicBezTo>
                    <a:pt x="56" y="171"/>
                    <a:pt x="56" y="171"/>
                    <a:pt x="56" y="171"/>
                  </a:cubicBezTo>
                  <a:cubicBezTo>
                    <a:pt x="56" y="171"/>
                    <a:pt x="56" y="171"/>
                    <a:pt x="56" y="171"/>
                  </a:cubicBezTo>
                  <a:cubicBezTo>
                    <a:pt x="56" y="171"/>
                    <a:pt x="56" y="171"/>
                    <a:pt x="56" y="171"/>
                  </a:cubicBezTo>
                  <a:cubicBezTo>
                    <a:pt x="56" y="171"/>
                    <a:pt x="56" y="171"/>
                    <a:pt x="56" y="171"/>
                  </a:cubicBezTo>
                  <a:cubicBezTo>
                    <a:pt x="56" y="171"/>
                    <a:pt x="56" y="171"/>
                    <a:pt x="56" y="171"/>
                  </a:cubicBezTo>
                  <a:cubicBezTo>
                    <a:pt x="56" y="171"/>
                    <a:pt x="56" y="171"/>
                    <a:pt x="56" y="171"/>
                  </a:cubicBezTo>
                  <a:cubicBezTo>
                    <a:pt x="56" y="172"/>
                    <a:pt x="56" y="172"/>
                    <a:pt x="56" y="172"/>
                  </a:cubicBezTo>
                  <a:cubicBezTo>
                    <a:pt x="56" y="172"/>
                    <a:pt x="56" y="172"/>
                    <a:pt x="56" y="173"/>
                  </a:cubicBezTo>
                  <a:cubicBezTo>
                    <a:pt x="56" y="173"/>
                    <a:pt x="56" y="173"/>
                    <a:pt x="56" y="173"/>
                  </a:cubicBezTo>
                  <a:cubicBezTo>
                    <a:pt x="56" y="173"/>
                    <a:pt x="56" y="173"/>
                    <a:pt x="56" y="173"/>
                  </a:cubicBezTo>
                  <a:cubicBezTo>
                    <a:pt x="56" y="174"/>
                    <a:pt x="55" y="175"/>
                    <a:pt x="55" y="176"/>
                  </a:cubicBezTo>
                  <a:cubicBezTo>
                    <a:pt x="55" y="177"/>
                    <a:pt x="55" y="177"/>
                    <a:pt x="55" y="177"/>
                  </a:cubicBezTo>
                  <a:cubicBezTo>
                    <a:pt x="55" y="177"/>
                    <a:pt x="55" y="177"/>
                    <a:pt x="55" y="177"/>
                  </a:cubicBezTo>
                  <a:cubicBezTo>
                    <a:pt x="55" y="177"/>
                    <a:pt x="55" y="177"/>
                    <a:pt x="54" y="177"/>
                  </a:cubicBezTo>
                  <a:cubicBezTo>
                    <a:pt x="54" y="177"/>
                    <a:pt x="53" y="177"/>
                    <a:pt x="53" y="177"/>
                  </a:cubicBezTo>
                  <a:cubicBezTo>
                    <a:pt x="53" y="176"/>
                    <a:pt x="53" y="175"/>
                    <a:pt x="52" y="175"/>
                  </a:cubicBezTo>
                  <a:cubicBezTo>
                    <a:pt x="52" y="174"/>
                    <a:pt x="52" y="173"/>
                    <a:pt x="52" y="172"/>
                  </a:cubicBezTo>
                  <a:cubicBezTo>
                    <a:pt x="52" y="172"/>
                    <a:pt x="52" y="172"/>
                    <a:pt x="52" y="171"/>
                  </a:cubicBezTo>
                  <a:cubicBezTo>
                    <a:pt x="52" y="171"/>
                    <a:pt x="52" y="171"/>
                    <a:pt x="52" y="171"/>
                  </a:cubicBezTo>
                  <a:cubicBezTo>
                    <a:pt x="52" y="171"/>
                    <a:pt x="52" y="171"/>
                    <a:pt x="52" y="171"/>
                  </a:cubicBezTo>
                  <a:cubicBezTo>
                    <a:pt x="53" y="171"/>
                    <a:pt x="53" y="171"/>
                    <a:pt x="53" y="171"/>
                  </a:cubicBezTo>
                  <a:cubicBezTo>
                    <a:pt x="53" y="170"/>
                    <a:pt x="53" y="170"/>
                    <a:pt x="53" y="170"/>
                  </a:cubicBezTo>
                  <a:cubicBezTo>
                    <a:pt x="52" y="170"/>
                    <a:pt x="52" y="170"/>
                    <a:pt x="52" y="170"/>
                  </a:cubicBezTo>
                  <a:cubicBezTo>
                    <a:pt x="52" y="170"/>
                    <a:pt x="52" y="169"/>
                    <a:pt x="53" y="168"/>
                  </a:cubicBezTo>
                  <a:cubicBezTo>
                    <a:pt x="53" y="168"/>
                    <a:pt x="53" y="167"/>
                    <a:pt x="53" y="167"/>
                  </a:cubicBezTo>
                  <a:cubicBezTo>
                    <a:pt x="53" y="167"/>
                    <a:pt x="53" y="167"/>
                    <a:pt x="53" y="167"/>
                  </a:cubicBezTo>
                  <a:cubicBezTo>
                    <a:pt x="53" y="166"/>
                    <a:pt x="53" y="166"/>
                    <a:pt x="53" y="166"/>
                  </a:cubicBezTo>
                  <a:cubicBezTo>
                    <a:pt x="53" y="166"/>
                    <a:pt x="53" y="166"/>
                    <a:pt x="53" y="166"/>
                  </a:cubicBezTo>
                  <a:cubicBezTo>
                    <a:pt x="53" y="166"/>
                    <a:pt x="53" y="166"/>
                    <a:pt x="53" y="166"/>
                  </a:cubicBezTo>
                  <a:cubicBezTo>
                    <a:pt x="53" y="166"/>
                    <a:pt x="53" y="166"/>
                    <a:pt x="53" y="166"/>
                  </a:cubicBezTo>
                  <a:cubicBezTo>
                    <a:pt x="53" y="166"/>
                    <a:pt x="53" y="166"/>
                    <a:pt x="53" y="166"/>
                  </a:cubicBezTo>
                  <a:cubicBezTo>
                    <a:pt x="53" y="166"/>
                    <a:pt x="53" y="166"/>
                    <a:pt x="53" y="166"/>
                  </a:cubicBezTo>
                  <a:cubicBezTo>
                    <a:pt x="53" y="166"/>
                    <a:pt x="53" y="166"/>
                    <a:pt x="53" y="166"/>
                  </a:cubicBezTo>
                  <a:cubicBezTo>
                    <a:pt x="52" y="166"/>
                    <a:pt x="52" y="166"/>
                    <a:pt x="52" y="166"/>
                  </a:cubicBezTo>
                  <a:cubicBezTo>
                    <a:pt x="53" y="166"/>
                    <a:pt x="53" y="166"/>
                    <a:pt x="53" y="166"/>
                  </a:cubicBezTo>
                  <a:cubicBezTo>
                    <a:pt x="52" y="166"/>
                    <a:pt x="52" y="165"/>
                    <a:pt x="52" y="165"/>
                  </a:cubicBezTo>
                  <a:cubicBezTo>
                    <a:pt x="52" y="165"/>
                    <a:pt x="52" y="165"/>
                    <a:pt x="52" y="165"/>
                  </a:cubicBezTo>
                  <a:cubicBezTo>
                    <a:pt x="51" y="165"/>
                    <a:pt x="51" y="165"/>
                    <a:pt x="51" y="165"/>
                  </a:cubicBezTo>
                  <a:cubicBezTo>
                    <a:pt x="50" y="164"/>
                    <a:pt x="49" y="163"/>
                    <a:pt x="48" y="163"/>
                  </a:cubicBezTo>
                  <a:cubicBezTo>
                    <a:pt x="47" y="164"/>
                    <a:pt x="46" y="164"/>
                    <a:pt x="45" y="165"/>
                  </a:cubicBezTo>
                  <a:cubicBezTo>
                    <a:pt x="45" y="165"/>
                    <a:pt x="45" y="165"/>
                    <a:pt x="45" y="165"/>
                  </a:cubicBezTo>
                  <a:cubicBezTo>
                    <a:pt x="45" y="165"/>
                    <a:pt x="45" y="165"/>
                    <a:pt x="45" y="165"/>
                  </a:cubicBezTo>
                  <a:cubicBezTo>
                    <a:pt x="45" y="165"/>
                    <a:pt x="45" y="165"/>
                    <a:pt x="45" y="165"/>
                  </a:cubicBezTo>
                  <a:cubicBezTo>
                    <a:pt x="45" y="165"/>
                    <a:pt x="45" y="165"/>
                    <a:pt x="45" y="165"/>
                  </a:cubicBezTo>
                  <a:cubicBezTo>
                    <a:pt x="45" y="165"/>
                    <a:pt x="45" y="165"/>
                    <a:pt x="45" y="165"/>
                  </a:cubicBezTo>
                  <a:cubicBezTo>
                    <a:pt x="45" y="165"/>
                    <a:pt x="45" y="165"/>
                    <a:pt x="45" y="165"/>
                  </a:cubicBezTo>
                  <a:cubicBezTo>
                    <a:pt x="45" y="165"/>
                    <a:pt x="45" y="165"/>
                    <a:pt x="45" y="165"/>
                  </a:cubicBezTo>
                  <a:cubicBezTo>
                    <a:pt x="45" y="165"/>
                    <a:pt x="45" y="165"/>
                    <a:pt x="45" y="165"/>
                  </a:cubicBezTo>
                  <a:cubicBezTo>
                    <a:pt x="45" y="165"/>
                    <a:pt x="45" y="165"/>
                    <a:pt x="45" y="165"/>
                  </a:cubicBezTo>
                  <a:cubicBezTo>
                    <a:pt x="44" y="165"/>
                    <a:pt x="44" y="166"/>
                    <a:pt x="43" y="166"/>
                  </a:cubicBezTo>
                  <a:cubicBezTo>
                    <a:pt x="43" y="166"/>
                    <a:pt x="43" y="166"/>
                    <a:pt x="43" y="166"/>
                  </a:cubicBezTo>
                  <a:cubicBezTo>
                    <a:pt x="43" y="166"/>
                    <a:pt x="43" y="166"/>
                    <a:pt x="43" y="166"/>
                  </a:cubicBezTo>
                  <a:cubicBezTo>
                    <a:pt x="43" y="166"/>
                    <a:pt x="43" y="166"/>
                    <a:pt x="43" y="166"/>
                  </a:cubicBezTo>
                  <a:cubicBezTo>
                    <a:pt x="41" y="168"/>
                    <a:pt x="40" y="170"/>
                    <a:pt x="38" y="171"/>
                  </a:cubicBezTo>
                  <a:cubicBezTo>
                    <a:pt x="37" y="172"/>
                    <a:pt x="36" y="173"/>
                    <a:pt x="35" y="174"/>
                  </a:cubicBezTo>
                  <a:cubicBezTo>
                    <a:pt x="35" y="175"/>
                    <a:pt x="33" y="176"/>
                    <a:pt x="32" y="177"/>
                  </a:cubicBezTo>
                  <a:cubicBezTo>
                    <a:pt x="32" y="177"/>
                    <a:pt x="31" y="178"/>
                    <a:pt x="31" y="178"/>
                  </a:cubicBezTo>
                  <a:cubicBezTo>
                    <a:pt x="30" y="178"/>
                    <a:pt x="30" y="178"/>
                    <a:pt x="30" y="178"/>
                  </a:cubicBezTo>
                  <a:cubicBezTo>
                    <a:pt x="29" y="177"/>
                    <a:pt x="29" y="177"/>
                    <a:pt x="29" y="176"/>
                  </a:cubicBezTo>
                  <a:cubicBezTo>
                    <a:pt x="29" y="176"/>
                    <a:pt x="29" y="176"/>
                    <a:pt x="30" y="175"/>
                  </a:cubicBezTo>
                  <a:cubicBezTo>
                    <a:pt x="30" y="174"/>
                    <a:pt x="31" y="173"/>
                    <a:pt x="33" y="172"/>
                  </a:cubicBezTo>
                  <a:cubicBezTo>
                    <a:pt x="35" y="170"/>
                    <a:pt x="35" y="170"/>
                    <a:pt x="36" y="168"/>
                  </a:cubicBezTo>
                  <a:cubicBezTo>
                    <a:pt x="36" y="168"/>
                    <a:pt x="36" y="168"/>
                    <a:pt x="36" y="168"/>
                  </a:cubicBezTo>
                  <a:cubicBezTo>
                    <a:pt x="36" y="168"/>
                    <a:pt x="36" y="168"/>
                    <a:pt x="36" y="168"/>
                  </a:cubicBezTo>
                  <a:cubicBezTo>
                    <a:pt x="37" y="167"/>
                    <a:pt x="38" y="166"/>
                    <a:pt x="38" y="166"/>
                  </a:cubicBezTo>
                  <a:cubicBezTo>
                    <a:pt x="39" y="165"/>
                    <a:pt x="39" y="165"/>
                    <a:pt x="39" y="164"/>
                  </a:cubicBezTo>
                  <a:cubicBezTo>
                    <a:pt x="39" y="164"/>
                    <a:pt x="39" y="164"/>
                    <a:pt x="39" y="164"/>
                  </a:cubicBezTo>
                  <a:cubicBezTo>
                    <a:pt x="39" y="164"/>
                    <a:pt x="39" y="164"/>
                    <a:pt x="39" y="164"/>
                  </a:cubicBezTo>
                  <a:cubicBezTo>
                    <a:pt x="39" y="164"/>
                    <a:pt x="39" y="164"/>
                    <a:pt x="39" y="164"/>
                  </a:cubicBezTo>
                  <a:cubicBezTo>
                    <a:pt x="39" y="164"/>
                    <a:pt x="39" y="164"/>
                    <a:pt x="39" y="164"/>
                  </a:cubicBezTo>
                  <a:cubicBezTo>
                    <a:pt x="39" y="164"/>
                    <a:pt x="39" y="163"/>
                    <a:pt x="39" y="163"/>
                  </a:cubicBezTo>
                  <a:cubicBezTo>
                    <a:pt x="39" y="163"/>
                    <a:pt x="39" y="163"/>
                    <a:pt x="39" y="163"/>
                  </a:cubicBezTo>
                  <a:cubicBezTo>
                    <a:pt x="39" y="163"/>
                    <a:pt x="39" y="163"/>
                    <a:pt x="39" y="163"/>
                  </a:cubicBezTo>
                  <a:cubicBezTo>
                    <a:pt x="39" y="163"/>
                    <a:pt x="39" y="163"/>
                    <a:pt x="39" y="163"/>
                  </a:cubicBezTo>
                  <a:cubicBezTo>
                    <a:pt x="39" y="163"/>
                    <a:pt x="39" y="163"/>
                    <a:pt x="39" y="163"/>
                  </a:cubicBezTo>
                  <a:cubicBezTo>
                    <a:pt x="39" y="163"/>
                    <a:pt x="39" y="163"/>
                    <a:pt x="39" y="163"/>
                  </a:cubicBezTo>
                  <a:cubicBezTo>
                    <a:pt x="39" y="163"/>
                    <a:pt x="39" y="163"/>
                    <a:pt x="39" y="163"/>
                  </a:cubicBezTo>
                  <a:cubicBezTo>
                    <a:pt x="39" y="163"/>
                    <a:pt x="39" y="163"/>
                    <a:pt x="39" y="163"/>
                  </a:cubicBezTo>
                  <a:cubicBezTo>
                    <a:pt x="39" y="163"/>
                    <a:pt x="39" y="163"/>
                    <a:pt x="39" y="163"/>
                  </a:cubicBezTo>
                  <a:cubicBezTo>
                    <a:pt x="39" y="163"/>
                    <a:pt x="39" y="163"/>
                    <a:pt x="39" y="163"/>
                  </a:cubicBezTo>
                  <a:cubicBezTo>
                    <a:pt x="39" y="163"/>
                    <a:pt x="39" y="163"/>
                    <a:pt x="39" y="163"/>
                  </a:cubicBezTo>
                  <a:cubicBezTo>
                    <a:pt x="39" y="163"/>
                    <a:pt x="39" y="163"/>
                    <a:pt x="39" y="163"/>
                  </a:cubicBezTo>
                  <a:cubicBezTo>
                    <a:pt x="39" y="163"/>
                    <a:pt x="39" y="163"/>
                    <a:pt x="39" y="163"/>
                  </a:cubicBezTo>
                  <a:cubicBezTo>
                    <a:pt x="39" y="163"/>
                    <a:pt x="39" y="163"/>
                    <a:pt x="39" y="163"/>
                  </a:cubicBezTo>
                  <a:cubicBezTo>
                    <a:pt x="37" y="164"/>
                    <a:pt x="36" y="165"/>
                    <a:pt x="34" y="166"/>
                  </a:cubicBezTo>
                  <a:cubicBezTo>
                    <a:pt x="33" y="168"/>
                    <a:pt x="32" y="168"/>
                    <a:pt x="29" y="170"/>
                  </a:cubicBezTo>
                  <a:cubicBezTo>
                    <a:pt x="27" y="171"/>
                    <a:pt x="27" y="171"/>
                    <a:pt x="26" y="172"/>
                  </a:cubicBezTo>
                  <a:cubicBezTo>
                    <a:pt x="26" y="172"/>
                    <a:pt x="26" y="172"/>
                    <a:pt x="26" y="172"/>
                  </a:cubicBezTo>
                  <a:cubicBezTo>
                    <a:pt x="26" y="172"/>
                    <a:pt x="26" y="172"/>
                    <a:pt x="26" y="172"/>
                  </a:cubicBezTo>
                  <a:cubicBezTo>
                    <a:pt x="25" y="172"/>
                    <a:pt x="25" y="172"/>
                    <a:pt x="25" y="172"/>
                  </a:cubicBezTo>
                  <a:cubicBezTo>
                    <a:pt x="24" y="173"/>
                    <a:pt x="24" y="173"/>
                    <a:pt x="24" y="172"/>
                  </a:cubicBezTo>
                  <a:cubicBezTo>
                    <a:pt x="24" y="172"/>
                    <a:pt x="23" y="172"/>
                    <a:pt x="23" y="172"/>
                  </a:cubicBezTo>
                  <a:cubicBezTo>
                    <a:pt x="23" y="171"/>
                    <a:pt x="23" y="171"/>
                    <a:pt x="23" y="171"/>
                  </a:cubicBezTo>
                  <a:cubicBezTo>
                    <a:pt x="23" y="171"/>
                    <a:pt x="23" y="171"/>
                    <a:pt x="23" y="170"/>
                  </a:cubicBezTo>
                  <a:cubicBezTo>
                    <a:pt x="23" y="170"/>
                    <a:pt x="24" y="170"/>
                    <a:pt x="24" y="169"/>
                  </a:cubicBezTo>
                  <a:cubicBezTo>
                    <a:pt x="25" y="169"/>
                    <a:pt x="26" y="168"/>
                    <a:pt x="27" y="167"/>
                  </a:cubicBezTo>
                  <a:cubicBezTo>
                    <a:pt x="30" y="165"/>
                    <a:pt x="32" y="163"/>
                    <a:pt x="34" y="162"/>
                  </a:cubicBezTo>
                  <a:cubicBezTo>
                    <a:pt x="35" y="161"/>
                    <a:pt x="36" y="161"/>
                    <a:pt x="36" y="160"/>
                  </a:cubicBezTo>
                  <a:cubicBezTo>
                    <a:pt x="37" y="160"/>
                    <a:pt x="37" y="160"/>
                    <a:pt x="37" y="160"/>
                  </a:cubicBezTo>
                  <a:cubicBezTo>
                    <a:pt x="37" y="159"/>
                    <a:pt x="37" y="159"/>
                    <a:pt x="37" y="158"/>
                  </a:cubicBezTo>
                  <a:cubicBezTo>
                    <a:pt x="37" y="158"/>
                    <a:pt x="37" y="158"/>
                    <a:pt x="37" y="158"/>
                  </a:cubicBezTo>
                  <a:cubicBezTo>
                    <a:pt x="37" y="158"/>
                    <a:pt x="37" y="158"/>
                    <a:pt x="37" y="158"/>
                  </a:cubicBezTo>
                  <a:cubicBezTo>
                    <a:pt x="37" y="158"/>
                    <a:pt x="37" y="158"/>
                    <a:pt x="37" y="158"/>
                  </a:cubicBezTo>
                  <a:cubicBezTo>
                    <a:pt x="37" y="158"/>
                    <a:pt x="37" y="158"/>
                    <a:pt x="37" y="158"/>
                  </a:cubicBezTo>
                  <a:cubicBezTo>
                    <a:pt x="37" y="158"/>
                    <a:pt x="37" y="158"/>
                    <a:pt x="37" y="158"/>
                  </a:cubicBezTo>
                  <a:cubicBezTo>
                    <a:pt x="37" y="158"/>
                    <a:pt x="37" y="158"/>
                    <a:pt x="37" y="158"/>
                  </a:cubicBezTo>
                  <a:cubicBezTo>
                    <a:pt x="37" y="158"/>
                    <a:pt x="37" y="158"/>
                    <a:pt x="37" y="158"/>
                  </a:cubicBezTo>
                  <a:cubicBezTo>
                    <a:pt x="37" y="158"/>
                    <a:pt x="37" y="158"/>
                    <a:pt x="37" y="158"/>
                  </a:cubicBezTo>
                  <a:cubicBezTo>
                    <a:pt x="36" y="158"/>
                    <a:pt x="36" y="158"/>
                    <a:pt x="36" y="158"/>
                  </a:cubicBezTo>
                  <a:cubicBezTo>
                    <a:pt x="35" y="159"/>
                    <a:pt x="34" y="159"/>
                    <a:pt x="33" y="160"/>
                  </a:cubicBezTo>
                  <a:cubicBezTo>
                    <a:pt x="32" y="160"/>
                    <a:pt x="31" y="161"/>
                    <a:pt x="30" y="161"/>
                  </a:cubicBezTo>
                  <a:cubicBezTo>
                    <a:pt x="29" y="161"/>
                    <a:pt x="28" y="162"/>
                    <a:pt x="27" y="162"/>
                  </a:cubicBezTo>
                  <a:cubicBezTo>
                    <a:pt x="26" y="162"/>
                    <a:pt x="25" y="163"/>
                    <a:pt x="24" y="164"/>
                  </a:cubicBezTo>
                  <a:cubicBezTo>
                    <a:pt x="24" y="164"/>
                    <a:pt x="23" y="164"/>
                    <a:pt x="23" y="164"/>
                  </a:cubicBezTo>
                  <a:cubicBezTo>
                    <a:pt x="22" y="164"/>
                    <a:pt x="22" y="164"/>
                    <a:pt x="22" y="164"/>
                  </a:cubicBezTo>
                  <a:cubicBezTo>
                    <a:pt x="21" y="163"/>
                    <a:pt x="21" y="163"/>
                    <a:pt x="21" y="162"/>
                  </a:cubicBezTo>
                  <a:cubicBezTo>
                    <a:pt x="22" y="162"/>
                    <a:pt x="22" y="162"/>
                    <a:pt x="22" y="162"/>
                  </a:cubicBezTo>
                  <a:cubicBezTo>
                    <a:pt x="23" y="161"/>
                    <a:pt x="24" y="161"/>
                    <a:pt x="26" y="160"/>
                  </a:cubicBezTo>
                  <a:cubicBezTo>
                    <a:pt x="26" y="160"/>
                    <a:pt x="26" y="160"/>
                    <a:pt x="26" y="160"/>
                  </a:cubicBezTo>
                  <a:cubicBezTo>
                    <a:pt x="26" y="160"/>
                    <a:pt x="26" y="160"/>
                    <a:pt x="26" y="160"/>
                  </a:cubicBezTo>
                  <a:cubicBezTo>
                    <a:pt x="26" y="160"/>
                    <a:pt x="26" y="160"/>
                    <a:pt x="26" y="160"/>
                  </a:cubicBezTo>
                  <a:cubicBezTo>
                    <a:pt x="26" y="160"/>
                    <a:pt x="26" y="160"/>
                    <a:pt x="26" y="160"/>
                  </a:cubicBezTo>
                  <a:cubicBezTo>
                    <a:pt x="27" y="159"/>
                    <a:pt x="28" y="158"/>
                    <a:pt x="29" y="158"/>
                  </a:cubicBezTo>
                  <a:cubicBezTo>
                    <a:pt x="30" y="157"/>
                    <a:pt x="30" y="157"/>
                    <a:pt x="31" y="157"/>
                  </a:cubicBezTo>
                  <a:cubicBezTo>
                    <a:pt x="31" y="157"/>
                    <a:pt x="31" y="157"/>
                    <a:pt x="31" y="157"/>
                  </a:cubicBezTo>
                  <a:cubicBezTo>
                    <a:pt x="31" y="157"/>
                    <a:pt x="31" y="157"/>
                    <a:pt x="31" y="157"/>
                  </a:cubicBezTo>
                  <a:cubicBezTo>
                    <a:pt x="31" y="157"/>
                    <a:pt x="31" y="157"/>
                    <a:pt x="31" y="157"/>
                  </a:cubicBezTo>
                  <a:cubicBezTo>
                    <a:pt x="31" y="157"/>
                    <a:pt x="31" y="157"/>
                    <a:pt x="31" y="157"/>
                  </a:cubicBezTo>
                  <a:cubicBezTo>
                    <a:pt x="31" y="156"/>
                    <a:pt x="31" y="156"/>
                    <a:pt x="31" y="156"/>
                  </a:cubicBezTo>
                  <a:cubicBezTo>
                    <a:pt x="32" y="156"/>
                    <a:pt x="32" y="156"/>
                    <a:pt x="33" y="156"/>
                  </a:cubicBezTo>
                  <a:cubicBezTo>
                    <a:pt x="33" y="156"/>
                    <a:pt x="34" y="155"/>
                    <a:pt x="35" y="155"/>
                  </a:cubicBezTo>
                  <a:cubicBezTo>
                    <a:pt x="35" y="155"/>
                    <a:pt x="35" y="155"/>
                    <a:pt x="35" y="155"/>
                  </a:cubicBezTo>
                  <a:cubicBezTo>
                    <a:pt x="35" y="155"/>
                    <a:pt x="36" y="154"/>
                    <a:pt x="37" y="154"/>
                  </a:cubicBezTo>
                  <a:cubicBezTo>
                    <a:pt x="37" y="153"/>
                    <a:pt x="37" y="152"/>
                    <a:pt x="37" y="152"/>
                  </a:cubicBezTo>
                  <a:cubicBezTo>
                    <a:pt x="37" y="151"/>
                    <a:pt x="37" y="151"/>
                    <a:pt x="37" y="151"/>
                  </a:cubicBezTo>
                  <a:cubicBezTo>
                    <a:pt x="37" y="151"/>
                    <a:pt x="37" y="151"/>
                    <a:pt x="37" y="151"/>
                  </a:cubicBezTo>
                  <a:cubicBezTo>
                    <a:pt x="36" y="151"/>
                    <a:pt x="36" y="151"/>
                    <a:pt x="35" y="151"/>
                  </a:cubicBezTo>
                  <a:cubicBezTo>
                    <a:pt x="34" y="151"/>
                    <a:pt x="34" y="151"/>
                    <a:pt x="34" y="151"/>
                  </a:cubicBezTo>
                  <a:cubicBezTo>
                    <a:pt x="34" y="151"/>
                    <a:pt x="34" y="151"/>
                    <a:pt x="34" y="151"/>
                  </a:cubicBezTo>
                  <a:cubicBezTo>
                    <a:pt x="34" y="151"/>
                    <a:pt x="34" y="151"/>
                    <a:pt x="34" y="151"/>
                  </a:cubicBezTo>
                  <a:cubicBezTo>
                    <a:pt x="33" y="151"/>
                    <a:pt x="33" y="151"/>
                    <a:pt x="33" y="151"/>
                  </a:cubicBezTo>
                  <a:cubicBezTo>
                    <a:pt x="33" y="151"/>
                    <a:pt x="33" y="151"/>
                    <a:pt x="33" y="151"/>
                  </a:cubicBezTo>
                  <a:cubicBezTo>
                    <a:pt x="33" y="151"/>
                    <a:pt x="33" y="151"/>
                    <a:pt x="32" y="151"/>
                  </a:cubicBezTo>
                  <a:cubicBezTo>
                    <a:pt x="32" y="150"/>
                    <a:pt x="31" y="150"/>
                    <a:pt x="30" y="150"/>
                  </a:cubicBezTo>
                  <a:cubicBezTo>
                    <a:pt x="30" y="150"/>
                    <a:pt x="30" y="150"/>
                    <a:pt x="30" y="150"/>
                  </a:cubicBezTo>
                  <a:cubicBezTo>
                    <a:pt x="30" y="150"/>
                    <a:pt x="30" y="150"/>
                    <a:pt x="30" y="150"/>
                  </a:cubicBezTo>
                  <a:cubicBezTo>
                    <a:pt x="30" y="150"/>
                    <a:pt x="29" y="150"/>
                    <a:pt x="29" y="150"/>
                  </a:cubicBezTo>
                  <a:cubicBezTo>
                    <a:pt x="28" y="150"/>
                    <a:pt x="27" y="150"/>
                    <a:pt x="26" y="150"/>
                  </a:cubicBezTo>
                  <a:cubicBezTo>
                    <a:pt x="26" y="150"/>
                    <a:pt x="25" y="150"/>
                    <a:pt x="25" y="150"/>
                  </a:cubicBezTo>
                  <a:cubicBezTo>
                    <a:pt x="25" y="150"/>
                    <a:pt x="25" y="150"/>
                    <a:pt x="25" y="150"/>
                  </a:cubicBezTo>
                  <a:cubicBezTo>
                    <a:pt x="25" y="149"/>
                    <a:pt x="25" y="149"/>
                    <a:pt x="25" y="149"/>
                  </a:cubicBezTo>
                  <a:cubicBezTo>
                    <a:pt x="25" y="149"/>
                    <a:pt x="25" y="149"/>
                    <a:pt x="25" y="148"/>
                  </a:cubicBezTo>
                  <a:cubicBezTo>
                    <a:pt x="26" y="148"/>
                    <a:pt x="27" y="148"/>
                    <a:pt x="30" y="148"/>
                  </a:cubicBezTo>
                  <a:cubicBezTo>
                    <a:pt x="30" y="148"/>
                    <a:pt x="30" y="148"/>
                    <a:pt x="30" y="148"/>
                  </a:cubicBezTo>
                  <a:cubicBezTo>
                    <a:pt x="30" y="148"/>
                    <a:pt x="30" y="148"/>
                    <a:pt x="30" y="148"/>
                  </a:cubicBezTo>
                  <a:cubicBezTo>
                    <a:pt x="30" y="148"/>
                    <a:pt x="30" y="148"/>
                    <a:pt x="30" y="148"/>
                  </a:cubicBezTo>
                  <a:cubicBezTo>
                    <a:pt x="30" y="148"/>
                    <a:pt x="30" y="148"/>
                    <a:pt x="30" y="148"/>
                  </a:cubicBezTo>
                  <a:cubicBezTo>
                    <a:pt x="30" y="148"/>
                    <a:pt x="30" y="148"/>
                    <a:pt x="30" y="148"/>
                  </a:cubicBezTo>
                  <a:cubicBezTo>
                    <a:pt x="32" y="148"/>
                    <a:pt x="33" y="148"/>
                    <a:pt x="34" y="148"/>
                  </a:cubicBezTo>
                  <a:cubicBezTo>
                    <a:pt x="34" y="148"/>
                    <a:pt x="34" y="148"/>
                    <a:pt x="34" y="148"/>
                  </a:cubicBezTo>
                  <a:cubicBezTo>
                    <a:pt x="34" y="148"/>
                    <a:pt x="34" y="148"/>
                    <a:pt x="34" y="148"/>
                  </a:cubicBezTo>
                  <a:cubicBezTo>
                    <a:pt x="35" y="148"/>
                    <a:pt x="36" y="148"/>
                    <a:pt x="38" y="148"/>
                  </a:cubicBezTo>
                  <a:cubicBezTo>
                    <a:pt x="38" y="148"/>
                    <a:pt x="38" y="148"/>
                    <a:pt x="38" y="148"/>
                  </a:cubicBezTo>
                  <a:cubicBezTo>
                    <a:pt x="38" y="148"/>
                    <a:pt x="38" y="148"/>
                    <a:pt x="38" y="148"/>
                  </a:cubicBezTo>
                  <a:cubicBezTo>
                    <a:pt x="38" y="148"/>
                    <a:pt x="38" y="148"/>
                    <a:pt x="38" y="148"/>
                  </a:cubicBezTo>
                  <a:cubicBezTo>
                    <a:pt x="38" y="148"/>
                    <a:pt x="38" y="148"/>
                    <a:pt x="38" y="148"/>
                  </a:cubicBezTo>
                  <a:cubicBezTo>
                    <a:pt x="38" y="147"/>
                    <a:pt x="39" y="147"/>
                    <a:pt x="39" y="147"/>
                  </a:cubicBezTo>
                  <a:cubicBezTo>
                    <a:pt x="39" y="147"/>
                    <a:pt x="39" y="147"/>
                    <a:pt x="39" y="147"/>
                  </a:cubicBezTo>
                  <a:cubicBezTo>
                    <a:pt x="40" y="147"/>
                    <a:pt x="40" y="147"/>
                    <a:pt x="40" y="147"/>
                  </a:cubicBezTo>
                  <a:cubicBezTo>
                    <a:pt x="40" y="147"/>
                    <a:pt x="40" y="147"/>
                    <a:pt x="40" y="147"/>
                  </a:cubicBezTo>
                  <a:cubicBezTo>
                    <a:pt x="40" y="147"/>
                    <a:pt x="40" y="147"/>
                    <a:pt x="40" y="147"/>
                  </a:cubicBezTo>
                  <a:cubicBezTo>
                    <a:pt x="40" y="147"/>
                    <a:pt x="40" y="147"/>
                    <a:pt x="40" y="147"/>
                  </a:cubicBezTo>
                  <a:cubicBezTo>
                    <a:pt x="40" y="146"/>
                    <a:pt x="40" y="146"/>
                    <a:pt x="40" y="146"/>
                  </a:cubicBezTo>
                  <a:cubicBezTo>
                    <a:pt x="40" y="146"/>
                    <a:pt x="40" y="146"/>
                    <a:pt x="40" y="146"/>
                  </a:cubicBezTo>
                  <a:cubicBezTo>
                    <a:pt x="40" y="146"/>
                    <a:pt x="40" y="146"/>
                    <a:pt x="40" y="146"/>
                  </a:cubicBezTo>
                  <a:cubicBezTo>
                    <a:pt x="39" y="146"/>
                    <a:pt x="39" y="146"/>
                    <a:pt x="39" y="146"/>
                  </a:cubicBezTo>
                  <a:cubicBezTo>
                    <a:pt x="39" y="146"/>
                    <a:pt x="39" y="146"/>
                    <a:pt x="39" y="146"/>
                  </a:cubicBezTo>
                  <a:cubicBezTo>
                    <a:pt x="36" y="140"/>
                    <a:pt x="32" y="134"/>
                    <a:pt x="27" y="129"/>
                  </a:cubicBezTo>
                  <a:cubicBezTo>
                    <a:pt x="25" y="125"/>
                    <a:pt x="22" y="123"/>
                    <a:pt x="19" y="121"/>
                  </a:cubicBezTo>
                  <a:cubicBezTo>
                    <a:pt x="17" y="120"/>
                    <a:pt x="13" y="119"/>
                    <a:pt x="11" y="121"/>
                  </a:cubicBezTo>
                  <a:cubicBezTo>
                    <a:pt x="8" y="122"/>
                    <a:pt x="5" y="123"/>
                    <a:pt x="4" y="126"/>
                  </a:cubicBezTo>
                  <a:cubicBezTo>
                    <a:pt x="2" y="128"/>
                    <a:pt x="0" y="131"/>
                    <a:pt x="1" y="135"/>
                  </a:cubicBezTo>
                  <a:cubicBezTo>
                    <a:pt x="1" y="143"/>
                    <a:pt x="6" y="154"/>
                    <a:pt x="18" y="175"/>
                  </a:cubicBezTo>
                  <a:cubicBezTo>
                    <a:pt x="18" y="175"/>
                    <a:pt x="18" y="175"/>
                    <a:pt x="18" y="175"/>
                  </a:cubicBezTo>
                  <a:cubicBezTo>
                    <a:pt x="18" y="175"/>
                    <a:pt x="18" y="175"/>
                    <a:pt x="18" y="175"/>
                  </a:cubicBezTo>
                  <a:cubicBezTo>
                    <a:pt x="18" y="176"/>
                    <a:pt x="18" y="176"/>
                    <a:pt x="18" y="176"/>
                  </a:cubicBezTo>
                  <a:cubicBezTo>
                    <a:pt x="18" y="176"/>
                    <a:pt x="18" y="176"/>
                    <a:pt x="18" y="176"/>
                  </a:cubicBezTo>
                  <a:cubicBezTo>
                    <a:pt x="28" y="190"/>
                    <a:pt x="32" y="196"/>
                    <a:pt x="39" y="203"/>
                  </a:cubicBezTo>
                  <a:cubicBezTo>
                    <a:pt x="39" y="203"/>
                    <a:pt x="39" y="203"/>
                    <a:pt x="39" y="203"/>
                  </a:cubicBezTo>
                  <a:cubicBezTo>
                    <a:pt x="45" y="216"/>
                    <a:pt x="51" y="224"/>
                    <a:pt x="57" y="234"/>
                  </a:cubicBezTo>
                  <a:cubicBezTo>
                    <a:pt x="57" y="234"/>
                    <a:pt x="57" y="234"/>
                    <a:pt x="57" y="234"/>
                  </a:cubicBezTo>
                  <a:cubicBezTo>
                    <a:pt x="63" y="263"/>
                    <a:pt x="71" y="282"/>
                    <a:pt x="78" y="297"/>
                  </a:cubicBezTo>
                  <a:cubicBezTo>
                    <a:pt x="78" y="297"/>
                    <a:pt x="78" y="297"/>
                    <a:pt x="78" y="297"/>
                  </a:cubicBezTo>
                  <a:cubicBezTo>
                    <a:pt x="78" y="297"/>
                    <a:pt x="78" y="297"/>
                    <a:pt x="78" y="297"/>
                  </a:cubicBezTo>
                  <a:cubicBezTo>
                    <a:pt x="78" y="298"/>
                    <a:pt x="78" y="298"/>
                    <a:pt x="78" y="298"/>
                  </a:cubicBezTo>
                  <a:cubicBezTo>
                    <a:pt x="78" y="298"/>
                    <a:pt x="78" y="298"/>
                    <a:pt x="78" y="298"/>
                  </a:cubicBezTo>
                  <a:cubicBezTo>
                    <a:pt x="79" y="298"/>
                    <a:pt x="79" y="298"/>
                    <a:pt x="79" y="298"/>
                  </a:cubicBezTo>
                  <a:cubicBezTo>
                    <a:pt x="79" y="298"/>
                    <a:pt x="79" y="298"/>
                    <a:pt x="79" y="298"/>
                  </a:cubicBezTo>
                  <a:cubicBezTo>
                    <a:pt x="79" y="298"/>
                    <a:pt x="79" y="298"/>
                    <a:pt x="79" y="298"/>
                  </a:cubicBezTo>
                  <a:cubicBezTo>
                    <a:pt x="79" y="298"/>
                    <a:pt x="79" y="298"/>
                    <a:pt x="79" y="298"/>
                  </a:cubicBezTo>
                  <a:cubicBezTo>
                    <a:pt x="79" y="298"/>
                    <a:pt x="79" y="298"/>
                    <a:pt x="79" y="298"/>
                  </a:cubicBezTo>
                  <a:cubicBezTo>
                    <a:pt x="79" y="297"/>
                    <a:pt x="79" y="297"/>
                    <a:pt x="79" y="297"/>
                  </a:cubicBezTo>
                  <a:cubicBezTo>
                    <a:pt x="79" y="297"/>
                    <a:pt x="79" y="297"/>
                    <a:pt x="79" y="297"/>
                  </a:cubicBezTo>
                  <a:cubicBezTo>
                    <a:pt x="79" y="297"/>
                    <a:pt x="79" y="297"/>
                    <a:pt x="79" y="297"/>
                  </a:cubicBezTo>
                  <a:cubicBezTo>
                    <a:pt x="80" y="297"/>
                    <a:pt x="80" y="297"/>
                    <a:pt x="80" y="297"/>
                  </a:cubicBezTo>
                  <a:cubicBezTo>
                    <a:pt x="79" y="297"/>
                    <a:pt x="79" y="297"/>
                    <a:pt x="79" y="297"/>
                  </a:cubicBezTo>
                  <a:cubicBezTo>
                    <a:pt x="79" y="292"/>
                    <a:pt x="80" y="288"/>
                    <a:pt x="80" y="283"/>
                  </a:cubicBezTo>
                  <a:cubicBezTo>
                    <a:pt x="80" y="283"/>
                    <a:pt x="80" y="283"/>
                    <a:pt x="80" y="283"/>
                  </a:cubicBezTo>
                  <a:cubicBezTo>
                    <a:pt x="80" y="283"/>
                    <a:pt x="80" y="283"/>
                    <a:pt x="80" y="283"/>
                  </a:cubicBezTo>
                  <a:cubicBezTo>
                    <a:pt x="80" y="275"/>
                    <a:pt x="82" y="271"/>
                    <a:pt x="83" y="267"/>
                  </a:cubicBezTo>
                  <a:cubicBezTo>
                    <a:pt x="85" y="263"/>
                    <a:pt x="87" y="259"/>
                    <a:pt x="86" y="250"/>
                  </a:cubicBezTo>
                  <a:cubicBezTo>
                    <a:pt x="86" y="250"/>
                    <a:pt x="86" y="250"/>
                    <a:pt x="86" y="250"/>
                  </a:cubicBezTo>
                  <a:cubicBezTo>
                    <a:pt x="87" y="245"/>
                    <a:pt x="87" y="244"/>
                    <a:pt x="87" y="243"/>
                  </a:cubicBezTo>
                  <a:cubicBezTo>
                    <a:pt x="88" y="241"/>
                    <a:pt x="88" y="241"/>
                    <a:pt x="88" y="239"/>
                  </a:cubicBezTo>
                  <a:cubicBezTo>
                    <a:pt x="88" y="239"/>
                    <a:pt x="88" y="239"/>
                    <a:pt x="88" y="239"/>
                  </a:cubicBezTo>
                  <a:cubicBezTo>
                    <a:pt x="88" y="239"/>
                    <a:pt x="88" y="239"/>
                    <a:pt x="88" y="239"/>
                  </a:cubicBezTo>
                  <a:cubicBezTo>
                    <a:pt x="88" y="239"/>
                    <a:pt x="88" y="239"/>
                    <a:pt x="88" y="238"/>
                  </a:cubicBezTo>
                  <a:cubicBezTo>
                    <a:pt x="88" y="234"/>
                    <a:pt x="88" y="229"/>
                    <a:pt x="89" y="226"/>
                  </a:cubicBezTo>
                  <a:cubicBezTo>
                    <a:pt x="89" y="224"/>
                    <a:pt x="90" y="223"/>
                    <a:pt x="90" y="222"/>
                  </a:cubicBezTo>
                  <a:cubicBezTo>
                    <a:pt x="91" y="221"/>
                    <a:pt x="91" y="220"/>
                    <a:pt x="92" y="220"/>
                  </a:cubicBezTo>
                  <a:cubicBezTo>
                    <a:pt x="93" y="220"/>
                    <a:pt x="93" y="220"/>
                    <a:pt x="94" y="220"/>
                  </a:cubicBezTo>
                  <a:cubicBezTo>
                    <a:pt x="96" y="219"/>
                    <a:pt x="99" y="221"/>
                    <a:pt x="100" y="223"/>
                  </a:cubicBezTo>
                  <a:cubicBezTo>
                    <a:pt x="102" y="225"/>
                    <a:pt x="103" y="228"/>
                    <a:pt x="104" y="231"/>
                  </a:cubicBezTo>
                  <a:cubicBezTo>
                    <a:pt x="105" y="235"/>
                    <a:pt x="105" y="238"/>
                    <a:pt x="105" y="241"/>
                  </a:cubicBezTo>
                  <a:cubicBezTo>
                    <a:pt x="105" y="242"/>
                    <a:pt x="105" y="243"/>
                    <a:pt x="105" y="244"/>
                  </a:cubicBezTo>
                  <a:cubicBezTo>
                    <a:pt x="105" y="245"/>
                    <a:pt x="104" y="246"/>
                    <a:pt x="104" y="246"/>
                  </a:cubicBezTo>
                  <a:cubicBezTo>
                    <a:pt x="104" y="246"/>
                    <a:pt x="104" y="246"/>
                    <a:pt x="104" y="246"/>
                  </a:cubicBezTo>
                  <a:cubicBezTo>
                    <a:pt x="104" y="247"/>
                    <a:pt x="104" y="247"/>
                    <a:pt x="104" y="247"/>
                  </a:cubicBezTo>
                  <a:cubicBezTo>
                    <a:pt x="104" y="247"/>
                    <a:pt x="104" y="247"/>
                    <a:pt x="104" y="247"/>
                  </a:cubicBezTo>
                  <a:cubicBezTo>
                    <a:pt x="104" y="247"/>
                    <a:pt x="104" y="247"/>
                    <a:pt x="104" y="247"/>
                  </a:cubicBezTo>
                  <a:cubicBezTo>
                    <a:pt x="104" y="247"/>
                    <a:pt x="104" y="247"/>
                    <a:pt x="104" y="247"/>
                  </a:cubicBezTo>
                  <a:cubicBezTo>
                    <a:pt x="105" y="249"/>
                    <a:pt x="105" y="253"/>
                    <a:pt x="105" y="256"/>
                  </a:cubicBezTo>
                  <a:cubicBezTo>
                    <a:pt x="105" y="257"/>
                    <a:pt x="105" y="257"/>
                    <a:pt x="105" y="258"/>
                  </a:cubicBezTo>
                  <a:cubicBezTo>
                    <a:pt x="105" y="258"/>
                    <a:pt x="105" y="258"/>
                    <a:pt x="105" y="258"/>
                  </a:cubicBezTo>
                  <a:cubicBezTo>
                    <a:pt x="105" y="258"/>
                    <a:pt x="105" y="258"/>
                    <a:pt x="105" y="258"/>
                  </a:cubicBezTo>
                  <a:cubicBezTo>
                    <a:pt x="102" y="260"/>
                    <a:pt x="101" y="262"/>
                    <a:pt x="100" y="263"/>
                  </a:cubicBezTo>
                  <a:cubicBezTo>
                    <a:pt x="99" y="265"/>
                    <a:pt x="98" y="266"/>
                    <a:pt x="97" y="269"/>
                  </a:cubicBezTo>
                  <a:cubicBezTo>
                    <a:pt x="96" y="271"/>
                    <a:pt x="95" y="274"/>
                    <a:pt x="94" y="276"/>
                  </a:cubicBezTo>
                  <a:cubicBezTo>
                    <a:pt x="94" y="276"/>
                    <a:pt x="94" y="276"/>
                    <a:pt x="94" y="276"/>
                  </a:cubicBezTo>
                  <a:cubicBezTo>
                    <a:pt x="93" y="280"/>
                    <a:pt x="93" y="282"/>
                    <a:pt x="93" y="284"/>
                  </a:cubicBezTo>
                  <a:cubicBezTo>
                    <a:pt x="93" y="286"/>
                    <a:pt x="93" y="288"/>
                    <a:pt x="91" y="292"/>
                  </a:cubicBezTo>
                  <a:cubicBezTo>
                    <a:pt x="91" y="292"/>
                    <a:pt x="91" y="292"/>
                    <a:pt x="91" y="292"/>
                  </a:cubicBezTo>
                  <a:cubicBezTo>
                    <a:pt x="91" y="292"/>
                    <a:pt x="91" y="292"/>
                    <a:pt x="91" y="292"/>
                  </a:cubicBezTo>
                  <a:cubicBezTo>
                    <a:pt x="91" y="292"/>
                    <a:pt x="91" y="292"/>
                    <a:pt x="91" y="292"/>
                  </a:cubicBezTo>
                  <a:cubicBezTo>
                    <a:pt x="90" y="294"/>
                    <a:pt x="90" y="295"/>
                    <a:pt x="90" y="296"/>
                  </a:cubicBezTo>
                  <a:cubicBezTo>
                    <a:pt x="90" y="296"/>
                    <a:pt x="90" y="297"/>
                    <a:pt x="90" y="298"/>
                  </a:cubicBezTo>
                  <a:cubicBezTo>
                    <a:pt x="90" y="298"/>
                    <a:pt x="90" y="298"/>
                    <a:pt x="90" y="298"/>
                  </a:cubicBezTo>
                  <a:cubicBezTo>
                    <a:pt x="89" y="300"/>
                    <a:pt x="88" y="302"/>
                    <a:pt x="88" y="303"/>
                  </a:cubicBezTo>
                  <a:cubicBezTo>
                    <a:pt x="88" y="304"/>
                    <a:pt x="88" y="305"/>
                    <a:pt x="88" y="305"/>
                  </a:cubicBezTo>
                  <a:cubicBezTo>
                    <a:pt x="88" y="306"/>
                    <a:pt x="88" y="307"/>
                    <a:pt x="89" y="307"/>
                  </a:cubicBezTo>
                  <a:cubicBezTo>
                    <a:pt x="89" y="307"/>
                    <a:pt x="89" y="308"/>
                    <a:pt x="89" y="308"/>
                  </a:cubicBezTo>
                  <a:cubicBezTo>
                    <a:pt x="91" y="308"/>
                    <a:pt x="92" y="308"/>
                    <a:pt x="94" y="307"/>
                  </a:cubicBezTo>
                  <a:cubicBezTo>
                    <a:pt x="95" y="307"/>
                    <a:pt x="96" y="305"/>
                    <a:pt x="97" y="304"/>
                  </a:cubicBezTo>
                  <a:cubicBezTo>
                    <a:pt x="98" y="303"/>
                    <a:pt x="99" y="301"/>
                    <a:pt x="99" y="300"/>
                  </a:cubicBezTo>
                  <a:cubicBezTo>
                    <a:pt x="99" y="299"/>
                    <a:pt x="100" y="299"/>
                    <a:pt x="100" y="298"/>
                  </a:cubicBezTo>
                  <a:cubicBezTo>
                    <a:pt x="100" y="298"/>
                    <a:pt x="100" y="297"/>
                    <a:pt x="100" y="297"/>
                  </a:cubicBezTo>
                  <a:cubicBezTo>
                    <a:pt x="100" y="297"/>
                    <a:pt x="100" y="297"/>
                    <a:pt x="100" y="296"/>
                  </a:cubicBezTo>
                  <a:cubicBezTo>
                    <a:pt x="101" y="295"/>
                    <a:pt x="101" y="294"/>
                    <a:pt x="102" y="293"/>
                  </a:cubicBezTo>
                  <a:cubicBezTo>
                    <a:pt x="102" y="292"/>
                    <a:pt x="103" y="290"/>
                    <a:pt x="103" y="289"/>
                  </a:cubicBezTo>
                  <a:cubicBezTo>
                    <a:pt x="107" y="288"/>
                    <a:pt x="110" y="289"/>
                    <a:pt x="111" y="290"/>
                  </a:cubicBezTo>
                  <a:cubicBezTo>
                    <a:pt x="113" y="291"/>
                    <a:pt x="114" y="292"/>
                    <a:pt x="114" y="294"/>
                  </a:cubicBezTo>
                  <a:cubicBezTo>
                    <a:pt x="115" y="294"/>
                    <a:pt x="115" y="294"/>
                    <a:pt x="115" y="294"/>
                  </a:cubicBezTo>
                  <a:cubicBezTo>
                    <a:pt x="115" y="295"/>
                    <a:pt x="116" y="296"/>
                    <a:pt x="117" y="297"/>
                  </a:cubicBezTo>
                  <a:cubicBezTo>
                    <a:pt x="117" y="297"/>
                    <a:pt x="117" y="297"/>
                    <a:pt x="117" y="297"/>
                  </a:cubicBezTo>
                  <a:cubicBezTo>
                    <a:pt x="118" y="301"/>
                    <a:pt x="119" y="305"/>
                    <a:pt x="120" y="309"/>
                  </a:cubicBezTo>
                  <a:cubicBezTo>
                    <a:pt x="121" y="312"/>
                    <a:pt x="122" y="314"/>
                    <a:pt x="123" y="317"/>
                  </a:cubicBezTo>
                  <a:cubicBezTo>
                    <a:pt x="124" y="318"/>
                    <a:pt x="125" y="321"/>
                    <a:pt x="126" y="324"/>
                  </a:cubicBezTo>
                  <a:cubicBezTo>
                    <a:pt x="127" y="325"/>
                    <a:pt x="127" y="326"/>
                    <a:pt x="128" y="327"/>
                  </a:cubicBezTo>
                  <a:cubicBezTo>
                    <a:pt x="129" y="327"/>
                    <a:pt x="130" y="328"/>
                    <a:pt x="131" y="328"/>
                  </a:cubicBezTo>
                  <a:cubicBezTo>
                    <a:pt x="133" y="327"/>
                    <a:pt x="134" y="326"/>
                    <a:pt x="134" y="325"/>
                  </a:cubicBezTo>
                  <a:cubicBezTo>
                    <a:pt x="135" y="324"/>
                    <a:pt x="135" y="323"/>
                    <a:pt x="134" y="322"/>
                  </a:cubicBezTo>
                  <a:cubicBezTo>
                    <a:pt x="134" y="320"/>
                    <a:pt x="133" y="317"/>
                    <a:pt x="132" y="315"/>
                  </a:cubicBezTo>
                  <a:cubicBezTo>
                    <a:pt x="130" y="309"/>
                    <a:pt x="130" y="309"/>
                    <a:pt x="129" y="306"/>
                  </a:cubicBezTo>
                  <a:cubicBezTo>
                    <a:pt x="129" y="306"/>
                    <a:pt x="129" y="306"/>
                    <a:pt x="129" y="306"/>
                  </a:cubicBezTo>
                  <a:cubicBezTo>
                    <a:pt x="129" y="303"/>
                    <a:pt x="128" y="301"/>
                    <a:pt x="127" y="299"/>
                  </a:cubicBezTo>
                  <a:cubicBezTo>
                    <a:pt x="127" y="298"/>
                    <a:pt x="127" y="297"/>
                    <a:pt x="127" y="296"/>
                  </a:cubicBezTo>
                  <a:cubicBezTo>
                    <a:pt x="127" y="296"/>
                    <a:pt x="127" y="296"/>
                    <a:pt x="127" y="296"/>
                  </a:cubicBezTo>
                  <a:cubicBezTo>
                    <a:pt x="128" y="298"/>
                    <a:pt x="129" y="302"/>
                    <a:pt x="131" y="305"/>
                  </a:cubicBezTo>
                  <a:cubicBezTo>
                    <a:pt x="131" y="306"/>
                    <a:pt x="132" y="306"/>
                    <a:pt x="132" y="307"/>
                  </a:cubicBezTo>
                  <a:cubicBezTo>
                    <a:pt x="132" y="307"/>
                    <a:pt x="132" y="307"/>
                    <a:pt x="132" y="307"/>
                  </a:cubicBezTo>
                  <a:cubicBezTo>
                    <a:pt x="132" y="307"/>
                    <a:pt x="132" y="307"/>
                    <a:pt x="132" y="307"/>
                  </a:cubicBezTo>
                  <a:cubicBezTo>
                    <a:pt x="134" y="309"/>
                    <a:pt x="135" y="310"/>
                    <a:pt x="138" y="315"/>
                  </a:cubicBezTo>
                  <a:cubicBezTo>
                    <a:pt x="139" y="318"/>
                    <a:pt x="141" y="321"/>
                    <a:pt x="142" y="322"/>
                  </a:cubicBezTo>
                  <a:cubicBezTo>
                    <a:pt x="143" y="323"/>
                    <a:pt x="144" y="324"/>
                    <a:pt x="145" y="324"/>
                  </a:cubicBezTo>
                  <a:cubicBezTo>
                    <a:pt x="146" y="324"/>
                    <a:pt x="147" y="323"/>
                    <a:pt x="148" y="323"/>
                  </a:cubicBezTo>
                  <a:cubicBezTo>
                    <a:pt x="148" y="322"/>
                    <a:pt x="149" y="322"/>
                    <a:pt x="149" y="322"/>
                  </a:cubicBezTo>
                  <a:cubicBezTo>
                    <a:pt x="150" y="321"/>
                    <a:pt x="150" y="320"/>
                    <a:pt x="149" y="319"/>
                  </a:cubicBezTo>
                  <a:cubicBezTo>
                    <a:pt x="149" y="318"/>
                    <a:pt x="149" y="317"/>
                    <a:pt x="148" y="316"/>
                  </a:cubicBezTo>
                  <a:cubicBezTo>
                    <a:pt x="147" y="314"/>
                    <a:pt x="145" y="312"/>
                    <a:pt x="144" y="310"/>
                  </a:cubicBezTo>
                  <a:cubicBezTo>
                    <a:pt x="142" y="305"/>
                    <a:pt x="139" y="300"/>
                    <a:pt x="138" y="297"/>
                  </a:cubicBezTo>
                  <a:cubicBezTo>
                    <a:pt x="137" y="294"/>
                    <a:pt x="135" y="293"/>
                    <a:pt x="135" y="292"/>
                  </a:cubicBezTo>
                  <a:cubicBezTo>
                    <a:pt x="135" y="291"/>
                    <a:pt x="134" y="291"/>
                    <a:pt x="134" y="290"/>
                  </a:cubicBezTo>
                  <a:cubicBezTo>
                    <a:pt x="134" y="290"/>
                    <a:pt x="135" y="290"/>
                    <a:pt x="135" y="290"/>
                  </a:cubicBezTo>
                  <a:cubicBezTo>
                    <a:pt x="136" y="291"/>
                    <a:pt x="137" y="293"/>
                    <a:pt x="139" y="295"/>
                  </a:cubicBezTo>
                  <a:cubicBezTo>
                    <a:pt x="139" y="295"/>
                    <a:pt x="139" y="295"/>
                    <a:pt x="139" y="295"/>
                  </a:cubicBezTo>
                  <a:cubicBezTo>
                    <a:pt x="139" y="296"/>
                    <a:pt x="139" y="296"/>
                    <a:pt x="139" y="296"/>
                  </a:cubicBezTo>
                  <a:cubicBezTo>
                    <a:pt x="139" y="296"/>
                    <a:pt x="139" y="296"/>
                    <a:pt x="139" y="296"/>
                  </a:cubicBezTo>
                  <a:cubicBezTo>
                    <a:pt x="139" y="296"/>
                    <a:pt x="139" y="296"/>
                    <a:pt x="139" y="296"/>
                  </a:cubicBezTo>
                  <a:cubicBezTo>
                    <a:pt x="140" y="297"/>
                    <a:pt x="142" y="298"/>
                    <a:pt x="143" y="300"/>
                  </a:cubicBezTo>
                  <a:cubicBezTo>
                    <a:pt x="145" y="301"/>
                    <a:pt x="146" y="303"/>
                    <a:pt x="147" y="303"/>
                  </a:cubicBezTo>
                  <a:cubicBezTo>
                    <a:pt x="147" y="304"/>
                    <a:pt x="148" y="307"/>
                    <a:pt x="150" y="308"/>
                  </a:cubicBezTo>
                  <a:cubicBezTo>
                    <a:pt x="151" y="309"/>
                    <a:pt x="152" y="310"/>
                    <a:pt x="153" y="311"/>
                  </a:cubicBezTo>
                  <a:cubicBezTo>
                    <a:pt x="154" y="311"/>
                    <a:pt x="155" y="311"/>
                    <a:pt x="156" y="310"/>
                  </a:cubicBezTo>
                  <a:cubicBezTo>
                    <a:pt x="157" y="310"/>
                    <a:pt x="157" y="309"/>
                    <a:pt x="158" y="308"/>
                  </a:cubicBezTo>
                  <a:cubicBezTo>
                    <a:pt x="158" y="308"/>
                    <a:pt x="158" y="308"/>
                    <a:pt x="158" y="307"/>
                  </a:cubicBezTo>
                  <a:cubicBezTo>
                    <a:pt x="158" y="306"/>
                    <a:pt x="158" y="305"/>
                    <a:pt x="158" y="305"/>
                  </a:cubicBezTo>
                  <a:cubicBezTo>
                    <a:pt x="156" y="303"/>
                    <a:pt x="155" y="301"/>
                    <a:pt x="153" y="298"/>
                  </a:cubicBezTo>
                  <a:cubicBezTo>
                    <a:pt x="152" y="296"/>
                    <a:pt x="151" y="295"/>
                    <a:pt x="150" y="294"/>
                  </a:cubicBezTo>
                  <a:cubicBezTo>
                    <a:pt x="150" y="294"/>
                    <a:pt x="150" y="294"/>
                    <a:pt x="150" y="294"/>
                  </a:cubicBezTo>
                  <a:cubicBezTo>
                    <a:pt x="150" y="294"/>
                    <a:pt x="150" y="294"/>
                    <a:pt x="150" y="294"/>
                  </a:cubicBezTo>
                  <a:cubicBezTo>
                    <a:pt x="149" y="293"/>
                    <a:pt x="149" y="293"/>
                    <a:pt x="149" y="293"/>
                  </a:cubicBezTo>
                  <a:cubicBezTo>
                    <a:pt x="148" y="292"/>
                    <a:pt x="147" y="291"/>
                    <a:pt x="146" y="289"/>
                  </a:cubicBezTo>
                  <a:cubicBezTo>
                    <a:pt x="146" y="289"/>
                    <a:pt x="146" y="289"/>
                    <a:pt x="146" y="289"/>
                  </a:cubicBezTo>
                  <a:cubicBezTo>
                    <a:pt x="146" y="289"/>
                    <a:pt x="146" y="289"/>
                    <a:pt x="146" y="289"/>
                  </a:cubicBezTo>
                  <a:cubicBezTo>
                    <a:pt x="146" y="288"/>
                    <a:pt x="145" y="287"/>
                    <a:pt x="144" y="286"/>
                  </a:cubicBezTo>
                  <a:cubicBezTo>
                    <a:pt x="143" y="286"/>
                    <a:pt x="142" y="285"/>
                    <a:pt x="141" y="284"/>
                  </a:cubicBezTo>
                  <a:cubicBezTo>
                    <a:pt x="141" y="283"/>
                    <a:pt x="140" y="282"/>
                    <a:pt x="140" y="281"/>
                  </a:cubicBezTo>
                  <a:cubicBezTo>
                    <a:pt x="140" y="280"/>
                    <a:pt x="140" y="279"/>
                    <a:pt x="141" y="278"/>
                  </a:cubicBezTo>
                  <a:cubicBezTo>
                    <a:pt x="141" y="278"/>
                    <a:pt x="142" y="278"/>
                    <a:pt x="143" y="279"/>
                  </a:cubicBezTo>
                  <a:cubicBezTo>
                    <a:pt x="144" y="279"/>
                    <a:pt x="144" y="279"/>
                    <a:pt x="145" y="280"/>
                  </a:cubicBezTo>
                  <a:cubicBezTo>
                    <a:pt x="145" y="280"/>
                    <a:pt x="145" y="280"/>
                    <a:pt x="145" y="280"/>
                  </a:cubicBezTo>
                  <a:cubicBezTo>
                    <a:pt x="145" y="280"/>
                    <a:pt x="145" y="280"/>
                    <a:pt x="145" y="280"/>
                  </a:cubicBezTo>
                  <a:cubicBezTo>
                    <a:pt x="146" y="280"/>
                    <a:pt x="147" y="280"/>
                    <a:pt x="148" y="281"/>
                  </a:cubicBezTo>
                  <a:cubicBezTo>
                    <a:pt x="149" y="281"/>
                    <a:pt x="150" y="281"/>
                    <a:pt x="151" y="282"/>
                  </a:cubicBezTo>
                  <a:cubicBezTo>
                    <a:pt x="151" y="282"/>
                    <a:pt x="151" y="282"/>
                    <a:pt x="151" y="282"/>
                  </a:cubicBezTo>
                  <a:cubicBezTo>
                    <a:pt x="151" y="281"/>
                    <a:pt x="151" y="281"/>
                    <a:pt x="151" y="281"/>
                  </a:cubicBezTo>
                  <a:cubicBezTo>
                    <a:pt x="151" y="281"/>
                    <a:pt x="151" y="281"/>
                    <a:pt x="151" y="282"/>
                  </a:cubicBezTo>
                  <a:cubicBezTo>
                    <a:pt x="151" y="282"/>
                    <a:pt x="151" y="282"/>
                    <a:pt x="151" y="282"/>
                  </a:cubicBezTo>
                  <a:cubicBezTo>
                    <a:pt x="151" y="282"/>
                    <a:pt x="152" y="282"/>
                    <a:pt x="152" y="282"/>
                  </a:cubicBezTo>
                  <a:cubicBezTo>
                    <a:pt x="152" y="282"/>
                    <a:pt x="153" y="282"/>
                    <a:pt x="153" y="283"/>
                  </a:cubicBezTo>
                  <a:cubicBezTo>
                    <a:pt x="154" y="284"/>
                    <a:pt x="156" y="285"/>
                    <a:pt x="158" y="285"/>
                  </a:cubicBezTo>
                  <a:cubicBezTo>
                    <a:pt x="159" y="285"/>
                    <a:pt x="160" y="286"/>
                    <a:pt x="160" y="286"/>
                  </a:cubicBezTo>
                  <a:cubicBezTo>
                    <a:pt x="161" y="286"/>
                    <a:pt x="162" y="285"/>
                    <a:pt x="162" y="285"/>
                  </a:cubicBezTo>
                  <a:cubicBezTo>
                    <a:pt x="162" y="285"/>
                    <a:pt x="162" y="285"/>
                    <a:pt x="162" y="285"/>
                  </a:cubicBezTo>
                  <a:cubicBezTo>
                    <a:pt x="163" y="284"/>
                    <a:pt x="163" y="283"/>
                    <a:pt x="163" y="283"/>
                  </a:cubicBezTo>
                  <a:cubicBezTo>
                    <a:pt x="163" y="282"/>
                    <a:pt x="163" y="281"/>
                    <a:pt x="163" y="280"/>
                  </a:cubicBezTo>
                  <a:cubicBezTo>
                    <a:pt x="162" y="279"/>
                    <a:pt x="160" y="277"/>
                    <a:pt x="155" y="275"/>
                  </a:cubicBezTo>
                  <a:cubicBezTo>
                    <a:pt x="155" y="275"/>
                    <a:pt x="155" y="275"/>
                    <a:pt x="155" y="275"/>
                  </a:cubicBezTo>
                  <a:cubicBezTo>
                    <a:pt x="152" y="273"/>
                    <a:pt x="150" y="272"/>
                    <a:pt x="148" y="272"/>
                  </a:cubicBezTo>
                  <a:cubicBezTo>
                    <a:pt x="148" y="272"/>
                    <a:pt x="148" y="272"/>
                    <a:pt x="148" y="272"/>
                  </a:cubicBezTo>
                  <a:cubicBezTo>
                    <a:pt x="146" y="270"/>
                    <a:pt x="144" y="269"/>
                    <a:pt x="142" y="268"/>
                  </a:cubicBezTo>
                  <a:cubicBezTo>
                    <a:pt x="142" y="268"/>
                    <a:pt x="142" y="268"/>
                    <a:pt x="142" y="268"/>
                  </a:cubicBezTo>
                  <a:cubicBezTo>
                    <a:pt x="142" y="268"/>
                    <a:pt x="142" y="268"/>
                    <a:pt x="142" y="268"/>
                  </a:cubicBezTo>
                  <a:cubicBezTo>
                    <a:pt x="142" y="268"/>
                    <a:pt x="142" y="268"/>
                    <a:pt x="142" y="268"/>
                  </a:cubicBezTo>
                  <a:cubicBezTo>
                    <a:pt x="141" y="267"/>
                    <a:pt x="140" y="266"/>
                    <a:pt x="139" y="265"/>
                  </a:cubicBezTo>
                  <a:cubicBezTo>
                    <a:pt x="139" y="265"/>
                    <a:pt x="139" y="265"/>
                    <a:pt x="139" y="265"/>
                  </a:cubicBezTo>
                  <a:cubicBezTo>
                    <a:pt x="139" y="265"/>
                    <a:pt x="139" y="265"/>
                    <a:pt x="139" y="265"/>
                  </a:cubicBezTo>
                  <a:cubicBezTo>
                    <a:pt x="139" y="265"/>
                    <a:pt x="139" y="265"/>
                    <a:pt x="139" y="265"/>
                  </a:cubicBezTo>
                  <a:cubicBezTo>
                    <a:pt x="139" y="265"/>
                    <a:pt x="139" y="265"/>
                    <a:pt x="139" y="265"/>
                  </a:cubicBezTo>
                  <a:cubicBezTo>
                    <a:pt x="139" y="265"/>
                    <a:pt x="139" y="265"/>
                    <a:pt x="139" y="265"/>
                  </a:cubicBezTo>
                  <a:cubicBezTo>
                    <a:pt x="138" y="265"/>
                    <a:pt x="137" y="264"/>
                    <a:pt x="137" y="263"/>
                  </a:cubicBezTo>
                  <a:cubicBezTo>
                    <a:pt x="138" y="263"/>
                    <a:pt x="139" y="262"/>
                    <a:pt x="140" y="261"/>
                  </a:cubicBezTo>
                  <a:cubicBezTo>
                    <a:pt x="141" y="261"/>
                    <a:pt x="141" y="261"/>
                    <a:pt x="141" y="261"/>
                  </a:cubicBezTo>
                  <a:cubicBezTo>
                    <a:pt x="141" y="261"/>
                    <a:pt x="141" y="261"/>
                    <a:pt x="141" y="261"/>
                  </a:cubicBezTo>
                  <a:cubicBezTo>
                    <a:pt x="145" y="255"/>
                    <a:pt x="151" y="247"/>
                    <a:pt x="156" y="240"/>
                  </a:cubicBezTo>
                  <a:cubicBezTo>
                    <a:pt x="160" y="236"/>
                    <a:pt x="164" y="232"/>
                    <a:pt x="168" y="227"/>
                  </a:cubicBezTo>
                  <a:cubicBezTo>
                    <a:pt x="170" y="225"/>
                    <a:pt x="175" y="220"/>
                    <a:pt x="179" y="217"/>
                  </a:cubicBezTo>
                  <a:cubicBezTo>
                    <a:pt x="181" y="215"/>
                    <a:pt x="183" y="213"/>
                    <a:pt x="185" y="212"/>
                  </a:cubicBezTo>
                  <a:cubicBezTo>
                    <a:pt x="187" y="212"/>
                    <a:pt x="189" y="212"/>
                    <a:pt x="191" y="213"/>
                  </a:cubicBezTo>
                  <a:cubicBezTo>
                    <a:pt x="193" y="215"/>
                    <a:pt x="194" y="217"/>
                    <a:pt x="194" y="218"/>
                  </a:cubicBezTo>
                  <a:cubicBezTo>
                    <a:pt x="194" y="220"/>
                    <a:pt x="193" y="222"/>
                    <a:pt x="192" y="224"/>
                  </a:cubicBezTo>
                  <a:cubicBezTo>
                    <a:pt x="189" y="228"/>
                    <a:pt x="185" y="232"/>
                    <a:pt x="181" y="237"/>
                  </a:cubicBezTo>
                  <a:cubicBezTo>
                    <a:pt x="174" y="245"/>
                    <a:pt x="173" y="247"/>
                    <a:pt x="169" y="252"/>
                  </a:cubicBezTo>
                  <a:cubicBezTo>
                    <a:pt x="169" y="252"/>
                    <a:pt x="169" y="252"/>
                    <a:pt x="169" y="252"/>
                  </a:cubicBezTo>
                  <a:cubicBezTo>
                    <a:pt x="169" y="252"/>
                    <a:pt x="169" y="252"/>
                    <a:pt x="169" y="252"/>
                  </a:cubicBezTo>
                  <a:cubicBezTo>
                    <a:pt x="166" y="257"/>
                    <a:pt x="162" y="261"/>
                    <a:pt x="160" y="264"/>
                  </a:cubicBezTo>
                  <a:cubicBezTo>
                    <a:pt x="158" y="266"/>
                    <a:pt x="157" y="267"/>
                    <a:pt x="157" y="269"/>
                  </a:cubicBezTo>
                  <a:cubicBezTo>
                    <a:pt x="156" y="270"/>
                    <a:pt x="156" y="271"/>
                    <a:pt x="157" y="273"/>
                  </a:cubicBezTo>
                  <a:cubicBezTo>
                    <a:pt x="157" y="273"/>
                    <a:pt x="157" y="273"/>
                    <a:pt x="157" y="273"/>
                  </a:cubicBezTo>
                  <a:cubicBezTo>
                    <a:pt x="157" y="273"/>
                    <a:pt x="157" y="273"/>
                    <a:pt x="157" y="273"/>
                  </a:cubicBezTo>
                  <a:cubicBezTo>
                    <a:pt x="157" y="273"/>
                    <a:pt x="157" y="273"/>
                    <a:pt x="157" y="273"/>
                  </a:cubicBezTo>
                  <a:cubicBezTo>
                    <a:pt x="157" y="273"/>
                    <a:pt x="157" y="273"/>
                    <a:pt x="157" y="273"/>
                  </a:cubicBezTo>
                  <a:cubicBezTo>
                    <a:pt x="157" y="273"/>
                    <a:pt x="157" y="273"/>
                    <a:pt x="157" y="273"/>
                  </a:cubicBezTo>
                  <a:cubicBezTo>
                    <a:pt x="158" y="273"/>
                    <a:pt x="158" y="273"/>
                    <a:pt x="158" y="273"/>
                  </a:cubicBezTo>
                  <a:cubicBezTo>
                    <a:pt x="158" y="273"/>
                    <a:pt x="158" y="273"/>
                    <a:pt x="158" y="273"/>
                  </a:cubicBezTo>
                  <a:cubicBezTo>
                    <a:pt x="162" y="269"/>
                    <a:pt x="168" y="262"/>
                    <a:pt x="174" y="257"/>
                  </a:cubicBezTo>
                  <a:cubicBezTo>
                    <a:pt x="176" y="255"/>
                    <a:pt x="178" y="254"/>
                    <a:pt x="180" y="253"/>
                  </a:cubicBezTo>
                  <a:cubicBezTo>
                    <a:pt x="183" y="250"/>
                    <a:pt x="187" y="248"/>
                    <a:pt x="195" y="243"/>
                  </a:cubicBezTo>
                  <a:cubicBezTo>
                    <a:pt x="201" y="238"/>
                    <a:pt x="205" y="234"/>
                    <a:pt x="209" y="232"/>
                  </a:cubicBezTo>
                  <a:cubicBezTo>
                    <a:pt x="211" y="231"/>
                    <a:pt x="212" y="231"/>
                    <a:pt x="214" y="231"/>
                  </a:cubicBezTo>
                  <a:cubicBezTo>
                    <a:pt x="216" y="231"/>
                    <a:pt x="217" y="233"/>
                    <a:pt x="219" y="235"/>
                  </a:cubicBezTo>
                  <a:cubicBezTo>
                    <a:pt x="219" y="236"/>
                    <a:pt x="220" y="236"/>
                    <a:pt x="220" y="237"/>
                  </a:cubicBezTo>
                  <a:cubicBezTo>
                    <a:pt x="220" y="239"/>
                    <a:pt x="220" y="240"/>
                    <a:pt x="219" y="242"/>
                  </a:cubicBezTo>
                  <a:cubicBezTo>
                    <a:pt x="218" y="243"/>
                    <a:pt x="217" y="245"/>
                    <a:pt x="215" y="246"/>
                  </a:cubicBezTo>
                  <a:cubicBezTo>
                    <a:pt x="211" y="249"/>
                    <a:pt x="206" y="252"/>
                    <a:pt x="202" y="255"/>
                  </a:cubicBezTo>
                  <a:cubicBezTo>
                    <a:pt x="194" y="263"/>
                    <a:pt x="183" y="271"/>
                    <a:pt x="178" y="276"/>
                  </a:cubicBezTo>
                  <a:cubicBezTo>
                    <a:pt x="175" y="280"/>
                    <a:pt x="171" y="282"/>
                    <a:pt x="169" y="284"/>
                  </a:cubicBezTo>
                  <a:cubicBezTo>
                    <a:pt x="168" y="285"/>
                    <a:pt x="167" y="286"/>
                    <a:pt x="167" y="287"/>
                  </a:cubicBezTo>
                  <a:cubicBezTo>
                    <a:pt x="166" y="288"/>
                    <a:pt x="166" y="289"/>
                    <a:pt x="167" y="290"/>
                  </a:cubicBezTo>
                  <a:cubicBezTo>
                    <a:pt x="167" y="290"/>
                    <a:pt x="167" y="290"/>
                    <a:pt x="167" y="290"/>
                  </a:cubicBezTo>
                  <a:cubicBezTo>
                    <a:pt x="167" y="290"/>
                    <a:pt x="167" y="290"/>
                    <a:pt x="167" y="290"/>
                  </a:cubicBezTo>
                  <a:cubicBezTo>
                    <a:pt x="167" y="290"/>
                    <a:pt x="167" y="290"/>
                    <a:pt x="167" y="290"/>
                  </a:cubicBezTo>
                  <a:cubicBezTo>
                    <a:pt x="167" y="291"/>
                    <a:pt x="167" y="291"/>
                    <a:pt x="167" y="291"/>
                  </a:cubicBezTo>
                  <a:cubicBezTo>
                    <a:pt x="167" y="291"/>
                    <a:pt x="167" y="291"/>
                    <a:pt x="167" y="291"/>
                  </a:cubicBezTo>
                  <a:cubicBezTo>
                    <a:pt x="167" y="291"/>
                    <a:pt x="167" y="291"/>
                    <a:pt x="167" y="291"/>
                  </a:cubicBezTo>
                  <a:cubicBezTo>
                    <a:pt x="167" y="291"/>
                    <a:pt x="167" y="291"/>
                    <a:pt x="167" y="291"/>
                  </a:cubicBezTo>
                  <a:cubicBezTo>
                    <a:pt x="172" y="288"/>
                    <a:pt x="176" y="285"/>
                    <a:pt x="182" y="282"/>
                  </a:cubicBezTo>
                  <a:cubicBezTo>
                    <a:pt x="185" y="280"/>
                    <a:pt x="189" y="278"/>
                    <a:pt x="193" y="277"/>
                  </a:cubicBezTo>
                  <a:cubicBezTo>
                    <a:pt x="197" y="275"/>
                    <a:pt x="201" y="274"/>
                    <a:pt x="203" y="272"/>
                  </a:cubicBezTo>
                  <a:cubicBezTo>
                    <a:pt x="205" y="271"/>
                    <a:pt x="209" y="268"/>
                    <a:pt x="214" y="265"/>
                  </a:cubicBezTo>
                  <a:cubicBezTo>
                    <a:pt x="216" y="264"/>
                    <a:pt x="218" y="263"/>
                    <a:pt x="220" y="263"/>
                  </a:cubicBezTo>
                  <a:cubicBezTo>
                    <a:pt x="222" y="263"/>
                    <a:pt x="224" y="264"/>
                    <a:pt x="225" y="266"/>
                  </a:cubicBezTo>
                  <a:cubicBezTo>
                    <a:pt x="226" y="268"/>
                    <a:pt x="227" y="270"/>
                    <a:pt x="227" y="272"/>
                  </a:cubicBezTo>
                  <a:cubicBezTo>
                    <a:pt x="226" y="273"/>
                    <a:pt x="225" y="275"/>
                    <a:pt x="224" y="276"/>
                  </a:cubicBezTo>
                  <a:cubicBezTo>
                    <a:pt x="223" y="276"/>
                    <a:pt x="222" y="277"/>
                    <a:pt x="221" y="277"/>
                  </a:cubicBezTo>
                  <a:cubicBezTo>
                    <a:pt x="221" y="277"/>
                    <a:pt x="221" y="277"/>
                    <a:pt x="221" y="277"/>
                  </a:cubicBezTo>
                  <a:cubicBezTo>
                    <a:pt x="219" y="279"/>
                    <a:pt x="217" y="280"/>
                    <a:pt x="214" y="281"/>
                  </a:cubicBezTo>
                  <a:cubicBezTo>
                    <a:pt x="213" y="282"/>
                    <a:pt x="213" y="282"/>
                    <a:pt x="212" y="283"/>
                  </a:cubicBezTo>
                  <a:cubicBezTo>
                    <a:pt x="211" y="283"/>
                    <a:pt x="211" y="284"/>
                    <a:pt x="210" y="284"/>
                  </a:cubicBezTo>
                  <a:cubicBezTo>
                    <a:pt x="204" y="289"/>
                    <a:pt x="201" y="291"/>
                    <a:pt x="198" y="292"/>
                  </a:cubicBezTo>
                  <a:cubicBezTo>
                    <a:pt x="195" y="294"/>
                    <a:pt x="193" y="295"/>
                    <a:pt x="190" y="297"/>
                  </a:cubicBezTo>
                  <a:cubicBezTo>
                    <a:pt x="190" y="297"/>
                    <a:pt x="190" y="297"/>
                    <a:pt x="189" y="297"/>
                  </a:cubicBezTo>
                  <a:cubicBezTo>
                    <a:pt x="189" y="298"/>
                    <a:pt x="189" y="298"/>
                    <a:pt x="189" y="298"/>
                  </a:cubicBezTo>
                  <a:cubicBezTo>
                    <a:pt x="189" y="298"/>
                    <a:pt x="189" y="298"/>
                    <a:pt x="189" y="298"/>
                  </a:cubicBezTo>
                  <a:cubicBezTo>
                    <a:pt x="188" y="299"/>
                    <a:pt x="186" y="300"/>
                    <a:pt x="184" y="301"/>
                  </a:cubicBezTo>
                  <a:cubicBezTo>
                    <a:pt x="182" y="302"/>
                    <a:pt x="180" y="302"/>
                    <a:pt x="178" y="303"/>
                  </a:cubicBezTo>
                  <a:cubicBezTo>
                    <a:pt x="178" y="303"/>
                    <a:pt x="178" y="303"/>
                    <a:pt x="178" y="303"/>
                  </a:cubicBezTo>
                  <a:cubicBezTo>
                    <a:pt x="178" y="303"/>
                    <a:pt x="178" y="303"/>
                    <a:pt x="178" y="303"/>
                  </a:cubicBezTo>
                  <a:cubicBezTo>
                    <a:pt x="178" y="303"/>
                    <a:pt x="178" y="303"/>
                    <a:pt x="178" y="303"/>
                  </a:cubicBezTo>
                  <a:cubicBezTo>
                    <a:pt x="177" y="304"/>
                    <a:pt x="177" y="304"/>
                    <a:pt x="176" y="304"/>
                  </a:cubicBezTo>
                  <a:cubicBezTo>
                    <a:pt x="173" y="306"/>
                    <a:pt x="171" y="307"/>
                    <a:pt x="170" y="309"/>
                  </a:cubicBezTo>
                  <a:cubicBezTo>
                    <a:pt x="169" y="311"/>
                    <a:pt x="169" y="314"/>
                    <a:pt x="170" y="317"/>
                  </a:cubicBezTo>
                  <a:cubicBezTo>
                    <a:pt x="170" y="317"/>
                    <a:pt x="170" y="317"/>
                    <a:pt x="170" y="317"/>
                  </a:cubicBezTo>
                  <a:cubicBezTo>
                    <a:pt x="170" y="317"/>
                    <a:pt x="170" y="317"/>
                    <a:pt x="170" y="317"/>
                  </a:cubicBezTo>
                  <a:cubicBezTo>
                    <a:pt x="170" y="317"/>
                    <a:pt x="170" y="317"/>
                    <a:pt x="170" y="317"/>
                  </a:cubicBezTo>
                  <a:cubicBezTo>
                    <a:pt x="170" y="317"/>
                    <a:pt x="170" y="317"/>
                    <a:pt x="170" y="317"/>
                  </a:cubicBezTo>
                  <a:cubicBezTo>
                    <a:pt x="170" y="317"/>
                    <a:pt x="170" y="317"/>
                    <a:pt x="170" y="317"/>
                  </a:cubicBezTo>
                  <a:cubicBezTo>
                    <a:pt x="170" y="317"/>
                    <a:pt x="170" y="317"/>
                    <a:pt x="170" y="317"/>
                  </a:cubicBezTo>
                  <a:cubicBezTo>
                    <a:pt x="171" y="318"/>
                    <a:pt x="173" y="318"/>
                    <a:pt x="175" y="318"/>
                  </a:cubicBezTo>
                  <a:cubicBezTo>
                    <a:pt x="177" y="318"/>
                    <a:pt x="179" y="318"/>
                    <a:pt x="181" y="318"/>
                  </a:cubicBezTo>
                  <a:cubicBezTo>
                    <a:pt x="181" y="318"/>
                    <a:pt x="181" y="318"/>
                    <a:pt x="181" y="318"/>
                  </a:cubicBezTo>
                  <a:cubicBezTo>
                    <a:pt x="181" y="318"/>
                    <a:pt x="181" y="318"/>
                    <a:pt x="181" y="318"/>
                  </a:cubicBezTo>
                  <a:cubicBezTo>
                    <a:pt x="181" y="318"/>
                    <a:pt x="181" y="318"/>
                    <a:pt x="181" y="318"/>
                  </a:cubicBezTo>
                  <a:cubicBezTo>
                    <a:pt x="181" y="318"/>
                    <a:pt x="181" y="318"/>
                    <a:pt x="181" y="318"/>
                  </a:cubicBezTo>
                  <a:cubicBezTo>
                    <a:pt x="182" y="318"/>
                    <a:pt x="184" y="318"/>
                    <a:pt x="187" y="318"/>
                  </a:cubicBezTo>
                  <a:cubicBezTo>
                    <a:pt x="189" y="319"/>
                    <a:pt x="192" y="319"/>
                    <a:pt x="194" y="318"/>
                  </a:cubicBezTo>
                  <a:cubicBezTo>
                    <a:pt x="194" y="318"/>
                    <a:pt x="194" y="318"/>
                    <a:pt x="194" y="318"/>
                  </a:cubicBezTo>
                  <a:cubicBezTo>
                    <a:pt x="195" y="318"/>
                    <a:pt x="195" y="318"/>
                    <a:pt x="196" y="318"/>
                  </a:cubicBezTo>
                  <a:cubicBezTo>
                    <a:pt x="197" y="318"/>
                    <a:pt x="198" y="318"/>
                    <a:pt x="199" y="318"/>
                  </a:cubicBezTo>
                  <a:cubicBezTo>
                    <a:pt x="202" y="318"/>
                    <a:pt x="207" y="317"/>
                    <a:pt x="210" y="317"/>
                  </a:cubicBezTo>
                  <a:cubicBezTo>
                    <a:pt x="212" y="317"/>
                    <a:pt x="214" y="318"/>
                    <a:pt x="215" y="318"/>
                  </a:cubicBezTo>
                  <a:cubicBezTo>
                    <a:pt x="216" y="319"/>
                    <a:pt x="217" y="319"/>
                    <a:pt x="217" y="320"/>
                  </a:cubicBezTo>
                  <a:cubicBezTo>
                    <a:pt x="217" y="322"/>
                    <a:pt x="218" y="323"/>
                    <a:pt x="217" y="324"/>
                  </a:cubicBezTo>
                  <a:cubicBezTo>
                    <a:pt x="217" y="325"/>
                    <a:pt x="217" y="326"/>
                    <a:pt x="215" y="327"/>
                  </a:cubicBezTo>
                  <a:cubicBezTo>
                    <a:pt x="213" y="329"/>
                    <a:pt x="207" y="331"/>
                    <a:pt x="197" y="332"/>
                  </a:cubicBezTo>
                  <a:cubicBezTo>
                    <a:pt x="189" y="333"/>
                    <a:pt x="186" y="333"/>
                    <a:pt x="181" y="332"/>
                  </a:cubicBezTo>
                  <a:cubicBezTo>
                    <a:pt x="181" y="332"/>
                    <a:pt x="181" y="332"/>
                    <a:pt x="181" y="332"/>
                  </a:cubicBezTo>
                  <a:cubicBezTo>
                    <a:pt x="181" y="332"/>
                    <a:pt x="181" y="332"/>
                    <a:pt x="181" y="332"/>
                  </a:cubicBezTo>
                  <a:cubicBezTo>
                    <a:pt x="181" y="332"/>
                    <a:pt x="181" y="332"/>
                    <a:pt x="181" y="332"/>
                  </a:cubicBezTo>
                  <a:cubicBezTo>
                    <a:pt x="181" y="332"/>
                    <a:pt x="181" y="332"/>
                    <a:pt x="181" y="332"/>
                  </a:cubicBezTo>
                  <a:cubicBezTo>
                    <a:pt x="175" y="334"/>
                    <a:pt x="170" y="334"/>
                    <a:pt x="165" y="334"/>
                  </a:cubicBezTo>
                  <a:cubicBezTo>
                    <a:pt x="165" y="334"/>
                    <a:pt x="165" y="334"/>
                    <a:pt x="165" y="334"/>
                  </a:cubicBezTo>
                  <a:cubicBezTo>
                    <a:pt x="165" y="334"/>
                    <a:pt x="165" y="334"/>
                    <a:pt x="165" y="334"/>
                  </a:cubicBezTo>
                  <a:cubicBezTo>
                    <a:pt x="165" y="334"/>
                    <a:pt x="165" y="334"/>
                    <a:pt x="165" y="334"/>
                  </a:cubicBezTo>
                  <a:cubicBezTo>
                    <a:pt x="144" y="345"/>
                    <a:pt x="133" y="345"/>
                    <a:pt x="124" y="348"/>
                  </a:cubicBezTo>
                  <a:cubicBezTo>
                    <a:pt x="124" y="348"/>
                    <a:pt x="124" y="348"/>
                    <a:pt x="124" y="348"/>
                  </a:cubicBezTo>
                  <a:cubicBezTo>
                    <a:pt x="117" y="350"/>
                    <a:pt x="110" y="350"/>
                    <a:pt x="104" y="348"/>
                  </a:cubicBezTo>
                  <a:cubicBezTo>
                    <a:pt x="104" y="348"/>
                    <a:pt x="104" y="348"/>
                    <a:pt x="104" y="348"/>
                  </a:cubicBezTo>
                  <a:cubicBezTo>
                    <a:pt x="104" y="348"/>
                    <a:pt x="103" y="348"/>
                    <a:pt x="103" y="348"/>
                  </a:cubicBezTo>
                  <a:cubicBezTo>
                    <a:pt x="103" y="348"/>
                    <a:pt x="103" y="348"/>
                    <a:pt x="103" y="348"/>
                  </a:cubicBezTo>
                  <a:cubicBezTo>
                    <a:pt x="103" y="348"/>
                    <a:pt x="103" y="348"/>
                    <a:pt x="103" y="348"/>
                  </a:cubicBezTo>
                  <a:cubicBezTo>
                    <a:pt x="103" y="348"/>
                    <a:pt x="103" y="348"/>
                    <a:pt x="103" y="348"/>
                  </a:cubicBezTo>
                  <a:cubicBezTo>
                    <a:pt x="103" y="348"/>
                    <a:pt x="103" y="348"/>
                    <a:pt x="103" y="348"/>
                  </a:cubicBezTo>
                  <a:cubicBezTo>
                    <a:pt x="103" y="348"/>
                    <a:pt x="103" y="348"/>
                    <a:pt x="103" y="348"/>
                  </a:cubicBezTo>
                  <a:cubicBezTo>
                    <a:pt x="103" y="348"/>
                    <a:pt x="103" y="348"/>
                    <a:pt x="103" y="348"/>
                  </a:cubicBezTo>
                  <a:cubicBezTo>
                    <a:pt x="103" y="348"/>
                    <a:pt x="103" y="348"/>
                    <a:pt x="103" y="348"/>
                  </a:cubicBezTo>
                  <a:cubicBezTo>
                    <a:pt x="103" y="348"/>
                    <a:pt x="103" y="348"/>
                    <a:pt x="103" y="348"/>
                  </a:cubicBezTo>
                  <a:cubicBezTo>
                    <a:pt x="103" y="349"/>
                    <a:pt x="103" y="349"/>
                    <a:pt x="103" y="349"/>
                  </a:cubicBezTo>
                  <a:cubicBezTo>
                    <a:pt x="103" y="349"/>
                    <a:pt x="103" y="349"/>
                    <a:pt x="103" y="349"/>
                  </a:cubicBezTo>
                  <a:cubicBezTo>
                    <a:pt x="103" y="349"/>
                    <a:pt x="103" y="349"/>
                    <a:pt x="103" y="349"/>
                  </a:cubicBezTo>
                  <a:cubicBezTo>
                    <a:pt x="103" y="349"/>
                    <a:pt x="103" y="349"/>
                    <a:pt x="103" y="349"/>
                  </a:cubicBezTo>
                  <a:cubicBezTo>
                    <a:pt x="103" y="349"/>
                    <a:pt x="103" y="349"/>
                    <a:pt x="103" y="349"/>
                  </a:cubicBezTo>
                  <a:cubicBezTo>
                    <a:pt x="103" y="349"/>
                    <a:pt x="103" y="349"/>
                    <a:pt x="103" y="349"/>
                  </a:cubicBezTo>
                  <a:cubicBezTo>
                    <a:pt x="103" y="349"/>
                    <a:pt x="103" y="349"/>
                    <a:pt x="103" y="349"/>
                  </a:cubicBezTo>
                  <a:cubicBezTo>
                    <a:pt x="119" y="368"/>
                    <a:pt x="146" y="375"/>
                    <a:pt x="180" y="366"/>
                  </a:cubicBezTo>
                  <a:cubicBezTo>
                    <a:pt x="180" y="366"/>
                    <a:pt x="180" y="366"/>
                    <a:pt x="180" y="366"/>
                  </a:cubicBezTo>
                  <a:cubicBezTo>
                    <a:pt x="196" y="363"/>
                    <a:pt x="205" y="360"/>
                    <a:pt x="212" y="355"/>
                  </a:cubicBezTo>
                  <a:cubicBezTo>
                    <a:pt x="219" y="351"/>
                    <a:pt x="225" y="346"/>
                    <a:pt x="236" y="339"/>
                  </a:cubicBezTo>
                  <a:cubicBezTo>
                    <a:pt x="246" y="333"/>
                    <a:pt x="255" y="323"/>
                    <a:pt x="263" y="315"/>
                  </a:cubicBezTo>
                  <a:cubicBezTo>
                    <a:pt x="263" y="315"/>
                    <a:pt x="263" y="315"/>
                    <a:pt x="263" y="315"/>
                  </a:cubicBezTo>
                  <a:cubicBezTo>
                    <a:pt x="277" y="304"/>
                    <a:pt x="282" y="295"/>
                    <a:pt x="287" y="287"/>
                  </a:cubicBezTo>
                  <a:cubicBezTo>
                    <a:pt x="292" y="278"/>
                    <a:pt x="297" y="270"/>
                    <a:pt x="311" y="259"/>
                  </a:cubicBezTo>
                  <a:cubicBezTo>
                    <a:pt x="311" y="259"/>
                    <a:pt x="311" y="259"/>
                    <a:pt x="311" y="259"/>
                  </a:cubicBezTo>
                  <a:cubicBezTo>
                    <a:pt x="311" y="259"/>
                    <a:pt x="311" y="259"/>
                    <a:pt x="311" y="259"/>
                  </a:cubicBezTo>
                  <a:cubicBezTo>
                    <a:pt x="312" y="259"/>
                    <a:pt x="312" y="259"/>
                    <a:pt x="312" y="259"/>
                  </a:cubicBezTo>
                  <a:cubicBezTo>
                    <a:pt x="319" y="252"/>
                    <a:pt x="322" y="249"/>
                    <a:pt x="324" y="247"/>
                  </a:cubicBezTo>
                  <a:cubicBezTo>
                    <a:pt x="325" y="244"/>
                    <a:pt x="325" y="243"/>
                    <a:pt x="329" y="239"/>
                  </a:cubicBezTo>
                  <a:cubicBezTo>
                    <a:pt x="329" y="239"/>
                    <a:pt x="329" y="239"/>
                    <a:pt x="329" y="239"/>
                  </a:cubicBezTo>
                  <a:cubicBezTo>
                    <a:pt x="338" y="233"/>
                    <a:pt x="345" y="226"/>
                    <a:pt x="350" y="221"/>
                  </a:cubicBezTo>
                  <a:cubicBezTo>
                    <a:pt x="352" y="218"/>
                    <a:pt x="354" y="215"/>
                    <a:pt x="355" y="213"/>
                  </a:cubicBezTo>
                  <a:cubicBezTo>
                    <a:pt x="356" y="210"/>
                    <a:pt x="357" y="208"/>
                    <a:pt x="356" y="206"/>
                  </a:cubicBezTo>
                  <a:cubicBezTo>
                    <a:pt x="356" y="204"/>
                    <a:pt x="355" y="203"/>
                    <a:pt x="354" y="202"/>
                  </a:cubicBezTo>
                  <a:cubicBezTo>
                    <a:pt x="351" y="196"/>
                    <a:pt x="345" y="194"/>
                    <a:pt x="338" y="194"/>
                  </a:cubicBezTo>
                  <a:cubicBezTo>
                    <a:pt x="332" y="194"/>
                    <a:pt x="325" y="196"/>
                    <a:pt x="318" y="199"/>
                  </a:cubicBezTo>
                  <a:cubicBezTo>
                    <a:pt x="316" y="200"/>
                    <a:pt x="313" y="202"/>
                    <a:pt x="311" y="203"/>
                  </a:cubicBezTo>
                  <a:cubicBezTo>
                    <a:pt x="311" y="203"/>
                    <a:pt x="311" y="203"/>
                    <a:pt x="311" y="203"/>
                  </a:cubicBezTo>
                  <a:cubicBezTo>
                    <a:pt x="311" y="203"/>
                    <a:pt x="311" y="203"/>
                    <a:pt x="311" y="203"/>
                  </a:cubicBezTo>
                  <a:cubicBezTo>
                    <a:pt x="308" y="205"/>
                    <a:pt x="305" y="207"/>
                    <a:pt x="302" y="209"/>
                  </a:cubicBezTo>
                  <a:cubicBezTo>
                    <a:pt x="301" y="209"/>
                    <a:pt x="301" y="210"/>
                    <a:pt x="300" y="210"/>
                  </a:cubicBezTo>
                  <a:cubicBezTo>
                    <a:pt x="298" y="212"/>
                    <a:pt x="296" y="214"/>
                    <a:pt x="294" y="216"/>
                  </a:cubicBezTo>
                  <a:cubicBezTo>
                    <a:pt x="293" y="217"/>
                    <a:pt x="292" y="219"/>
                    <a:pt x="291" y="220"/>
                  </a:cubicBezTo>
                  <a:cubicBezTo>
                    <a:pt x="285" y="222"/>
                    <a:pt x="280" y="227"/>
                    <a:pt x="274" y="232"/>
                  </a:cubicBezTo>
                  <a:cubicBezTo>
                    <a:pt x="269" y="237"/>
                    <a:pt x="263" y="242"/>
                    <a:pt x="259" y="245"/>
                  </a:cubicBezTo>
                  <a:cubicBezTo>
                    <a:pt x="258" y="245"/>
                    <a:pt x="257" y="244"/>
                    <a:pt x="256" y="244"/>
                  </a:cubicBezTo>
                  <a:cubicBezTo>
                    <a:pt x="256" y="244"/>
                    <a:pt x="256" y="244"/>
                    <a:pt x="256" y="244"/>
                  </a:cubicBezTo>
                  <a:cubicBezTo>
                    <a:pt x="256" y="244"/>
                    <a:pt x="256" y="244"/>
                    <a:pt x="256" y="244"/>
                  </a:cubicBezTo>
                  <a:cubicBezTo>
                    <a:pt x="255" y="244"/>
                    <a:pt x="255" y="244"/>
                    <a:pt x="255" y="244"/>
                  </a:cubicBezTo>
                  <a:cubicBezTo>
                    <a:pt x="255" y="244"/>
                    <a:pt x="255" y="244"/>
                    <a:pt x="255" y="244"/>
                  </a:cubicBezTo>
                  <a:cubicBezTo>
                    <a:pt x="255" y="244"/>
                    <a:pt x="255" y="244"/>
                    <a:pt x="255" y="244"/>
                  </a:cubicBezTo>
                  <a:cubicBezTo>
                    <a:pt x="255" y="244"/>
                    <a:pt x="255" y="244"/>
                    <a:pt x="255" y="244"/>
                  </a:cubicBezTo>
                  <a:cubicBezTo>
                    <a:pt x="255" y="244"/>
                    <a:pt x="255" y="244"/>
                    <a:pt x="255" y="244"/>
                  </a:cubicBezTo>
                  <a:cubicBezTo>
                    <a:pt x="255" y="244"/>
                    <a:pt x="255" y="245"/>
                    <a:pt x="255" y="245"/>
                  </a:cubicBezTo>
                  <a:cubicBezTo>
                    <a:pt x="255" y="245"/>
                    <a:pt x="255" y="245"/>
                    <a:pt x="255" y="245"/>
                  </a:cubicBezTo>
                  <a:cubicBezTo>
                    <a:pt x="255" y="245"/>
                    <a:pt x="255" y="245"/>
                    <a:pt x="255" y="245"/>
                  </a:cubicBezTo>
                  <a:cubicBezTo>
                    <a:pt x="255" y="245"/>
                    <a:pt x="255" y="245"/>
                    <a:pt x="255" y="245"/>
                  </a:cubicBezTo>
                  <a:cubicBezTo>
                    <a:pt x="255" y="245"/>
                    <a:pt x="255" y="245"/>
                    <a:pt x="255" y="245"/>
                  </a:cubicBezTo>
                  <a:cubicBezTo>
                    <a:pt x="255" y="245"/>
                    <a:pt x="255" y="245"/>
                    <a:pt x="255" y="245"/>
                  </a:cubicBezTo>
                  <a:cubicBezTo>
                    <a:pt x="255" y="245"/>
                    <a:pt x="255" y="245"/>
                    <a:pt x="255" y="245"/>
                  </a:cubicBezTo>
                  <a:cubicBezTo>
                    <a:pt x="255" y="245"/>
                    <a:pt x="256" y="246"/>
                    <a:pt x="256" y="246"/>
                  </a:cubicBezTo>
                  <a:cubicBezTo>
                    <a:pt x="256" y="246"/>
                    <a:pt x="256" y="246"/>
                    <a:pt x="256" y="246"/>
                  </a:cubicBezTo>
                  <a:cubicBezTo>
                    <a:pt x="256" y="246"/>
                    <a:pt x="256" y="246"/>
                    <a:pt x="256" y="246"/>
                  </a:cubicBezTo>
                  <a:cubicBezTo>
                    <a:pt x="256" y="246"/>
                    <a:pt x="256" y="246"/>
                    <a:pt x="256" y="246"/>
                  </a:cubicBezTo>
                  <a:cubicBezTo>
                    <a:pt x="256" y="246"/>
                    <a:pt x="256" y="246"/>
                    <a:pt x="256" y="246"/>
                  </a:cubicBezTo>
                  <a:cubicBezTo>
                    <a:pt x="256" y="246"/>
                    <a:pt x="256" y="246"/>
                    <a:pt x="256" y="246"/>
                  </a:cubicBezTo>
                  <a:cubicBezTo>
                    <a:pt x="256" y="247"/>
                    <a:pt x="256" y="247"/>
                    <a:pt x="256" y="248"/>
                  </a:cubicBezTo>
                  <a:cubicBezTo>
                    <a:pt x="256" y="248"/>
                    <a:pt x="256" y="248"/>
                    <a:pt x="256" y="248"/>
                  </a:cubicBezTo>
                  <a:cubicBezTo>
                    <a:pt x="256" y="248"/>
                    <a:pt x="256" y="248"/>
                    <a:pt x="256" y="248"/>
                  </a:cubicBezTo>
                  <a:cubicBezTo>
                    <a:pt x="256" y="248"/>
                    <a:pt x="256" y="248"/>
                    <a:pt x="256" y="248"/>
                  </a:cubicBezTo>
                  <a:cubicBezTo>
                    <a:pt x="256" y="248"/>
                    <a:pt x="256" y="248"/>
                    <a:pt x="256" y="248"/>
                  </a:cubicBezTo>
                  <a:cubicBezTo>
                    <a:pt x="257" y="249"/>
                    <a:pt x="257" y="251"/>
                    <a:pt x="257" y="253"/>
                  </a:cubicBezTo>
                  <a:cubicBezTo>
                    <a:pt x="257" y="253"/>
                    <a:pt x="257" y="253"/>
                    <a:pt x="257" y="253"/>
                  </a:cubicBezTo>
                  <a:cubicBezTo>
                    <a:pt x="257" y="253"/>
                    <a:pt x="257" y="253"/>
                    <a:pt x="257" y="253"/>
                  </a:cubicBezTo>
                  <a:cubicBezTo>
                    <a:pt x="257" y="253"/>
                    <a:pt x="257" y="253"/>
                    <a:pt x="257" y="253"/>
                  </a:cubicBezTo>
                  <a:cubicBezTo>
                    <a:pt x="258" y="254"/>
                    <a:pt x="258" y="255"/>
                    <a:pt x="259" y="256"/>
                  </a:cubicBezTo>
                  <a:cubicBezTo>
                    <a:pt x="259" y="256"/>
                    <a:pt x="259" y="256"/>
                    <a:pt x="259" y="256"/>
                  </a:cubicBezTo>
                  <a:cubicBezTo>
                    <a:pt x="259" y="256"/>
                    <a:pt x="259" y="256"/>
                    <a:pt x="259" y="256"/>
                  </a:cubicBezTo>
                  <a:cubicBezTo>
                    <a:pt x="259" y="256"/>
                    <a:pt x="259" y="256"/>
                    <a:pt x="259" y="256"/>
                  </a:cubicBezTo>
                  <a:cubicBezTo>
                    <a:pt x="260" y="257"/>
                    <a:pt x="260" y="258"/>
                    <a:pt x="261" y="259"/>
                  </a:cubicBezTo>
                  <a:cubicBezTo>
                    <a:pt x="261" y="259"/>
                    <a:pt x="261" y="259"/>
                    <a:pt x="261" y="259"/>
                  </a:cubicBezTo>
                  <a:cubicBezTo>
                    <a:pt x="262" y="262"/>
                    <a:pt x="262" y="263"/>
                    <a:pt x="262" y="263"/>
                  </a:cubicBezTo>
                  <a:cubicBezTo>
                    <a:pt x="262" y="264"/>
                    <a:pt x="262" y="264"/>
                    <a:pt x="262" y="264"/>
                  </a:cubicBezTo>
                  <a:cubicBezTo>
                    <a:pt x="262" y="264"/>
                    <a:pt x="261" y="264"/>
                    <a:pt x="261" y="264"/>
                  </a:cubicBezTo>
                  <a:cubicBezTo>
                    <a:pt x="261" y="264"/>
                    <a:pt x="261" y="264"/>
                    <a:pt x="261" y="264"/>
                  </a:cubicBezTo>
                  <a:cubicBezTo>
                    <a:pt x="261" y="264"/>
                    <a:pt x="260" y="264"/>
                    <a:pt x="260" y="263"/>
                  </a:cubicBezTo>
                  <a:cubicBezTo>
                    <a:pt x="260" y="263"/>
                    <a:pt x="260" y="263"/>
                    <a:pt x="260" y="263"/>
                  </a:cubicBezTo>
                  <a:cubicBezTo>
                    <a:pt x="260" y="262"/>
                    <a:pt x="259" y="262"/>
                    <a:pt x="259" y="261"/>
                  </a:cubicBezTo>
                  <a:cubicBezTo>
                    <a:pt x="259" y="261"/>
                    <a:pt x="259" y="261"/>
                    <a:pt x="259" y="261"/>
                  </a:cubicBezTo>
                  <a:cubicBezTo>
                    <a:pt x="259" y="260"/>
                    <a:pt x="259" y="260"/>
                    <a:pt x="259" y="260"/>
                  </a:cubicBezTo>
                  <a:cubicBezTo>
                    <a:pt x="259" y="260"/>
                    <a:pt x="259" y="260"/>
                    <a:pt x="259" y="260"/>
                  </a:cubicBezTo>
                  <a:cubicBezTo>
                    <a:pt x="259" y="260"/>
                    <a:pt x="259" y="260"/>
                    <a:pt x="259" y="260"/>
                  </a:cubicBezTo>
                  <a:cubicBezTo>
                    <a:pt x="259" y="260"/>
                    <a:pt x="259" y="260"/>
                    <a:pt x="259" y="260"/>
                  </a:cubicBezTo>
                  <a:cubicBezTo>
                    <a:pt x="259" y="260"/>
                    <a:pt x="259" y="260"/>
                    <a:pt x="259" y="260"/>
                  </a:cubicBezTo>
                  <a:cubicBezTo>
                    <a:pt x="258" y="260"/>
                    <a:pt x="258" y="259"/>
                    <a:pt x="258" y="259"/>
                  </a:cubicBezTo>
                  <a:cubicBezTo>
                    <a:pt x="257" y="258"/>
                    <a:pt x="257" y="258"/>
                    <a:pt x="257" y="258"/>
                  </a:cubicBezTo>
                  <a:cubicBezTo>
                    <a:pt x="257" y="258"/>
                    <a:pt x="257" y="258"/>
                    <a:pt x="257" y="258"/>
                  </a:cubicBezTo>
                  <a:cubicBezTo>
                    <a:pt x="257" y="257"/>
                    <a:pt x="257" y="257"/>
                    <a:pt x="257" y="257"/>
                  </a:cubicBezTo>
                  <a:cubicBezTo>
                    <a:pt x="257" y="257"/>
                    <a:pt x="256" y="257"/>
                    <a:pt x="256" y="257"/>
                  </a:cubicBezTo>
                  <a:cubicBezTo>
                    <a:pt x="256" y="256"/>
                    <a:pt x="256" y="256"/>
                    <a:pt x="255" y="256"/>
                  </a:cubicBezTo>
                  <a:cubicBezTo>
                    <a:pt x="255" y="256"/>
                    <a:pt x="255" y="256"/>
                    <a:pt x="255" y="256"/>
                  </a:cubicBezTo>
                  <a:cubicBezTo>
                    <a:pt x="255" y="256"/>
                    <a:pt x="255" y="256"/>
                    <a:pt x="255" y="256"/>
                  </a:cubicBezTo>
                  <a:cubicBezTo>
                    <a:pt x="255" y="256"/>
                    <a:pt x="255" y="256"/>
                    <a:pt x="255" y="256"/>
                  </a:cubicBezTo>
                  <a:cubicBezTo>
                    <a:pt x="255" y="256"/>
                    <a:pt x="255" y="256"/>
                    <a:pt x="255" y="256"/>
                  </a:cubicBezTo>
                  <a:cubicBezTo>
                    <a:pt x="255" y="256"/>
                    <a:pt x="255" y="256"/>
                    <a:pt x="255" y="256"/>
                  </a:cubicBezTo>
                  <a:cubicBezTo>
                    <a:pt x="255" y="256"/>
                    <a:pt x="255" y="256"/>
                    <a:pt x="255" y="256"/>
                  </a:cubicBezTo>
                  <a:cubicBezTo>
                    <a:pt x="254" y="256"/>
                    <a:pt x="253" y="256"/>
                    <a:pt x="253" y="257"/>
                  </a:cubicBezTo>
                  <a:cubicBezTo>
                    <a:pt x="253" y="257"/>
                    <a:pt x="253" y="258"/>
                    <a:pt x="253" y="259"/>
                  </a:cubicBezTo>
                  <a:cubicBezTo>
                    <a:pt x="253" y="259"/>
                    <a:pt x="253" y="260"/>
                    <a:pt x="253" y="261"/>
                  </a:cubicBezTo>
                  <a:cubicBezTo>
                    <a:pt x="253" y="261"/>
                    <a:pt x="253" y="262"/>
                    <a:pt x="253" y="262"/>
                  </a:cubicBezTo>
                  <a:cubicBezTo>
                    <a:pt x="253" y="262"/>
                    <a:pt x="253" y="262"/>
                    <a:pt x="253" y="262"/>
                  </a:cubicBezTo>
                  <a:cubicBezTo>
                    <a:pt x="253" y="262"/>
                    <a:pt x="253" y="262"/>
                    <a:pt x="253" y="262"/>
                  </a:cubicBezTo>
                  <a:cubicBezTo>
                    <a:pt x="253" y="263"/>
                    <a:pt x="253" y="264"/>
                    <a:pt x="253" y="264"/>
                  </a:cubicBezTo>
                  <a:cubicBezTo>
                    <a:pt x="253" y="265"/>
                    <a:pt x="253" y="266"/>
                    <a:pt x="253" y="268"/>
                  </a:cubicBezTo>
                  <a:cubicBezTo>
                    <a:pt x="253" y="269"/>
                    <a:pt x="253" y="271"/>
                    <a:pt x="253" y="271"/>
                  </a:cubicBezTo>
                  <a:cubicBezTo>
                    <a:pt x="253" y="272"/>
                    <a:pt x="253" y="272"/>
                    <a:pt x="253" y="272"/>
                  </a:cubicBezTo>
                  <a:cubicBezTo>
                    <a:pt x="253" y="272"/>
                    <a:pt x="253" y="272"/>
                    <a:pt x="252" y="272"/>
                  </a:cubicBezTo>
                  <a:cubicBezTo>
                    <a:pt x="252" y="272"/>
                    <a:pt x="252" y="272"/>
                    <a:pt x="251" y="272"/>
                  </a:cubicBezTo>
                  <a:cubicBezTo>
                    <a:pt x="251" y="272"/>
                    <a:pt x="251" y="271"/>
                    <a:pt x="251" y="271"/>
                  </a:cubicBezTo>
                  <a:cubicBezTo>
                    <a:pt x="251" y="270"/>
                    <a:pt x="251" y="268"/>
                    <a:pt x="251" y="268"/>
                  </a:cubicBezTo>
                  <a:cubicBezTo>
                    <a:pt x="251" y="267"/>
                    <a:pt x="251" y="266"/>
                    <a:pt x="251" y="265"/>
                  </a:cubicBezTo>
                  <a:cubicBezTo>
                    <a:pt x="250" y="264"/>
                    <a:pt x="250" y="263"/>
                    <a:pt x="250" y="262"/>
                  </a:cubicBezTo>
                  <a:cubicBezTo>
                    <a:pt x="250" y="261"/>
                    <a:pt x="250" y="260"/>
                    <a:pt x="250" y="259"/>
                  </a:cubicBezTo>
                  <a:cubicBezTo>
                    <a:pt x="250" y="258"/>
                    <a:pt x="250" y="258"/>
                    <a:pt x="250" y="258"/>
                  </a:cubicBezTo>
                  <a:cubicBezTo>
                    <a:pt x="250" y="258"/>
                    <a:pt x="250" y="258"/>
                    <a:pt x="250" y="258"/>
                  </a:cubicBezTo>
                  <a:cubicBezTo>
                    <a:pt x="250" y="258"/>
                    <a:pt x="250" y="258"/>
                    <a:pt x="250" y="258"/>
                  </a:cubicBezTo>
                  <a:cubicBezTo>
                    <a:pt x="250" y="258"/>
                    <a:pt x="250" y="258"/>
                    <a:pt x="250" y="258"/>
                  </a:cubicBezTo>
                  <a:cubicBezTo>
                    <a:pt x="250" y="258"/>
                    <a:pt x="250" y="258"/>
                    <a:pt x="249" y="258"/>
                  </a:cubicBezTo>
                  <a:cubicBezTo>
                    <a:pt x="249" y="258"/>
                    <a:pt x="249" y="258"/>
                    <a:pt x="249" y="258"/>
                  </a:cubicBezTo>
                  <a:cubicBezTo>
                    <a:pt x="249" y="258"/>
                    <a:pt x="249" y="258"/>
                    <a:pt x="249" y="258"/>
                  </a:cubicBezTo>
                  <a:cubicBezTo>
                    <a:pt x="249" y="258"/>
                    <a:pt x="249" y="258"/>
                    <a:pt x="249" y="258"/>
                  </a:cubicBezTo>
                  <a:cubicBezTo>
                    <a:pt x="249" y="258"/>
                    <a:pt x="249" y="258"/>
                    <a:pt x="249" y="258"/>
                  </a:cubicBezTo>
                  <a:cubicBezTo>
                    <a:pt x="249" y="258"/>
                    <a:pt x="249" y="259"/>
                    <a:pt x="249" y="259"/>
                  </a:cubicBezTo>
                  <a:cubicBezTo>
                    <a:pt x="249" y="259"/>
                    <a:pt x="249" y="259"/>
                    <a:pt x="249" y="259"/>
                  </a:cubicBezTo>
                  <a:cubicBezTo>
                    <a:pt x="249" y="259"/>
                    <a:pt x="249" y="259"/>
                    <a:pt x="249" y="259"/>
                  </a:cubicBezTo>
                  <a:cubicBezTo>
                    <a:pt x="249" y="259"/>
                    <a:pt x="249" y="259"/>
                    <a:pt x="249" y="259"/>
                  </a:cubicBezTo>
                  <a:cubicBezTo>
                    <a:pt x="248" y="259"/>
                    <a:pt x="248" y="259"/>
                    <a:pt x="248" y="260"/>
                  </a:cubicBezTo>
                  <a:cubicBezTo>
                    <a:pt x="248" y="261"/>
                    <a:pt x="248" y="261"/>
                    <a:pt x="248" y="262"/>
                  </a:cubicBezTo>
                  <a:cubicBezTo>
                    <a:pt x="248" y="264"/>
                    <a:pt x="247" y="267"/>
                    <a:pt x="247" y="270"/>
                  </a:cubicBezTo>
                  <a:cubicBezTo>
                    <a:pt x="247" y="271"/>
                    <a:pt x="247" y="272"/>
                    <a:pt x="247" y="273"/>
                  </a:cubicBezTo>
                  <a:cubicBezTo>
                    <a:pt x="247" y="274"/>
                    <a:pt x="247" y="274"/>
                    <a:pt x="246" y="274"/>
                  </a:cubicBezTo>
                  <a:cubicBezTo>
                    <a:pt x="246" y="275"/>
                    <a:pt x="246" y="275"/>
                    <a:pt x="246" y="275"/>
                  </a:cubicBezTo>
                  <a:cubicBezTo>
                    <a:pt x="246" y="275"/>
                    <a:pt x="246" y="275"/>
                    <a:pt x="246" y="275"/>
                  </a:cubicBezTo>
                  <a:cubicBezTo>
                    <a:pt x="245" y="275"/>
                    <a:pt x="245" y="275"/>
                    <a:pt x="244" y="275"/>
                  </a:cubicBezTo>
                  <a:cubicBezTo>
                    <a:pt x="244" y="275"/>
                    <a:pt x="244" y="274"/>
                    <a:pt x="244" y="274"/>
                  </a:cubicBezTo>
                  <a:cubicBezTo>
                    <a:pt x="244" y="273"/>
                    <a:pt x="244" y="272"/>
                    <a:pt x="244" y="270"/>
                  </a:cubicBezTo>
                  <a:cubicBezTo>
                    <a:pt x="245" y="266"/>
                    <a:pt x="244" y="266"/>
                    <a:pt x="245" y="264"/>
                  </a:cubicBezTo>
                  <a:cubicBezTo>
                    <a:pt x="245" y="262"/>
                    <a:pt x="245" y="260"/>
                    <a:pt x="245" y="259"/>
                  </a:cubicBezTo>
                  <a:cubicBezTo>
                    <a:pt x="245" y="259"/>
                    <a:pt x="245" y="259"/>
                    <a:pt x="245" y="259"/>
                  </a:cubicBezTo>
                  <a:cubicBezTo>
                    <a:pt x="245" y="259"/>
                    <a:pt x="245" y="259"/>
                    <a:pt x="245" y="259"/>
                  </a:cubicBezTo>
                  <a:cubicBezTo>
                    <a:pt x="245" y="259"/>
                    <a:pt x="245" y="259"/>
                    <a:pt x="245" y="259"/>
                  </a:cubicBezTo>
                  <a:cubicBezTo>
                    <a:pt x="245" y="258"/>
                    <a:pt x="245" y="258"/>
                    <a:pt x="245" y="258"/>
                  </a:cubicBezTo>
                  <a:cubicBezTo>
                    <a:pt x="245" y="258"/>
                    <a:pt x="245" y="258"/>
                    <a:pt x="245" y="258"/>
                  </a:cubicBezTo>
                  <a:cubicBezTo>
                    <a:pt x="245" y="258"/>
                    <a:pt x="245" y="258"/>
                    <a:pt x="245" y="258"/>
                  </a:cubicBezTo>
                  <a:cubicBezTo>
                    <a:pt x="245" y="258"/>
                    <a:pt x="245" y="258"/>
                    <a:pt x="245" y="258"/>
                  </a:cubicBezTo>
                  <a:cubicBezTo>
                    <a:pt x="245" y="258"/>
                    <a:pt x="245" y="259"/>
                    <a:pt x="245" y="259"/>
                  </a:cubicBezTo>
                  <a:cubicBezTo>
                    <a:pt x="244" y="259"/>
                    <a:pt x="244" y="259"/>
                    <a:pt x="244" y="259"/>
                  </a:cubicBezTo>
                  <a:cubicBezTo>
                    <a:pt x="244" y="259"/>
                    <a:pt x="243" y="260"/>
                    <a:pt x="243" y="260"/>
                  </a:cubicBezTo>
                  <a:cubicBezTo>
                    <a:pt x="243" y="261"/>
                    <a:pt x="243" y="262"/>
                    <a:pt x="242" y="263"/>
                  </a:cubicBezTo>
                  <a:cubicBezTo>
                    <a:pt x="242" y="263"/>
                    <a:pt x="242" y="263"/>
                    <a:pt x="242" y="263"/>
                  </a:cubicBezTo>
                  <a:cubicBezTo>
                    <a:pt x="242" y="263"/>
                    <a:pt x="242" y="263"/>
                    <a:pt x="242" y="263"/>
                  </a:cubicBezTo>
                  <a:cubicBezTo>
                    <a:pt x="242" y="263"/>
                    <a:pt x="242" y="263"/>
                    <a:pt x="242" y="263"/>
                  </a:cubicBezTo>
                  <a:cubicBezTo>
                    <a:pt x="242" y="263"/>
                    <a:pt x="242" y="263"/>
                    <a:pt x="242" y="263"/>
                  </a:cubicBezTo>
                  <a:cubicBezTo>
                    <a:pt x="242" y="263"/>
                    <a:pt x="242" y="263"/>
                    <a:pt x="242" y="263"/>
                  </a:cubicBezTo>
                  <a:cubicBezTo>
                    <a:pt x="242" y="263"/>
                    <a:pt x="242" y="263"/>
                    <a:pt x="242" y="263"/>
                  </a:cubicBezTo>
                  <a:cubicBezTo>
                    <a:pt x="242" y="263"/>
                    <a:pt x="242" y="263"/>
                    <a:pt x="242" y="264"/>
                  </a:cubicBezTo>
                  <a:cubicBezTo>
                    <a:pt x="242" y="264"/>
                    <a:pt x="242" y="264"/>
                    <a:pt x="242" y="264"/>
                  </a:cubicBezTo>
                  <a:cubicBezTo>
                    <a:pt x="242" y="264"/>
                    <a:pt x="242" y="264"/>
                    <a:pt x="242" y="264"/>
                  </a:cubicBezTo>
                  <a:cubicBezTo>
                    <a:pt x="242" y="264"/>
                    <a:pt x="242" y="264"/>
                    <a:pt x="242" y="264"/>
                  </a:cubicBezTo>
                  <a:cubicBezTo>
                    <a:pt x="242" y="264"/>
                    <a:pt x="242" y="264"/>
                    <a:pt x="242" y="264"/>
                  </a:cubicBezTo>
                  <a:cubicBezTo>
                    <a:pt x="242" y="265"/>
                    <a:pt x="242" y="265"/>
                    <a:pt x="241" y="268"/>
                  </a:cubicBezTo>
                  <a:cubicBezTo>
                    <a:pt x="240" y="269"/>
                    <a:pt x="240" y="270"/>
                    <a:pt x="240" y="271"/>
                  </a:cubicBezTo>
                  <a:cubicBezTo>
                    <a:pt x="239" y="272"/>
                    <a:pt x="239" y="272"/>
                    <a:pt x="239" y="272"/>
                  </a:cubicBezTo>
                  <a:cubicBezTo>
                    <a:pt x="239" y="272"/>
                    <a:pt x="238" y="272"/>
                    <a:pt x="238" y="272"/>
                  </a:cubicBezTo>
                  <a:cubicBezTo>
                    <a:pt x="238" y="272"/>
                    <a:pt x="238" y="272"/>
                    <a:pt x="238" y="272"/>
                  </a:cubicBezTo>
                  <a:cubicBezTo>
                    <a:pt x="237" y="271"/>
                    <a:pt x="237" y="271"/>
                    <a:pt x="238" y="270"/>
                  </a:cubicBezTo>
                  <a:cubicBezTo>
                    <a:pt x="238" y="269"/>
                    <a:pt x="238" y="267"/>
                    <a:pt x="238" y="267"/>
                  </a:cubicBezTo>
                  <a:cubicBezTo>
                    <a:pt x="239" y="265"/>
                    <a:pt x="239" y="264"/>
                    <a:pt x="239" y="263"/>
                  </a:cubicBezTo>
                  <a:cubicBezTo>
                    <a:pt x="240" y="261"/>
                    <a:pt x="240" y="259"/>
                    <a:pt x="241" y="257"/>
                  </a:cubicBezTo>
                  <a:cubicBezTo>
                    <a:pt x="241" y="257"/>
                    <a:pt x="241" y="257"/>
                    <a:pt x="241" y="257"/>
                  </a:cubicBezTo>
                  <a:cubicBezTo>
                    <a:pt x="241" y="257"/>
                    <a:pt x="241" y="257"/>
                    <a:pt x="241" y="257"/>
                  </a:cubicBezTo>
                  <a:cubicBezTo>
                    <a:pt x="241" y="256"/>
                    <a:pt x="241" y="255"/>
                    <a:pt x="241" y="255"/>
                  </a:cubicBezTo>
                  <a:cubicBezTo>
                    <a:pt x="241" y="255"/>
                    <a:pt x="241" y="255"/>
                    <a:pt x="241" y="255"/>
                  </a:cubicBezTo>
                  <a:cubicBezTo>
                    <a:pt x="241" y="255"/>
                    <a:pt x="241" y="255"/>
                    <a:pt x="241" y="255"/>
                  </a:cubicBezTo>
                  <a:cubicBezTo>
                    <a:pt x="241" y="255"/>
                    <a:pt x="241" y="255"/>
                    <a:pt x="241" y="255"/>
                  </a:cubicBezTo>
                  <a:cubicBezTo>
                    <a:pt x="241" y="254"/>
                    <a:pt x="241" y="253"/>
                    <a:pt x="241" y="252"/>
                  </a:cubicBezTo>
                  <a:cubicBezTo>
                    <a:pt x="241" y="251"/>
                    <a:pt x="239" y="250"/>
                    <a:pt x="237" y="249"/>
                  </a:cubicBezTo>
                  <a:cubicBezTo>
                    <a:pt x="237" y="249"/>
                    <a:pt x="237" y="249"/>
                    <a:pt x="237" y="249"/>
                  </a:cubicBezTo>
                  <a:cubicBezTo>
                    <a:pt x="237" y="249"/>
                    <a:pt x="237" y="249"/>
                    <a:pt x="237" y="249"/>
                  </a:cubicBezTo>
                  <a:cubicBezTo>
                    <a:pt x="237" y="249"/>
                    <a:pt x="237" y="249"/>
                    <a:pt x="237" y="249"/>
                  </a:cubicBezTo>
                  <a:cubicBezTo>
                    <a:pt x="237" y="249"/>
                    <a:pt x="237" y="249"/>
                    <a:pt x="237" y="249"/>
                  </a:cubicBezTo>
                  <a:cubicBezTo>
                    <a:pt x="237" y="249"/>
                    <a:pt x="237" y="249"/>
                    <a:pt x="237" y="249"/>
                  </a:cubicBezTo>
                  <a:cubicBezTo>
                    <a:pt x="236" y="249"/>
                    <a:pt x="236" y="250"/>
                    <a:pt x="235" y="250"/>
                  </a:cubicBezTo>
                  <a:cubicBezTo>
                    <a:pt x="235" y="251"/>
                    <a:pt x="234" y="251"/>
                    <a:pt x="234" y="251"/>
                  </a:cubicBezTo>
                  <a:cubicBezTo>
                    <a:pt x="233" y="251"/>
                    <a:pt x="233" y="251"/>
                    <a:pt x="233" y="251"/>
                  </a:cubicBezTo>
                  <a:cubicBezTo>
                    <a:pt x="233" y="251"/>
                    <a:pt x="233" y="251"/>
                    <a:pt x="233" y="251"/>
                  </a:cubicBezTo>
                  <a:cubicBezTo>
                    <a:pt x="233" y="251"/>
                    <a:pt x="233" y="251"/>
                    <a:pt x="233" y="251"/>
                  </a:cubicBezTo>
                  <a:cubicBezTo>
                    <a:pt x="233" y="252"/>
                    <a:pt x="233" y="252"/>
                    <a:pt x="233" y="252"/>
                  </a:cubicBezTo>
                  <a:cubicBezTo>
                    <a:pt x="233" y="252"/>
                    <a:pt x="233" y="252"/>
                    <a:pt x="233" y="252"/>
                  </a:cubicBezTo>
                  <a:cubicBezTo>
                    <a:pt x="233" y="252"/>
                    <a:pt x="233" y="252"/>
                    <a:pt x="233" y="252"/>
                  </a:cubicBezTo>
                  <a:cubicBezTo>
                    <a:pt x="233" y="252"/>
                    <a:pt x="233" y="252"/>
                    <a:pt x="232" y="252"/>
                  </a:cubicBezTo>
                  <a:cubicBezTo>
                    <a:pt x="232" y="253"/>
                    <a:pt x="231" y="253"/>
                    <a:pt x="231" y="253"/>
                  </a:cubicBezTo>
                  <a:cubicBezTo>
                    <a:pt x="230" y="253"/>
                    <a:pt x="229" y="253"/>
                    <a:pt x="229" y="253"/>
                  </a:cubicBezTo>
                  <a:cubicBezTo>
                    <a:pt x="228" y="253"/>
                    <a:pt x="228" y="253"/>
                    <a:pt x="228" y="253"/>
                  </a:cubicBezTo>
                  <a:cubicBezTo>
                    <a:pt x="228" y="253"/>
                    <a:pt x="228" y="253"/>
                    <a:pt x="227" y="252"/>
                  </a:cubicBezTo>
                  <a:cubicBezTo>
                    <a:pt x="227" y="252"/>
                    <a:pt x="227" y="252"/>
                    <a:pt x="228" y="252"/>
                  </a:cubicBezTo>
                  <a:cubicBezTo>
                    <a:pt x="228" y="252"/>
                    <a:pt x="228" y="252"/>
                    <a:pt x="228" y="252"/>
                  </a:cubicBezTo>
                  <a:cubicBezTo>
                    <a:pt x="228" y="251"/>
                    <a:pt x="228" y="251"/>
                    <a:pt x="228" y="251"/>
                  </a:cubicBezTo>
                  <a:cubicBezTo>
                    <a:pt x="229" y="251"/>
                    <a:pt x="230" y="250"/>
                    <a:pt x="230" y="250"/>
                  </a:cubicBezTo>
                  <a:cubicBezTo>
                    <a:pt x="230" y="250"/>
                    <a:pt x="230" y="250"/>
                    <a:pt x="230" y="250"/>
                  </a:cubicBezTo>
                  <a:cubicBezTo>
                    <a:pt x="230" y="250"/>
                    <a:pt x="230" y="250"/>
                    <a:pt x="230" y="250"/>
                  </a:cubicBezTo>
                  <a:cubicBezTo>
                    <a:pt x="231" y="250"/>
                    <a:pt x="231" y="249"/>
                    <a:pt x="231" y="249"/>
                  </a:cubicBezTo>
                  <a:cubicBezTo>
                    <a:pt x="231" y="249"/>
                    <a:pt x="231" y="249"/>
                    <a:pt x="232" y="248"/>
                  </a:cubicBezTo>
                  <a:cubicBezTo>
                    <a:pt x="232" y="248"/>
                    <a:pt x="232" y="248"/>
                    <a:pt x="232" y="248"/>
                  </a:cubicBezTo>
                  <a:cubicBezTo>
                    <a:pt x="232" y="248"/>
                    <a:pt x="232" y="248"/>
                    <a:pt x="232" y="248"/>
                  </a:cubicBezTo>
                  <a:cubicBezTo>
                    <a:pt x="233" y="248"/>
                    <a:pt x="233" y="248"/>
                    <a:pt x="233" y="247"/>
                  </a:cubicBezTo>
                  <a:cubicBezTo>
                    <a:pt x="234" y="247"/>
                    <a:pt x="235" y="246"/>
                    <a:pt x="235" y="245"/>
                  </a:cubicBezTo>
                  <a:cubicBezTo>
                    <a:pt x="236" y="245"/>
                    <a:pt x="236" y="244"/>
                    <a:pt x="238" y="243"/>
                  </a:cubicBezTo>
                  <a:cubicBezTo>
                    <a:pt x="238" y="243"/>
                    <a:pt x="238" y="243"/>
                    <a:pt x="238" y="243"/>
                  </a:cubicBezTo>
                  <a:cubicBezTo>
                    <a:pt x="238" y="243"/>
                    <a:pt x="238" y="243"/>
                    <a:pt x="238" y="243"/>
                  </a:cubicBezTo>
                  <a:cubicBezTo>
                    <a:pt x="239" y="242"/>
                    <a:pt x="240" y="241"/>
                    <a:pt x="241" y="241"/>
                  </a:cubicBezTo>
                  <a:cubicBezTo>
                    <a:pt x="241" y="240"/>
                    <a:pt x="242" y="240"/>
                    <a:pt x="242" y="240"/>
                  </a:cubicBezTo>
                  <a:cubicBezTo>
                    <a:pt x="242" y="240"/>
                    <a:pt x="242" y="240"/>
                    <a:pt x="242" y="240"/>
                  </a:cubicBezTo>
                  <a:cubicBezTo>
                    <a:pt x="242" y="240"/>
                    <a:pt x="242" y="240"/>
                    <a:pt x="242" y="240"/>
                  </a:cubicBezTo>
                  <a:cubicBezTo>
                    <a:pt x="243" y="240"/>
                    <a:pt x="243" y="240"/>
                    <a:pt x="243" y="240"/>
                  </a:cubicBezTo>
                  <a:cubicBezTo>
                    <a:pt x="243" y="240"/>
                    <a:pt x="243" y="240"/>
                    <a:pt x="243" y="240"/>
                  </a:cubicBezTo>
                  <a:cubicBezTo>
                    <a:pt x="243" y="240"/>
                    <a:pt x="243" y="239"/>
                    <a:pt x="243" y="239"/>
                  </a:cubicBezTo>
                  <a:cubicBezTo>
                    <a:pt x="243" y="239"/>
                    <a:pt x="243" y="239"/>
                    <a:pt x="243" y="239"/>
                  </a:cubicBezTo>
                  <a:cubicBezTo>
                    <a:pt x="243" y="239"/>
                    <a:pt x="243" y="239"/>
                    <a:pt x="243" y="239"/>
                  </a:cubicBezTo>
                  <a:cubicBezTo>
                    <a:pt x="243" y="239"/>
                    <a:pt x="243" y="239"/>
                    <a:pt x="243" y="239"/>
                  </a:cubicBezTo>
                  <a:cubicBezTo>
                    <a:pt x="243" y="239"/>
                    <a:pt x="243" y="239"/>
                    <a:pt x="243" y="239"/>
                  </a:cubicBezTo>
                  <a:cubicBezTo>
                    <a:pt x="242" y="239"/>
                    <a:pt x="242" y="239"/>
                    <a:pt x="242" y="239"/>
                  </a:cubicBezTo>
                  <a:cubicBezTo>
                    <a:pt x="233" y="234"/>
                    <a:pt x="228" y="229"/>
                    <a:pt x="225" y="223"/>
                  </a:cubicBezTo>
                  <a:cubicBezTo>
                    <a:pt x="220" y="215"/>
                    <a:pt x="221" y="205"/>
                    <a:pt x="221" y="198"/>
                  </a:cubicBezTo>
                  <a:cubicBezTo>
                    <a:pt x="221" y="198"/>
                    <a:pt x="221" y="198"/>
                    <a:pt x="221" y="198"/>
                  </a:cubicBezTo>
                  <a:cubicBezTo>
                    <a:pt x="221" y="198"/>
                    <a:pt x="221" y="198"/>
                    <a:pt x="221" y="198"/>
                  </a:cubicBezTo>
                  <a:cubicBezTo>
                    <a:pt x="221" y="193"/>
                    <a:pt x="221" y="185"/>
                    <a:pt x="219" y="177"/>
                  </a:cubicBezTo>
                  <a:cubicBezTo>
                    <a:pt x="224" y="161"/>
                    <a:pt x="230" y="139"/>
                    <a:pt x="234" y="121"/>
                  </a:cubicBezTo>
                  <a:cubicBezTo>
                    <a:pt x="237" y="108"/>
                    <a:pt x="236" y="95"/>
                    <a:pt x="239" y="81"/>
                  </a:cubicBezTo>
                  <a:cubicBezTo>
                    <a:pt x="240" y="75"/>
                    <a:pt x="243" y="61"/>
                    <a:pt x="243" y="48"/>
                  </a:cubicBezTo>
                  <a:cubicBezTo>
                    <a:pt x="243" y="41"/>
                    <a:pt x="243" y="35"/>
                    <a:pt x="241" y="30"/>
                  </a:cubicBezTo>
                  <a:cubicBezTo>
                    <a:pt x="240" y="25"/>
                    <a:pt x="237" y="21"/>
                    <a:pt x="232" y="20"/>
                  </a:cubicBezTo>
                  <a:cubicBezTo>
                    <a:pt x="226" y="19"/>
                    <a:pt x="221" y="20"/>
                    <a:pt x="218" y="23"/>
                  </a:cubicBezTo>
                  <a:cubicBezTo>
                    <a:pt x="214" y="26"/>
                    <a:pt x="212" y="30"/>
                    <a:pt x="210" y="35"/>
                  </a:cubicBezTo>
                  <a:cubicBezTo>
                    <a:pt x="206" y="45"/>
                    <a:pt x="205" y="59"/>
                    <a:pt x="203" y="71"/>
                  </a:cubicBezTo>
                  <a:cubicBezTo>
                    <a:pt x="198" y="96"/>
                    <a:pt x="196" y="100"/>
                    <a:pt x="193" y="114"/>
                  </a:cubicBezTo>
                  <a:cubicBezTo>
                    <a:pt x="193" y="114"/>
                    <a:pt x="193" y="114"/>
                    <a:pt x="193" y="114"/>
                  </a:cubicBezTo>
                  <a:cubicBezTo>
                    <a:pt x="189" y="126"/>
                    <a:pt x="187" y="137"/>
                    <a:pt x="185" y="147"/>
                  </a:cubicBezTo>
                  <a:cubicBezTo>
                    <a:pt x="184" y="148"/>
                    <a:pt x="184" y="149"/>
                    <a:pt x="184" y="150"/>
                  </a:cubicBezTo>
                  <a:cubicBezTo>
                    <a:pt x="184" y="150"/>
                    <a:pt x="184" y="150"/>
                    <a:pt x="184" y="150"/>
                  </a:cubicBezTo>
                  <a:cubicBezTo>
                    <a:pt x="184" y="150"/>
                    <a:pt x="184" y="150"/>
                    <a:pt x="184" y="150"/>
                  </a:cubicBezTo>
                  <a:cubicBezTo>
                    <a:pt x="184" y="151"/>
                    <a:pt x="184" y="151"/>
                    <a:pt x="184" y="151"/>
                  </a:cubicBezTo>
                  <a:cubicBezTo>
                    <a:pt x="184" y="151"/>
                    <a:pt x="184" y="151"/>
                    <a:pt x="184" y="151"/>
                  </a:cubicBezTo>
                  <a:cubicBezTo>
                    <a:pt x="184" y="151"/>
                    <a:pt x="184" y="151"/>
                    <a:pt x="184" y="151"/>
                  </a:cubicBezTo>
                  <a:cubicBezTo>
                    <a:pt x="184" y="151"/>
                    <a:pt x="184" y="151"/>
                    <a:pt x="184" y="151"/>
                  </a:cubicBezTo>
                  <a:cubicBezTo>
                    <a:pt x="184" y="151"/>
                    <a:pt x="184" y="151"/>
                    <a:pt x="184" y="151"/>
                  </a:cubicBezTo>
                  <a:cubicBezTo>
                    <a:pt x="184" y="151"/>
                    <a:pt x="184" y="151"/>
                    <a:pt x="184" y="151"/>
                  </a:cubicBezTo>
                  <a:cubicBezTo>
                    <a:pt x="184" y="151"/>
                    <a:pt x="184" y="151"/>
                    <a:pt x="184" y="151"/>
                  </a:cubicBezTo>
                  <a:cubicBezTo>
                    <a:pt x="184" y="151"/>
                    <a:pt x="184" y="151"/>
                    <a:pt x="184" y="151"/>
                  </a:cubicBezTo>
                  <a:cubicBezTo>
                    <a:pt x="185" y="151"/>
                    <a:pt x="185" y="151"/>
                    <a:pt x="185" y="151"/>
                  </a:cubicBezTo>
                  <a:cubicBezTo>
                    <a:pt x="185" y="150"/>
                    <a:pt x="186" y="150"/>
                    <a:pt x="187" y="150"/>
                  </a:cubicBezTo>
                  <a:cubicBezTo>
                    <a:pt x="187" y="150"/>
                    <a:pt x="187" y="150"/>
                    <a:pt x="187" y="150"/>
                  </a:cubicBezTo>
                  <a:cubicBezTo>
                    <a:pt x="187" y="150"/>
                    <a:pt x="187" y="150"/>
                    <a:pt x="187" y="150"/>
                  </a:cubicBezTo>
                  <a:cubicBezTo>
                    <a:pt x="189" y="149"/>
                    <a:pt x="190" y="148"/>
                    <a:pt x="191" y="148"/>
                  </a:cubicBezTo>
                  <a:cubicBezTo>
                    <a:pt x="192" y="148"/>
                    <a:pt x="193" y="148"/>
                    <a:pt x="195" y="147"/>
                  </a:cubicBezTo>
                  <a:cubicBezTo>
                    <a:pt x="195" y="147"/>
                    <a:pt x="195" y="147"/>
                    <a:pt x="195" y="147"/>
                  </a:cubicBezTo>
                  <a:cubicBezTo>
                    <a:pt x="195" y="147"/>
                    <a:pt x="195" y="146"/>
                    <a:pt x="195" y="146"/>
                  </a:cubicBezTo>
                  <a:cubicBezTo>
                    <a:pt x="195" y="146"/>
                    <a:pt x="195" y="146"/>
                    <a:pt x="195" y="146"/>
                  </a:cubicBezTo>
                  <a:cubicBezTo>
                    <a:pt x="195" y="146"/>
                    <a:pt x="195" y="146"/>
                    <a:pt x="195" y="146"/>
                  </a:cubicBezTo>
                  <a:cubicBezTo>
                    <a:pt x="195" y="146"/>
                    <a:pt x="195" y="146"/>
                    <a:pt x="195" y="146"/>
                  </a:cubicBezTo>
                  <a:cubicBezTo>
                    <a:pt x="196" y="146"/>
                    <a:pt x="197" y="146"/>
                    <a:pt x="197" y="145"/>
                  </a:cubicBezTo>
                  <a:cubicBezTo>
                    <a:pt x="197" y="145"/>
                    <a:pt x="198" y="145"/>
                    <a:pt x="198" y="145"/>
                  </a:cubicBezTo>
                  <a:cubicBezTo>
                    <a:pt x="198" y="145"/>
                    <a:pt x="198" y="145"/>
                    <a:pt x="198" y="145"/>
                  </a:cubicBezTo>
                  <a:cubicBezTo>
                    <a:pt x="198" y="145"/>
                    <a:pt x="198" y="145"/>
                    <a:pt x="198" y="145"/>
                  </a:cubicBezTo>
                  <a:cubicBezTo>
                    <a:pt x="198" y="145"/>
                    <a:pt x="198" y="145"/>
                    <a:pt x="198" y="145"/>
                  </a:cubicBezTo>
                  <a:cubicBezTo>
                    <a:pt x="198" y="145"/>
                    <a:pt x="198" y="145"/>
                    <a:pt x="198" y="145"/>
                  </a:cubicBezTo>
                  <a:cubicBezTo>
                    <a:pt x="198" y="145"/>
                    <a:pt x="198" y="145"/>
                    <a:pt x="198" y="145"/>
                  </a:cubicBezTo>
                  <a:cubicBezTo>
                    <a:pt x="198" y="145"/>
                    <a:pt x="198" y="145"/>
                    <a:pt x="198" y="145"/>
                  </a:cubicBezTo>
                  <a:cubicBezTo>
                    <a:pt x="199" y="144"/>
                    <a:pt x="200" y="144"/>
                    <a:pt x="201" y="143"/>
                  </a:cubicBezTo>
                  <a:cubicBezTo>
                    <a:pt x="202" y="143"/>
                    <a:pt x="202" y="143"/>
                    <a:pt x="202" y="143"/>
                  </a:cubicBezTo>
                  <a:cubicBezTo>
                    <a:pt x="203" y="143"/>
                    <a:pt x="203" y="143"/>
                    <a:pt x="203" y="143"/>
                  </a:cubicBezTo>
                  <a:cubicBezTo>
                    <a:pt x="203" y="143"/>
                    <a:pt x="203" y="143"/>
                    <a:pt x="203" y="144"/>
                  </a:cubicBezTo>
                  <a:cubicBezTo>
                    <a:pt x="203" y="144"/>
                    <a:pt x="203" y="145"/>
                    <a:pt x="203" y="145"/>
                  </a:cubicBezTo>
                  <a:cubicBezTo>
                    <a:pt x="203" y="146"/>
                    <a:pt x="202" y="147"/>
                    <a:pt x="202" y="147"/>
                  </a:cubicBezTo>
                  <a:cubicBezTo>
                    <a:pt x="201" y="148"/>
                    <a:pt x="200" y="148"/>
                    <a:pt x="200" y="149"/>
                  </a:cubicBezTo>
                  <a:cubicBezTo>
                    <a:pt x="199" y="149"/>
                    <a:pt x="199" y="149"/>
                    <a:pt x="199" y="149"/>
                  </a:cubicBezTo>
                  <a:cubicBezTo>
                    <a:pt x="199" y="149"/>
                    <a:pt x="199" y="149"/>
                    <a:pt x="199" y="149"/>
                  </a:cubicBezTo>
                  <a:cubicBezTo>
                    <a:pt x="199" y="149"/>
                    <a:pt x="199" y="149"/>
                    <a:pt x="198" y="149"/>
                  </a:cubicBezTo>
                  <a:cubicBezTo>
                    <a:pt x="198" y="149"/>
                    <a:pt x="198" y="149"/>
                    <a:pt x="198" y="149"/>
                  </a:cubicBezTo>
                  <a:cubicBezTo>
                    <a:pt x="198" y="150"/>
                    <a:pt x="198" y="150"/>
                    <a:pt x="198" y="150"/>
                  </a:cubicBezTo>
                  <a:cubicBezTo>
                    <a:pt x="198" y="150"/>
                    <a:pt x="198" y="150"/>
                    <a:pt x="197" y="150"/>
                  </a:cubicBezTo>
                  <a:cubicBezTo>
                    <a:pt x="197" y="151"/>
                    <a:pt x="197" y="151"/>
                    <a:pt x="196" y="151"/>
                  </a:cubicBezTo>
                  <a:cubicBezTo>
                    <a:pt x="195" y="151"/>
                    <a:pt x="195" y="152"/>
                    <a:pt x="194" y="152"/>
                  </a:cubicBezTo>
                  <a:cubicBezTo>
                    <a:pt x="194" y="152"/>
                    <a:pt x="194" y="152"/>
                    <a:pt x="194" y="152"/>
                  </a:cubicBezTo>
                  <a:cubicBezTo>
                    <a:pt x="194" y="152"/>
                    <a:pt x="194" y="152"/>
                    <a:pt x="194" y="152"/>
                  </a:cubicBezTo>
                  <a:cubicBezTo>
                    <a:pt x="194" y="153"/>
                    <a:pt x="194" y="153"/>
                    <a:pt x="194" y="153"/>
                  </a:cubicBezTo>
                  <a:cubicBezTo>
                    <a:pt x="194" y="153"/>
                    <a:pt x="194" y="153"/>
                    <a:pt x="194" y="153"/>
                  </a:cubicBezTo>
                  <a:cubicBezTo>
                    <a:pt x="194" y="153"/>
                    <a:pt x="194" y="153"/>
                    <a:pt x="194" y="153"/>
                  </a:cubicBezTo>
                  <a:cubicBezTo>
                    <a:pt x="194" y="155"/>
                    <a:pt x="194" y="157"/>
                    <a:pt x="195" y="158"/>
                  </a:cubicBezTo>
                  <a:cubicBezTo>
                    <a:pt x="196" y="159"/>
                    <a:pt x="197" y="160"/>
                    <a:pt x="198" y="160"/>
                  </a:cubicBezTo>
                  <a:cubicBezTo>
                    <a:pt x="198" y="160"/>
                    <a:pt x="198" y="160"/>
                    <a:pt x="198" y="160"/>
                  </a:cubicBezTo>
                  <a:cubicBezTo>
                    <a:pt x="198" y="160"/>
                    <a:pt x="198" y="160"/>
                    <a:pt x="198" y="160"/>
                  </a:cubicBezTo>
                  <a:cubicBezTo>
                    <a:pt x="198" y="160"/>
                    <a:pt x="198" y="160"/>
                    <a:pt x="198" y="160"/>
                  </a:cubicBezTo>
                  <a:cubicBezTo>
                    <a:pt x="198" y="160"/>
                    <a:pt x="198" y="160"/>
                    <a:pt x="198" y="160"/>
                  </a:cubicBezTo>
                  <a:cubicBezTo>
                    <a:pt x="198" y="160"/>
                    <a:pt x="199" y="161"/>
                    <a:pt x="200" y="161"/>
                  </a:cubicBezTo>
                  <a:cubicBezTo>
                    <a:pt x="200" y="161"/>
                    <a:pt x="200" y="161"/>
                    <a:pt x="200" y="161"/>
                  </a:cubicBezTo>
                  <a:cubicBezTo>
                    <a:pt x="200" y="161"/>
                    <a:pt x="200" y="161"/>
                    <a:pt x="200" y="161"/>
                  </a:cubicBezTo>
                  <a:cubicBezTo>
                    <a:pt x="200" y="161"/>
                    <a:pt x="200" y="161"/>
                    <a:pt x="200" y="161"/>
                  </a:cubicBezTo>
                  <a:cubicBezTo>
                    <a:pt x="202" y="161"/>
                    <a:pt x="205" y="162"/>
                    <a:pt x="207" y="162"/>
                  </a:cubicBezTo>
                  <a:cubicBezTo>
                    <a:pt x="209" y="162"/>
                    <a:pt x="210" y="163"/>
                    <a:pt x="212" y="163"/>
                  </a:cubicBezTo>
                  <a:cubicBezTo>
                    <a:pt x="213" y="163"/>
                    <a:pt x="214" y="163"/>
                    <a:pt x="216" y="164"/>
                  </a:cubicBezTo>
                  <a:cubicBezTo>
                    <a:pt x="217" y="164"/>
                    <a:pt x="217" y="165"/>
                    <a:pt x="218" y="165"/>
                  </a:cubicBezTo>
                  <a:cubicBezTo>
                    <a:pt x="218" y="165"/>
                    <a:pt x="218" y="165"/>
                    <a:pt x="218" y="166"/>
                  </a:cubicBezTo>
                  <a:cubicBezTo>
                    <a:pt x="218" y="167"/>
                    <a:pt x="218" y="167"/>
                    <a:pt x="217" y="167"/>
                  </a:cubicBezTo>
                  <a:cubicBezTo>
                    <a:pt x="217" y="167"/>
                    <a:pt x="217" y="167"/>
                    <a:pt x="216" y="167"/>
                  </a:cubicBezTo>
                  <a:cubicBezTo>
                    <a:pt x="215" y="167"/>
                    <a:pt x="213" y="167"/>
                    <a:pt x="212" y="167"/>
                  </a:cubicBezTo>
                  <a:cubicBezTo>
                    <a:pt x="209" y="166"/>
                    <a:pt x="208" y="166"/>
                    <a:pt x="206" y="166"/>
                  </a:cubicBezTo>
                  <a:cubicBezTo>
                    <a:pt x="206" y="166"/>
                    <a:pt x="206" y="166"/>
                    <a:pt x="206" y="166"/>
                  </a:cubicBezTo>
                  <a:cubicBezTo>
                    <a:pt x="206" y="166"/>
                    <a:pt x="206" y="166"/>
                    <a:pt x="206" y="166"/>
                  </a:cubicBezTo>
                  <a:cubicBezTo>
                    <a:pt x="206" y="166"/>
                    <a:pt x="206" y="166"/>
                    <a:pt x="206" y="166"/>
                  </a:cubicBezTo>
                  <a:cubicBezTo>
                    <a:pt x="205" y="166"/>
                    <a:pt x="203" y="166"/>
                    <a:pt x="202" y="166"/>
                  </a:cubicBezTo>
                  <a:cubicBezTo>
                    <a:pt x="202" y="165"/>
                    <a:pt x="201" y="165"/>
                    <a:pt x="201" y="166"/>
                  </a:cubicBezTo>
                  <a:cubicBezTo>
                    <a:pt x="200" y="166"/>
                    <a:pt x="200" y="166"/>
                    <a:pt x="200" y="166"/>
                  </a:cubicBezTo>
                  <a:cubicBezTo>
                    <a:pt x="200" y="166"/>
                    <a:pt x="200" y="166"/>
                    <a:pt x="200" y="166"/>
                  </a:cubicBezTo>
                  <a:cubicBezTo>
                    <a:pt x="200" y="166"/>
                    <a:pt x="200" y="167"/>
                    <a:pt x="200" y="167"/>
                  </a:cubicBezTo>
                  <a:cubicBezTo>
                    <a:pt x="200" y="167"/>
                    <a:pt x="200" y="167"/>
                    <a:pt x="200" y="167"/>
                  </a:cubicBezTo>
                  <a:cubicBezTo>
                    <a:pt x="200" y="167"/>
                    <a:pt x="200" y="167"/>
                    <a:pt x="200" y="167"/>
                  </a:cubicBezTo>
                  <a:cubicBezTo>
                    <a:pt x="200" y="167"/>
                    <a:pt x="200" y="167"/>
                    <a:pt x="200" y="167"/>
                  </a:cubicBezTo>
                  <a:cubicBezTo>
                    <a:pt x="200" y="167"/>
                    <a:pt x="200" y="167"/>
                    <a:pt x="200" y="167"/>
                  </a:cubicBezTo>
                  <a:cubicBezTo>
                    <a:pt x="200" y="167"/>
                    <a:pt x="200" y="167"/>
                    <a:pt x="200" y="167"/>
                  </a:cubicBezTo>
                  <a:cubicBezTo>
                    <a:pt x="200" y="167"/>
                    <a:pt x="200" y="167"/>
                    <a:pt x="200" y="167"/>
                  </a:cubicBezTo>
                  <a:cubicBezTo>
                    <a:pt x="201" y="167"/>
                    <a:pt x="204" y="168"/>
                    <a:pt x="206" y="169"/>
                  </a:cubicBezTo>
                  <a:cubicBezTo>
                    <a:pt x="208" y="169"/>
                    <a:pt x="208" y="170"/>
                    <a:pt x="212" y="172"/>
                  </a:cubicBezTo>
                  <a:cubicBezTo>
                    <a:pt x="214" y="172"/>
                    <a:pt x="216" y="173"/>
                    <a:pt x="217" y="173"/>
                  </a:cubicBezTo>
                  <a:cubicBezTo>
                    <a:pt x="217" y="174"/>
                    <a:pt x="217" y="174"/>
                    <a:pt x="217" y="174"/>
                  </a:cubicBezTo>
                  <a:cubicBezTo>
                    <a:pt x="217" y="175"/>
                    <a:pt x="217" y="175"/>
                    <a:pt x="217" y="176"/>
                  </a:cubicBezTo>
                  <a:cubicBezTo>
                    <a:pt x="217" y="176"/>
                    <a:pt x="217" y="176"/>
                    <a:pt x="217" y="176"/>
                  </a:cubicBezTo>
                  <a:cubicBezTo>
                    <a:pt x="217" y="176"/>
                    <a:pt x="217" y="176"/>
                    <a:pt x="217" y="176"/>
                  </a:cubicBezTo>
                  <a:cubicBezTo>
                    <a:pt x="217" y="177"/>
                    <a:pt x="216" y="177"/>
                    <a:pt x="216" y="177"/>
                  </a:cubicBezTo>
                  <a:cubicBezTo>
                    <a:pt x="216" y="177"/>
                    <a:pt x="216" y="177"/>
                    <a:pt x="216" y="177"/>
                  </a:cubicBezTo>
                  <a:cubicBezTo>
                    <a:pt x="215" y="177"/>
                    <a:pt x="215" y="176"/>
                    <a:pt x="214" y="176"/>
                  </a:cubicBezTo>
                  <a:cubicBezTo>
                    <a:pt x="213" y="176"/>
                    <a:pt x="212" y="175"/>
                    <a:pt x="210" y="175"/>
                  </a:cubicBezTo>
                  <a:cubicBezTo>
                    <a:pt x="207" y="174"/>
                    <a:pt x="204" y="172"/>
                    <a:pt x="202" y="172"/>
                  </a:cubicBezTo>
                  <a:cubicBezTo>
                    <a:pt x="201" y="172"/>
                    <a:pt x="200" y="171"/>
                    <a:pt x="199" y="171"/>
                  </a:cubicBezTo>
                  <a:cubicBezTo>
                    <a:pt x="199" y="171"/>
                    <a:pt x="198" y="171"/>
                    <a:pt x="198" y="171"/>
                  </a:cubicBezTo>
                  <a:cubicBezTo>
                    <a:pt x="198" y="171"/>
                    <a:pt x="198" y="171"/>
                    <a:pt x="197" y="171"/>
                  </a:cubicBezTo>
                  <a:cubicBezTo>
                    <a:pt x="197" y="171"/>
                    <a:pt x="197" y="171"/>
                    <a:pt x="197" y="171"/>
                  </a:cubicBezTo>
                  <a:cubicBezTo>
                    <a:pt x="197" y="171"/>
                    <a:pt x="197" y="171"/>
                    <a:pt x="197" y="171"/>
                  </a:cubicBezTo>
                  <a:cubicBezTo>
                    <a:pt x="197" y="171"/>
                    <a:pt x="197" y="171"/>
                    <a:pt x="197" y="171"/>
                  </a:cubicBezTo>
                  <a:cubicBezTo>
                    <a:pt x="197" y="171"/>
                    <a:pt x="197" y="171"/>
                    <a:pt x="197" y="171"/>
                  </a:cubicBezTo>
                  <a:cubicBezTo>
                    <a:pt x="197" y="171"/>
                    <a:pt x="197" y="171"/>
                    <a:pt x="197" y="171"/>
                  </a:cubicBezTo>
                  <a:cubicBezTo>
                    <a:pt x="197" y="171"/>
                    <a:pt x="197" y="171"/>
                    <a:pt x="197" y="171"/>
                  </a:cubicBezTo>
                  <a:cubicBezTo>
                    <a:pt x="197" y="171"/>
                    <a:pt x="197" y="171"/>
                    <a:pt x="197" y="171"/>
                  </a:cubicBezTo>
                  <a:cubicBezTo>
                    <a:pt x="197" y="171"/>
                    <a:pt x="197" y="171"/>
                    <a:pt x="197" y="171"/>
                  </a:cubicBezTo>
                  <a:cubicBezTo>
                    <a:pt x="197" y="171"/>
                    <a:pt x="197" y="172"/>
                    <a:pt x="197" y="172"/>
                  </a:cubicBezTo>
                  <a:cubicBezTo>
                    <a:pt x="197" y="172"/>
                    <a:pt x="197" y="172"/>
                    <a:pt x="197" y="172"/>
                  </a:cubicBezTo>
                  <a:cubicBezTo>
                    <a:pt x="197" y="172"/>
                    <a:pt x="197" y="172"/>
                    <a:pt x="197" y="172"/>
                  </a:cubicBezTo>
                  <a:cubicBezTo>
                    <a:pt x="197" y="172"/>
                    <a:pt x="197" y="172"/>
                    <a:pt x="197" y="172"/>
                  </a:cubicBezTo>
                  <a:cubicBezTo>
                    <a:pt x="198" y="173"/>
                    <a:pt x="200" y="173"/>
                    <a:pt x="201" y="174"/>
                  </a:cubicBezTo>
                  <a:cubicBezTo>
                    <a:pt x="202" y="175"/>
                    <a:pt x="203" y="176"/>
                    <a:pt x="204" y="176"/>
                  </a:cubicBezTo>
                  <a:cubicBezTo>
                    <a:pt x="205" y="177"/>
                    <a:pt x="206" y="178"/>
                    <a:pt x="206" y="178"/>
                  </a:cubicBezTo>
                  <a:cubicBezTo>
                    <a:pt x="207" y="178"/>
                    <a:pt x="208" y="179"/>
                    <a:pt x="210" y="180"/>
                  </a:cubicBezTo>
                  <a:cubicBezTo>
                    <a:pt x="210" y="180"/>
                    <a:pt x="211" y="180"/>
                    <a:pt x="211" y="181"/>
                  </a:cubicBezTo>
                  <a:cubicBezTo>
                    <a:pt x="211" y="181"/>
                    <a:pt x="211" y="181"/>
                    <a:pt x="211" y="182"/>
                  </a:cubicBezTo>
                  <a:cubicBezTo>
                    <a:pt x="211" y="183"/>
                    <a:pt x="210" y="183"/>
                    <a:pt x="210" y="183"/>
                  </a:cubicBezTo>
                  <a:cubicBezTo>
                    <a:pt x="210" y="183"/>
                    <a:pt x="209" y="183"/>
                    <a:pt x="209" y="183"/>
                  </a:cubicBezTo>
                  <a:cubicBezTo>
                    <a:pt x="208" y="183"/>
                    <a:pt x="207" y="182"/>
                    <a:pt x="205" y="181"/>
                  </a:cubicBezTo>
                  <a:cubicBezTo>
                    <a:pt x="203" y="180"/>
                    <a:pt x="202" y="180"/>
                    <a:pt x="201" y="179"/>
                  </a:cubicBezTo>
                  <a:cubicBezTo>
                    <a:pt x="201" y="179"/>
                    <a:pt x="200" y="178"/>
                    <a:pt x="199" y="178"/>
                  </a:cubicBezTo>
                  <a:cubicBezTo>
                    <a:pt x="199" y="178"/>
                    <a:pt x="199" y="178"/>
                    <a:pt x="199" y="178"/>
                  </a:cubicBezTo>
                  <a:cubicBezTo>
                    <a:pt x="199" y="178"/>
                    <a:pt x="199" y="178"/>
                    <a:pt x="199" y="178"/>
                  </a:cubicBezTo>
                  <a:cubicBezTo>
                    <a:pt x="199" y="178"/>
                    <a:pt x="198" y="177"/>
                    <a:pt x="197" y="177"/>
                  </a:cubicBezTo>
                  <a:cubicBezTo>
                    <a:pt x="197" y="176"/>
                    <a:pt x="196" y="176"/>
                    <a:pt x="196" y="175"/>
                  </a:cubicBezTo>
                  <a:cubicBezTo>
                    <a:pt x="195" y="175"/>
                    <a:pt x="194" y="175"/>
                    <a:pt x="193" y="175"/>
                  </a:cubicBezTo>
                  <a:cubicBezTo>
                    <a:pt x="193" y="175"/>
                    <a:pt x="193" y="175"/>
                    <a:pt x="192" y="175"/>
                  </a:cubicBezTo>
                  <a:cubicBezTo>
                    <a:pt x="192" y="175"/>
                    <a:pt x="192" y="176"/>
                    <a:pt x="191" y="176"/>
                  </a:cubicBezTo>
                  <a:cubicBezTo>
                    <a:pt x="191" y="176"/>
                    <a:pt x="191" y="176"/>
                    <a:pt x="191" y="176"/>
                  </a:cubicBezTo>
                  <a:cubicBezTo>
                    <a:pt x="191" y="176"/>
                    <a:pt x="191" y="176"/>
                    <a:pt x="191" y="176"/>
                  </a:cubicBezTo>
                  <a:cubicBezTo>
                    <a:pt x="191" y="177"/>
                    <a:pt x="192" y="177"/>
                    <a:pt x="192" y="178"/>
                  </a:cubicBezTo>
                  <a:cubicBezTo>
                    <a:pt x="192" y="178"/>
                    <a:pt x="192" y="178"/>
                    <a:pt x="192" y="178"/>
                  </a:cubicBezTo>
                  <a:cubicBezTo>
                    <a:pt x="192" y="178"/>
                    <a:pt x="192" y="179"/>
                    <a:pt x="192" y="179"/>
                  </a:cubicBezTo>
                  <a:cubicBezTo>
                    <a:pt x="192" y="179"/>
                    <a:pt x="192" y="179"/>
                    <a:pt x="192" y="179"/>
                  </a:cubicBezTo>
                  <a:cubicBezTo>
                    <a:pt x="193" y="179"/>
                    <a:pt x="193" y="179"/>
                    <a:pt x="193" y="179"/>
                  </a:cubicBezTo>
                  <a:cubicBezTo>
                    <a:pt x="193" y="180"/>
                    <a:pt x="193" y="180"/>
                    <a:pt x="193" y="181"/>
                  </a:cubicBezTo>
                  <a:cubicBezTo>
                    <a:pt x="194" y="181"/>
                    <a:pt x="194" y="182"/>
                    <a:pt x="194" y="183"/>
                  </a:cubicBezTo>
                  <a:cubicBezTo>
                    <a:pt x="194" y="183"/>
                    <a:pt x="194" y="183"/>
                    <a:pt x="194" y="183"/>
                  </a:cubicBezTo>
                  <a:cubicBezTo>
                    <a:pt x="195" y="183"/>
                    <a:pt x="195" y="183"/>
                    <a:pt x="195" y="183"/>
                  </a:cubicBezTo>
                  <a:cubicBezTo>
                    <a:pt x="195" y="183"/>
                    <a:pt x="195" y="183"/>
                    <a:pt x="195" y="184"/>
                  </a:cubicBezTo>
                  <a:cubicBezTo>
                    <a:pt x="196" y="184"/>
                    <a:pt x="196" y="185"/>
                    <a:pt x="197" y="186"/>
                  </a:cubicBezTo>
                  <a:cubicBezTo>
                    <a:pt x="197" y="187"/>
                    <a:pt x="197" y="187"/>
                    <a:pt x="197" y="187"/>
                  </a:cubicBezTo>
                  <a:cubicBezTo>
                    <a:pt x="197" y="188"/>
                    <a:pt x="197" y="188"/>
                    <a:pt x="197" y="188"/>
                  </a:cubicBezTo>
                  <a:cubicBezTo>
                    <a:pt x="197" y="188"/>
                    <a:pt x="197" y="188"/>
                    <a:pt x="196" y="188"/>
                  </a:cubicBezTo>
                  <a:cubicBezTo>
                    <a:pt x="196" y="189"/>
                    <a:pt x="196" y="189"/>
                    <a:pt x="196" y="188"/>
                  </a:cubicBezTo>
                  <a:cubicBezTo>
                    <a:pt x="195" y="188"/>
                    <a:pt x="194" y="187"/>
                    <a:pt x="192" y="185"/>
                  </a:cubicBezTo>
                  <a:cubicBezTo>
                    <a:pt x="191" y="183"/>
                    <a:pt x="190" y="182"/>
                    <a:pt x="190" y="181"/>
                  </a:cubicBezTo>
                  <a:cubicBezTo>
                    <a:pt x="190" y="181"/>
                    <a:pt x="190" y="181"/>
                    <a:pt x="190" y="181"/>
                  </a:cubicBezTo>
                  <a:cubicBezTo>
                    <a:pt x="190" y="181"/>
                    <a:pt x="190" y="181"/>
                    <a:pt x="190" y="181"/>
                  </a:cubicBezTo>
                  <a:cubicBezTo>
                    <a:pt x="190" y="181"/>
                    <a:pt x="190" y="181"/>
                    <a:pt x="190" y="181"/>
                  </a:cubicBezTo>
                  <a:cubicBezTo>
                    <a:pt x="190" y="181"/>
                    <a:pt x="190" y="181"/>
                    <a:pt x="190" y="181"/>
                  </a:cubicBezTo>
                  <a:cubicBezTo>
                    <a:pt x="189" y="180"/>
                    <a:pt x="188" y="179"/>
                    <a:pt x="187" y="177"/>
                  </a:cubicBezTo>
                  <a:cubicBezTo>
                    <a:pt x="187" y="177"/>
                    <a:pt x="187" y="177"/>
                    <a:pt x="187" y="177"/>
                  </a:cubicBezTo>
                  <a:cubicBezTo>
                    <a:pt x="187" y="177"/>
                    <a:pt x="187" y="177"/>
                    <a:pt x="187" y="177"/>
                  </a:cubicBezTo>
                  <a:cubicBezTo>
                    <a:pt x="187" y="177"/>
                    <a:pt x="187" y="177"/>
                    <a:pt x="187" y="177"/>
                  </a:cubicBezTo>
                  <a:cubicBezTo>
                    <a:pt x="187" y="177"/>
                    <a:pt x="187" y="177"/>
                    <a:pt x="187" y="177"/>
                  </a:cubicBezTo>
                  <a:cubicBezTo>
                    <a:pt x="182" y="174"/>
                    <a:pt x="180" y="171"/>
                    <a:pt x="178" y="169"/>
                  </a:cubicBezTo>
                  <a:cubicBezTo>
                    <a:pt x="178" y="169"/>
                    <a:pt x="178" y="169"/>
                    <a:pt x="178" y="169"/>
                  </a:cubicBezTo>
                  <a:cubicBezTo>
                    <a:pt x="176" y="167"/>
                    <a:pt x="175" y="164"/>
                    <a:pt x="176" y="161"/>
                  </a:cubicBezTo>
                  <a:cubicBezTo>
                    <a:pt x="176" y="161"/>
                    <a:pt x="176" y="161"/>
                    <a:pt x="176" y="161"/>
                  </a:cubicBezTo>
                  <a:cubicBezTo>
                    <a:pt x="176" y="160"/>
                    <a:pt x="176" y="160"/>
                    <a:pt x="176" y="160"/>
                  </a:cubicBezTo>
                  <a:cubicBezTo>
                    <a:pt x="176" y="160"/>
                    <a:pt x="176" y="160"/>
                    <a:pt x="176" y="160"/>
                  </a:cubicBezTo>
                  <a:cubicBezTo>
                    <a:pt x="177" y="149"/>
                    <a:pt x="180" y="129"/>
                    <a:pt x="181" y="113"/>
                  </a:cubicBezTo>
                  <a:cubicBezTo>
                    <a:pt x="181" y="93"/>
                    <a:pt x="178" y="90"/>
                    <a:pt x="177" y="55"/>
                  </a:cubicBezTo>
                  <a:cubicBezTo>
                    <a:pt x="177" y="38"/>
                    <a:pt x="178" y="25"/>
                    <a:pt x="176" y="15"/>
                  </a:cubicBezTo>
                  <a:cubicBezTo>
                    <a:pt x="175" y="11"/>
                    <a:pt x="173" y="7"/>
                    <a:pt x="170" y="4"/>
                  </a:cubicBezTo>
                  <a:cubicBezTo>
                    <a:pt x="168" y="3"/>
                    <a:pt x="166" y="2"/>
                    <a:pt x="164" y="1"/>
                  </a:cubicBezTo>
                  <a:cubicBezTo>
                    <a:pt x="164" y="1"/>
                    <a:pt x="163" y="1"/>
                    <a:pt x="163" y="1"/>
                  </a:cubicBezTo>
                  <a:close/>
                  <a:moveTo>
                    <a:pt x="195" y="146"/>
                  </a:moveTo>
                  <a:cubicBezTo>
                    <a:pt x="195" y="146"/>
                    <a:pt x="195" y="146"/>
                    <a:pt x="195" y="146"/>
                  </a:cubicBezTo>
                  <a:cubicBezTo>
                    <a:pt x="195" y="146"/>
                    <a:pt x="195" y="146"/>
                    <a:pt x="195" y="146"/>
                  </a:cubicBezTo>
                  <a:cubicBezTo>
                    <a:pt x="195" y="146"/>
                    <a:pt x="195" y="146"/>
                    <a:pt x="195" y="146"/>
                  </a:cubicBezTo>
                  <a:cubicBezTo>
                    <a:pt x="195" y="146"/>
                    <a:pt x="195" y="146"/>
                    <a:pt x="195" y="146"/>
                  </a:cubicBezTo>
                  <a:cubicBezTo>
                    <a:pt x="195" y="146"/>
                    <a:pt x="195" y="146"/>
                    <a:pt x="195" y="146"/>
                  </a:cubicBezTo>
                  <a:close/>
                  <a:moveTo>
                    <a:pt x="198" y="160"/>
                  </a:moveTo>
                  <a:cubicBezTo>
                    <a:pt x="198" y="160"/>
                    <a:pt x="199" y="160"/>
                    <a:pt x="199" y="160"/>
                  </a:cubicBezTo>
                  <a:cubicBezTo>
                    <a:pt x="199" y="160"/>
                    <a:pt x="199" y="160"/>
                    <a:pt x="199" y="160"/>
                  </a:cubicBezTo>
                  <a:cubicBezTo>
                    <a:pt x="199" y="160"/>
                    <a:pt x="198" y="160"/>
                    <a:pt x="198" y="160"/>
                  </a:cubicBezTo>
                  <a:cubicBezTo>
                    <a:pt x="198" y="160"/>
                    <a:pt x="198" y="160"/>
                    <a:pt x="198" y="160"/>
                  </a:cubicBezTo>
                  <a:cubicBezTo>
                    <a:pt x="198" y="160"/>
                    <a:pt x="198" y="160"/>
                    <a:pt x="198" y="160"/>
                  </a:cubicBezTo>
                  <a:cubicBezTo>
                    <a:pt x="198" y="160"/>
                    <a:pt x="198" y="160"/>
                    <a:pt x="198" y="160"/>
                  </a:cubicBezTo>
                  <a:cubicBezTo>
                    <a:pt x="198" y="160"/>
                    <a:pt x="198" y="160"/>
                    <a:pt x="198" y="160"/>
                  </a:cubicBezTo>
                  <a:cubicBezTo>
                    <a:pt x="198" y="160"/>
                    <a:pt x="198" y="160"/>
                    <a:pt x="198" y="160"/>
                  </a:cubicBezTo>
                  <a:cubicBezTo>
                    <a:pt x="198" y="160"/>
                    <a:pt x="198" y="160"/>
                    <a:pt x="198" y="160"/>
                  </a:cubicBez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7">
              <a:extLst>
                <a:ext uri="{FF2B5EF4-FFF2-40B4-BE49-F238E27FC236}">
                  <a16:creationId xmlns:a16="http://schemas.microsoft.com/office/drawing/2014/main" id="{D7ACEFBC-4D48-443D-BD00-324CC64C25DC}"/>
                </a:ext>
              </a:extLst>
            </p:cNvPr>
            <p:cNvSpPr>
              <a:spLocks noEditPoints="1"/>
            </p:cNvSpPr>
            <p:nvPr/>
          </p:nvSpPr>
          <p:spPr bwMode="auto">
            <a:xfrm>
              <a:off x="9876142" y="3818863"/>
              <a:ext cx="578980" cy="574643"/>
            </a:xfrm>
            <a:custGeom>
              <a:avLst/>
              <a:gdLst>
                <a:gd name="T0" fmla="*/ 191 w 226"/>
                <a:gd name="T1" fmla="*/ 44 h 224"/>
                <a:gd name="T2" fmla="*/ 98 w 226"/>
                <a:gd name="T3" fmla="*/ 50 h 224"/>
                <a:gd name="T4" fmla="*/ 102 w 226"/>
                <a:gd name="T5" fmla="*/ 41 h 224"/>
                <a:gd name="T6" fmla="*/ 104 w 226"/>
                <a:gd name="T7" fmla="*/ 38 h 224"/>
                <a:gd name="T8" fmla="*/ 106 w 226"/>
                <a:gd name="T9" fmla="*/ 34 h 224"/>
                <a:gd name="T10" fmla="*/ 99 w 226"/>
                <a:gd name="T11" fmla="*/ 30 h 224"/>
                <a:gd name="T12" fmla="*/ 104 w 226"/>
                <a:gd name="T13" fmla="*/ 30 h 224"/>
                <a:gd name="T14" fmla="*/ 104 w 226"/>
                <a:gd name="T15" fmla="*/ 29 h 224"/>
                <a:gd name="T16" fmla="*/ 106 w 226"/>
                <a:gd name="T17" fmla="*/ 27 h 224"/>
                <a:gd name="T18" fmla="*/ 100 w 226"/>
                <a:gd name="T19" fmla="*/ 20 h 224"/>
                <a:gd name="T20" fmla="*/ 106 w 226"/>
                <a:gd name="T21" fmla="*/ 23 h 224"/>
                <a:gd name="T22" fmla="*/ 110 w 226"/>
                <a:gd name="T23" fmla="*/ 22 h 224"/>
                <a:gd name="T24" fmla="*/ 112 w 226"/>
                <a:gd name="T25" fmla="*/ 23 h 224"/>
                <a:gd name="T26" fmla="*/ 114 w 226"/>
                <a:gd name="T27" fmla="*/ 26 h 224"/>
                <a:gd name="T28" fmla="*/ 81 w 226"/>
                <a:gd name="T29" fmla="*/ 37 h 224"/>
                <a:gd name="T30" fmla="*/ 34 w 226"/>
                <a:gd name="T31" fmla="*/ 79 h 224"/>
                <a:gd name="T32" fmla="*/ 80 w 226"/>
                <a:gd name="T33" fmla="*/ 71 h 224"/>
                <a:gd name="T34" fmla="*/ 62 w 226"/>
                <a:gd name="T35" fmla="*/ 86 h 224"/>
                <a:gd name="T36" fmla="*/ 31 w 226"/>
                <a:gd name="T37" fmla="*/ 86 h 224"/>
                <a:gd name="T38" fmla="*/ 41 w 226"/>
                <a:gd name="T39" fmla="*/ 101 h 224"/>
                <a:gd name="T40" fmla="*/ 38 w 226"/>
                <a:gd name="T41" fmla="*/ 112 h 224"/>
                <a:gd name="T42" fmla="*/ 46 w 226"/>
                <a:gd name="T43" fmla="*/ 114 h 224"/>
                <a:gd name="T44" fmla="*/ 49 w 226"/>
                <a:gd name="T45" fmla="*/ 120 h 224"/>
                <a:gd name="T46" fmla="*/ 57 w 226"/>
                <a:gd name="T47" fmla="*/ 118 h 224"/>
                <a:gd name="T48" fmla="*/ 62 w 226"/>
                <a:gd name="T49" fmla="*/ 114 h 224"/>
                <a:gd name="T50" fmla="*/ 67 w 226"/>
                <a:gd name="T51" fmla="*/ 108 h 224"/>
                <a:gd name="T52" fmla="*/ 63 w 226"/>
                <a:gd name="T53" fmla="*/ 120 h 224"/>
                <a:gd name="T54" fmla="*/ 90 w 226"/>
                <a:gd name="T55" fmla="*/ 148 h 224"/>
                <a:gd name="T56" fmla="*/ 72 w 226"/>
                <a:gd name="T57" fmla="*/ 147 h 224"/>
                <a:gd name="T58" fmla="*/ 55 w 226"/>
                <a:gd name="T59" fmla="*/ 143 h 224"/>
                <a:gd name="T60" fmla="*/ 40 w 226"/>
                <a:gd name="T61" fmla="*/ 139 h 224"/>
                <a:gd name="T62" fmla="*/ 43 w 226"/>
                <a:gd name="T63" fmla="*/ 165 h 224"/>
                <a:gd name="T64" fmla="*/ 9 w 226"/>
                <a:gd name="T65" fmla="*/ 103 h 224"/>
                <a:gd name="T66" fmla="*/ 8 w 226"/>
                <a:gd name="T67" fmla="*/ 103 h 224"/>
                <a:gd name="T68" fmla="*/ 132 w 226"/>
                <a:gd name="T69" fmla="*/ 222 h 224"/>
                <a:gd name="T70" fmla="*/ 99 w 226"/>
                <a:gd name="T71" fmla="*/ 172 h 224"/>
                <a:gd name="T72" fmla="*/ 98 w 226"/>
                <a:gd name="T73" fmla="*/ 172 h 224"/>
                <a:gd name="T74" fmla="*/ 93 w 226"/>
                <a:gd name="T75" fmla="*/ 176 h 224"/>
                <a:gd name="T76" fmla="*/ 90 w 226"/>
                <a:gd name="T77" fmla="*/ 177 h 224"/>
                <a:gd name="T78" fmla="*/ 92 w 226"/>
                <a:gd name="T79" fmla="*/ 174 h 224"/>
                <a:gd name="T80" fmla="*/ 86 w 226"/>
                <a:gd name="T81" fmla="*/ 173 h 224"/>
                <a:gd name="T82" fmla="*/ 89 w 226"/>
                <a:gd name="T83" fmla="*/ 170 h 224"/>
                <a:gd name="T84" fmla="*/ 89 w 226"/>
                <a:gd name="T85" fmla="*/ 169 h 224"/>
                <a:gd name="T86" fmla="*/ 85 w 226"/>
                <a:gd name="T87" fmla="*/ 168 h 224"/>
                <a:gd name="T88" fmla="*/ 89 w 226"/>
                <a:gd name="T89" fmla="*/ 166 h 224"/>
                <a:gd name="T90" fmla="*/ 91 w 226"/>
                <a:gd name="T91" fmla="*/ 160 h 224"/>
                <a:gd name="T92" fmla="*/ 91 w 226"/>
                <a:gd name="T93" fmla="*/ 158 h 224"/>
                <a:gd name="T94" fmla="*/ 99 w 226"/>
                <a:gd name="T95" fmla="*/ 163 h 224"/>
                <a:gd name="T96" fmla="*/ 222 w 226"/>
                <a:gd name="T97" fmla="*/ 121 h 224"/>
                <a:gd name="T98" fmla="*/ 140 w 226"/>
                <a:gd name="T99" fmla="*/ 112 h 224"/>
                <a:gd name="T100" fmla="*/ 145 w 226"/>
                <a:gd name="T101" fmla="*/ 118 h 224"/>
                <a:gd name="T102" fmla="*/ 144 w 226"/>
                <a:gd name="T103" fmla="*/ 120 h 224"/>
                <a:gd name="T104" fmla="*/ 137 w 226"/>
                <a:gd name="T105" fmla="*/ 121 h 224"/>
                <a:gd name="T106" fmla="*/ 136 w 226"/>
                <a:gd name="T107" fmla="*/ 131 h 224"/>
                <a:gd name="T108" fmla="*/ 133 w 226"/>
                <a:gd name="T109" fmla="*/ 124 h 224"/>
                <a:gd name="T110" fmla="*/ 131 w 226"/>
                <a:gd name="T111" fmla="*/ 123 h 224"/>
                <a:gd name="T112" fmla="*/ 128 w 226"/>
                <a:gd name="T113" fmla="*/ 130 h 224"/>
                <a:gd name="T114" fmla="*/ 126 w 226"/>
                <a:gd name="T115" fmla="*/ 121 h 224"/>
                <a:gd name="T116" fmla="*/ 121 w 226"/>
                <a:gd name="T117" fmla="*/ 127 h 224"/>
                <a:gd name="T118" fmla="*/ 128 w 226"/>
                <a:gd name="T119" fmla="*/ 112 h 224"/>
                <a:gd name="T120" fmla="*/ 145 w 226"/>
                <a:gd name="T121" fmla="*/ 117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6" h="224">
                  <a:moveTo>
                    <a:pt x="223" y="70"/>
                  </a:moveTo>
                  <a:cubicBezTo>
                    <a:pt x="223" y="69"/>
                    <a:pt x="223" y="67"/>
                    <a:pt x="222" y="65"/>
                  </a:cubicBezTo>
                  <a:cubicBezTo>
                    <a:pt x="222" y="64"/>
                    <a:pt x="221" y="63"/>
                    <a:pt x="220" y="62"/>
                  </a:cubicBezTo>
                  <a:cubicBezTo>
                    <a:pt x="219" y="60"/>
                    <a:pt x="216" y="60"/>
                    <a:pt x="214" y="60"/>
                  </a:cubicBezTo>
                  <a:cubicBezTo>
                    <a:pt x="211" y="60"/>
                    <a:pt x="208" y="60"/>
                    <a:pt x="205" y="62"/>
                  </a:cubicBezTo>
                  <a:cubicBezTo>
                    <a:pt x="199" y="64"/>
                    <a:pt x="191" y="67"/>
                    <a:pt x="185" y="69"/>
                  </a:cubicBezTo>
                  <a:cubicBezTo>
                    <a:pt x="169" y="73"/>
                    <a:pt x="152" y="79"/>
                    <a:pt x="143" y="81"/>
                  </a:cubicBezTo>
                  <a:cubicBezTo>
                    <a:pt x="136" y="82"/>
                    <a:pt x="131" y="85"/>
                    <a:pt x="127" y="86"/>
                  </a:cubicBezTo>
                  <a:cubicBezTo>
                    <a:pt x="126" y="87"/>
                    <a:pt x="124" y="87"/>
                    <a:pt x="123" y="87"/>
                  </a:cubicBezTo>
                  <a:cubicBezTo>
                    <a:pt x="121" y="86"/>
                    <a:pt x="120" y="86"/>
                    <a:pt x="119" y="85"/>
                  </a:cubicBezTo>
                  <a:cubicBezTo>
                    <a:pt x="125" y="81"/>
                    <a:pt x="132" y="79"/>
                    <a:pt x="140" y="75"/>
                  </a:cubicBezTo>
                  <a:cubicBezTo>
                    <a:pt x="144" y="73"/>
                    <a:pt x="150" y="69"/>
                    <a:pt x="155" y="65"/>
                  </a:cubicBezTo>
                  <a:cubicBezTo>
                    <a:pt x="159" y="62"/>
                    <a:pt x="164" y="58"/>
                    <a:pt x="167" y="57"/>
                  </a:cubicBezTo>
                  <a:cubicBezTo>
                    <a:pt x="170" y="56"/>
                    <a:pt x="177" y="54"/>
                    <a:pt x="183" y="50"/>
                  </a:cubicBezTo>
                  <a:cubicBezTo>
                    <a:pt x="187" y="48"/>
                    <a:pt x="189" y="46"/>
                    <a:pt x="191" y="44"/>
                  </a:cubicBezTo>
                  <a:cubicBezTo>
                    <a:pt x="193" y="42"/>
                    <a:pt x="193" y="39"/>
                    <a:pt x="192" y="36"/>
                  </a:cubicBezTo>
                  <a:cubicBezTo>
                    <a:pt x="190" y="32"/>
                    <a:pt x="188" y="30"/>
                    <a:pt x="186" y="29"/>
                  </a:cubicBezTo>
                  <a:cubicBezTo>
                    <a:pt x="183" y="28"/>
                    <a:pt x="181" y="28"/>
                    <a:pt x="178" y="29"/>
                  </a:cubicBezTo>
                  <a:cubicBezTo>
                    <a:pt x="173" y="31"/>
                    <a:pt x="167" y="36"/>
                    <a:pt x="158" y="39"/>
                  </a:cubicBezTo>
                  <a:cubicBezTo>
                    <a:pt x="149" y="42"/>
                    <a:pt x="144" y="45"/>
                    <a:pt x="140" y="47"/>
                  </a:cubicBezTo>
                  <a:cubicBezTo>
                    <a:pt x="135" y="49"/>
                    <a:pt x="132" y="51"/>
                    <a:pt x="127" y="53"/>
                  </a:cubicBezTo>
                  <a:cubicBezTo>
                    <a:pt x="127" y="53"/>
                    <a:pt x="127" y="53"/>
                    <a:pt x="127" y="53"/>
                  </a:cubicBezTo>
                  <a:cubicBezTo>
                    <a:pt x="124" y="54"/>
                    <a:pt x="122" y="55"/>
                    <a:pt x="119" y="57"/>
                  </a:cubicBezTo>
                  <a:cubicBezTo>
                    <a:pt x="116" y="59"/>
                    <a:pt x="112" y="62"/>
                    <a:pt x="109" y="63"/>
                  </a:cubicBezTo>
                  <a:cubicBezTo>
                    <a:pt x="106" y="65"/>
                    <a:pt x="102" y="66"/>
                    <a:pt x="100" y="66"/>
                  </a:cubicBezTo>
                  <a:cubicBezTo>
                    <a:pt x="97" y="66"/>
                    <a:pt x="94" y="65"/>
                    <a:pt x="92" y="62"/>
                  </a:cubicBezTo>
                  <a:cubicBezTo>
                    <a:pt x="92" y="60"/>
                    <a:pt x="93" y="57"/>
                    <a:pt x="94" y="55"/>
                  </a:cubicBezTo>
                  <a:cubicBezTo>
                    <a:pt x="96" y="53"/>
                    <a:pt x="97" y="51"/>
                    <a:pt x="98" y="50"/>
                  </a:cubicBezTo>
                  <a:cubicBezTo>
                    <a:pt x="98" y="50"/>
                    <a:pt x="98" y="50"/>
                    <a:pt x="98" y="50"/>
                  </a:cubicBezTo>
                  <a:cubicBezTo>
                    <a:pt x="98" y="50"/>
                    <a:pt x="98" y="50"/>
                    <a:pt x="98" y="50"/>
                  </a:cubicBezTo>
                  <a:cubicBezTo>
                    <a:pt x="98" y="49"/>
                    <a:pt x="98" y="49"/>
                    <a:pt x="98" y="49"/>
                  </a:cubicBezTo>
                  <a:cubicBezTo>
                    <a:pt x="100" y="47"/>
                    <a:pt x="101" y="45"/>
                    <a:pt x="103" y="42"/>
                  </a:cubicBezTo>
                  <a:cubicBezTo>
                    <a:pt x="103" y="42"/>
                    <a:pt x="103" y="41"/>
                    <a:pt x="103" y="41"/>
                  </a:cubicBezTo>
                  <a:cubicBezTo>
                    <a:pt x="103" y="41"/>
                    <a:pt x="103" y="41"/>
                    <a:pt x="103" y="41"/>
                  </a:cubicBezTo>
                  <a:cubicBezTo>
                    <a:pt x="103" y="41"/>
                    <a:pt x="103" y="41"/>
                    <a:pt x="103" y="41"/>
                  </a:cubicBezTo>
                  <a:cubicBezTo>
                    <a:pt x="103" y="41"/>
                    <a:pt x="103" y="41"/>
                    <a:pt x="103" y="41"/>
                  </a:cubicBezTo>
                  <a:cubicBezTo>
                    <a:pt x="103" y="41"/>
                    <a:pt x="103" y="41"/>
                    <a:pt x="103" y="41"/>
                  </a:cubicBezTo>
                  <a:cubicBezTo>
                    <a:pt x="103" y="41"/>
                    <a:pt x="103" y="41"/>
                    <a:pt x="103" y="41"/>
                  </a:cubicBezTo>
                  <a:cubicBezTo>
                    <a:pt x="103" y="41"/>
                    <a:pt x="103" y="41"/>
                    <a:pt x="103" y="41"/>
                  </a:cubicBezTo>
                  <a:cubicBezTo>
                    <a:pt x="103" y="41"/>
                    <a:pt x="103" y="41"/>
                    <a:pt x="103" y="41"/>
                  </a:cubicBezTo>
                  <a:cubicBezTo>
                    <a:pt x="103" y="41"/>
                    <a:pt x="103" y="41"/>
                    <a:pt x="103" y="41"/>
                  </a:cubicBezTo>
                  <a:cubicBezTo>
                    <a:pt x="103" y="41"/>
                    <a:pt x="103" y="41"/>
                    <a:pt x="103" y="41"/>
                  </a:cubicBezTo>
                  <a:cubicBezTo>
                    <a:pt x="102" y="41"/>
                    <a:pt x="102" y="41"/>
                    <a:pt x="102" y="41"/>
                  </a:cubicBezTo>
                  <a:cubicBezTo>
                    <a:pt x="102" y="41"/>
                    <a:pt x="102" y="41"/>
                    <a:pt x="102" y="41"/>
                  </a:cubicBezTo>
                  <a:cubicBezTo>
                    <a:pt x="102" y="41"/>
                    <a:pt x="102" y="41"/>
                    <a:pt x="102" y="41"/>
                  </a:cubicBezTo>
                  <a:cubicBezTo>
                    <a:pt x="102" y="41"/>
                    <a:pt x="102" y="41"/>
                    <a:pt x="102" y="41"/>
                  </a:cubicBezTo>
                  <a:cubicBezTo>
                    <a:pt x="101" y="41"/>
                    <a:pt x="100" y="41"/>
                    <a:pt x="100" y="41"/>
                  </a:cubicBezTo>
                  <a:cubicBezTo>
                    <a:pt x="99" y="41"/>
                    <a:pt x="99" y="41"/>
                    <a:pt x="99" y="41"/>
                  </a:cubicBezTo>
                  <a:cubicBezTo>
                    <a:pt x="99" y="41"/>
                    <a:pt x="99" y="41"/>
                    <a:pt x="99" y="41"/>
                  </a:cubicBezTo>
                  <a:cubicBezTo>
                    <a:pt x="99" y="41"/>
                    <a:pt x="99" y="41"/>
                    <a:pt x="99" y="41"/>
                  </a:cubicBezTo>
                  <a:cubicBezTo>
                    <a:pt x="99" y="41"/>
                    <a:pt x="99" y="40"/>
                    <a:pt x="99" y="40"/>
                  </a:cubicBezTo>
                  <a:cubicBezTo>
                    <a:pt x="99" y="40"/>
                    <a:pt x="100" y="40"/>
                    <a:pt x="100" y="39"/>
                  </a:cubicBezTo>
                  <a:cubicBezTo>
                    <a:pt x="100" y="39"/>
                    <a:pt x="101" y="39"/>
                    <a:pt x="101" y="39"/>
                  </a:cubicBezTo>
                  <a:cubicBezTo>
                    <a:pt x="102" y="39"/>
                    <a:pt x="102" y="39"/>
                    <a:pt x="102" y="39"/>
                  </a:cubicBezTo>
                  <a:cubicBezTo>
                    <a:pt x="102" y="39"/>
                    <a:pt x="102" y="39"/>
                    <a:pt x="102" y="39"/>
                  </a:cubicBezTo>
                  <a:cubicBezTo>
                    <a:pt x="102" y="39"/>
                    <a:pt x="102" y="39"/>
                    <a:pt x="102" y="39"/>
                  </a:cubicBezTo>
                  <a:cubicBezTo>
                    <a:pt x="102" y="39"/>
                    <a:pt x="102" y="39"/>
                    <a:pt x="102" y="39"/>
                  </a:cubicBezTo>
                  <a:cubicBezTo>
                    <a:pt x="102" y="39"/>
                    <a:pt x="102" y="39"/>
                    <a:pt x="102" y="39"/>
                  </a:cubicBezTo>
                  <a:cubicBezTo>
                    <a:pt x="102" y="39"/>
                    <a:pt x="102" y="39"/>
                    <a:pt x="102" y="39"/>
                  </a:cubicBezTo>
                  <a:cubicBezTo>
                    <a:pt x="103" y="38"/>
                    <a:pt x="103" y="38"/>
                    <a:pt x="104" y="38"/>
                  </a:cubicBezTo>
                  <a:cubicBezTo>
                    <a:pt x="104" y="38"/>
                    <a:pt x="104" y="38"/>
                    <a:pt x="105" y="38"/>
                  </a:cubicBezTo>
                  <a:cubicBezTo>
                    <a:pt x="105" y="38"/>
                    <a:pt x="105" y="38"/>
                    <a:pt x="105" y="38"/>
                  </a:cubicBezTo>
                  <a:cubicBezTo>
                    <a:pt x="105" y="38"/>
                    <a:pt x="105" y="38"/>
                    <a:pt x="105" y="38"/>
                  </a:cubicBezTo>
                  <a:cubicBezTo>
                    <a:pt x="105" y="38"/>
                    <a:pt x="105" y="38"/>
                    <a:pt x="105" y="38"/>
                  </a:cubicBezTo>
                  <a:cubicBezTo>
                    <a:pt x="105" y="38"/>
                    <a:pt x="105" y="38"/>
                    <a:pt x="105" y="38"/>
                  </a:cubicBezTo>
                  <a:cubicBezTo>
                    <a:pt x="105" y="38"/>
                    <a:pt x="105" y="38"/>
                    <a:pt x="105" y="38"/>
                  </a:cubicBezTo>
                  <a:cubicBezTo>
                    <a:pt x="105" y="38"/>
                    <a:pt x="105" y="38"/>
                    <a:pt x="105" y="38"/>
                  </a:cubicBezTo>
                  <a:cubicBezTo>
                    <a:pt x="105" y="38"/>
                    <a:pt x="105" y="38"/>
                    <a:pt x="105" y="38"/>
                  </a:cubicBezTo>
                  <a:cubicBezTo>
                    <a:pt x="105" y="38"/>
                    <a:pt x="105" y="38"/>
                    <a:pt x="105" y="38"/>
                  </a:cubicBezTo>
                  <a:cubicBezTo>
                    <a:pt x="105" y="38"/>
                    <a:pt x="105" y="38"/>
                    <a:pt x="105" y="38"/>
                  </a:cubicBezTo>
                  <a:cubicBezTo>
                    <a:pt x="105" y="38"/>
                    <a:pt x="105" y="38"/>
                    <a:pt x="105" y="38"/>
                  </a:cubicBezTo>
                  <a:cubicBezTo>
                    <a:pt x="105" y="37"/>
                    <a:pt x="105" y="37"/>
                    <a:pt x="106" y="37"/>
                  </a:cubicBezTo>
                  <a:cubicBezTo>
                    <a:pt x="106" y="37"/>
                    <a:pt x="106" y="37"/>
                    <a:pt x="106" y="37"/>
                  </a:cubicBezTo>
                  <a:cubicBezTo>
                    <a:pt x="106" y="37"/>
                    <a:pt x="106" y="37"/>
                    <a:pt x="106" y="37"/>
                  </a:cubicBezTo>
                  <a:cubicBezTo>
                    <a:pt x="106" y="36"/>
                    <a:pt x="106" y="35"/>
                    <a:pt x="106" y="34"/>
                  </a:cubicBezTo>
                  <a:cubicBezTo>
                    <a:pt x="105" y="34"/>
                    <a:pt x="105" y="33"/>
                    <a:pt x="104" y="33"/>
                  </a:cubicBezTo>
                  <a:cubicBezTo>
                    <a:pt x="104" y="33"/>
                    <a:pt x="104" y="33"/>
                    <a:pt x="104" y="33"/>
                  </a:cubicBezTo>
                  <a:cubicBezTo>
                    <a:pt x="104" y="33"/>
                    <a:pt x="104" y="33"/>
                    <a:pt x="104" y="33"/>
                  </a:cubicBezTo>
                  <a:cubicBezTo>
                    <a:pt x="104" y="33"/>
                    <a:pt x="104" y="33"/>
                    <a:pt x="104" y="33"/>
                  </a:cubicBezTo>
                  <a:cubicBezTo>
                    <a:pt x="104" y="33"/>
                    <a:pt x="104" y="33"/>
                    <a:pt x="104" y="33"/>
                  </a:cubicBezTo>
                  <a:cubicBezTo>
                    <a:pt x="104" y="33"/>
                    <a:pt x="104" y="33"/>
                    <a:pt x="104" y="33"/>
                  </a:cubicBezTo>
                  <a:cubicBezTo>
                    <a:pt x="104" y="33"/>
                    <a:pt x="104" y="33"/>
                    <a:pt x="104" y="33"/>
                  </a:cubicBezTo>
                  <a:cubicBezTo>
                    <a:pt x="104" y="33"/>
                    <a:pt x="104" y="33"/>
                    <a:pt x="104" y="33"/>
                  </a:cubicBezTo>
                  <a:cubicBezTo>
                    <a:pt x="104" y="33"/>
                    <a:pt x="104" y="33"/>
                    <a:pt x="104" y="33"/>
                  </a:cubicBezTo>
                  <a:cubicBezTo>
                    <a:pt x="104" y="33"/>
                    <a:pt x="104" y="33"/>
                    <a:pt x="104" y="33"/>
                  </a:cubicBezTo>
                  <a:cubicBezTo>
                    <a:pt x="104" y="33"/>
                    <a:pt x="104" y="32"/>
                    <a:pt x="103" y="32"/>
                  </a:cubicBezTo>
                  <a:cubicBezTo>
                    <a:pt x="103" y="32"/>
                    <a:pt x="103" y="32"/>
                    <a:pt x="103" y="32"/>
                  </a:cubicBezTo>
                  <a:cubicBezTo>
                    <a:pt x="103" y="32"/>
                    <a:pt x="103" y="32"/>
                    <a:pt x="103" y="32"/>
                  </a:cubicBezTo>
                  <a:cubicBezTo>
                    <a:pt x="103" y="32"/>
                    <a:pt x="103" y="32"/>
                    <a:pt x="103" y="32"/>
                  </a:cubicBezTo>
                  <a:cubicBezTo>
                    <a:pt x="102" y="32"/>
                    <a:pt x="100" y="31"/>
                    <a:pt x="99" y="30"/>
                  </a:cubicBezTo>
                  <a:cubicBezTo>
                    <a:pt x="98" y="30"/>
                    <a:pt x="98" y="30"/>
                    <a:pt x="97" y="29"/>
                  </a:cubicBezTo>
                  <a:cubicBezTo>
                    <a:pt x="96" y="29"/>
                    <a:pt x="95" y="28"/>
                    <a:pt x="95" y="28"/>
                  </a:cubicBezTo>
                  <a:cubicBezTo>
                    <a:pt x="94" y="28"/>
                    <a:pt x="94" y="27"/>
                    <a:pt x="94" y="27"/>
                  </a:cubicBezTo>
                  <a:cubicBezTo>
                    <a:pt x="94" y="27"/>
                    <a:pt x="94" y="27"/>
                    <a:pt x="94" y="27"/>
                  </a:cubicBezTo>
                  <a:cubicBezTo>
                    <a:pt x="94" y="26"/>
                    <a:pt x="94" y="26"/>
                    <a:pt x="94" y="26"/>
                  </a:cubicBezTo>
                  <a:cubicBezTo>
                    <a:pt x="95" y="26"/>
                    <a:pt x="95" y="26"/>
                    <a:pt x="95" y="26"/>
                  </a:cubicBezTo>
                  <a:cubicBezTo>
                    <a:pt x="96" y="26"/>
                    <a:pt x="97" y="27"/>
                    <a:pt x="97" y="27"/>
                  </a:cubicBezTo>
                  <a:cubicBezTo>
                    <a:pt x="99" y="28"/>
                    <a:pt x="99" y="28"/>
                    <a:pt x="100" y="29"/>
                  </a:cubicBezTo>
                  <a:cubicBezTo>
                    <a:pt x="100" y="29"/>
                    <a:pt x="100" y="29"/>
                    <a:pt x="100" y="29"/>
                  </a:cubicBezTo>
                  <a:cubicBezTo>
                    <a:pt x="100" y="29"/>
                    <a:pt x="100" y="29"/>
                    <a:pt x="100" y="29"/>
                  </a:cubicBezTo>
                  <a:cubicBezTo>
                    <a:pt x="101" y="29"/>
                    <a:pt x="102" y="29"/>
                    <a:pt x="103" y="29"/>
                  </a:cubicBezTo>
                  <a:cubicBezTo>
                    <a:pt x="103" y="30"/>
                    <a:pt x="103" y="30"/>
                    <a:pt x="103" y="30"/>
                  </a:cubicBezTo>
                  <a:cubicBezTo>
                    <a:pt x="104" y="30"/>
                    <a:pt x="104" y="30"/>
                    <a:pt x="104" y="30"/>
                  </a:cubicBezTo>
                  <a:cubicBezTo>
                    <a:pt x="104" y="30"/>
                    <a:pt x="104" y="30"/>
                    <a:pt x="104" y="30"/>
                  </a:cubicBezTo>
                  <a:cubicBezTo>
                    <a:pt x="104" y="30"/>
                    <a:pt x="104" y="30"/>
                    <a:pt x="104" y="30"/>
                  </a:cubicBezTo>
                  <a:cubicBezTo>
                    <a:pt x="104" y="30"/>
                    <a:pt x="104" y="30"/>
                    <a:pt x="104" y="30"/>
                  </a:cubicBezTo>
                  <a:cubicBezTo>
                    <a:pt x="104" y="30"/>
                    <a:pt x="104" y="29"/>
                    <a:pt x="104" y="29"/>
                  </a:cubicBezTo>
                  <a:cubicBezTo>
                    <a:pt x="104" y="29"/>
                    <a:pt x="104" y="29"/>
                    <a:pt x="104" y="29"/>
                  </a:cubicBezTo>
                  <a:cubicBezTo>
                    <a:pt x="104" y="29"/>
                    <a:pt x="104" y="29"/>
                    <a:pt x="104" y="29"/>
                  </a:cubicBezTo>
                  <a:cubicBezTo>
                    <a:pt x="104" y="29"/>
                    <a:pt x="104" y="29"/>
                    <a:pt x="104" y="29"/>
                  </a:cubicBezTo>
                  <a:cubicBezTo>
                    <a:pt x="104" y="29"/>
                    <a:pt x="104" y="29"/>
                    <a:pt x="104" y="29"/>
                  </a:cubicBezTo>
                  <a:cubicBezTo>
                    <a:pt x="104" y="29"/>
                    <a:pt x="104" y="29"/>
                    <a:pt x="104" y="29"/>
                  </a:cubicBezTo>
                  <a:cubicBezTo>
                    <a:pt x="104" y="29"/>
                    <a:pt x="104" y="29"/>
                    <a:pt x="104" y="29"/>
                  </a:cubicBezTo>
                  <a:cubicBezTo>
                    <a:pt x="104" y="29"/>
                    <a:pt x="104" y="29"/>
                    <a:pt x="104" y="29"/>
                  </a:cubicBezTo>
                  <a:cubicBezTo>
                    <a:pt x="104" y="29"/>
                    <a:pt x="104" y="29"/>
                    <a:pt x="104" y="29"/>
                  </a:cubicBezTo>
                  <a:cubicBezTo>
                    <a:pt x="104" y="29"/>
                    <a:pt x="104" y="29"/>
                    <a:pt x="104" y="29"/>
                  </a:cubicBezTo>
                  <a:cubicBezTo>
                    <a:pt x="104" y="29"/>
                    <a:pt x="104" y="29"/>
                    <a:pt x="104" y="29"/>
                  </a:cubicBezTo>
                  <a:cubicBezTo>
                    <a:pt x="104" y="29"/>
                    <a:pt x="104" y="29"/>
                    <a:pt x="104" y="29"/>
                  </a:cubicBezTo>
                  <a:cubicBezTo>
                    <a:pt x="104" y="29"/>
                    <a:pt x="104" y="29"/>
                    <a:pt x="104" y="29"/>
                  </a:cubicBezTo>
                  <a:cubicBezTo>
                    <a:pt x="104" y="29"/>
                    <a:pt x="104" y="29"/>
                    <a:pt x="104" y="29"/>
                  </a:cubicBezTo>
                  <a:cubicBezTo>
                    <a:pt x="103" y="28"/>
                    <a:pt x="102" y="28"/>
                    <a:pt x="101" y="27"/>
                  </a:cubicBezTo>
                  <a:cubicBezTo>
                    <a:pt x="100" y="26"/>
                    <a:pt x="100" y="26"/>
                    <a:pt x="98" y="25"/>
                  </a:cubicBezTo>
                  <a:cubicBezTo>
                    <a:pt x="97" y="24"/>
                    <a:pt x="97" y="24"/>
                    <a:pt x="96" y="23"/>
                  </a:cubicBezTo>
                  <a:cubicBezTo>
                    <a:pt x="96" y="23"/>
                    <a:pt x="96" y="23"/>
                    <a:pt x="96" y="23"/>
                  </a:cubicBezTo>
                  <a:cubicBezTo>
                    <a:pt x="96" y="23"/>
                    <a:pt x="96" y="23"/>
                    <a:pt x="96" y="23"/>
                  </a:cubicBezTo>
                  <a:cubicBezTo>
                    <a:pt x="96" y="23"/>
                    <a:pt x="96" y="23"/>
                    <a:pt x="96" y="23"/>
                  </a:cubicBezTo>
                  <a:cubicBezTo>
                    <a:pt x="96" y="23"/>
                    <a:pt x="96" y="22"/>
                    <a:pt x="96" y="22"/>
                  </a:cubicBezTo>
                  <a:cubicBezTo>
                    <a:pt x="96" y="22"/>
                    <a:pt x="96" y="22"/>
                    <a:pt x="96" y="21"/>
                  </a:cubicBezTo>
                  <a:cubicBezTo>
                    <a:pt x="96" y="21"/>
                    <a:pt x="96" y="21"/>
                    <a:pt x="96" y="21"/>
                  </a:cubicBezTo>
                  <a:cubicBezTo>
                    <a:pt x="96" y="21"/>
                    <a:pt x="97" y="21"/>
                    <a:pt x="97" y="21"/>
                  </a:cubicBezTo>
                  <a:cubicBezTo>
                    <a:pt x="97" y="21"/>
                    <a:pt x="97" y="21"/>
                    <a:pt x="98" y="22"/>
                  </a:cubicBezTo>
                  <a:cubicBezTo>
                    <a:pt x="98" y="22"/>
                    <a:pt x="99" y="23"/>
                    <a:pt x="99" y="23"/>
                  </a:cubicBezTo>
                  <a:cubicBezTo>
                    <a:pt x="101" y="24"/>
                    <a:pt x="103" y="25"/>
                    <a:pt x="104" y="26"/>
                  </a:cubicBezTo>
                  <a:cubicBezTo>
                    <a:pt x="104" y="26"/>
                    <a:pt x="105" y="27"/>
                    <a:pt x="105" y="27"/>
                  </a:cubicBezTo>
                  <a:cubicBezTo>
                    <a:pt x="105" y="27"/>
                    <a:pt x="106" y="27"/>
                    <a:pt x="106" y="27"/>
                  </a:cubicBezTo>
                  <a:cubicBezTo>
                    <a:pt x="106" y="27"/>
                    <a:pt x="106" y="27"/>
                    <a:pt x="106" y="27"/>
                  </a:cubicBezTo>
                  <a:cubicBezTo>
                    <a:pt x="106" y="27"/>
                    <a:pt x="106" y="27"/>
                    <a:pt x="106" y="27"/>
                  </a:cubicBezTo>
                  <a:cubicBezTo>
                    <a:pt x="106" y="27"/>
                    <a:pt x="106" y="27"/>
                    <a:pt x="106" y="27"/>
                  </a:cubicBezTo>
                  <a:cubicBezTo>
                    <a:pt x="107" y="27"/>
                    <a:pt x="107" y="27"/>
                    <a:pt x="107" y="27"/>
                  </a:cubicBezTo>
                  <a:cubicBezTo>
                    <a:pt x="107" y="27"/>
                    <a:pt x="107" y="27"/>
                    <a:pt x="107" y="27"/>
                  </a:cubicBezTo>
                  <a:cubicBezTo>
                    <a:pt x="107" y="27"/>
                    <a:pt x="107" y="27"/>
                    <a:pt x="107" y="27"/>
                  </a:cubicBezTo>
                  <a:cubicBezTo>
                    <a:pt x="107" y="27"/>
                    <a:pt x="107" y="27"/>
                    <a:pt x="107" y="27"/>
                  </a:cubicBezTo>
                  <a:cubicBezTo>
                    <a:pt x="107" y="27"/>
                    <a:pt x="107" y="27"/>
                    <a:pt x="107" y="27"/>
                  </a:cubicBezTo>
                  <a:cubicBezTo>
                    <a:pt x="107" y="27"/>
                    <a:pt x="107" y="27"/>
                    <a:pt x="107" y="27"/>
                  </a:cubicBezTo>
                  <a:cubicBezTo>
                    <a:pt x="107" y="27"/>
                    <a:pt x="107" y="27"/>
                    <a:pt x="107" y="27"/>
                  </a:cubicBezTo>
                  <a:cubicBezTo>
                    <a:pt x="106" y="26"/>
                    <a:pt x="105" y="26"/>
                    <a:pt x="105" y="25"/>
                  </a:cubicBezTo>
                  <a:cubicBezTo>
                    <a:pt x="104" y="24"/>
                    <a:pt x="104" y="24"/>
                    <a:pt x="103" y="23"/>
                  </a:cubicBezTo>
                  <a:cubicBezTo>
                    <a:pt x="103" y="23"/>
                    <a:pt x="103" y="22"/>
                    <a:pt x="102" y="22"/>
                  </a:cubicBezTo>
                  <a:cubicBezTo>
                    <a:pt x="102" y="22"/>
                    <a:pt x="101" y="21"/>
                    <a:pt x="101" y="21"/>
                  </a:cubicBezTo>
                  <a:cubicBezTo>
                    <a:pt x="101" y="20"/>
                    <a:pt x="100" y="20"/>
                    <a:pt x="100" y="20"/>
                  </a:cubicBezTo>
                  <a:cubicBezTo>
                    <a:pt x="100" y="20"/>
                    <a:pt x="100" y="19"/>
                    <a:pt x="100" y="19"/>
                  </a:cubicBezTo>
                  <a:cubicBezTo>
                    <a:pt x="101" y="19"/>
                    <a:pt x="101" y="19"/>
                    <a:pt x="101" y="19"/>
                  </a:cubicBezTo>
                  <a:cubicBezTo>
                    <a:pt x="101" y="19"/>
                    <a:pt x="101" y="19"/>
                    <a:pt x="102" y="19"/>
                  </a:cubicBezTo>
                  <a:cubicBezTo>
                    <a:pt x="102" y="19"/>
                    <a:pt x="103" y="20"/>
                    <a:pt x="103" y="21"/>
                  </a:cubicBezTo>
                  <a:cubicBezTo>
                    <a:pt x="103" y="21"/>
                    <a:pt x="103" y="21"/>
                    <a:pt x="103" y="21"/>
                  </a:cubicBezTo>
                  <a:cubicBezTo>
                    <a:pt x="103" y="21"/>
                    <a:pt x="103" y="21"/>
                    <a:pt x="103" y="21"/>
                  </a:cubicBezTo>
                  <a:cubicBezTo>
                    <a:pt x="103" y="21"/>
                    <a:pt x="104" y="21"/>
                    <a:pt x="104" y="21"/>
                  </a:cubicBezTo>
                  <a:cubicBezTo>
                    <a:pt x="104" y="21"/>
                    <a:pt x="104" y="21"/>
                    <a:pt x="104" y="21"/>
                  </a:cubicBezTo>
                  <a:cubicBezTo>
                    <a:pt x="104" y="21"/>
                    <a:pt x="105" y="22"/>
                    <a:pt x="105" y="22"/>
                  </a:cubicBezTo>
                  <a:cubicBezTo>
                    <a:pt x="106" y="23"/>
                    <a:pt x="106" y="23"/>
                    <a:pt x="106" y="23"/>
                  </a:cubicBezTo>
                  <a:cubicBezTo>
                    <a:pt x="106" y="23"/>
                    <a:pt x="106" y="23"/>
                    <a:pt x="106" y="23"/>
                  </a:cubicBezTo>
                  <a:cubicBezTo>
                    <a:pt x="106" y="23"/>
                    <a:pt x="106" y="23"/>
                    <a:pt x="106" y="23"/>
                  </a:cubicBezTo>
                  <a:cubicBezTo>
                    <a:pt x="106" y="23"/>
                    <a:pt x="106" y="23"/>
                    <a:pt x="106" y="23"/>
                  </a:cubicBezTo>
                  <a:cubicBezTo>
                    <a:pt x="106" y="23"/>
                    <a:pt x="106" y="23"/>
                    <a:pt x="106" y="23"/>
                  </a:cubicBezTo>
                  <a:cubicBezTo>
                    <a:pt x="106" y="23"/>
                    <a:pt x="106" y="23"/>
                    <a:pt x="106" y="23"/>
                  </a:cubicBezTo>
                  <a:cubicBezTo>
                    <a:pt x="107" y="24"/>
                    <a:pt x="107" y="24"/>
                    <a:pt x="107" y="24"/>
                  </a:cubicBezTo>
                  <a:cubicBezTo>
                    <a:pt x="107" y="24"/>
                    <a:pt x="108" y="25"/>
                    <a:pt x="108" y="25"/>
                  </a:cubicBezTo>
                  <a:cubicBezTo>
                    <a:pt x="108" y="25"/>
                    <a:pt x="108" y="25"/>
                    <a:pt x="108" y="25"/>
                  </a:cubicBezTo>
                  <a:cubicBezTo>
                    <a:pt x="108" y="26"/>
                    <a:pt x="109" y="26"/>
                    <a:pt x="109" y="26"/>
                  </a:cubicBezTo>
                  <a:cubicBezTo>
                    <a:pt x="109" y="26"/>
                    <a:pt x="110" y="26"/>
                    <a:pt x="110" y="26"/>
                  </a:cubicBezTo>
                  <a:cubicBezTo>
                    <a:pt x="110" y="26"/>
                    <a:pt x="110" y="26"/>
                    <a:pt x="110" y="26"/>
                  </a:cubicBezTo>
                  <a:cubicBezTo>
                    <a:pt x="111" y="25"/>
                    <a:pt x="111" y="25"/>
                    <a:pt x="111" y="25"/>
                  </a:cubicBezTo>
                  <a:cubicBezTo>
                    <a:pt x="111" y="25"/>
                    <a:pt x="111" y="25"/>
                    <a:pt x="110" y="24"/>
                  </a:cubicBezTo>
                  <a:cubicBezTo>
                    <a:pt x="110" y="24"/>
                    <a:pt x="110" y="24"/>
                    <a:pt x="110" y="24"/>
                  </a:cubicBezTo>
                  <a:cubicBezTo>
                    <a:pt x="110" y="24"/>
                    <a:pt x="110" y="24"/>
                    <a:pt x="110" y="24"/>
                  </a:cubicBezTo>
                  <a:cubicBezTo>
                    <a:pt x="110" y="24"/>
                    <a:pt x="110" y="24"/>
                    <a:pt x="110" y="24"/>
                  </a:cubicBezTo>
                  <a:cubicBezTo>
                    <a:pt x="110" y="24"/>
                    <a:pt x="110" y="24"/>
                    <a:pt x="110" y="24"/>
                  </a:cubicBezTo>
                  <a:cubicBezTo>
                    <a:pt x="110" y="23"/>
                    <a:pt x="110" y="23"/>
                    <a:pt x="110" y="23"/>
                  </a:cubicBezTo>
                  <a:cubicBezTo>
                    <a:pt x="110" y="23"/>
                    <a:pt x="110" y="23"/>
                    <a:pt x="110" y="23"/>
                  </a:cubicBezTo>
                  <a:cubicBezTo>
                    <a:pt x="110" y="22"/>
                    <a:pt x="110" y="22"/>
                    <a:pt x="110" y="22"/>
                  </a:cubicBezTo>
                  <a:cubicBezTo>
                    <a:pt x="110" y="22"/>
                    <a:pt x="110" y="22"/>
                    <a:pt x="110" y="22"/>
                  </a:cubicBezTo>
                  <a:cubicBezTo>
                    <a:pt x="110" y="21"/>
                    <a:pt x="110" y="21"/>
                    <a:pt x="110" y="21"/>
                  </a:cubicBezTo>
                  <a:cubicBezTo>
                    <a:pt x="110" y="21"/>
                    <a:pt x="110" y="21"/>
                    <a:pt x="110" y="21"/>
                  </a:cubicBezTo>
                  <a:cubicBezTo>
                    <a:pt x="109" y="20"/>
                    <a:pt x="109" y="20"/>
                    <a:pt x="109" y="19"/>
                  </a:cubicBezTo>
                  <a:cubicBezTo>
                    <a:pt x="109" y="19"/>
                    <a:pt x="109" y="19"/>
                    <a:pt x="109" y="19"/>
                  </a:cubicBezTo>
                  <a:cubicBezTo>
                    <a:pt x="109" y="18"/>
                    <a:pt x="109" y="18"/>
                    <a:pt x="109" y="18"/>
                  </a:cubicBezTo>
                  <a:cubicBezTo>
                    <a:pt x="109" y="18"/>
                    <a:pt x="109" y="18"/>
                    <a:pt x="110" y="18"/>
                  </a:cubicBezTo>
                  <a:cubicBezTo>
                    <a:pt x="110" y="18"/>
                    <a:pt x="110" y="18"/>
                    <a:pt x="110" y="18"/>
                  </a:cubicBezTo>
                  <a:cubicBezTo>
                    <a:pt x="110" y="18"/>
                    <a:pt x="111" y="19"/>
                    <a:pt x="111" y="21"/>
                  </a:cubicBezTo>
                  <a:cubicBezTo>
                    <a:pt x="111" y="21"/>
                    <a:pt x="111" y="21"/>
                    <a:pt x="111" y="21"/>
                  </a:cubicBezTo>
                  <a:cubicBezTo>
                    <a:pt x="111" y="21"/>
                    <a:pt x="111" y="21"/>
                    <a:pt x="111" y="21"/>
                  </a:cubicBezTo>
                  <a:cubicBezTo>
                    <a:pt x="111" y="21"/>
                    <a:pt x="111" y="21"/>
                    <a:pt x="111" y="21"/>
                  </a:cubicBezTo>
                  <a:cubicBezTo>
                    <a:pt x="111" y="21"/>
                    <a:pt x="111" y="21"/>
                    <a:pt x="111" y="21"/>
                  </a:cubicBezTo>
                  <a:cubicBezTo>
                    <a:pt x="111" y="21"/>
                    <a:pt x="111" y="21"/>
                    <a:pt x="111" y="21"/>
                  </a:cubicBezTo>
                  <a:cubicBezTo>
                    <a:pt x="112" y="22"/>
                    <a:pt x="112" y="22"/>
                    <a:pt x="112" y="23"/>
                  </a:cubicBezTo>
                  <a:cubicBezTo>
                    <a:pt x="112" y="23"/>
                    <a:pt x="112" y="23"/>
                    <a:pt x="112" y="23"/>
                  </a:cubicBezTo>
                  <a:cubicBezTo>
                    <a:pt x="112" y="23"/>
                    <a:pt x="112" y="23"/>
                    <a:pt x="112" y="23"/>
                  </a:cubicBezTo>
                  <a:cubicBezTo>
                    <a:pt x="112" y="24"/>
                    <a:pt x="113" y="25"/>
                    <a:pt x="113" y="25"/>
                  </a:cubicBezTo>
                  <a:cubicBezTo>
                    <a:pt x="113" y="25"/>
                    <a:pt x="113" y="25"/>
                    <a:pt x="113" y="25"/>
                  </a:cubicBezTo>
                  <a:cubicBezTo>
                    <a:pt x="113" y="26"/>
                    <a:pt x="113" y="26"/>
                    <a:pt x="113" y="26"/>
                  </a:cubicBezTo>
                  <a:cubicBezTo>
                    <a:pt x="113" y="26"/>
                    <a:pt x="113" y="26"/>
                    <a:pt x="113" y="26"/>
                  </a:cubicBezTo>
                  <a:cubicBezTo>
                    <a:pt x="113" y="26"/>
                    <a:pt x="113" y="26"/>
                    <a:pt x="113" y="26"/>
                  </a:cubicBezTo>
                  <a:cubicBezTo>
                    <a:pt x="113" y="26"/>
                    <a:pt x="113" y="26"/>
                    <a:pt x="113" y="26"/>
                  </a:cubicBezTo>
                  <a:cubicBezTo>
                    <a:pt x="114" y="26"/>
                    <a:pt x="114" y="26"/>
                    <a:pt x="114" y="26"/>
                  </a:cubicBezTo>
                  <a:cubicBezTo>
                    <a:pt x="114" y="26"/>
                    <a:pt x="114" y="26"/>
                    <a:pt x="114" y="26"/>
                  </a:cubicBezTo>
                  <a:cubicBezTo>
                    <a:pt x="114" y="26"/>
                    <a:pt x="114" y="26"/>
                    <a:pt x="114" y="26"/>
                  </a:cubicBezTo>
                  <a:cubicBezTo>
                    <a:pt x="114" y="26"/>
                    <a:pt x="114" y="26"/>
                    <a:pt x="114" y="26"/>
                  </a:cubicBezTo>
                  <a:cubicBezTo>
                    <a:pt x="114" y="26"/>
                    <a:pt x="114" y="26"/>
                    <a:pt x="114" y="26"/>
                  </a:cubicBezTo>
                  <a:cubicBezTo>
                    <a:pt x="114" y="26"/>
                    <a:pt x="114" y="26"/>
                    <a:pt x="114" y="26"/>
                  </a:cubicBezTo>
                  <a:cubicBezTo>
                    <a:pt x="114" y="26"/>
                    <a:pt x="114" y="26"/>
                    <a:pt x="114" y="26"/>
                  </a:cubicBezTo>
                  <a:cubicBezTo>
                    <a:pt x="114" y="26"/>
                    <a:pt x="114" y="26"/>
                    <a:pt x="114" y="26"/>
                  </a:cubicBezTo>
                  <a:cubicBezTo>
                    <a:pt x="114" y="26"/>
                    <a:pt x="114" y="26"/>
                    <a:pt x="114" y="26"/>
                  </a:cubicBezTo>
                  <a:cubicBezTo>
                    <a:pt x="114" y="26"/>
                    <a:pt x="114" y="26"/>
                    <a:pt x="114" y="26"/>
                  </a:cubicBezTo>
                  <a:cubicBezTo>
                    <a:pt x="117" y="23"/>
                    <a:pt x="120" y="19"/>
                    <a:pt x="122" y="16"/>
                  </a:cubicBezTo>
                  <a:cubicBezTo>
                    <a:pt x="123" y="14"/>
                    <a:pt x="124" y="11"/>
                    <a:pt x="125" y="9"/>
                  </a:cubicBezTo>
                  <a:cubicBezTo>
                    <a:pt x="125" y="8"/>
                    <a:pt x="125" y="6"/>
                    <a:pt x="123" y="4"/>
                  </a:cubicBezTo>
                  <a:cubicBezTo>
                    <a:pt x="122" y="3"/>
                    <a:pt x="121" y="2"/>
                    <a:pt x="119" y="1"/>
                  </a:cubicBezTo>
                  <a:cubicBezTo>
                    <a:pt x="117" y="0"/>
                    <a:pt x="115" y="0"/>
                    <a:pt x="113" y="1"/>
                  </a:cubicBezTo>
                  <a:cubicBezTo>
                    <a:pt x="109" y="3"/>
                    <a:pt x="103" y="8"/>
                    <a:pt x="93" y="19"/>
                  </a:cubicBezTo>
                  <a:cubicBezTo>
                    <a:pt x="93" y="19"/>
                    <a:pt x="93" y="19"/>
                    <a:pt x="93" y="19"/>
                  </a:cubicBezTo>
                  <a:cubicBezTo>
                    <a:pt x="93" y="19"/>
                    <a:pt x="93" y="19"/>
                    <a:pt x="93" y="19"/>
                  </a:cubicBezTo>
                  <a:cubicBezTo>
                    <a:pt x="93" y="20"/>
                    <a:pt x="93" y="20"/>
                    <a:pt x="93" y="20"/>
                  </a:cubicBezTo>
                  <a:cubicBezTo>
                    <a:pt x="93" y="20"/>
                    <a:pt x="93" y="20"/>
                    <a:pt x="93" y="20"/>
                  </a:cubicBezTo>
                  <a:cubicBezTo>
                    <a:pt x="86" y="28"/>
                    <a:pt x="83" y="31"/>
                    <a:pt x="81" y="37"/>
                  </a:cubicBezTo>
                  <a:cubicBezTo>
                    <a:pt x="81" y="37"/>
                    <a:pt x="81" y="37"/>
                    <a:pt x="81" y="37"/>
                  </a:cubicBezTo>
                  <a:cubicBezTo>
                    <a:pt x="74" y="43"/>
                    <a:pt x="71" y="48"/>
                    <a:pt x="66" y="54"/>
                  </a:cubicBezTo>
                  <a:cubicBezTo>
                    <a:pt x="66" y="54"/>
                    <a:pt x="66" y="54"/>
                    <a:pt x="66" y="54"/>
                  </a:cubicBezTo>
                  <a:cubicBezTo>
                    <a:pt x="51" y="63"/>
                    <a:pt x="41" y="71"/>
                    <a:pt x="33" y="78"/>
                  </a:cubicBezTo>
                  <a:cubicBezTo>
                    <a:pt x="33" y="78"/>
                    <a:pt x="33" y="79"/>
                    <a:pt x="33" y="79"/>
                  </a:cubicBezTo>
                  <a:cubicBezTo>
                    <a:pt x="33" y="79"/>
                    <a:pt x="33" y="79"/>
                    <a:pt x="33" y="79"/>
                  </a:cubicBezTo>
                  <a:cubicBezTo>
                    <a:pt x="33" y="79"/>
                    <a:pt x="33" y="79"/>
                    <a:pt x="33" y="79"/>
                  </a:cubicBezTo>
                  <a:cubicBezTo>
                    <a:pt x="33" y="79"/>
                    <a:pt x="33" y="79"/>
                    <a:pt x="33" y="79"/>
                  </a:cubicBezTo>
                  <a:cubicBezTo>
                    <a:pt x="33" y="79"/>
                    <a:pt x="33" y="79"/>
                    <a:pt x="33" y="79"/>
                  </a:cubicBezTo>
                  <a:cubicBezTo>
                    <a:pt x="33" y="79"/>
                    <a:pt x="33" y="79"/>
                    <a:pt x="33" y="79"/>
                  </a:cubicBezTo>
                  <a:cubicBezTo>
                    <a:pt x="33" y="79"/>
                    <a:pt x="33" y="79"/>
                    <a:pt x="33" y="79"/>
                  </a:cubicBezTo>
                  <a:cubicBezTo>
                    <a:pt x="33" y="79"/>
                    <a:pt x="33" y="79"/>
                    <a:pt x="33" y="79"/>
                  </a:cubicBezTo>
                  <a:cubicBezTo>
                    <a:pt x="33" y="79"/>
                    <a:pt x="33" y="79"/>
                    <a:pt x="33" y="79"/>
                  </a:cubicBezTo>
                  <a:cubicBezTo>
                    <a:pt x="33" y="79"/>
                    <a:pt x="33" y="79"/>
                    <a:pt x="34" y="79"/>
                  </a:cubicBezTo>
                  <a:cubicBezTo>
                    <a:pt x="34" y="79"/>
                    <a:pt x="34" y="79"/>
                    <a:pt x="34" y="79"/>
                  </a:cubicBezTo>
                  <a:cubicBezTo>
                    <a:pt x="34" y="79"/>
                    <a:pt x="34" y="79"/>
                    <a:pt x="34" y="79"/>
                  </a:cubicBezTo>
                  <a:cubicBezTo>
                    <a:pt x="34" y="79"/>
                    <a:pt x="34" y="79"/>
                    <a:pt x="34" y="79"/>
                  </a:cubicBezTo>
                  <a:cubicBezTo>
                    <a:pt x="34" y="79"/>
                    <a:pt x="34" y="79"/>
                    <a:pt x="34" y="79"/>
                  </a:cubicBezTo>
                  <a:cubicBezTo>
                    <a:pt x="36" y="78"/>
                    <a:pt x="39" y="78"/>
                    <a:pt x="42" y="77"/>
                  </a:cubicBezTo>
                  <a:cubicBezTo>
                    <a:pt x="42" y="77"/>
                    <a:pt x="42" y="77"/>
                    <a:pt x="42" y="77"/>
                  </a:cubicBezTo>
                  <a:cubicBezTo>
                    <a:pt x="42" y="77"/>
                    <a:pt x="42" y="77"/>
                    <a:pt x="42" y="77"/>
                  </a:cubicBezTo>
                  <a:cubicBezTo>
                    <a:pt x="47" y="75"/>
                    <a:pt x="49" y="76"/>
                    <a:pt x="52" y="76"/>
                  </a:cubicBezTo>
                  <a:cubicBezTo>
                    <a:pt x="55" y="76"/>
                    <a:pt x="58" y="76"/>
                    <a:pt x="62" y="74"/>
                  </a:cubicBezTo>
                  <a:cubicBezTo>
                    <a:pt x="62" y="74"/>
                    <a:pt x="62" y="74"/>
                    <a:pt x="62" y="74"/>
                  </a:cubicBezTo>
                  <a:cubicBezTo>
                    <a:pt x="65" y="73"/>
                    <a:pt x="66" y="73"/>
                    <a:pt x="67" y="73"/>
                  </a:cubicBezTo>
                  <a:cubicBezTo>
                    <a:pt x="68" y="73"/>
                    <a:pt x="68" y="73"/>
                    <a:pt x="70" y="73"/>
                  </a:cubicBezTo>
                  <a:cubicBezTo>
                    <a:pt x="70" y="73"/>
                    <a:pt x="70" y="73"/>
                    <a:pt x="70" y="73"/>
                  </a:cubicBezTo>
                  <a:cubicBezTo>
                    <a:pt x="70" y="73"/>
                    <a:pt x="70" y="73"/>
                    <a:pt x="70" y="73"/>
                  </a:cubicBezTo>
                  <a:cubicBezTo>
                    <a:pt x="70" y="73"/>
                    <a:pt x="70" y="73"/>
                    <a:pt x="70" y="73"/>
                  </a:cubicBezTo>
                  <a:cubicBezTo>
                    <a:pt x="73" y="72"/>
                    <a:pt x="75" y="71"/>
                    <a:pt x="77" y="71"/>
                  </a:cubicBezTo>
                  <a:cubicBezTo>
                    <a:pt x="78" y="71"/>
                    <a:pt x="79" y="71"/>
                    <a:pt x="80" y="71"/>
                  </a:cubicBezTo>
                  <a:cubicBezTo>
                    <a:pt x="81" y="71"/>
                    <a:pt x="81" y="71"/>
                    <a:pt x="81" y="71"/>
                  </a:cubicBezTo>
                  <a:cubicBezTo>
                    <a:pt x="81" y="72"/>
                    <a:pt x="82" y="72"/>
                    <a:pt x="82" y="72"/>
                  </a:cubicBezTo>
                  <a:cubicBezTo>
                    <a:pt x="83" y="74"/>
                    <a:pt x="82" y="75"/>
                    <a:pt x="81" y="77"/>
                  </a:cubicBezTo>
                  <a:cubicBezTo>
                    <a:pt x="80" y="78"/>
                    <a:pt x="79" y="79"/>
                    <a:pt x="77" y="81"/>
                  </a:cubicBezTo>
                  <a:cubicBezTo>
                    <a:pt x="75" y="82"/>
                    <a:pt x="73" y="82"/>
                    <a:pt x="72" y="83"/>
                  </a:cubicBezTo>
                  <a:cubicBezTo>
                    <a:pt x="71" y="83"/>
                    <a:pt x="70" y="84"/>
                    <a:pt x="70" y="84"/>
                  </a:cubicBezTo>
                  <a:cubicBezTo>
                    <a:pt x="69" y="84"/>
                    <a:pt x="69" y="84"/>
                    <a:pt x="68" y="84"/>
                  </a:cubicBezTo>
                  <a:cubicBezTo>
                    <a:pt x="68" y="84"/>
                    <a:pt x="68" y="84"/>
                    <a:pt x="68" y="84"/>
                  </a:cubicBezTo>
                  <a:cubicBezTo>
                    <a:pt x="68" y="84"/>
                    <a:pt x="68" y="84"/>
                    <a:pt x="68" y="84"/>
                  </a:cubicBezTo>
                  <a:cubicBezTo>
                    <a:pt x="68" y="84"/>
                    <a:pt x="68" y="84"/>
                    <a:pt x="68" y="84"/>
                  </a:cubicBezTo>
                  <a:cubicBezTo>
                    <a:pt x="68" y="84"/>
                    <a:pt x="68" y="84"/>
                    <a:pt x="68" y="84"/>
                  </a:cubicBezTo>
                  <a:cubicBezTo>
                    <a:pt x="68" y="84"/>
                    <a:pt x="68" y="84"/>
                    <a:pt x="68" y="84"/>
                  </a:cubicBezTo>
                  <a:cubicBezTo>
                    <a:pt x="67" y="85"/>
                    <a:pt x="65" y="85"/>
                    <a:pt x="63" y="86"/>
                  </a:cubicBezTo>
                  <a:cubicBezTo>
                    <a:pt x="62" y="86"/>
                    <a:pt x="62" y="86"/>
                    <a:pt x="62" y="86"/>
                  </a:cubicBezTo>
                  <a:cubicBezTo>
                    <a:pt x="62" y="86"/>
                    <a:pt x="62" y="86"/>
                    <a:pt x="62" y="86"/>
                  </a:cubicBezTo>
                  <a:cubicBezTo>
                    <a:pt x="62" y="86"/>
                    <a:pt x="62" y="86"/>
                    <a:pt x="62" y="86"/>
                  </a:cubicBezTo>
                  <a:cubicBezTo>
                    <a:pt x="60" y="85"/>
                    <a:pt x="59" y="85"/>
                    <a:pt x="58" y="84"/>
                  </a:cubicBezTo>
                  <a:cubicBezTo>
                    <a:pt x="56" y="84"/>
                    <a:pt x="55" y="84"/>
                    <a:pt x="54" y="84"/>
                  </a:cubicBezTo>
                  <a:cubicBezTo>
                    <a:pt x="52" y="84"/>
                    <a:pt x="50" y="84"/>
                    <a:pt x="49" y="84"/>
                  </a:cubicBezTo>
                  <a:cubicBezTo>
                    <a:pt x="49" y="84"/>
                    <a:pt x="49" y="84"/>
                    <a:pt x="49" y="84"/>
                  </a:cubicBezTo>
                  <a:cubicBezTo>
                    <a:pt x="46" y="84"/>
                    <a:pt x="45" y="84"/>
                    <a:pt x="44" y="85"/>
                  </a:cubicBezTo>
                  <a:cubicBezTo>
                    <a:pt x="43" y="85"/>
                    <a:pt x="41" y="85"/>
                    <a:pt x="39" y="85"/>
                  </a:cubicBezTo>
                  <a:cubicBezTo>
                    <a:pt x="39" y="85"/>
                    <a:pt x="39" y="85"/>
                    <a:pt x="39" y="85"/>
                  </a:cubicBezTo>
                  <a:cubicBezTo>
                    <a:pt x="39" y="85"/>
                    <a:pt x="39" y="85"/>
                    <a:pt x="39" y="85"/>
                  </a:cubicBezTo>
                  <a:cubicBezTo>
                    <a:pt x="39" y="85"/>
                    <a:pt x="39" y="85"/>
                    <a:pt x="39" y="85"/>
                  </a:cubicBezTo>
                  <a:cubicBezTo>
                    <a:pt x="38" y="85"/>
                    <a:pt x="37" y="85"/>
                    <a:pt x="37" y="85"/>
                  </a:cubicBezTo>
                  <a:cubicBezTo>
                    <a:pt x="36" y="85"/>
                    <a:pt x="36" y="85"/>
                    <a:pt x="36" y="85"/>
                  </a:cubicBezTo>
                  <a:cubicBezTo>
                    <a:pt x="35" y="85"/>
                    <a:pt x="35" y="85"/>
                    <a:pt x="35" y="85"/>
                  </a:cubicBezTo>
                  <a:cubicBezTo>
                    <a:pt x="34" y="85"/>
                    <a:pt x="33" y="85"/>
                    <a:pt x="32" y="85"/>
                  </a:cubicBezTo>
                  <a:cubicBezTo>
                    <a:pt x="31" y="86"/>
                    <a:pt x="31" y="86"/>
                    <a:pt x="31" y="86"/>
                  </a:cubicBezTo>
                  <a:cubicBezTo>
                    <a:pt x="30" y="86"/>
                    <a:pt x="30" y="86"/>
                    <a:pt x="30" y="86"/>
                  </a:cubicBezTo>
                  <a:cubicBezTo>
                    <a:pt x="30" y="87"/>
                    <a:pt x="30" y="87"/>
                    <a:pt x="29" y="87"/>
                  </a:cubicBezTo>
                  <a:cubicBezTo>
                    <a:pt x="29" y="88"/>
                    <a:pt x="30" y="89"/>
                    <a:pt x="30" y="89"/>
                  </a:cubicBezTo>
                  <a:cubicBezTo>
                    <a:pt x="31" y="90"/>
                    <a:pt x="32" y="90"/>
                    <a:pt x="33" y="91"/>
                  </a:cubicBezTo>
                  <a:cubicBezTo>
                    <a:pt x="34" y="91"/>
                    <a:pt x="35" y="91"/>
                    <a:pt x="36" y="91"/>
                  </a:cubicBezTo>
                  <a:cubicBezTo>
                    <a:pt x="36" y="91"/>
                    <a:pt x="37" y="91"/>
                    <a:pt x="37" y="91"/>
                  </a:cubicBezTo>
                  <a:cubicBezTo>
                    <a:pt x="37" y="91"/>
                    <a:pt x="38" y="91"/>
                    <a:pt x="38" y="91"/>
                  </a:cubicBezTo>
                  <a:cubicBezTo>
                    <a:pt x="38" y="91"/>
                    <a:pt x="38" y="91"/>
                    <a:pt x="38" y="91"/>
                  </a:cubicBezTo>
                  <a:cubicBezTo>
                    <a:pt x="39" y="91"/>
                    <a:pt x="40" y="91"/>
                    <a:pt x="40" y="91"/>
                  </a:cubicBezTo>
                  <a:cubicBezTo>
                    <a:pt x="41" y="91"/>
                    <a:pt x="42" y="91"/>
                    <a:pt x="43" y="91"/>
                  </a:cubicBezTo>
                  <a:cubicBezTo>
                    <a:pt x="44" y="94"/>
                    <a:pt x="45" y="95"/>
                    <a:pt x="44" y="96"/>
                  </a:cubicBezTo>
                  <a:cubicBezTo>
                    <a:pt x="44" y="97"/>
                    <a:pt x="43" y="98"/>
                    <a:pt x="43" y="99"/>
                  </a:cubicBezTo>
                  <a:cubicBezTo>
                    <a:pt x="43" y="99"/>
                    <a:pt x="43" y="99"/>
                    <a:pt x="43" y="99"/>
                  </a:cubicBezTo>
                  <a:cubicBezTo>
                    <a:pt x="42" y="99"/>
                    <a:pt x="42" y="100"/>
                    <a:pt x="41" y="101"/>
                  </a:cubicBezTo>
                  <a:cubicBezTo>
                    <a:pt x="41" y="101"/>
                    <a:pt x="41" y="101"/>
                    <a:pt x="41" y="101"/>
                  </a:cubicBezTo>
                  <a:cubicBezTo>
                    <a:pt x="39" y="102"/>
                    <a:pt x="37" y="104"/>
                    <a:pt x="35" y="105"/>
                  </a:cubicBezTo>
                  <a:cubicBezTo>
                    <a:pt x="33" y="106"/>
                    <a:pt x="32" y="108"/>
                    <a:pt x="31" y="109"/>
                  </a:cubicBezTo>
                  <a:cubicBezTo>
                    <a:pt x="30" y="109"/>
                    <a:pt x="29" y="110"/>
                    <a:pt x="27" y="112"/>
                  </a:cubicBezTo>
                  <a:cubicBezTo>
                    <a:pt x="27" y="112"/>
                    <a:pt x="26" y="113"/>
                    <a:pt x="26" y="114"/>
                  </a:cubicBezTo>
                  <a:cubicBezTo>
                    <a:pt x="26" y="114"/>
                    <a:pt x="26" y="115"/>
                    <a:pt x="26" y="116"/>
                  </a:cubicBezTo>
                  <a:cubicBezTo>
                    <a:pt x="27" y="116"/>
                    <a:pt x="27" y="117"/>
                    <a:pt x="28" y="117"/>
                  </a:cubicBezTo>
                  <a:cubicBezTo>
                    <a:pt x="29" y="117"/>
                    <a:pt x="29" y="117"/>
                    <a:pt x="30" y="116"/>
                  </a:cubicBezTo>
                  <a:cubicBezTo>
                    <a:pt x="31" y="115"/>
                    <a:pt x="33" y="114"/>
                    <a:pt x="34" y="113"/>
                  </a:cubicBezTo>
                  <a:cubicBezTo>
                    <a:pt x="36" y="111"/>
                    <a:pt x="37" y="111"/>
                    <a:pt x="39" y="110"/>
                  </a:cubicBezTo>
                  <a:cubicBezTo>
                    <a:pt x="39" y="110"/>
                    <a:pt x="39" y="110"/>
                    <a:pt x="39" y="110"/>
                  </a:cubicBezTo>
                  <a:cubicBezTo>
                    <a:pt x="40" y="109"/>
                    <a:pt x="41" y="108"/>
                    <a:pt x="42" y="107"/>
                  </a:cubicBezTo>
                  <a:cubicBezTo>
                    <a:pt x="43" y="107"/>
                    <a:pt x="43" y="107"/>
                    <a:pt x="44" y="107"/>
                  </a:cubicBezTo>
                  <a:cubicBezTo>
                    <a:pt x="44" y="107"/>
                    <a:pt x="44" y="107"/>
                    <a:pt x="44" y="107"/>
                  </a:cubicBezTo>
                  <a:cubicBezTo>
                    <a:pt x="43" y="108"/>
                    <a:pt x="41" y="109"/>
                    <a:pt x="39" y="111"/>
                  </a:cubicBezTo>
                  <a:cubicBezTo>
                    <a:pt x="39" y="111"/>
                    <a:pt x="39" y="112"/>
                    <a:pt x="38" y="112"/>
                  </a:cubicBezTo>
                  <a:cubicBezTo>
                    <a:pt x="38" y="112"/>
                    <a:pt x="38" y="112"/>
                    <a:pt x="38" y="112"/>
                  </a:cubicBezTo>
                  <a:cubicBezTo>
                    <a:pt x="38" y="112"/>
                    <a:pt x="38" y="112"/>
                    <a:pt x="38" y="112"/>
                  </a:cubicBezTo>
                  <a:cubicBezTo>
                    <a:pt x="37" y="113"/>
                    <a:pt x="37" y="114"/>
                    <a:pt x="35" y="117"/>
                  </a:cubicBezTo>
                  <a:cubicBezTo>
                    <a:pt x="33" y="118"/>
                    <a:pt x="32" y="120"/>
                    <a:pt x="31" y="121"/>
                  </a:cubicBezTo>
                  <a:cubicBezTo>
                    <a:pt x="31" y="121"/>
                    <a:pt x="31" y="122"/>
                    <a:pt x="31" y="123"/>
                  </a:cubicBezTo>
                  <a:cubicBezTo>
                    <a:pt x="31" y="123"/>
                    <a:pt x="32" y="124"/>
                    <a:pt x="32" y="124"/>
                  </a:cubicBezTo>
                  <a:cubicBezTo>
                    <a:pt x="32" y="124"/>
                    <a:pt x="33" y="125"/>
                    <a:pt x="33" y="125"/>
                  </a:cubicBezTo>
                  <a:cubicBezTo>
                    <a:pt x="34" y="125"/>
                    <a:pt x="34" y="125"/>
                    <a:pt x="35" y="124"/>
                  </a:cubicBezTo>
                  <a:cubicBezTo>
                    <a:pt x="35" y="124"/>
                    <a:pt x="36" y="124"/>
                    <a:pt x="36" y="123"/>
                  </a:cubicBezTo>
                  <a:cubicBezTo>
                    <a:pt x="37" y="122"/>
                    <a:pt x="38" y="121"/>
                    <a:pt x="39" y="120"/>
                  </a:cubicBezTo>
                  <a:cubicBezTo>
                    <a:pt x="42" y="117"/>
                    <a:pt x="44" y="114"/>
                    <a:pt x="46" y="113"/>
                  </a:cubicBezTo>
                  <a:cubicBezTo>
                    <a:pt x="47" y="112"/>
                    <a:pt x="47" y="111"/>
                    <a:pt x="48" y="111"/>
                  </a:cubicBezTo>
                  <a:cubicBezTo>
                    <a:pt x="48" y="110"/>
                    <a:pt x="48" y="110"/>
                    <a:pt x="49" y="110"/>
                  </a:cubicBezTo>
                  <a:cubicBezTo>
                    <a:pt x="49" y="110"/>
                    <a:pt x="49" y="110"/>
                    <a:pt x="49" y="110"/>
                  </a:cubicBezTo>
                  <a:cubicBezTo>
                    <a:pt x="48" y="111"/>
                    <a:pt x="47" y="112"/>
                    <a:pt x="46" y="114"/>
                  </a:cubicBezTo>
                  <a:cubicBezTo>
                    <a:pt x="46" y="114"/>
                    <a:pt x="46" y="114"/>
                    <a:pt x="46" y="114"/>
                  </a:cubicBezTo>
                  <a:cubicBezTo>
                    <a:pt x="46" y="114"/>
                    <a:pt x="46" y="114"/>
                    <a:pt x="46" y="114"/>
                  </a:cubicBezTo>
                  <a:cubicBezTo>
                    <a:pt x="46" y="114"/>
                    <a:pt x="46" y="114"/>
                    <a:pt x="46" y="114"/>
                  </a:cubicBezTo>
                  <a:cubicBezTo>
                    <a:pt x="46" y="114"/>
                    <a:pt x="46" y="114"/>
                    <a:pt x="46" y="114"/>
                  </a:cubicBezTo>
                  <a:cubicBezTo>
                    <a:pt x="46" y="115"/>
                    <a:pt x="45" y="116"/>
                    <a:pt x="45" y="117"/>
                  </a:cubicBezTo>
                  <a:cubicBezTo>
                    <a:pt x="44" y="118"/>
                    <a:pt x="44" y="119"/>
                    <a:pt x="43" y="120"/>
                  </a:cubicBezTo>
                  <a:cubicBezTo>
                    <a:pt x="43" y="120"/>
                    <a:pt x="42" y="121"/>
                    <a:pt x="41" y="123"/>
                  </a:cubicBezTo>
                  <a:cubicBezTo>
                    <a:pt x="41" y="123"/>
                    <a:pt x="40" y="124"/>
                    <a:pt x="40" y="125"/>
                  </a:cubicBezTo>
                  <a:cubicBezTo>
                    <a:pt x="40" y="125"/>
                    <a:pt x="40" y="126"/>
                    <a:pt x="41" y="127"/>
                  </a:cubicBezTo>
                  <a:cubicBezTo>
                    <a:pt x="42" y="127"/>
                    <a:pt x="42" y="127"/>
                    <a:pt x="43" y="127"/>
                  </a:cubicBezTo>
                  <a:cubicBezTo>
                    <a:pt x="43" y="127"/>
                    <a:pt x="43" y="127"/>
                    <a:pt x="43" y="127"/>
                  </a:cubicBezTo>
                  <a:cubicBezTo>
                    <a:pt x="44" y="127"/>
                    <a:pt x="44" y="127"/>
                    <a:pt x="45" y="126"/>
                  </a:cubicBezTo>
                  <a:cubicBezTo>
                    <a:pt x="45" y="125"/>
                    <a:pt x="46" y="124"/>
                    <a:pt x="47" y="122"/>
                  </a:cubicBezTo>
                  <a:cubicBezTo>
                    <a:pt x="48" y="121"/>
                    <a:pt x="49" y="120"/>
                    <a:pt x="49" y="120"/>
                  </a:cubicBezTo>
                  <a:cubicBezTo>
                    <a:pt x="49" y="120"/>
                    <a:pt x="49" y="120"/>
                    <a:pt x="49" y="120"/>
                  </a:cubicBezTo>
                  <a:cubicBezTo>
                    <a:pt x="49" y="120"/>
                    <a:pt x="50" y="120"/>
                    <a:pt x="50" y="120"/>
                  </a:cubicBezTo>
                  <a:cubicBezTo>
                    <a:pt x="50" y="119"/>
                    <a:pt x="50" y="119"/>
                    <a:pt x="50" y="119"/>
                  </a:cubicBezTo>
                  <a:cubicBezTo>
                    <a:pt x="50" y="118"/>
                    <a:pt x="51" y="117"/>
                    <a:pt x="52" y="117"/>
                  </a:cubicBezTo>
                  <a:cubicBezTo>
                    <a:pt x="52" y="116"/>
                    <a:pt x="52" y="116"/>
                    <a:pt x="52" y="116"/>
                  </a:cubicBezTo>
                  <a:cubicBezTo>
                    <a:pt x="52" y="116"/>
                    <a:pt x="52" y="116"/>
                    <a:pt x="52" y="116"/>
                  </a:cubicBezTo>
                  <a:cubicBezTo>
                    <a:pt x="52" y="116"/>
                    <a:pt x="52" y="116"/>
                    <a:pt x="53" y="115"/>
                  </a:cubicBezTo>
                  <a:cubicBezTo>
                    <a:pt x="53" y="114"/>
                    <a:pt x="53" y="113"/>
                    <a:pt x="54" y="113"/>
                  </a:cubicBezTo>
                  <a:cubicBezTo>
                    <a:pt x="54" y="112"/>
                    <a:pt x="55" y="112"/>
                    <a:pt x="55" y="111"/>
                  </a:cubicBezTo>
                  <a:cubicBezTo>
                    <a:pt x="56" y="111"/>
                    <a:pt x="56" y="111"/>
                    <a:pt x="57" y="111"/>
                  </a:cubicBezTo>
                  <a:cubicBezTo>
                    <a:pt x="57" y="112"/>
                    <a:pt x="57" y="112"/>
                    <a:pt x="57" y="113"/>
                  </a:cubicBezTo>
                  <a:cubicBezTo>
                    <a:pt x="57" y="113"/>
                    <a:pt x="57" y="114"/>
                    <a:pt x="57" y="114"/>
                  </a:cubicBezTo>
                  <a:cubicBezTo>
                    <a:pt x="57" y="114"/>
                    <a:pt x="57" y="114"/>
                    <a:pt x="57" y="114"/>
                  </a:cubicBezTo>
                  <a:cubicBezTo>
                    <a:pt x="57" y="114"/>
                    <a:pt x="57" y="114"/>
                    <a:pt x="57" y="114"/>
                  </a:cubicBezTo>
                  <a:cubicBezTo>
                    <a:pt x="57" y="115"/>
                    <a:pt x="57" y="115"/>
                    <a:pt x="57" y="116"/>
                  </a:cubicBezTo>
                  <a:cubicBezTo>
                    <a:pt x="57" y="117"/>
                    <a:pt x="57" y="117"/>
                    <a:pt x="57" y="118"/>
                  </a:cubicBezTo>
                  <a:cubicBezTo>
                    <a:pt x="57" y="118"/>
                    <a:pt x="57" y="118"/>
                    <a:pt x="57" y="118"/>
                  </a:cubicBezTo>
                  <a:cubicBezTo>
                    <a:pt x="57" y="118"/>
                    <a:pt x="57" y="118"/>
                    <a:pt x="57" y="118"/>
                  </a:cubicBezTo>
                  <a:cubicBezTo>
                    <a:pt x="57" y="118"/>
                    <a:pt x="57" y="118"/>
                    <a:pt x="57" y="118"/>
                  </a:cubicBezTo>
                  <a:cubicBezTo>
                    <a:pt x="57" y="118"/>
                    <a:pt x="57" y="118"/>
                    <a:pt x="57" y="118"/>
                  </a:cubicBezTo>
                  <a:cubicBezTo>
                    <a:pt x="57" y="118"/>
                    <a:pt x="57" y="118"/>
                    <a:pt x="57" y="119"/>
                  </a:cubicBezTo>
                  <a:cubicBezTo>
                    <a:pt x="57" y="119"/>
                    <a:pt x="57" y="119"/>
                    <a:pt x="57" y="119"/>
                  </a:cubicBezTo>
                  <a:cubicBezTo>
                    <a:pt x="56" y="120"/>
                    <a:pt x="56" y="122"/>
                    <a:pt x="56" y="123"/>
                  </a:cubicBezTo>
                  <a:cubicBezTo>
                    <a:pt x="56" y="123"/>
                    <a:pt x="56" y="124"/>
                    <a:pt x="56" y="124"/>
                  </a:cubicBezTo>
                  <a:cubicBezTo>
                    <a:pt x="56" y="125"/>
                    <a:pt x="57" y="125"/>
                    <a:pt x="57" y="125"/>
                  </a:cubicBezTo>
                  <a:cubicBezTo>
                    <a:pt x="57" y="125"/>
                    <a:pt x="57" y="125"/>
                    <a:pt x="57" y="125"/>
                  </a:cubicBezTo>
                  <a:cubicBezTo>
                    <a:pt x="58" y="125"/>
                    <a:pt x="58" y="125"/>
                    <a:pt x="59" y="125"/>
                  </a:cubicBezTo>
                  <a:cubicBezTo>
                    <a:pt x="59" y="125"/>
                    <a:pt x="59" y="125"/>
                    <a:pt x="60" y="125"/>
                  </a:cubicBezTo>
                  <a:cubicBezTo>
                    <a:pt x="61" y="124"/>
                    <a:pt x="61" y="122"/>
                    <a:pt x="62" y="119"/>
                  </a:cubicBezTo>
                  <a:cubicBezTo>
                    <a:pt x="62" y="119"/>
                    <a:pt x="62" y="119"/>
                    <a:pt x="62" y="119"/>
                  </a:cubicBezTo>
                  <a:cubicBezTo>
                    <a:pt x="62" y="117"/>
                    <a:pt x="62" y="116"/>
                    <a:pt x="62" y="114"/>
                  </a:cubicBezTo>
                  <a:cubicBezTo>
                    <a:pt x="62" y="114"/>
                    <a:pt x="62" y="114"/>
                    <a:pt x="62" y="114"/>
                  </a:cubicBezTo>
                  <a:cubicBezTo>
                    <a:pt x="62" y="113"/>
                    <a:pt x="63" y="111"/>
                    <a:pt x="63" y="110"/>
                  </a:cubicBezTo>
                  <a:cubicBezTo>
                    <a:pt x="63" y="110"/>
                    <a:pt x="63" y="110"/>
                    <a:pt x="63" y="110"/>
                  </a:cubicBezTo>
                  <a:cubicBezTo>
                    <a:pt x="63" y="110"/>
                    <a:pt x="63" y="110"/>
                    <a:pt x="63" y="110"/>
                  </a:cubicBezTo>
                  <a:cubicBezTo>
                    <a:pt x="63" y="110"/>
                    <a:pt x="63" y="110"/>
                    <a:pt x="63" y="110"/>
                  </a:cubicBezTo>
                  <a:cubicBezTo>
                    <a:pt x="63" y="109"/>
                    <a:pt x="64" y="108"/>
                    <a:pt x="64" y="108"/>
                  </a:cubicBezTo>
                  <a:cubicBezTo>
                    <a:pt x="64" y="108"/>
                    <a:pt x="64" y="108"/>
                    <a:pt x="64" y="108"/>
                  </a:cubicBezTo>
                  <a:cubicBezTo>
                    <a:pt x="64" y="108"/>
                    <a:pt x="64" y="108"/>
                    <a:pt x="64" y="108"/>
                  </a:cubicBezTo>
                  <a:cubicBezTo>
                    <a:pt x="64" y="108"/>
                    <a:pt x="64" y="108"/>
                    <a:pt x="64" y="108"/>
                  </a:cubicBezTo>
                  <a:cubicBezTo>
                    <a:pt x="64" y="108"/>
                    <a:pt x="64" y="108"/>
                    <a:pt x="64" y="108"/>
                  </a:cubicBezTo>
                  <a:cubicBezTo>
                    <a:pt x="64" y="108"/>
                    <a:pt x="64" y="108"/>
                    <a:pt x="64" y="108"/>
                  </a:cubicBezTo>
                  <a:cubicBezTo>
                    <a:pt x="64" y="107"/>
                    <a:pt x="64" y="107"/>
                    <a:pt x="65" y="106"/>
                  </a:cubicBezTo>
                  <a:cubicBezTo>
                    <a:pt x="65" y="107"/>
                    <a:pt x="66" y="107"/>
                    <a:pt x="67" y="108"/>
                  </a:cubicBezTo>
                  <a:cubicBezTo>
                    <a:pt x="67" y="108"/>
                    <a:pt x="67" y="108"/>
                    <a:pt x="67" y="108"/>
                  </a:cubicBezTo>
                  <a:cubicBezTo>
                    <a:pt x="67" y="108"/>
                    <a:pt x="67" y="108"/>
                    <a:pt x="67" y="108"/>
                  </a:cubicBezTo>
                  <a:cubicBezTo>
                    <a:pt x="71" y="109"/>
                    <a:pt x="77" y="111"/>
                    <a:pt x="82" y="113"/>
                  </a:cubicBezTo>
                  <a:cubicBezTo>
                    <a:pt x="86" y="114"/>
                    <a:pt x="88" y="116"/>
                    <a:pt x="92" y="118"/>
                  </a:cubicBezTo>
                  <a:cubicBezTo>
                    <a:pt x="94" y="118"/>
                    <a:pt x="97" y="120"/>
                    <a:pt x="100" y="122"/>
                  </a:cubicBezTo>
                  <a:cubicBezTo>
                    <a:pt x="102" y="122"/>
                    <a:pt x="103" y="123"/>
                    <a:pt x="104" y="124"/>
                  </a:cubicBezTo>
                  <a:cubicBezTo>
                    <a:pt x="105" y="126"/>
                    <a:pt x="105" y="127"/>
                    <a:pt x="105" y="128"/>
                  </a:cubicBezTo>
                  <a:cubicBezTo>
                    <a:pt x="104" y="129"/>
                    <a:pt x="103" y="130"/>
                    <a:pt x="102" y="130"/>
                  </a:cubicBezTo>
                  <a:cubicBezTo>
                    <a:pt x="101" y="131"/>
                    <a:pt x="100" y="131"/>
                    <a:pt x="98" y="130"/>
                  </a:cubicBezTo>
                  <a:cubicBezTo>
                    <a:pt x="96" y="130"/>
                    <a:pt x="92" y="128"/>
                    <a:pt x="89" y="127"/>
                  </a:cubicBezTo>
                  <a:cubicBezTo>
                    <a:pt x="83" y="124"/>
                    <a:pt x="81" y="124"/>
                    <a:pt x="78" y="122"/>
                  </a:cubicBezTo>
                  <a:cubicBezTo>
                    <a:pt x="77" y="122"/>
                    <a:pt x="77" y="122"/>
                    <a:pt x="77" y="122"/>
                  </a:cubicBezTo>
                  <a:cubicBezTo>
                    <a:pt x="77" y="122"/>
                    <a:pt x="77" y="122"/>
                    <a:pt x="77" y="122"/>
                  </a:cubicBezTo>
                  <a:cubicBezTo>
                    <a:pt x="74" y="122"/>
                    <a:pt x="71" y="120"/>
                    <a:pt x="69" y="120"/>
                  </a:cubicBezTo>
                  <a:cubicBezTo>
                    <a:pt x="67" y="119"/>
                    <a:pt x="66" y="119"/>
                    <a:pt x="65" y="119"/>
                  </a:cubicBezTo>
                  <a:cubicBezTo>
                    <a:pt x="65" y="119"/>
                    <a:pt x="64" y="119"/>
                    <a:pt x="63" y="120"/>
                  </a:cubicBezTo>
                  <a:cubicBezTo>
                    <a:pt x="63" y="120"/>
                    <a:pt x="63" y="120"/>
                    <a:pt x="63" y="120"/>
                  </a:cubicBezTo>
                  <a:cubicBezTo>
                    <a:pt x="63" y="120"/>
                    <a:pt x="63" y="120"/>
                    <a:pt x="63" y="120"/>
                  </a:cubicBezTo>
                  <a:cubicBezTo>
                    <a:pt x="63" y="120"/>
                    <a:pt x="63" y="120"/>
                    <a:pt x="63" y="120"/>
                  </a:cubicBezTo>
                  <a:cubicBezTo>
                    <a:pt x="63" y="120"/>
                    <a:pt x="63" y="120"/>
                    <a:pt x="63" y="120"/>
                  </a:cubicBezTo>
                  <a:cubicBezTo>
                    <a:pt x="63" y="120"/>
                    <a:pt x="63" y="120"/>
                    <a:pt x="63" y="120"/>
                  </a:cubicBezTo>
                  <a:cubicBezTo>
                    <a:pt x="63" y="120"/>
                    <a:pt x="63" y="120"/>
                    <a:pt x="63" y="120"/>
                  </a:cubicBezTo>
                  <a:cubicBezTo>
                    <a:pt x="63" y="120"/>
                    <a:pt x="63" y="120"/>
                    <a:pt x="63" y="120"/>
                  </a:cubicBezTo>
                  <a:cubicBezTo>
                    <a:pt x="66" y="122"/>
                    <a:pt x="72" y="124"/>
                    <a:pt x="75" y="126"/>
                  </a:cubicBezTo>
                  <a:cubicBezTo>
                    <a:pt x="77" y="127"/>
                    <a:pt x="78" y="128"/>
                    <a:pt x="79" y="129"/>
                  </a:cubicBezTo>
                  <a:cubicBezTo>
                    <a:pt x="81" y="131"/>
                    <a:pt x="83" y="132"/>
                    <a:pt x="88" y="136"/>
                  </a:cubicBezTo>
                  <a:cubicBezTo>
                    <a:pt x="92" y="139"/>
                    <a:pt x="95" y="140"/>
                    <a:pt x="97" y="142"/>
                  </a:cubicBezTo>
                  <a:cubicBezTo>
                    <a:pt x="98" y="143"/>
                    <a:pt x="99" y="144"/>
                    <a:pt x="99" y="145"/>
                  </a:cubicBezTo>
                  <a:cubicBezTo>
                    <a:pt x="99" y="146"/>
                    <a:pt x="98" y="147"/>
                    <a:pt x="97" y="148"/>
                  </a:cubicBezTo>
                  <a:cubicBezTo>
                    <a:pt x="97" y="149"/>
                    <a:pt x="97" y="149"/>
                    <a:pt x="96" y="149"/>
                  </a:cubicBezTo>
                  <a:cubicBezTo>
                    <a:pt x="96" y="150"/>
                    <a:pt x="95" y="150"/>
                    <a:pt x="94" y="150"/>
                  </a:cubicBezTo>
                  <a:cubicBezTo>
                    <a:pt x="93" y="150"/>
                    <a:pt x="91" y="149"/>
                    <a:pt x="90" y="148"/>
                  </a:cubicBezTo>
                  <a:cubicBezTo>
                    <a:pt x="88" y="147"/>
                    <a:pt x="85" y="144"/>
                    <a:pt x="82" y="143"/>
                  </a:cubicBezTo>
                  <a:cubicBezTo>
                    <a:pt x="76" y="139"/>
                    <a:pt x="69" y="135"/>
                    <a:pt x="65" y="133"/>
                  </a:cubicBezTo>
                  <a:cubicBezTo>
                    <a:pt x="63" y="132"/>
                    <a:pt x="61" y="130"/>
                    <a:pt x="59" y="129"/>
                  </a:cubicBezTo>
                  <a:cubicBezTo>
                    <a:pt x="58" y="128"/>
                    <a:pt x="58" y="128"/>
                    <a:pt x="57" y="128"/>
                  </a:cubicBezTo>
                  <a:cubicBezTo>
                    <a:pt x="56" y="128"/>
                    <a:pt x="56" y="128"/>
                    <a:pt x="55" y="129"/>
                  </a:cubicBezTo>
                  <a:cubicBezTo>
                    <a:pt x="55" y="129"/>
                    <a:pt x="55" y="129"/>
                    <a:pt x="55" y="129"/>
                  </a:cubicBezTo>
                  <a:cubicBezTo>
                    <a:pt x="55" y="129"/>
                    <a:pt x="55" y="129"/>
                    <a:pt x="55" y="129"/>
                  </a:cubicBezTo>
                  <a:cubicBezTo>
                    <a:pt x="55" y="129"/>
                    <a:pt x="55" y="129"/>
                    <a:pt x="55" y="129"/>
                  </a:cubicBezTo>
                  <a:cubicBezTo>
                    <a:pt x="55" y="129"/>
                    <a:pt x="55" y="129"/>
                    <a:pt x="55" y="129"/>
                  </a:cubicBezTo>
                  <a:cubicBezTo>
                    <a:pt x="55" y="129"/>
                    <a:pt x="55" y="129"/>
                    <a:pt x="55" y="129"/>
                  </a:cubicBezTo>
                  <a:cubicBezTo>
                    <a:pt x="55" y="129"/>
                    <a:pt x="55" y="129"/>
                    <a:pt x="55" y="129"/>
                  </a:cubicBezTo>
                  <a:cubicBezTo>
                    <a:pt x="55" y="129"/>
                    <a:pt x="55" y="129"/>
                    <a:pt x="55" y="129"/>
                  </a:cubicBezTo>
                  <a:cubicBezTo>
                    <a:pt x="57" y="131"/>
                    <a:pt x="60" y="133"/>
                    <a:pt x="63" y="136"/>
                  </a:cubicBezTo>
                  <a:cubicBezTo>
                    <a:pt x="64" y="137"/>
                    <a:pt x="66" y="140"/>
                    <a:pt x="68" y="142"/>
                  </a:cubicBezTo>
                  <a:cubicBezTo>
                    <a:pt x="70" y="144"/>
                    <a:pt x="71" y="146"/>
                    <a:pt x="72" y="147"/>
                  </a:cubicBezTo>
                  <a:cubicBezTo>
                    <a:pt x="74" y="147"/>
                    <a:pt x="77" y="149"/>
                    <a:pt x="79" y="152"/>
                  </a:cubicBezTo>
                  <a:cubicBezTo>
                    <a:pt x="80" y="153"/>
                    <a:pt x="81" y="154"/>
                    <a:pt x="81" y="155"/>
                  </a:cubicBezTo>
                  <a:cubicBezTo>
                    <a:pt x="82" y="156"/>
                    <a:pt x="82" y="157"/>
                    <a:pt x="81" y="158"/>
                  </a:cubicBezTo>
                  <a:cubicBezTo>
                    <a:pt x="79" y="159"/>
                    <a:pt x="78" y="160"/>
                    <a:pt x="77" y="160"/>
                  </a:cubicBezTo>
                  <a:cubicBezTo>
                    <a:pt x="76" y="160"/>
                    <a:pt x="76" y="160"/>
                    <a:pt x="75" y="159"/>
                  </a:cubicBezTo>
                  <a:cubicBezTo>
                    <a:pt x="74" y="159"/>
                    <a:pt x="74" y="159"/>
                    <a:pt x="73" y="158"/>
                  </a:cubicBezTo>
                  <a:cubicBezTo>
                    <a:pt x="73" y="158"/>
                    <a:pt x="73" y="158"/>
                    <a:pt x="73" y="158"/>
                  </a:cubicBezTo>
                  <a:cubicBezTo>
                    <a:pt x="72" y="157"/>
                    <a:pt x="71" y="156"/>
                    <a:pt x="69" y="155"/>
                  </a:cubicBezTo>
                  <a:cubicBezTo>
                    <a:pt x="69" y="155"/>
                    <a:pt x="69" y="154"/>
                    <a:pt x="68" y="154"/>
                  </a:cubicBezTo>
                  <a:cubicBezTo>
                    <a:pt x="68" y="154"/>
                    <a:pt x="67" y="153"/>
                    <a:pt x="67" y="153"/>
                  </a:cubicBezTo>
                  <a:cubicBezTo>
                    <a:pt x="63" y="151"/>
                    <a:pt x="61" y="149"/>
                    <a:pt x="60" y="148"/>
                  </a:cubicBezTo>
                  <a:cubicBezTo>
                    <a:pt x="59" y="146"/>
                    <a:pt x="57" y="145"/>
                    <a:pt x="56" y="144"/>
                  </a:cubicBezTo>
                  <a:cubicBezTo>
                    <a:pt x="56" y="144"/>
                    <a:pt x="55" y="144"/>
                    <a:pt x="55" y="143"/>
                  </a:cubicBezTo>
                  <a:cubicBezTo>
                    <a:pt x="55" y="143"/>
                    <a:pt x="55" y="143"/>
                    <a:pt x="55" y="143"/>
                  </a:cubicBezTo>
                  <a:cubicBezTo>
                    <a:pt x="55" y="143"/>
                    <a:pt x="55" y="143"/>
                    <a:pt x="55" y="143"/>
                  </a:cubicBezTo>
                  <a:cubicBezTo>
                    <a:pt x="54" y="143"/>
                    <a:pt x="53" y="142"/>
                    <a:pt x="52" y="141"/>
                  </a:cubicBezTo>
                  <a:cubicBezTo>
                    <a:pt x="51" y="140"/>
                    <a:pt x="50" y="139"/>
                    <a:pt x="50" y="138"/>
                  </a:cubicBezTo>
                  <a:cubicBezTo>
                    <a:pt x="50" y="138"/>
                    <a:pt x="50" y="138"/>
                    <a:pt x="50" y="138"/>
                  </a:cubicBezTo>
                  <a:cubicBezTo>
                    <a:pt x="49" y="138"/>
                    <a:pt x="49" y="138"/>
                    <a:pt x="49" y="138"/>
                  </a:cubicBezTo>
                  <a:cubicBezTo>
                    <a:pt x="49" y="138"/>
                    <a:pt x="49" y="138"/>
                    <a:pt x="49" y="138"/>
                  </a:cubicBezTo>
                  <a:cubicBezTo>
                    <a:pt x="49" y="138"/>
                    <a:pt x="49" y="137"/>
                    <a:pt x="49" y="137"/>
                  </a:cubicBezTo>
                  <a:cubicBezTo>
                    <a:pt x="47" y="136"/>
                    <a:pt x="46" y="135"/>
                    <a:pt x="45" y="135"/>
                  </a:cubicBezTo>
                  <a:cubicBezTo>
                    <a:pt x="43" y="134"/>
                    <a:pt x="42" y="135"/>
                    <a:pt x="40" y="136"/>
                  </a:cubicBezTo>
                  <a:cubicBezTo>
                    <a:pt x="40" y="136"/>
                    <a:pt x="40" y="136"/>
                    <a:pt x="40" y="136"/>
                  </a:cubicBezTo>
                  <a:cubicBezTo>
                    <a:pt x="40" y="136"/>
                    <a:pt x="40" y="136"/>
                    <a:pt x="40" y="136"/>
                  </a:cubicBezTo>
                  <a:cubicBezTo>
                    <a:pt x="40" y="136"/>
                    <a:pt x="40" y="136"/>
                    <a:pt x="40" y="136"/>
                  </a:cubicBezTo>
                  <a:cubicBezTo>
                    <a:pt x="40" y="136"/>
                    <a:pt x="40" y="136"/>
                    <a:pt x="40" y="136"/>
                  </a:cubicBezTo>
                  <a:cubicBezTo>
                    <a:pt x="40" y="136"/>
                    <a:pt x="40" y="136"/>
                    <a:pt x="40" y="136"/>
                  </a:cubicBezTo>
                  <a:cubicBezTo>
                    <a:pt x="40" y="136"/>
                    <a:pt x="40" y="136"/>
                    <a:pt x="40" y="136"/>
                  </a:cubicBezTo>
                  <a:cubicBezTo>
                    <a:pt x="40" y="137"/>
                    <a:pt x="40" y="138"/>
                    <a:pt x="40" y="139"/>
                  </a:cubicBezTo>
                  <a:cubicBezTo>
                    <a:pt x="41" y="141"/>
                    <a:pt x="41" y="142"/>
                    <a:pt x="41" y="142"/>
                  </a:cubicBezTo>
                  <a:cubicBezTo>
                    <a:pt x="41" y="142"/>
                    <a:pt x="41" y="142"/>
                    <a:pt x="41" y="142"/>
                  </a:cubicBezTo>
                  <a:cubicBezTo>
                    <a:pt x="41" y="142"/>
                    <a:pt x="41" y="143"/>
                    <a:pt x="41" y="143"/>
                  </a:cubicBezTo>
                  <a:cubicBezTo>
                    <a:pt x="41" y="143"/>
                    <a:pt x="41" y="143"/>
                    <a:pt x="41" y="143"/>
                  </a:cubicBezTo>
                  <a:cubicBezTo>
                    <a:pt x="41" y="143"/>
                    <a:pt x="41" y="143"/>
                    <a:pt x="41" y="143"/>
                  </a:cubicBezTo>
                  <a:cubicBezTo>
                    <a:pt x="42" y="143"/>
                    <a:pt x="42" y="145"/>
                    <a:pt x="42" y="146"/>
                  </a:cubicBezTo>
                  <a:cubicBezTo>
                    <a:pt x="43" y="148"/>
                    <a:pt x="43" y="149"/>
                    <a:pt x="44" y="150"/>
                  </a:cubicBezTo>
                  <a:cubicBezTo>
                    <a:pt x="44" y="150"/>
                    <a:pt x="44" y="150"/>
                    <a:pt x="44" y="150"/>
                  </a:cubicBezTo>
                  <a:cubicBezTo>
                    <a:pt x="44" y="151"/>
                    <a:pt x="44" y="151"/>
                    <a:pt x="44" y="151"/>
                  </a:cubicBezTo>
                  <a:cubicBezTo>
                    <a:pt x="44" y="152"/>
                    <a:pt x="45" y="152"/>
                    <a:pt x="45" y="153"/>
                  </a:cubicBezTo>
                  <a:cubicBezTo>
                    <a:pt x="46" y="155"/>
                    <a:pt x="47" y="157"/>
                    <a:pt x="48" y="160"/>
                  </a:cubicBezTo>
                  <a:cubicBezTo>
                    <a:pt x="48" y="161"/>
                    <a:pt x="48" y="162"/>
                    <a:pt x="48" y="162"/>
                  </a:cubicBezTo>
                  <a:cubicBezTo>
                    <a:pt x="48" y="163"/>
                    <a:pt x="48" y="164"/>
                    <a:pt x="47" y="164"/>
                  </a:cubicBezTo>
                  <a:cubicBezTo>
                    <a:pt x="46" y="165"/>
                    <a:pt x="46" y="165"/>
                    <a:pt x="45" y="165"/>
                  </a:cubicBezTo>
                  <a:cubicBezTo>
                    <a:pt x="44" y="165"/>
                    <a:pt x="44" y="165"/>
                    <a:pt x="43" y="165"/>
                  </a:cubicBezTo>
                  <a:cubicBezTo>
                    <a:pt x="41" y="163"/>
                    <a:pt x="39" y="161"/>
                    <a:pt x="36" y="155"/>
                  </a:cubicBezTo>
                  <a:cubicBezTo>
                    <a:pt x="34" y="150"/>
                    <a:pt x="34" y="148"/>
                    <a:pt x="33" y="146"/>
                  </a:cubicBezTo>
                  <a:cubicBezTo>
                    <a:pt x="33" y="146"/>
                    <a:pt x="33" y="146"/>
                    <a:pt x="33" y="146"/>
                  </a:cubicBezTo>
                  <a:cubicBezTo>
                    <a:pt x="33" y="146"/>
                    <a:pt x="33" y="146"/>
                    <a:pt x="33" y="146"/>
                  </a:cubicBezTo>
                  <a:cubicBezTo>
                    <a:pt x="33" y="145"/>
                    <a:pt x="33" y="145"/>
                    <a:pt x="33" y="145"/>
                  </a:cubicBezTo>
                  <a:cubicBezTo>
                    <a:pt x="33" y="145"/>
                    <a:pt x="33" y="145"/>
                    <a:pt x="33" y="145"/>
                  </a:cubicBezTo>
                  <a:cubicBezTo>
                    <a:pt x="31" y="142"/>
                    <a:pt x="30" y="140"/>
                    <a:pt x="29" y="137"/>
                  </a:cubicBezTo>
                  <a:cubicBezTo>
                    <a:pt x="29" y="137"/>
                    <a:pt x="29" y="137"/>
                    <a:pt x="29" y="137"/>
                  </a:cubicBezTo>
                  <a:cubicBezTo>
                    <a:pt x="29" y="137"/>
                    <a:pt x="29" y="137"/>
                    <a:pt x="29" y="137"/>
                  </a:cubicBezTo>
                  <a:cubicBezTo>
                    <a:pt x="29" y="136"/>
                    <a:pt x="29" y="136"/>
                    <a:pt x="29" y="136"/>
                  </a:cubicBezTo>
                  <a:cubicBezTo>
                    <a:pt x="19" y="127"/>
                    <a:pt x="16" y="120"/>
                    <a:pt x="13" y="115"/>
                  </a:cubicBezTo>
                  <a:cubicBezTo>
                    <a:pt x="13" y="115"/>
                    <a:pt x="13" y="115"/>
                    <a:pt x="13" y="115"/>
                  </a:cubicBezTo>
                  <a:cubicBezTo>
                    <a:pt x="10" y="111"/>
                    <a:pt x="9" y="107"/>
                    <a:pt x="9" y="103"/>
                  </a:cubicBezTo>
                  <a:cubicBezTo>
                    <a:pt x="9" y="103"/>
                    <a:pt x="9" y="103"/>
                    <a:pt x="9" y="103"/>
                  </a:cubicBezTo>
                  <a:cubicBezTo>
                    <a:pt x="9" y="103"/>
                    <a:pt x="9" y="103"/>
                    <a:pt x="9" y="103"/>
                  </a:cubicBezTo>
                  <a:cubicBezTo>
                    <a:pt x="9" y="103"/>
                    <a:pt x="9" y="103"/>
                    <a:pt x="9" y="103"/>
                  </a:cubicBezTo>
                  <a:cubicBezTo>
                    <a:pt x="9" y="103"/>
                    <a:pt x="9" y="103"/>
                    <a:pt x="9" y="103"/>
                  </a:cubicBezTo>
                  <a:cubicBezTo>
                    <a:pt x="9" y="103"/>
                    <a:pt x="9" y="103"/>
                    <a:pt x="9" y="103"/>
                  </a:cubicBezTo>
                  <a:cubicBezTo>
                    <a:pt x="9" y="103"/>
                    <a:pt x="9" y="103"/>
                    <a:pt x="9" y="103"/>
                  </a:cubicBezTo>
                  <a:cubicBezTo>
                    <a:pt x="9" y="103"/>
                    <a:pt x="9" y="103"/>
                    <a:pt x="9" y="103"/>
                  </a:cubicBezTo>
                  <a:cubicBezTo>
                    <a:pt x="8" y="103"/>
                    <a:pt x="8" y="103"/>
                    <a:pt x="8" y="103"/>
                  </a:cubicBezTo>
                  <a:cubicBezTo>
                    <a:pt x="8" y="103"/>
                    <a:pt x="8" y="103"/>
                    <a:pt x="8" y="103"/>
                  </a:cubicBezTo>
                  <a:cubicBezTo>
                    <a:pt x="8" y="103"/>
                    <a:pt x="8" y="103"/>
                    <a:pt x="8" y="103"/>
                  </a:cubicBezTo>
                  <a:cubicBezTo>
                    <a:pt x="8" y="103"/>
                    <a:pt x="8" y="103"/>
                    <a:pt x="8" y="103"/>
                  </a:cubicBezTo>
                  <a:cubicBezTo>
                    <a:pt x="8" y="103"/>
                    <a:pt x="8" y="103"/>
                    <a:pt x="8" y="103"/>
                  </a:cubicBezTo>
                  <a:cubicBezTo>
                    <a:pt x="8" y="103"/>
                    <a:pt x="8" y="103"/>
                    <a:pt x="8" y="103"/>
                  </a:cubicBezTo>
                  <a:cubicBezTo>
                    <a:pt x="8" y="103"/>
                    <a:pt x="8" y="103"/>
                    <a:pt x="8" y="103"/>
                  </a:cubicBezTo>
                  <a:cubicBezTo>
                    <a:pt x="8" y="103"/>
                    <a:pt x="8" y="103"/>
                    <a:pt x="8" y="103"/>
                  </a:cubicBezTo>
                  <a:cubicBezTo>
                    <a:pt x="8" y="103"/>
                    <a:pt x="8" y="103"/>
                    <a:pt x="8" y="103"/>
                  </a:cubicBezTo>
                  <a:cubicBezTo>
                    <a:pt x="8" y="103"/>
                    <a:pt x="8" y="103"/>
                    <a:pt x="8" y="103"/>
                  </a:cubicBezTo>
                  <a:cubicBezTo>
                    <a:pt x="0" y="116"/>
                    <a:pt x="1" y="134"/>
                    <a:pt x="13" y="152"/>
                  </a:cubicBezTo>
                  <a:cubicBezTo>
                    <a:pt x="13" y="152"/>
                    <a:pt x="13" y="152"/>
                    <a:pt x="13" y="152"/>
                  </a:cubicBezTo>
                  <a:cubicBezTo>
                    <a:pt x="18" y="160"/>
                    <a:pt x="22" y="165"/>
                    <a:pt x="26" y="168"/>
                  </a:cubicBezTo>
                  <a:cubicBezTo>
                    <a:pt x="30" y="171"/>
                    <a:pt x="34" y="174"/>
                    <a:pt x="40" y="179"/>
                  </a:cubicBezTo>
                  <a:cubicBezTo>
                    <a:pt x="46" y="184"/>
                    <a:pt x="53" y="187"/>
                    <a:pt x="60" y="190"/>
                  </a:cubicBezTo>
                  <a:cubicBezTo>
                    <a:pt x="60" y="190"/>
                    <a:pt x="60" y="190"/>
                    <a:pt x="60" y="190"/>
                  </a:cubicBezTo>
                  <a:cubicBezTo>
                    <a:pt x="68" y="196"/>
                    <a:pt x="74" y="197"/>
                    <a:pt x="80" y="198"/>
                  </a:cubicBezTo>
                  <a:cubicBezTo>
                    <a:pt x="86" y="199"/>
                    <a:pt x="92" y="201"/>
                    <a:pt x="101" y="207"/>
                  </a:cubicBezTo>
                  <a:cubicBezTo>
                    <a:pt x="101" y="207"/>
                    <a:pt x="101" y="207"/>
                    <a:pt x="101" y="207"/>
                  </a:cubicBezTo>
                  <a:cubicBezTo>
                    <a:pt x="101" y="207"/>
                    <a:pt x="101" y="207"/>
                    <a:pt x="101" y="207"/>
                  </a:cubicBezTo>
                  <a:cubicBezTo>
                    <a:pt x="101" y="207"/>
                    <a:pt x="101" y="207"/>
                    <a:pt x="101" y="207"/>
                  </a:cubicBezTo>
                  <a:cubicBezTo>
                    <a:pt x="107" y="211"/>
                    <a:pt x="110" y="212"/>
                    <a:pt x="111" y="212"/>
                  </a:cubicBezTo>
                  <a:cubicBezTo>
                    <a:pt x="113" y="212"/>
                    <a:pt x="114" y="212"/>
                    <a:pt x="116" y="214"/>
                  </a:cubicBezTo>
                  <a:cubicBezTo>
                    <a:pt x="116" y="214"/>
                    <a:pt x="116" y="214"/>
                    <a:pt x="116" y="214"/>
                  </a:cubicBezTo>
                  <a:cubicBezTo>
                    <a:pt x="122" y="217"/>
                    <a:pt x="127" y="220"/>
                    <a:pt x="132" y="222"/>
                  </a:cubicBezTo>
                  <a:cubicBezTo>
                    <a:pt x="134" y="223"/>
                    <a:pt x="136" y="224"/>
                    <a:pt x="137" y="224"/>
                  </a:cubicBezTo>
                  <a:cubicBezTo>
                    <a:pt x="139" y="224"/>
                    <a:pt x="140" y="224"/>
                    <a:pt x="141" y="223"/>
                  </a:cubicBezTo>
                  <a:cubicBezTo>
                    <a:pt x="142" y="222"/>
                    <a:pt x="143" y="222"/>
                    <a:pt x="144" y="221"/>
                  </a:cubicBezTo>
                  <a:cubicBezTo>
                    <a:pt x="146" y="218"/>
                    <a:pt x="146" y="214"/>
                    <a:pt x="145" y="210"/>
                  </a:cubicBezTo>
                  <a:cubicBezTo>
                    <a:pt x="144" y="207"/>
                    <a:pt x="141" y="203"/>
                    <a:pt x="138" y="200"/>
                  </a:cubicBezTo>
                  <a:cubicBezTo>
                    <a:pt x="137" y="198"/>
                    <a:pt x="135" y="197"/>
                    <a:pt x="134" y="196"/>
                  </a:cubicBezTo>
                  <a:cubicBezTo>
                    <a:pt x="134" y="196"/>
                    <a:pt x="134" y="196"/>
                    <a:pt x="134" y="196"/>
                  </a:cubicBezTo>
                  <a:cubicBezTo>
                    <a:pt x="134" y="196"/>
                    <a:pt x="134" y="196"/>
                    <a:pt x="134" y="196"/>
                  </a:cubicBezTo>
                  <a:cubicBezTo>
                    <a:pt x="132" y="194"/>
                    <a:pt x="131" y="193"/>
                    <a:pt x="129" y="192"/>
                  </a:cubicBezTo>
                  <a:cubicBezTo>
                    <a:pt x="129" y="192"/>
                    <a:pt x="128" y="191"/>
                    <a:pt x="128" y="191"/>
                  </a:cubicBezTo>
                  <a:cubicBezTo>
                    <a:pt x="126" y="190"/>
                    <a:pt x="125" y="189"/>
                    <a:pt x="123" y="189"/>
                  </a:cubicBezTo>
                  <a:cubicBezTo>
                    <a:pt x="122" y="188"/>
                    <a:pt x="121" y="188"/>
                    <a:pt x="120" y="188"/>
                  </a:cubicBezTo>
                  <a:cubicBezTo>
                    <a:pt x="118" y="185"/>
                    <a:pt x="114" y="182"/>
                    <a:pt x="110" y="180"/>
                  </a:cubicBezTo>
                  <a:cubicBezTo>
                    <a:pt x="106" y="178"/>
                    <a:pt x="102" y="176"/>
                    <a:pt x="99" y="174"/>
                  </a:cubicBezTo>
                  <a:cubicBezTo>
                    <a:pt x="99" y="173"/>
                    <a:pt x="99" y="173"/>
                    <a:pt x="99" y="172"/>
                  </a:cubicBezTo>
                  <a:cubicBezTo>
                    <a:pt x="99" y="172"/>
                    <a:pt x="99" y="172"/>
                    <a:pt x="99" y="172"/>
                  </a:cubicBezTo>
                  <a:cubicBezTo>
                    <a:pt x="99" y="172"/>
                    <a:pt x="99" y="172"/>
                    <a:pt x="99" y="172"/>
                  </a:cubicBezTo>
                  <a:cubicBezTo>
                    <a:pt x="99" y="172"/>
                    <a:pt x="99" y="172"/>
                    <a:pt x="99" y="172"/>
                  </a:cubicBezTo>
                  <a:cubicBezTo>
                    <a:pt x="99" y="172"/>
                    <a:pt x="99" y="172"/>
                    <a:pt x="99" y="172"/>
                  </a:cubicBezTo>
                  <a:cubicBezTo>
                    <a:pt x="99" y="172"/>
                    <a:pt x="99" y="172"/>
                    <a:pt x="99" y="172"/>
                  </a:cubicBezTo>
                  <a:cubicBezTo>
                    <a:pt x="99" y="172"/>
                    <a:pt x="99" y="172"/>
                    <a:pt x="99" y="172"/>
                  </a:cubicBezTo>
                  <a:cubicBezTo>
                    <a:pt x="99" y="172"/>
                    <a:pt x="99" y="172"/>
                    <a:pt x="99" y="172"/>
                  </a:cubicBezTo>
                  <a:cubicBezTo>
                    <a:pt x="99" y="172"/>
                    <a:pt x="99" y="172"/>
                    <a:pt x="99" y="172"/>
                  </a:cubicBezTo>
                  <a:cubicBezTo>
                    <a:pt x="99" y="172"/>
                    <a:pt x="99" y="172"/>
                    <a:pt x="99" y="172"/>
                  </a:cubicBezTo>
                  <a:cubicBezTo>
                    <a:pt x="99" y="172"/>
                    <a:pt x="99" y="172"/>
                    <a:pt x="99" y="172"/>
                  </a:cubicBezTo>
                  <a:cubicBezTo>
                    <a:pt x="99" y="172"/>
                    <a:pt x="99" y="172"/>
                    <a:pt x="99" y="172"/>
                  </a:cubicBezTo>
                  <a:cubicBezTo>
                    <a:pt x="99" y="172"/>
                    <a:pt x="99" y="172"/>
                    <a:pt x="99" y="172"/>
                  </a:cubicBezTo>
                  <a:cubicBezTo>
                    <a:pt x="99" y="172"/>
                    <a:pt x="99" y="172"/>
                    <a:pt x="99" y="172"/>
                  </a:cubicBezTo>
                  <a:cubicBezTo>
                    <a:pt x="99" y="172"/>
                    <a:pt x="99" y="172"/>
                    <a:pt x="99" y="172"/>
                  </a:cubicBezTo>
                  <a:cubicBezTo>
                    <a:pt x="99" y="172"/>
                    <a:pt x="98" y="172"/>
                    <a:pt x="98" y="172"/>
                  </a:cubicBezTo>
                  <a:cubicBezTo>
                    <a:pt x="98" y="172"/>
                    <a:pt x="98" y="172"/>
                    <a:pt x="98" y="172"/>
                  </a:cubicBezTo>
                  <a:cubicBezTo>
                    <a:pt x="98" y="172"/>
                    <a:pt x="98" y="172"/>
                    <a:pt x="98" y="172"/>
                  </a:cubicBezTo>
                  <a:cubicBezTo>
                    <a:pt x="98" y="172"/>
                    <a:pt x="98" y="172"/>
                    <a:pt x="98" y="172"/>
                  </a:cubicBezTo>
                  <a:cubicBezTo>
                    <a:pt x="98" y="172"/>
                    <a:pt x="98" y="172"/>
                    <a:pt x="98" y="172"/>
                  </a:cubicBezTo>
                  <a:cubicBezTo>
                    <a:pt x="98" y="172"/>
                    <a:pt x="98" y="172"/>
                    <a:pt x="98" y="172"/>
                  </a:cubicBezTo>
                  <a:cubicBezTo>
                    <a:pt x="98" y="172"/>
                    <a:pt x="98" y="173"/>
                    <a:pt x="97" y="173"/>
                  </a:cubicBezTo>
                  <a:cubicBezTo>
                    <a:pt x="97" y="173"/>
                    <a:pt x="97" y="173"/>
                    <a:pt x="97" y="173"/>
                  </a:cubicBezTo>
                  <a:cubicBezTo>
                    <a:pt x="97" y="173"/>
                    <a:pt x="97" y="173"/>
                    <a:pt x="97" y="173"/>
                  </a:cubicBezTo>
                  <a:cubicBezTo>
                    <a:pt x="97" y="173"/>
                    <a:pt x="97" y="173"/>
                    <a:pt x="97" y="173"/>
                  </a:cubicBezTo>
                  <a:cubicBezTo>
                    <a:pt x="97" y="173"/>
                    <a:pt x="97" y="173"/>
                    <a:pt x="97" y="173"/>
                  </a:cubicBezTo>
                  <a:cubicBezTo>
                    <a:pt x="96" y="173"/>
                    <a:pt x="96" y="174"/>
                    <a:pt x="95" y="174"/>
                  </a:cubicBezTo>
                  <a:cubicBezTo>
                    <a:pt x="95" y="174"/>
                    <a:pt x="95" y="174"/>
                    <a:pt x="94" y="174"/>
                  </a:cubicBezTo>
                  <a:cubicBezTo>
                    <a:pt x="94" y="174"/>
                    <a:pt x="94" y="174"/>
                    <a:pt x="94" y="174"/>
                  </a:cubicBezTo>
                  <a:cubicBezTo>
                    <a:pt x="94" y="174"/>
                    <a:pt x="94" y="174"/>
                    <a:pt x="94" y="174"/>
                  </a:cubicBezTo>
                  <a:cubicBezTo>
                    <a:pt x="94" y="175"/>
                    <a:pt x="93" y="175"/>
                    <a:pt x="93" y="176"/>
                  </a:cubicBezTo>
                  <a:cubicBezTo>
                    <a:pt x="93" y="176"/>
                    <a:pt x="93" y="176"/>
                    <a:pt x="93" y="176"/>
                  </a:cubicBezTo>
                  <a:cubicBezTo>
                    <a:pt x="93" y="176"/>
                    <a:pt x="93" y="176"/>
                    <a:pt x="93" y="176"/>
                  </a:cubicBezTo>
                  <a:cubicBezTo>
                    <a:pt x="93" y="176"/>
                    <a:pt x="93" y="176"/>
                    <a:pt x="93" y="176"/>
                  </a:cubicBezTo>
                  <a:cubicBezTo>
                    <a:pt x="92" y="177"/>
                    <a:pt x="92" y="177"/>
                    <a:pt x="91" y="178"/>
                  </a:cubicBezTo>
                  <a:cubicBezTo>
                    <a:pt x="91" y="178"/>
                    <a:pt x="91" y="178"/>
                    <a:pt x="91" y="178"/>
                  </a:cubicBezTo>
                  <a:cubicBezTo>
                    <a:pt x="90" y="179"/>
                    <a:pt x="90" y="179"/>
                    <a:pt x="89" y="179"/>
                  </a:cubicBezTo>
                  <a:cubicBezTo>
                    <a:pt x="89" y="179"/>
                    <a:pt x="89" y="179"/>
                    <a:pt x="89" y="179"/>
                  </a:cubicBezTo>
                  <a:cubicBezTo>
                    <a:pt x="89" y="179"/>
                    <a:pt x="89" y="179"/>
                    <a:pt x="89" y="179"/>
                  </a:cubicBezTo>
                  <a:cubicBezTo>
                    <a:pt x="89" y="179"/>
                    <a:pt x="89" y="179"/>
                    <a:pt x="89" y="179"/>
                  </a:cubicBezTo>
                  <a:cubicBezTo>
                    <a:pt x="89" y="179"/>
                    <a:pt x="89" y="178"/>
                    <a:pt x="89" y="178"/>
                  </a:cubicBezTo>
                  <a:cubicBezTo>
                    <a:pt x="89" y="178"/>
                    <a:pt x="89" y="178"/>
                    <a:pt x="89" y="178"/>
                  </a:cubicBezTo>
                  <a:cubicBezTo>
                    <a:pt x="89" y="178"/>
                    <a:pt x="90" y="177"/>
                    <a:pt x="90" y="177"/>
                  </a:cubicBezTo>
                  <a:cubicBezTo>
                    <a:pt x="90" y="177"/>
                    <a:pt x="90" y="177"/>
                    <a:pt x="90" y="177"/>
                  </a:cubicBezTo>
                  <a:cubicBezTo>
                    <a:pt x="90" y="177"/>
                    <a:pt x="90" y="177"/>
                    <a:pt x="90" y="177"/>
                  </a:cubicBezTo>
                  <a:cubicBezTo>
                    <a:pt x="90" y="177"/>
                    <a:pt x="90" y="177"/>
                    <a:pt x="90" y="177"/>
                  </a:cubicBezTo>
                  <a:cubicBezTo>
                    <a:pt x="90" y="177"/>
                    <a:pt x="90" y="177"/>
                    <a:pt x="90" y="177"/>
                  </a:cubicBezTo>
                  <a:cubicBezTo>
                    <a:pt x="90" y="177"/>
                    <a:pt x="90" y="177"/>
                    <a:pt x="90" y="177"/>
                  </a:cubicBezTo>
                  <a:cubicBezTo>
                    <a:pt x="90" y="177"/>
                    <a:pt x="90" y="177"/>
                    <a:pt x="90" y="177"/>
                  </a:cubicBezTo>
                  <a:cubicBezTo>
                    <a:pt x="91" y="176"/>
                    <a:pt x="91" y="176"/>
                    <a:pt x="91" y="176"/>
                  </a:cubicBezTo>
                  <a:cubicBezTo>
                    <a:pt x="91" y="175"/>
                    <a:pt x="91" y="175"/>
                    <a:pt x="92" y="175"/>
                  </a:cubicBezTo>
                  <a:cubicBezTo>
                    <a:pt x="92" y="175"/>
                    <a:pt x="92" y="175"/>
                    <a:pt x="92" y="175"/>
                  </a:cubicBezTo>
                  <a:cubicBezTo>
                    <a:pt x="92" y="175"/>
                    <a:pt x="92" y="175"/>
                    <a:pt x="92" y="175"/>
                  </a:cubicBezTo>
                  <a:cubicBezTo>
                    <a:pt x="92" y="175"/>
                    <a:pt x="92" y="175"/>
                    <a:pt x="92" y="175"/>
                  </a:cubicBezTo>
                  <a:cubicBezTo>
                    <a:pt x="92" y="174"/>
                    <a:pt x="92" y="174"/>
                    <a:pt x="92" y="174"/>
                  </a:cubicBezTo>
                  <a:cubicBezTo>
                    <a:pt x="92" y="174"/>
                    <a:pt x="92" y="174"/>
                    <a:pt x="92" y="174"/>
                  </a:cubicBezTo>
                  <a:cubicBezTo>
                    <a:pt x="92" y="174"/>
                    <a:pt x="92" y="174"/>
                    <a:pt x="92" y="174"/>
                  </a:cubicBezTo>
                  <a:cubicBezTo>
                    <a:pt x="92" y="174"/>
                    <a:pt x="92" y="174"/>
                    <a:pt x="93" y="174"/>
                  </a:cubicBezTo>
                  <a:cubicBezTo>
                    <a:pt x="92" y="174"/>
                    <a:pt x="92" y="174"/>
                    <a:pt x="92" y="174"/>
                  </a:cubicBezTo>
                  <a:cubicBezTo>
                    <a:pt x="92" y="174"/>
                    <a:pt x="92" y="174"/>
                    <a:pt x="92" y="174"/>
                  </a:cubicBezTo>
                  <a:cubicBezTo>
                    <a:pt x="92" y="174"/>
                    <a:pt x="92" y="174"/>
                    <a:pt x="92" y="174"/>
                  </a:cubicBezTo>
                  <a:cubicBezTo>
                    <a:pt x="92" y="173"/>
                    <a:pt x="92" y="173"/>
                    <a:pt x="91" y="173"/>
                  </a:cubicBezTo>
                  <a:cubicBezTo>
                    <a:pt x="91" y="173"/>
                    <a:pt x="91" y="173"/>
                    <a:pt x="90" y="173"/>
                  </a:cubicBezTo>
                  <a:cubicBezTo>
                    <a:pt x="90" y="173"/>
                    <a:pt x="90" y="173"/>
                    <a:pt x="89" y="174"/>
                  </a:cubicBezTo>
                  <a:cubicBezTo>
                    <a:pt x="89" y="174"/>
                    <a:pt x="89" y="174"/>
                    <a:pt x="88" y="174"/>
                  </a:cubicBezTo>
                  <a:cubicBezTo>
                    <a:pt x="88" y="174"/>
                    <a:pt x="88" y="174"/>
                    <a:pt x="88" y="174"/>
                  </a:cubicBezTo>
                  <a:cubicBezTo>
                    <a:pt x="88" y="174"/>
                    <a:pt x="88" y="174"/>
                    <a:pt x="88" y="174"/>
                  </a:cubicBezTo>
                  <a:cubicBezTo>
                    <a:pt x="88" y="174"/>
                    <a:pt x="87" y="174"/>
                    <a:pt x="87" y="174"/>
                  </a:cubicBezTo>
                  <a:cubicBezTo>
                    <a:pt x="87" y="175"/>
                    <a:pt x="86" y="175"/>
                    <a:pt x="85" y="175"/>
                  </a:cubicBezTo>
                  <a:cubicBezTo>
                    <a:pt x="84" y="175"/>
                    <a:pt x="83" y="176"/>
                    <a:pt x="83" y="176"/>
                  </a:cubicBezTo>
                  <a:cubicBezTo>
                    <a:pt x="83" y="176"/>
                    <a:pt x="83" y="176"/>
                    <a:pt x="82" y="176"/>
                  </a:cubicBezTo>
                  <a:cubicBezTo>
                    <a:pt x="82" y="176"/>
                    <a:pt x="82" y="176"/>
                    <a:pt x="82" y="175"/>
                  </a:cubicBezTo>
                  <a:cubicBezTo>
                    <a:pt x="82" y="175"/>
                    <a:pt x="82" y="175"/>
                    <a:pt x="82" y="175"/>
                  </a:cubicBezTo>
                  <a:cubicBezTo>
                    <a:pt x="82" y="175"/>
                    <a:pt x="83" y="174"/>
                    <a:pt x="83" y="174"/>
                  </a:cubicBezTo>
                  <a:cubicBezTo>
                    <a:pt x="83" y="174"/>
                    <a:pt x="84" y="174"/>
                    <a:pt x="85" y="174"/>
                  </a:cubicBezTo>
                  <a:cubicBezTo>
                    <a:pt x="85" y="174"/>
                    <a:pt x="85" y="173"/>
                    <a:pt x="86" y="173"/>
                  </a:cubicBezTo>
                  <a:cubicBezTo>
                    <a:pt x="87" y="173"/>
                    <a:pt x="87" y="172"/>
                    <a:pt x="88" y="172"/>
                  </a:cubicBezTo>
                  <a:cubicBezTo>
                    <a:pt x="88" y="172"/>
                    <a:pt x="89" y="172"/>
                    <a:pt x="90" y="171"/>
                  </a:cubicBezTo>
                  <a:cubicBezTo>
                    <a:pt x="90" y="171"/>
                    <a:pt x="90" y="171"/>
                    <a:pt x="90" y="171"/>
                  </a:cubicBezTo>
                  <a:cubicBezTo>
                    <a:pt x="90" y="171"/>
                    <a:pt x="90" y="171"/>
                    <a:pt x="90" y="171"/>
                  </a:cubicBezTo>
                  <a:cubicBezTo>
                    <a:pt x="90" y="171"/>
                    <a:pt x="90" y="171"/>
                    <a:pt x="90" y="171"/>
                  </a:cubicBezTo>
                  <a:cubicBezTo>
                    <a:pt x="90" y="171"/>
                    <a:pt x="90" y="171"/>
                    <a:pt x="90" y="171"/>
                  </a:cubicBezTo>
                  <a:cubicBezTo>
                    <a:pt x="90" y="171"/>
                    <a:pt x="90" y="171"/>
                    <a:pt x="90" y="171"/>
                  </a:cubicBezTo>
                  <a:cubicBezTo>
                    <a:pt x="90" y="171"/>
                    <a:pt x="90" y="171"/>
                    <a:pt x="90" y="171"/>
                  </a:cubicBezTo>
                  <a:cubicBezTo>
                    <a:pt x="90" y="171"/>
                    <a:pt x="90" y="171"/>
                    <a:pt x="90" y="171"/>
                  </a:cubicBezTo>
                  <a:cubicBezTo>
                    <a:pt x="90" y="171"/>
                    <a:pt x="90" y="171"/>
                    <a:pt x="90" y="171"/>
                  </a:cubicBezTo>
                  <a:cubicBezTo>
                    <a:pt x="90" y="171"/>
                    <a:pt x="90" y="171"/>
                    <a:pt x="90" y="171"/>
                  </a:cubicBezTo>
                  <a:cubicBezTo>
                    <a:pt x="90" y="171"/>
                    <a:pt x="90" y="171"/>
                    <a:pt x="90" y="171"/>
                  </a:cubicBezTo>
                  <a:cubicBezTo>
                    <a:pt x="89" y="171"/>
                    <a:pt x="89" y="171"/>
                    <a:pt x="89" y="171"/>
                  </a:cubicBezTo>
                  <a:cubicBezTo>
                    <a:pt x="89" y="171"/>
                    <a:pt x="89" y="170"/>
                    <a:pt x="89" y="170"/>
                  </a:cubicBezTo>
                  <a:cubicBezTo>
                    <a:pt x="89" y="170"/>
                    <a:pt x="89" y="170"/>
                    <a:pt x="89" y="170"/>
                  </a:cubicBezTo>
                  <a:cubicBezTo>
                    <a:pt x="89" y="170"/>
                    <a:pt x="89" y="170"/>
                    <a:pt x="89" y="170"/>
                  </a:cubicBezTo>
                  <a:cubicBezTo>
                    <a:pt x="88" y="171"/>
                    <a:pt x="88" y="171"/>
                    <a:pt x="87" y="171"/>
                  </a:cubicBezTo>
                  <a:cubicBezTo>
                    <a:pt x="86" y="171"/>
                    <a:pt x="84" y="171"/>
                    <a:pt x="83" y="172"/>
                  </a:cubicBezTo>
                  <a:cubicBezTo>
                    <a:pt x="82" y="172"/>
                    <a:pt x="81" y="172"/>
                    <a:pt x="81" y="172"/>
                  </a:cubicBezTo>
                  <a:cubicBezTo>
                    <a:pt x="80" y="172"/>
                    <a:pt x="80" y="172"/>
                    <a:pt x="80" y="172"/>
                  </a:cubicBezTo>
                  <a:cubicBezTo>
                    <a:pt x="80" y="172"/>
                    <a:pt x="79" y="172"/>
                    <a:pt x="79" y="172"/>
                  </a:cubicBezTo>
                  <a:cubicBezTo>
                    <a:pt x="79" y="172"/>
                    <a:pt x="79" y="172"/>
                    <a:pt x="79" y="172"/>
                  </a:cubicBezTo>
                  <a:cubicBezTo>
                    <a:pt x="79" y="172"/>
                    <a:pt x="79" y="171"/>
                    <a:pt x="79" y="171"/>
                  </a:cubicBezTo>
                  <a:cubicBezTo>
                    <a:pt x="79" y="171"/>
                    <a:pt x="79" y="171"/>
                    <a:pt x="80" y="171"/>
                  </a:cubicBezTo>
                  <a:cubicBezTo>
                    <a:pt x="80" y="171"/>
                    <a:pt x="81" y="171"/>
                    <a:pt x="82" y="170"/>
                  </a:cubicBezTo>
                  <a:cubicBezTo>
                    <a:pt x="84" y="170"/>
                    <a:pt x="84" y="169"/>
                    <a:pt x="86" y="169"/>
                  </a:cubicBezTo>
                  <a:cubicBezTo>
                    <a:pt x="87" y="169"/>
                    <a:pt x="88" y="169"/>
                    <a:pt x="89" y="169"/>
                  </a:cubicBezTo>
                  <a:cubicBezTo>
                    <a:pt x="89" y="169"/>
                    <a:pt x="89" y="169"/>
                    <a:pt x="89" y="169"/>
                  </a:cubicBezTo>
                  <a:cubicBezTo>
                    <a:pt x="89" y="169"/>
                    <a:pt x="89" y="169"/>
                    <a:pt x="89" y="169"/>
                  </a:cubicBezTo>
                  <a:cubicBezTo>
                    <a:pt x="89" y="169"/>
                    <a:pt x="89" y="169"/>
                    <a:pt x="89" y="169"/>
                  </a:cubicBezTo>
                  <a:cubicBezTo>
                    <a:pt x="89" y="169"/>
                    <a:pt x="89" y="169"/>
                    <a:pt x="89" y="169"/>
                  </a:cubicBezTo>
                  <a:cubicBezTo>
                    <a:pt x="89" y="169"/>
                    <a:pt x="89" y="169"/>
                    <a:pt x="89" y="168"/>
                  </a:cubicBezTo>
                  <a:cubicBezTo>
                    <a:pt x="89" y="168"/>
                    <a:pt x="89" y="168"/>
                    <a:pt x="89" y="168"/>
                  </a:cubicBezTo>
                  <a:cubicBezTo>
                    <a:pt x="89" y="168"/>
                    <a:pt x="89" y="168"/>
                    <a:pt x="89" y="168"/>
                  </a:cubicBezTo>
                  <a:cubicBezTo>
                    <a:pt x="89" y="168"/>
                    <a:pt x="89" y="168"/>
                    <a:pt x="89" y="168"/>
                  </a:cubicBezTo>
                  <a:cubicBezTo>
                    <a:pt x="89" y="168"/>
                    <a:pt x="89" y="168"/>
                    <a:pt x="88" y="168"/>
                  </a:cubicBezTo>
                  <a:cubicBezTo>
                    <a:pt x="88" y="168"/>
                    <a:pt x="88" y="168"/>
                    <a:pt x="87" y="168"/>
                  </a:cubicBezTo>
                  <a:cubicBezTo>
                    <a:pt x="87" y="168"/>
                    <a:pt x="86" y="168"/>
                    <a:pt x="85" y="168"/>
                  </a:cubicBezTo>
                  <a:cubicBezTo>
                    <a:pt x="85" y="168"/>
                    <a:pt x="85" y="168"/>
                    <a:pt x="85" y="168"/>
                  </a:cubicBezTo>
                  <a:cubicBezTo>
                    <a:pt x="85" y="168"/>
                    <a:pt x="85" y="168"/>
                    <a:pt x="85" y="168"/>
                  </a:cubicBezTo>
                  <a:cubicBezTo>
                    <a:pt x="85" y="168"/>
                    <a:pt x="85" y="168"/>
                    <a:pt x="85" y="168"/>
                  </a:cubicBezTo>
                  <a:cubicBezTo>
                    <a:pt x="85" y="168"/>
                    <a:pt x="85" y="168"/>
                    <a:pt x="85" y="168"/>
                  </a:cubicBezTo>
                  <a:cubicBezTo>
                    <a:pt x="85" y="168"/>
                    <a:pt x="85" y="168"/>
                    <a:pt x="85" y="168"/>
                  </a:cubicBezTo>
                  <a:cubicBezTo>
                    <a:pt x="85" y="168"/>
                    <a:pt x="85" y="168"/>
                    <a:pt x="85" y="168"/>
                  </a:cubicBezTo>
                  <a:cubicBezTo>
                    <a:pt x="85" y="168"/>
                    <a:pt x="85" y="168"/>
                    <a:pt x="85" y="168"/>
                  </a:cubicBezTo>
                  <a:cubicBezTo>
                    <a:pt x="85" y="168"/>
                    <a:pt x="85" y="168"/>
                    <a:pt x="85" y="168"/>
                  </a:cubicBezTo>
                  <a:cubicBezTo>
                    <a:pt x="85" y="168"/>
                    <a:pt x="85" y="168"/>
                    <a:pt x="85" y="168"/>
                  </a:cubicBezTo>
                  <a:cubicBezTo>
                    <a:pt x="85" y="168"/>
                    <a:pt x="85" y="168"/>
                    <a:pt x="85" y="168"/>
                  </a:cubicBezTo>
                  <a:cubicBezTo>
                    <a:pt x="85" y="168"/>
                    <a:pt x="85" y="168"/>
                    <a:pt x="85" y="168"/>
                  </a:cubicBezTo>
                  <a:cubicBezTo>
                    <a:pt x="84" y="168"/>
                    <a:pt x="84" y="168"/>
                    <a:pt x="82" y="168"/>
                  </a:cubicBezTo>
                  <a:cubicBezTo>
                    <a:pt x="82" y="168"/>
                    <a:pt x="81" y="168"/>
                    <a:pt x="80" y="168"/>
                  </a:cubicBezTo>
                  <a:cubicBezTo>
                    <a:pt x="80" y="168"/>
                    <a:pt x="80" y="168"/>
                    <a:pt x="80" y="168"/>
                  </a:cubicBezTo>
                  <a:cubicBezTo>
                    <a:pt x="79" y="168"/>
                    <a:pt x="79" y="167"/>
                    <a:pt x="79" y="167"/>
                  </a:cubicBezTo>
                  <a:cubicBezTo>
                    <a:pt x="79" y="167"/>
                    <a:pt x="79" y="167"/>
                    <a:pt x="80" y="167"/>
                  </a:cubicBezTo>
                  <a:cubicBezTo>
                    <a:pt x="80" y="166"/>
                    <a:pt x="80" y="166"/>
                    <a:pt x="81" y="166"/>
                  </a:cubicBezTo>
                  <a:cubicBezTo>
                    <a:pt x="81" y="166"/>
                    <a:pt x="82" y="166"/>
                    <a:pt x="83" y="166"/>
                  </a:cubicBezTo>
                  <a:cubicBezTo>
                    <a:pt x="84" y="166"/>
                    <a:pt x="84" y="166"/>
                    <a:pt x="85" y="166"/>
                  </a:cubicBezTo>
                  <a:cubicBezTo>
                    <a:pt x="86" y="166"/>
                    <a:pt x="88" y="166"/>
                    <a:pt x="89" y="166"/>
                  </a:cubicBezTo>
                  <a:cubicBezTo>
                    <a:pt x="89" y="166"/>
                    <a:pt x="89" y="166"/>
                    <a:pt x="89" y="166"/>
                  </a:cubicBezTo>
                  <a:cubicBezTo>
                    <a:pt x="89" y="166"/>
                    <a:pt x="89" y="166"/>
                    <a:pt x="89" y="166"/>
                  </a:cubicBezTo>
                  <a:cubicBezTo>
                    <a:pt x="89" y="166"/>
                    <a:pt x="90" y="165"/>
                    <a:pt x="90" y="165"/>
                  </a:cubicBezTo>
                  <a:cubicBezTo>
                    <a:pt x="90" y="165"/>
                    <a:pt x="90" y="165"/>
                    <a:pt x="90" y="165"/>
                  </a:cubicBezTo>
                  <a:cubicBezTo>
                    <a:pt x="90" y="165"/>
                    <a:pt x="90" y="165"/>
                    <a:pt x="90" y="165"/>
                  </a:cubicBezTo>
                  <a:cubicBezTo>
                    <a:pt x="90" y="165"/>
                    <a:pt x="90" y="165"/>
                    <a:pt x="90" y="165"/>
                  </a:cubicBezTo>
                  <a:cubicBezTo>
                    <a:pt x="91" y="165"/>
                    <a:pt x="91" y="165"/>
                    <a:pt x="92" y="165"/>
                  </a:cubicBezTo>
                  <a:cubicBezTo>
                    <a:pt x="92" y="164"/>
                    <a:pt x="93" y="163"/>
                    <a:pt x="93" y="162"/>
                  </a:cubicBezTo>
                  <a:cubicBezTo>
                    <a:pt x="93" y="162"/>
                    <a:pt x="93" y="162"/>
                    <a:pt x="93" y="162"/>
                  </a:cubicBezTo>
                  <a:cubicBezTo>
                    <a:pt x="93" y="162"/>
                    <a:pt x="93" y="162"/>
                    <a:pt x="93" y="162"/>
                  </a:cubicBezTo>
                  <a:cubicBezTo>
                    <a:pt x="93" y="162"/>
                    <a:pt x="93" y="162"/>
                    <a:pt x="93" y="162"/>
                  </a:cubicBezTo>
                  <a:cubicBezTo>
                    <a:pt x="93" y="162"/>
                    <a:pt x="93" y="162"/>
                    <a:pt x="93" y="162"/>
                  </a:cubicBezTo>
                  <a:cubicBezTo>
                    <a:pt x="93" y="162"/>
                    <a:pt x="93" y="162"/>
                    <a:pt x="93" y="162"/>
                  </a:cubicBezTo>
                  <a:cubicBezTo>
                    <a:pt x="92" y="162"/>
                    <a:pt x="92" y="161"/>
                    <a:pt x="92" y="161"/>
                  </a:cubicBezTo>
                  <a:cubicBezTo>
                    <a:pt x="91" y="161"/>
                    <a:pt x="91" y="161"/>
                    <a:pt x="91" y="160"/>
                  </a:cubicBezTo>
                  <a:cubicBezTo>
                    <a:pt x="91" y="160"/>
                    <a:pt x="91" y="160"/>
                    <a:pt x="91" y="160"/>
                  </a:cubicBezTo>
                  <a:cubicBezTo>
                    <a:pt x="91" y="160"/>
                    <a:pt x="91" y="160"/>
                    <a:pt x="91" y="160"/>
                  </a:cubicBezTo>
                  <a:cubicBezTo>
                    <a:pt x="91" y="160"/>
                    <a:pt x="91" y="160"/>
                    <a:pt x="91" y="160"/>
                  </a:cubicBezTo>
                  <a:cubicBezTo>
                    <a:pt x="91" y="160"/>
                    <a:pt x="91" y="160"/>
                    <a:pt x="91" y="160"/>
                  </a:cubicBezTo>
                  <a:cubicBezTo>
                    <a:pt x="91" y="160"/>
                    <a:pt x="91" y="160"/>
                    <a:pt x="91" y="160"/>
                  </a:cubicBezTo>
                  <a:cubicBezTo>
                    <a:pt x="90" y="160"/>
                    <a:pt x="90" y="160"/>
                    <a:pt x="90" y="160"/>
                  </a:cubicBezTo>
                  <a:cubicBezTo>
                    <a:pt x="90" y="160"/>
                    <a:pt x="90" y="160"/>
                    <a:pt x="90" y="160"/>
                  </a:cubicBezTo>
                  <a:cubicBezTo>
                    <a:pt x="90" y="160"/>
                    <a:pt x="89" y="159"/>
                    <a:pt x="89" y="159"/>
                  </a:cubicBezTo>
                  <a:cubicBezTo>
                    <a:pt x="89" y="159"/>
                    <a:pt x="89" y="158"/>
                    <a:pt x="89" y="158"/>
                  </a:cubicBezTo>
                  <a:cubicBezTo>
                    <a:pt x="88" y="158"/>
                    <a:pt x="88" y="157"/>
                    <a:pt x="89" y="157"/>
                  </a:cubicBezTo>
                  <a:cubicBezTo>
                    <a:pt x="89" y="157"/>
                    <a:pt x="89" y="157"/>
                    <a:pt x="89" y="157"/>
                  </a:cubicBezTo>
                  <a:cubicBezTo>
                    <a:pt x="89" y="157"/>
                    <a:pt x="89" y="157"/>
                    <a:pt x="89" y="157"/>
                  </a:cubicBezTo>
                  <a:cubicBezTo>
                    <a:pt x="89" y="157"/>
                    <a:pt x="89" y="157"/>
                    <a:pt x="89" y="157"/>
                  </a:cubicBezTo>
                  <a:cubicBezTo>
                    <a:pt x="90" y="157"/>
                    <a:pt x="90" y="157"/>
                    <a:pt x="90" y="157"/>
                  </a:cubicBezTo>
                  <a:cubicBezTo>
                    <a:pt x="90" y="158"/>
                    <a:pt x="90" y="158"/>
                    <a:pt x="91" y="158"/>
                  </a:cubicBezTo>
                  <a:cubicBezTo>
                    <a:pt x="91" y="158"/>
                    <a:pt x="91" y="158"/>
                    <a:pt x="91" y="158"/>
                  </a:cubicBezTo>
                  <a:cubicBezTo>
                    <a:pt x="91" y="158"/>
                    <a:pt x="91" y="158"/>
                    <a:pt x="91" y="158"/>
                  </a:cubicBezTo>
                  <a:cubicBezTo>
                    <a:pt x="91" y="158"/>
                    <a:pt x="91" y="158"/>
                    <a:pt x="91" y="158"/>
                  </a:cubicBezTo>
                  <a:cubicBezTo>
                    <a:pt x="92" y="158"/>
                    <a:pt x="92" y="159"/>
                    <a:pt x="92" y="159"/>
                  </a:cubicBezTo>
                  <a:cubicBezTo>
                    <a:pt x="92" y="159"/>
                    <a:pt x="92" y="159"/>
                    <a:pt x="92" y="159"/>
                  </a:cubicBezTo>
                  <a:cubicBezTo>
                    <a:pt x="92" y="159"/>
                    <a:pt x="92" y="159"/>
                    <a:pt x="92" y="159"/>
                  </a:cubicBezTo>
                  <a:cubicBezTo>
                    <a:pt x="93" y="159"/>
                    <a:pt x="93" y="159"/>
                    <a:pt x="93" y="159"/>
                  </a:cubicBezTo>
                  <a:cubicBezTo>
                    <a:pt x="94" y="160"/>
                    <a:pt x="94" y="160"/>
                    <a:pt x="95" y="160"/>
                  </a:cubicBezTo>
                  <a:cubicBezTo>
                    <a:pt x="95" y="160"/>
                    <a:pt x="96" y="160"/>
                    <a:pt x="96" y="161"/>
                  </a:cubicBezTo>
                  <a:cubicBezTo>
                    <a:pt x="96" y="161"/>
                    <a:pt x="96" y="161"/>
                    <a:pt x="96" y="161"/>
                  </a:cubicBezTo>
                  <a:cubicBezTo>
                    <a:pt x="96" y="161"/>
                    <a:pt x="96" y="161"/>
                    <a:pt x="96" y="161"/>
                  </a:cubicBezTo>
                  <a:cubicBezTo>
                    <a:pt x="97" y="161"/>
                    <a:pt x="98" y="162"/>
                    <a:pt x="98" y="162"/>
                  </a:cubicBezTo>
                  <a:cubicBezTo>
                    <a:pt x="99" y="163"/>
                    <a:pt x="99" y="163"/>
                    <a:pt x="99" y="163"/>
                  </a:cubicBezTo>
                  <a:cubicBezTo>
                    <a:pt x="99" y="163"/>
                    <a:pt x="99" y="163"/>
                    <a:pt x="99" y="163"/>
                  </a:cubicBezTo>
                  <a:cubicBezTo>
                    <a:pt x="99" y="163"/>
                    <a:pt x="99" y="163"/>
                    <a:pt x="99" y="163"/>
                  </a:cubicBezTo>
                  <a:cubicBezTo>
                    <a:pt x="99" y="163"/>
                    <a:pt x="99" y="163"/>
                    <a:pt x="99" y="163"/>
                  </a:cubicBezTo>
                  <a:cubicBezTo>
                    <a:pt x="99" y="163"/>
                    <a:pt x="99" y="163"/>
                    <a:pt x="99" y="163"/>
                  </a:cubicBezTo>
                  <a:cubicBezTo>
                    <a:pt x="99" y="163"/>
                    <a:pt x="99" y="163"/>
                    <a:pt x="99" y="163"/>
                  </a:cubicBezTo>
                  <a:cubicBezTo>
                    <a:pt x="99" y="163"/>
                    <a:pt x="100" y="163"/>
                    <a:pt x="100" y="163"/>
                  </a:cubicBezTo>
                  <a:cubicBezTo>
                    <a:pt x="100" y="163"/>
                    <a:pt x="100" y="163"/>
                    <a:pt x="100" y="163"/>
                  </a:cubicBezTo>
                  <a:cubicBezTo>
                    <a:pt x="100" y="163"/>
                    <a:pt x="100" y="163"/>
                    <a:pt x="100" y="163"/>
                  </a:cubicBezTo>
                  <a:cubicBezTo>
                    <a:pt x="100" y="163"/>
                    <a:pt x="100" y="163"/>
                    <a:pt x="100" y="163"/>
                  </a:cubicBezTo>
                  <a:cubicBezTo>
                    <a:pt x="100" y="163"/>
                    <a:pt x="100" y="163"/>
                    <a:pt x="100" y="163"/>
                  </a:cubicBezTo>
                  <a:cubicBezTo>
                    <a:pt x="101" y="157"/>
                    <a:pt x="103" y="153"/>
                    <a:pt x="106" y="150"/>
                  </a:cubicBezTo>
                  <a:cubicBezTo>
                    <a:pt x="110" y="145"/>
                    <a:pt x="115" y="144"/>
                    <a:pt x="120" y="142"/>
                  </a:cubicBezTo>
                  <a:cubicBezTo>
                    <a:pt x="120" y="142"/>
                    <a:pt x="120" y="142"/>
                    <a:pt x="120" y="142"/>
                  </a:cubicBezTo>
                  <a:cubicBezTo>
                    <a:pt x="120" y="142"/>
                    <a:pt x="120" y="142"/>
                    <a:pt x="120" y="142"/>
                  </a:cubicBezTo>
                  <a:cubicBezTo>
                    <a:pt x="123" y="142"/>
                    <a:pt x="127" y="140"/>
                    <a:pt x="132" y="137"/>
                  </a:cubicBezTo>
                  <a:cubicBezTo>
                    <a:pt x="142" y="137"/>
                    <a:pt x="156" y="136"/>
                    <a:pt x="167" y="135"/>
                  </a:cubicBezTo>
                  <a:cubicBezTo>
                    <a:pt x="175" y="134"/>
                    <a:pt x="183" y="131"/>
                    <a:pt x="191" y="130"/>
                  </a:cubicBezTo>
                  <a:cubicBezTo>
                    <a:pt x="195" y="129"/>
                    <a:pt x="204" y="128"/>
                    <a:pt x="212" y="126"/>
                  </a:cubicBezTo>
                  <a:cubicBezTo>
                    <a:pt x="215" y="125"/>
                    <a:pt x="219" y="123"/>
                    <a:pt x="222" y="121"/>
                  </a:cubicBezTo>
                  <a:cubicBezTo>
                    <a:pt x="224" y="119"/>
                    <a:pt x="226" y="117"/>
                    <a:pt x="225" y="114"/>
                  </a:cubicBezTo>
                  <a:cubicBezTo>
                    <a:pt x="225" y="110"/>
                    <a:pt x="223" y="108"/>
                    <a:pt x="221" y="106"/>
                  </a:cubicBezTo>
                  <a:cubicBezTo>
                    <a:pt x="219" y="104"/>
                    <a:pt x="216" y="104"/>
                    <a:pt x="212" y="104"/>
                  </a:cubicBezTo>
                  <a:cubicBezTo>
                    <a:pt x="206" y="104"/>
                    <a:pt x="198" y="106"/>
                    <a:pt x="190" y="107"/>
                  </a:cubicBezTo>
                  <a:cubicBezTo>
                    <a:pt x="175" y="109"/>
                    <a:pt x="172" y="109"/>
                    <a:pt x="163" y="110"/>
                  </a:cubicBezTo>
                  <a:cubicBezTo>
                    <a:pt x="163" y="110"/>
                    <a:pt x="163" y="110"/>
                    <a:pt x="163" y="110"/>
                  </a:cubicBezTo>
                  <a:cubicBezTo>
                    <a:pt x="155" y="109"/>
                    <a:pt x="148" y="111"/>
                    <a:pt x="142" y="111"/>
                  </a:cubicBezTo>
                  <a:cubicBezTo>
                    <a:pt x="142" y="111"/>
                    <a:pt x="141" y="111"/>
                    <a:pt x="140" y="111"/>
                  </a:cubicBezTo>
                  <a:cubicBezTo>
                    <a:pt x="140" y="111"/>
                    <a:pt x="140" y="111"/>
                    <a:pt x="140" y="111"/>
                  </a:cubicBezTo>
                  <a:cubicBezTo>
                    <a:pt x="140" y="111"/>
                    <a:pt x="140" y="111"/>
                    <a:pt x="140" y="111"/>
                  </a:cubicBezTo>
                  <a:cubicBezTo>
                    <a:pt x="140" y="111"/>
                    <a:pt x="140" y="111"/>
                    <a:pt x="140" y="111"/>
                  </a:cubicBezTo>
                  <a:cubicBezTo>
                    <a:pt x="140" y="112"/>
                    <a:pt x="140" y="112"/>
                    <a:pt x="140" y="112"/>
                  </a:cubicBezTo>
                  <a:cubicBezTo>
                    <a:pt x="140" y="112"/>
                    <a:pt x="140" y="112"/>
                    <a:pt x="140" y="112"/>
                  </a:cubicBezTo>
                  <a:cubicBezTo>
                    <a:pt x="140" y="112"/>
                    <a:pt x="140" y="112"/>
                    <a:pt x="140" y="112"/>
                  </a:cubicBezTo>
                  <a:cubicBezTo>
                    <a:pt x="140" y="112"/>
                    <a:pt x="140" y="112"/>
                    <a:pt x="140" y="112"/>
                  </a:cubicBezTo>
                  <a:cubicBezTo>
                    <a:pt x="140" y="112"/>
                    <a:pt x="140" y="112"/>
                    <a:pt x="140" y="112"/>
                  </a:cubicBezTo>
                  <a:cubicBezTo>
                    <a:pt x="140" y="112"/>
                    <a:pt x="140" y="112"/>
                    <a:pt x="140" y="112"/>
                  </a:cubicBezTo>
                  <a:cubicBezTo>
                    <a:pt x="140" y="112"/>
                    <a:pt x="140" y="112"/>
                    <a:pt x="140" y="112"/>
                  </a:cubicBezTo>
                  <a:cubicBezTo>
                    <a:pt x="140" y="112"/>
                    <a:pt x="140" y="112"/>
                    <a:pt x="140" y="112"/>
                  </a:cubicBezTo>
                  <a:cubicBezTo>
                    <a:pt x="140" y="112"/>
                    <a:pt x="141" y="113"/>
                    <a:pt x="141" y="113"/>
                  </a:cubicBezTo>
                  <a:cubicBezTo>
                    <a:pt x="141" y="113"/>
                    <a:pt x="141" y="113"/>
                    <a:pt x="141" y="113"/>
                  </a:cubicBezTo>
                  <a:cubicBezTo>
                    <a:pt x="141" y="113"/>
                    <a:pt x="141" y="113"/>
                    <a:pt x="141" y="113"/>
                  </a:cubicBezTo>
                  <a:cubicBezTo>
                    <a:pt x="142" y="114"/>
                    <a:pt x="142" y="114"/>
                    <a:pt x="143" y="115"/>
                  </a:cubicBezTo>
                  <a:cubicBezTo>
                    <a:pt x="143" y="116"/>
                    <a:pt x="143" y="116"/>
                    <a:pt x="144" y="117"/>
                  </a:cubicBezTo>
                  <a:cubicBezTo>
                    <a:pt x="144" y="117"/>
                    <a:pt x="144" y="117"/>
                    <a:pt x="144" y="117"/>
                  </a:cubicBezTo>
                  <a:cubicBezTo>
                    <a:pt x="144" y="117"/>
                    <a:pt x="144" y="117"/>
                    <a:pt x="145" y="117"/>
                  </a:cubicBezTo>
                  <a:cubicBezTo>
                    <a:pt x="145" y="117"/>
                    <a:pt x="145" y="117"/>
                    <a:pt x="145" y="117"/>
                  </a:cubicBezTo>
                  <a:cubicBezTo>
                    <a:pt x="145" y="117"/>
                    <a:pt x="145" y="117"/>
                    <a:pt x="145" y="117"/>
                  </a:cubicBezTo>
                  <a:cubicBezTo>
                    <a:pt x="145" y="117"/>
                    <a:pt x="145" y="117"/>
                    <a:pt x="145" y="117"/>
                  </a:cubicBezTo>
                  <a:cubicBezTo>
                    <a:pt x="145" y="118"/>
                    <a:pt x="145" y="118"/>
                    <a:pt x="145" y="118"/>
                  </a:cubicBezTo>
                  <a:cubicBezTo>
                    <a:pt x="146" y="118"/>
                    <a:pt x="146" y="118"/>
                    <a:pt x="146" y="119"/>
                  </a:cubicBezTo>
                  <a:cubicBezTo>
                    <a:pt x="146" y="119"/>
                    <a:pt x="146" y="119"/>
                    <a:pt x="146" y="119"/>
                  </a:cubicBezTo>
                  <a:cubicBezTo>
                    <a:pt x="146" y="119"/>
                    <a:pt x="146" y="119"/>
                    <a:pt x="146" y="119"/>
                  </a:cubicBezTo>
                  <a:cubicBezTo>
                    <a:pt x="146" y="119"/>
                    <a:pt x="146" y="119"/>
                    <a:pt x="146" y="119"/>
                  </a:cubicBezTo>
                  <a:cubicBezTo>
                    <a:pt x="146" y="119"/>
                    <a:pt x="146" y="119"/>
                    <a:pt x="146" y="119"/>
                  </a:cubicBezTo>
                  <a:cubicBezTo>
                    <a:pt x="146" y="119"/>
                    <a:pt x="146" y="119"/>
                    <a:pt x="146" y="119"/>
                  </a:cubicBezTo>
                  <a:cubicBezTo>
                    <a:pt x="146" y="119"/>
                    <a:pt x="146" y="119"/>
                    <a:pt x="146" y="119"/>
                  </a:cubicBezTo>
                  <a:cubicBezTo>
                    <a:pt x="147" y="119"/>
                    <a:pt x="147" y="120"/>
                    <a:pt x="147" y="120"/>
                  </a:cubicBezTo>
                  <a:cubicBezTo>
                    <a:pt x="148" y="120"/>
                    <a:pt x="148" y="121"/>
                    <a:pt x="148" y="121"/>
                  </a:cubicBezTo>
                  <a:cubicBezTo>
                    <a:pt x="148" y="121"/>
                    <a:pt x="148" y="121"/>
                    <a:pt x="148" y="121"/>
                  </a:cubicBezTo>
                  <a:cubicBezTo>
                    <a:pt x="148" y="121"/>
                    <a:pt x="148" y="121"/>
                    <a:pt x="148" y="121"/>
                  </a:cubicBezTo>
                  <a:cubicBezTo>
                    <a:pt x="147" y="122"/>
                    <a:pt x="147" y="122"/>
                    <a:pt x="147" y="122"/>
                  </a:cubicBezTo>
                  <a:cubicBezTo>
                    <a:pt x="146" y="122"/>
                    <a:pt x="146" y="121"/>
                    <a:pt x="145" y="121"/>
                  </a:cubicBezTo>
                  <a:cubicBezTo>
                    <a:pt x="145" y="121"/>
                    <a:pt x="144" y="121"/>
                    <a:pt x="144" y="120"/>
                  </a:cubicBezTo>
                  <a:cubicBezTo>
                    <a:pt x="144" y="120"/>
                    <a:pt x="144" y="120"/>
                    <a:pt x="144" y="120"/>
                  </a:cubicBezTo>
                  <a:cubicBezTo>
                    <a:pt x="143" y="120"/>
                    <a:pt x="143" y="120"/>
                    <a:pt x="143" y="120"/>
                  </a:cubicBezTo>
                  <a:cubicBezTo>
                    <a:pt x="143" y="120"/>
                    <a:pt x="143" y="120"/>
                    <a:pt x="143" y="120"/>
                  </a:cubicBezTo>
                  <a:cubicBezTo>
                    <a:pt x="143" y="120"/>
                    <a:pt x="143" y="120"/>
                    <a:pt x="143" y="120"/>
                  </a:cubicBezTo>
                  <a:cubicBezTo>
                    <a:pt x="143" y="120"/>
                    <a:pt x="143" y="120"/>
                    <a:pt x="143" y="120"/>
                  </a:cubicBezTo>
                  <a:cubicBezTo>
                    <a:pt x="143" y="120"/>
                    <a:pt x="143" y="119"/>
                    <a:pt x="143" y="119"/>
                  </a:cubicBezTo>
                  <a:cubicBezTo>
                    <a:pt x="142" y="119"/>
                    <a:pt x="142" y="119"/>
                    <a:pt x="142" y="119"/>
                  </a:cubicBezTo>
                  <a:cubicBezTo>
                    <a:pt x="142" y="118"/>
                    <a:pt x="141" y="118"/>
                    <a:pt x="141" y="118"/>
                  </a:cubicBezTo>
                  <a:cubicBezTo>
                    <a:pt x="141" y="118"/>
                    <a:pt x="141" y="118"/>
                    <a:pt x="141" y="118"/>
                  </a:cubicBezTo>
                  <a:cubicBezTo>
                    <a:pt x="141" y="118"/>
                    <a:pt x="141" y="118"/>
                    <a:pt x="141" y="118"/>
                  </a:cubicBezTo>
                  <a:cubicBezTo>
                    <a:pt x="141" y="118"/>
                    <a:pt x="141" y="118"/>
                    <a:pt x="141" y="118"/>
                  </a:cubicBezTo>
                  <a:cubicBezTo>
                    <a:pt x="141" y="118"/>
                    <a:pt x="141" y="118"/>
                    <a:pt x="141" y="118"/>
                  </a:cubicBezTo>
                  <a:cubicBezTo>
                    <a:pt x="141" y="118"/>
                    <a:pt x="141" y="118"/>
                    <a:pt x="141" y="118"/>
                  </a:cubicBezTo>
                  <a:cubicBezTo>
                    <a:pt x="139" y="118"/>
                    <a:pt x="138" y="119"/>
                    <a:pt x="138" y="119"/>
                  </a:cubicBezTo>
                  <a:cubicBezTo>
                    <a:pt x="137" y="120"/>
                    <a:pt x="137" y="121"/>
                    <a:pt x="137" y="121"/>
                  </a:cubicBezTo>
                  <a:cubicBezTo>
                    <a:pt x="137" y="121"/>
                    <a:pt x="137" y="121"/>
                    <a:pt x="137" y="121"/>
                  </a:cubicBezTo>
                  <a:cubicBezTo>
                    <a:pt x="137" y="121"/>
                    <a:pt x="137" y="122"/>
                    <a:pt x="137" y="121"/>
                  </a:cubicBezTo>
                  <a:cubicBezTo>
                    <a:pt x="137" y="122"/>
                    <a:pt x="137" y="122"/>
                    <a:pt x="137" y="122"/>
                  </a:cubicBezTo>
                  <a:cubicBezTo>
                    <a:pt x="137" y="122"/>
                    <a:pt x="137" y="122"/>
                    <a:pt x="137" y="122"/>
                  </a:cubicBezTo>
                  <a:cubicBezTo>
                    <a:pt x="137" y="122"/>
                    <a:pt x="137" y="122"/>
                    <a:pt x="137" y="123"/>
                  </a:cubicBezTo>
                  <a:cubicBezTo>
                    <a:pt x="137" y="123"/>
                    <a:pt x="137" y="123"/>
                    <a:pt x="137" y="123"/>
                  </a:cubicBezTo>
                  <a:cubicBezTo>
                    <a:pt x="137" y="123"/>
                    <a:pt x="137" y="123"/>
                    <a:pt x="137" y="123"/>
                  </a:cubicBezTo>
                  <a:cubicBezTo>
                    <a:pt x="137" y="123"/>
                    <a:pt x="137" y="123"/>
                    <a:pt x="137" y="123"/>
                  </a:cubicBezTo>
                  <a:cubicBezTo>
                    <a:pt x="137" y="124"/>
                    <a:pt x="138" y="126"/>
                    <a:pt x="138" y="127"/>
                  </a:cubicBezTo>
                  <a:cubicBezTo>
                    <a:pt x="138" y="128"/>
                    <a:pt x="138" y="129"/>
                    <a:pt x="138" y="130"/>
                  </a:cubicBezTo>
                  <a:cubicBezTo>
                    <a:pt x="138" y="131"/>
                    <a:pt x="138" y="132"/>
                    <a:pt x="138" y="133"/>
                  </a:cubicBezTo>
                  <a:cubicBezTo>
                    <a:pt x="138" y="133"/>
                    <a:pt x="138" y="134"/>
                    <a:pt x="138" y="134"/>
                  </a:cubicBezTo>
                  <a:cubicBezTo>
                    <a:pt x="138" y="134"/>
                    <a:pt x="138" y="134"/>
                    <a:pt x="138" y="134"/>
                  </a:cubicBezTo>
                  <a:cubicBezTo>
                    <a:pt x="137" y="135"/>
                    <a:pt x="137" y="134"/>
                    <a:pt x="137" y="134"/>
                  </a:cubicBezTo>
                  <a:cubicBezTo>
                    <a:pt x="137" y="134"/>
                    <a:pt x="136" y="134"/>
                    <a:pt x="136" y="134"/>
                  </a:cubicBezTo>
                  <a:cubicBezTo>
                    <a:pt x="136" y="133"/>
                    <a:pt x="136" y="132"/>
                    <a:pt x="136" y="131"/>
                  </a:cubicBezTo>
                  <a:cubicBezTo>
                    <a:pt x="136" y="129"/>
                    <a:pt x="136" y="129"/>
                    <a:pt x="135" y="128"/>
                  </a:cubicBezTo>
                  <a:cubicBezTo>
                    <a:pt x="135" y="128"/>
                    <a:pt x="135" y="128"/>
                    <a:pt x="135" y="128"/>
                  </a:cubicBezTo>
                  <a:cubicBezTo>
                    <a:pt x="135" y="127"/>
                    <a:pt x="135" y="127"/>
                    <a:pt x="135" y="127"/>
                  </a:cubicBezTo>
                  <a:cubicBezTo>
                    <a:pt x="135" y="127"/>
                    <a:pt x="135" y="127"/>
                    <a:pt x="135" y="127"/>
                  </a:cubicBezTo>
                  <a:cubicBezTo>
                    <a:pt x="135" y="127"/>
                    <a:pt x="135" y="126"/>
                    <a:pt x="135" y="125"/>
                  </a:cubicBezTo>
                  <a:cubicBezTo>
                    <a:pt x="135" y="125"/>
                    <a:pt x="135" y="124"/>
                    <a:pt x="134" y="124"/>
                  </a:cubicBezTo>
                  <a:cubicBezTo>
                    <a:pt x="134" y="124"/>
                    <a:pt x="134" y="124"/>
                    <a:pt x="134" y="124"/>
                  </a:cubicBezTo>
                  <a:cubicBezTo>
                    <a:pt x="134" y="124"/>
                    <a:pt x="134" y="124"/>
                    <a:pt x="134" y="124"/>
                  </a:cubicBezTo>
                  <a:cubicBezTo>
                    <a:pt x="134" y="124"/>
                    <a:pt x="134" y="124"/>
                    <a:pt x="134" y="124"/>
                  </a:cubicBezTo>
                  <a:cubicBezTo>
                    <a:pt x="134" y="124"/>
                    <a:pt x="134" y="124"/>
                    <a:pt x="134" y="124"/>
                  </a:cubicBezTo>
                  <a:cubicBezTo>
                    <a:pt x="133" y="124"/>
                    <a:pt x="133" y="124"/>
                    <a:pt x="133" y="124"/>
                  </a:cubicBezTo>
                  <a:cubicBezTo>
                    <a:pt x="133" y="124"/>
                    <a:pt x="133" y="124"/>
                    <a:pt x="133" y="124"/>
                  </a:cubicBezTo>
                  <a:cubicBezTo>
                    <a:pt x="133" y="124"/>
                    <a:pt x="133" y="124"/>
                    <a:pt x="133" y="124"/>
                  </a:cubicBezTo>
                  <a:cubicBezTo>
                    <a:pt x="133" y="124"/>
                    <a:pt x="133" y="124"/>
                    <a:pt x="133" y="124"/>
                  </a:cubicBezTo>
                  <a:cubicBezTo>
                    <a:pt x="133" y="124"/>
                    <a:pt x="133" y="124"/>
                    <a:pt x="133" y="124"/>
                  </a:cubicBezTo>
                  <a:cubicBezTo>
                    <a:pt x="133" y="125"/>
                    <a:pt x="134" y="127"/>
                    <a:pt x="134" y="128"/>
                  </a:cubicBezTo>
                  <a:cubicBezTo>
                    <a:pt x="134" y="129"/>
                    <a:pt x="133" y="129"/>
                    <a:pt x="133" y="132"/>
                  </a:cubicBezTo>
                  <a:cubicBezTo>
                    <a:pt x="133" y="133"/>
                    <a:pt x="133" y="134"/>
                    <a:pt x="133" y="135"/>
                  </a:cubicBezTo>
                  <a:cubicBezTo>
                    <a:pt x="133" y="135"/>
                    <a:pt x="133" y="136"/>
                    <a:pt x="133" y="136"/>
                  </a:cubicBezTo>
                  <a:cubicBezTo>
                    <a:pt x="132" y="136"/>
                    <a:pt x="132" y="136"/>
                    <a:pt x="132" y="136"/>
                  </a:cubicBezTo>
                  <a:cubicBezTo>
                    <a:pt x="132" y="136"/>
                    <a:pt x="132" y="136"/>
                    <a:pt x="132" y="136"/>
                  </a:cubicBezTo>
                  <a:cubicBezTo>
                    <a:pt x="131" y="136"/>
                    <a:pt x="131" y="136"/>
                    <a:pt x="131" y="136"/>
                  </a:cubicBezTo>
                  <a:cubicBezTo>
                    <a:pt x="131" y="136"/>
                    <a:pt x="131" y="136"/>
                    <a:pt x="131" y="135"/>
                  </a:cubicBezTo>
                  <a:cubicBezTo>
                    <a:pt x="131" y="135"/>
                    <a:pt x="131" y="135"/>
                    <a:pt x="131" y="135"/>
                  </a:cubicBezTo>
                  <a:cubicBezTo>
                    <a:pt x="131" y="135"/>
                    <a:pt x="131" y="135"/>
                    <a:pt x="131" y="134"/>
                  </a:cubicBezTo>
                  <a:cubicBezTo>
                    <a:pt x="131" y="134"/>
                    <a:pt x="131" y="133"/>
                    <a:pt x="131" y="132"/>
                  </a:cubicBezTo>
                  <a:cubicBezTo>
                    <a:pt x="131" y="130"/>
                    <a:pt x="131" y="128"/>
                    <a:pt x="131" y="126"/>
                  </a:cubicBezTo>
                  <a:cubicBezTo>
                    <a:pt x="131" y="126"/>
                    <a:pt x="131" y="125"/>
                    <a:pt x="131" y="124"/>
                  </a:cubicBezTo>
                  <a:cubicBezTo>
                    <a:pt x="131" y="124"/>
                    <a:pt x="131" y="124"/>
                    <a:pt x="131" y="124"/>
                  </a:cubicBezTo>
                  <a:cubicBezTo>
                    <a:pt x="131" y="124"/>
                    <a:pt x="131" y="123"/>
                    <a:pt x="131" y="123"/>
                  </a:cubicBezTo>
                  <a:cubicBezTo>
                    <a:pt x="131" y="123"/>
                    <a:pt x="131" y="123"/>
                    <a:pt x="131" y="123"/>
                  </a:cubicBezTo>
                  <a:cubicBezTo>
                    <a:pt x="130" y="123"/>
                    <a:pt x="130" y="123"/>
                    <a:pt x="130" y="123"/>
                  </a:cubicBezTo>
                  <a:cubicBezTo>
                    <a:pt x="130" y="123"/>
                    <a:pt x="130" y="123"/>
                    <a:pt x="130" y="123"/>
                  </a:cubicBezTo>
                  <a:cubicBezTo>
                    <a:pt x="130" y="123"/>
                    <a:pt x="130" y="123"/>
                    <a:pt x="130" y="123"/>
                  </a:cubicBezTo>
                  <a:cubicBezTo>
                    <a:pt x="130" y="123"/>
                    <a:pt x="130" y="123"/>
                    <a:pt x="130" y="123"/>
                  </a:cubicBezTo>
                  <a:cubicBezTo>
                    <a:pt x="130" y="123"/>
                    <a:pt x="130" y="123"/>
                    <a:pt x="130" y="123"/>
                  </a:cubicBezTo>
                  <a:cubicBezTo>
                    <a:pt x="130" y="123"/>
                    <a:pt x="130" y="123"/>
                    <a:pt x="130" y="123"/>
                  </a:cubicBezTo>
                  <a:cubicBezTo>
                    <a:pt x="130" y="123"/>
                    <a:pt x="130" y="123"/>
                    <a:pt x="130" y="123"/>
                  </a:cubicBezTo>
                  <a:cubicBezTo>
                    <a:pt x="130" y="123"/>
                    <a:pt x="130" y="123"/>
                    <a:pt x="130" y="123"/>
                  </a:cubicBezTo>
                  <a:cubicBezTo>
                    <a:pt x="130" y="123"/>
                    <a:pt x="130" y="123"/>
                    <a:pt x="130" y="123"/>
                  </a:cubicBezTo>
                  <a:cubicBezTo>
                    <a:pt x="130" y="123"/>
                    <a:pt x="130" y="123"/>
                    <a:pt x="130" y="123"/>
                  </a:cubicBezTo>
                  <a:cubicBezTo>
                    <a:pt x="130" y="123"/>
                    <a:pt x="130" y="123"/>
                    <a:pt x="130" y="123"/>
                  </a:cubicBezTo>
                  <a:cubicBezTo>
                    <a:pt x="130" y="124"/>
                    <a:pt x="130" y="125"/>
                    <a:pt x="129" y="126"/>
                  </a:cubicBezTo>
                  <a:cubicBezTo>
                    <a:pt x="129" y="127"/>
                    <a:pt x="129" y="128"/>
                    <a:pt x="129" y="128"/>
                  </a:cubicBezTo>
                  <a:cubicBezTo>
                    <a:pt x="129" y="129"/>
                    <a:pt x="128" y="130"/>
                    <a:pt x="128" y="130"/>
                  </a:cubicBezTo>
                  <a:cubicBezTo>
                    <a:pt x="128" y="130"/>
                    <a:pt x="128" y="131"/>
                    <a:pt x="128" y="132"/>
                  </a:cubicBezTo>
                  <a:cubicBezTo>
                    <a:pt x="128" y="133"/>
                    <a:pt x="128" y="133"/>
                    <a:pt x="127" y="133"/>
                  </a:cubicBezTo>
                  <a:cubicBezTo>
                    <a:pt x="127" y="133"/>
                    <a:pt x="127" y="133"/>
                    <a:pt x="127" y="133"/>
                  </a:cubicBezTo>
                  <a:cubicBezTo>
                    <a:pt x="126" y="133"/>
                    <a:pt x="126" y="133"/>
                    <a:pt x="126" y="133"/>
                  </a:cubicBezTo>
                  <a:cubicBezTo>
                    <a:pt x="126" y="133"/>
                    <a:pt x="126" y="133"/>
                    <a:pt x="126" y="132"/>
                  </a:cubicBezTo>
                  <a:cubicBezTo>
                    <a:pt x="126" y="132"/>
                    <a:pt x="126" y="131"/>
                    <a:pt x="126" y="130"/>
                  </a:cubicBezTo>
                  <a:cubicBezTo>
                    <a:pt x="126" y="129"/>
                    <a:pt x="127" y="128"/>
                    <a:pt x="127" y="127"/>
                  </a:cubicBezTo>
                  <a:cubicBezTo>
                    <a:pt x="127" y="127"/>
                    <a:pt x="127" y="126"/>
                    <a:pt x="127" y="126"/>
                  </a:cubicBezTo>
                  <a:cubicBezTo>
                    <a:pt x="127" y="126"/>
                    <a:pt x="127" y="126"/>
                    <a:pt x="127" y="126"/>
                  </a:cubicBezTo>
                  <a:cubicBezTo>
                    <a:pt x="127" y="126"/>
                    <a:pt x="127" y="126"/>
                    <a:pt x="127" y="126"/>
                  </a:cubicBezTo>
                  <a:cubicBezTo>
                    <a:pt x="127" y="125"/>
                    <a:pt x="127" y="125"/>
                    <a:pt x="127" y="125"/>
                  </a:cubicBezTo>
                  <a:cubicBezTo>
                    <a:pt x="127" y="124"/>
                    <a:pt x="127" y="124"/>
                    <a:pt x="128" y="123"/>
                  </a:cubicBezTo>
                  <a:cubicBezTo>
                    <a:pt x="128" y="123"/>
                    <a:pt x="128" y="122"/>
                    <a:pt x="128" y="122"/>
                  </a:cubicBezTo>
                  <a:cubicBezTo>
                    <a:pt x="128" y="122"/>
                    <a:pt x="127" y="121"/>
                    <a:pt x="127" y="121"/>
                  </a:cubicBezTo>
                  <a:cubicBezTo>
                    <a:pt x="127" y="121"/>
                    <a:pt x="127" y="121"/>
                    <a:pt x="126" y="121"/>
                  </a:cubicBezTo>
                  <a:cubicBezTo>
                    <a:pt x="126" y="121"/>
                    <a:pt x="126" y="121"/>
                    <a:pt x="126" y="121"/>
                  </a:cubicBezTo>
                  <a:cubicBezTo>
                    <a:pt x="126" y="121"/>
                    <a:pt x="126" y="121"/>
                    <a:pt x="126" y="121"/>
                  </a:cubicBezTo>
                  <a:cubicBezTo>
                    <a:pt x="126" y="121"/>
                    <a:pt x="126" y="121"/>
                    <a:pt x="125" y="121"/>
                  </a:cubicBezTo>
                  <a:cubicBezTo>
                    <a:pt x="125" y="122"/>
                    <a:pt x="125" y="122"/>
                    <a:pt x="125" y="122"/>
                  </a:cubicBezTo>
                  <a:cubicBezTo>
                    <a:pt x="125" y="122"/>
                    <a:pt x="125" y="122"/>
                    <a:pt x="125" y="122"/>
                  </a:cubicBezTo>
                  <a:cubicBezTo>
                    <a:pt x="125" y="122"/>
                    <a:pt x="125" y="122"/>
                    <a:pt x="125" y="122"/>
                  </a:cubicBezTo>
                  <a:cubicBezTo>
                    <a:pt x="125" y="122"/>
                    <a:pt x="125" y="122"/>
                    <a:pt x="125" y="122"/>
                  </a:cubicBezTo>
                  <a:cubicBezTo>
                    <a:pt x="125" y="122"/>
                    <a:pt x="124" y="123"/>
                    <a:pt x="124" y="123"/>
                  </a:cubicBezTo>
                  <a:cubicBezTo>
                    <a:pt x="124" y="123"/>
                    <a:pt x="123" y="123"/>
                    <a:pt x="123" y="124"/>
                  </a:cubicBezTo>
                  <a:cubicBezTo>
                    <a:pt x="123" y="124"/>
                    <a:pt x="123" y="124"/>
                    <a:pt x="123" y="124"/>
                  </a:cubicBezTo>
                  <a:cubicBezTo>
                    <a:pt x="123" y="124"/>
                    <a:pt x="123" y="124"/>
                    <a:pt x="123" y="124"/>
                  </a:cubicBezTo>
                  <a:cubicBezTo>
                    <a:pt x="123" y="124"/>
                    <a:pt x="123" y="124"/>
                    <a:pt x="123" y="125"/>
                  </a:cubicBezTo>
                  <a:cubicBezTo>
                    <a:pt x="122" y="125"/>
                    <a:pt x="122" y="126"/>
                    <a:pt x="122" y="126"/>
                  </a:cubicBezTo>
                  <a:cubicBezTo>
                    <a:pt x="121" y="126"/>
                    <a:pt x="121" y="126"/>
                    <a:pt x="121" y="127"/>
                  </a:cubicBezTo>
                  <a:cubicBezTo>
                    <a:pt x="121" y="127"/>
                    <a:pt x="121" y="127"/>
                    <a:pt x="121" y="127"/>
                  </a:cubicBezTo>
                  <a:cubicBezTo>
                    <a:pt x="120" y="126"/>
                    <a:pt x="120" y="126"/>
                    <a:pt x="120" y="126"/>
                  </a:cubicBezTo>
                  <a:cubicBezTo>
                    <a:pt x="120" y="126"/>
                    <a:pt x="120" y="126"/>
                    <a:pt x="120" y="126"/>
                  </a:cubicBezTo>
                  <a:cubicBezTo>
                    <a:pt x="120" y="125"/>
                    <a:pt x="120" y="124"/>
                    <a:pt x="122" y="123"/>
                  </a:cubicBezTo>
                  <a:cubicBezTo>
                    <a:pt x="122" y="122"/>
                    <a:pt x="123" y="121"/>
                    <a:pt x="123" y="121"/>
                  </a:cubicBezTo>
                  <a:cubicBezTo>
                    <a:pt x="123" y="121"/>
                    <a:pt x="123" y="121"/>
                    <a:pt x="123" y="121"/>
                  </a:cubicBezTo>
                  <a:cubicBezTo>
                    <a:pt x="123" y="121"/>
                    <a:pt x="123" y="121"/>
                    <a:pt x="123" y="121"/>
                  </a:cubicBezTo>
                  <a:cubicBezTo>
                    <a:pt x="123" y="121"/>
                    <a:pt x="123" y="121"/>
                    <a:pt x="123" y="121"/>
                  </a:cubicBezTo>
                  <a:cubicBezTo>
                    <a:pt x="123" y="121"/>
                    <a:pt x="123" y="121"/>
                    <a:pt x="123" y="121"/>
                  </a:cubicBezTo>
                  <a:cubicBezTo>
                    <a:pt x="124" y="120"/>
                    <a:pt x="124" y="119"/>
                    <a:pt x="125" y="119"/>
                  </a:cubicBezTo>
                  <a:cubicBezTo>
                    <a:pt x="125" y="119"/>
                    <a:pt x="125" y="119"/>
                    <a:pt x="125" y="119"/>
                  </a:cubicBezTo>
                  <a:cubicBezTo>
                    <a:pt x="125" y="119"/>
                    <a:pt x="125" y="119"/>
                    <a:pt x="125" y="119"/>
                  </a:cubicBezTo>
                  <a:cubicBezTo>
                    <a:pt x="125" y="119"/>
                    <a:pt x="125" y="119"/>
                    <a:pt x="125" y="119"/>
                  </a:cubicBezTo>
                  <a:cubicBezTo>
                    <a:pt x="125" y="119"/>
                    <a:pt x="125" y="119"/>
                    <a:pt x="125" y="119"/>
                  </a:cubicBezTo>
                  <a:cubicBezTo>
                    <a:pt x="126" y="115"/>
                    <a:pt x="127" y="113"/>
                    <a:pt x="128" y="112"/>
                  </a:cubicBezTo>
                  <a:cubicBezTo>
                    <a:pt x="128" y="112"/>
                    <a:pt x="128" y="112"/>
                    <a:pt x="128" y="112"/>
                  </a:cubicBezTo>
                  <a:cubicBezTo>
                    <a:pt x="129" y="110"/>
                    <a:pt x="130" y="109"/>
                    <a:pt x="132" y="109"/>
                  </a:cubicBezTo>
                  <a:cubicBezTo>
                    <a:pt x="132" y="109"/>
                    <a:pt x="132" y="109"/>
                    <a:pt x="132" y="109"/>
                  </a:cubicBezTo>
                  <a:cubicBezTo>
                    <a:pt x="133" y="109"/>
                    <a:pt x="133" y="109"/>
                    <a:pt x="133" y="109"/>
                  </a:cubicBezTo>
                  <a:cubicBezTo>
                    <a:pt x="133" y="109"/>
                    <a:pt x="133" y="109"/>
                    <a:pt x="133" y="109"/>
                  </a:cubicBezTo>
                  <a:cubicBezTo>
                    <a:pt x="139" y="107"/>
                    <a:pt x="152" y="105"/>
                    <a:pt x="161" y="102"/>
                  </a:cubicBezTo>
                  <a:cubicBezTo>
                    <a:pt x="173" y="99"/>
                    <a:pt x="174" y="96"/>
                    <a:pt x="194" y="89"/>
                  </a:cubicBezTo>
                  <a:cubicBezTo>
                    <a:pt x="204" y="85"/>
                    <a:pt x="212" y="83"/>
                    <a:pt x="217" y="80"/>
                  </a:cubicBezTo>
                  <a:cubicBezTo>
                    <a:pt x="220" y="79"/>
                    <a:pt x="222" y="77"/>
                    <a:pt x="223" y="75"/>
                  </a:cubicBezTo>
                  <a:cubicBezTo>
                    <a:pt x="223" y="73"/>
                    <a:pt x="223" y="72"/>
                    <a:pt x="223" y="70"/>
                  </a:cubicBezTo>
                  <a:cubicBezTo>
                    <a:pt x="223" y="70"/>
                    <a:pt x="223" y="70"/>
                    <a:pt x="223" y="70"/>
                  </a:cubicBezTo>
                  <a:close/>
                  <a:moveTo>
                    <a:pt x="145" y="117"/>
                  </a:moveTo>
                  <a:cubicBezTo>
                    <a:pt x="145" y="117"/>
                    <a:pt x="145" y="117"/>
                    <a:pt x="145" y="117"/>
                  </a:cubicBezTo>
                  <a:cubicBezTo>
                    <a:pt x="145" y="117"/>
                    <a:pt x="145" y="117"/>
                    <a:pt x="145" y="117"/>
                  </a:cubicBezTo>
                  <a:cubicBezTo>
                    <a:pt x="145" y="117"/>
                    <a:pt x="145" y="117"/>
                    <a:pt x="145" y="117"/>
                  </a:cubicBezTo>
                  <a:cubicBezTo>
                    <a:pt x="145" y="117"/>
                    <a:pt x="145" y="117"/>
                    <a:pt x="145" y="117"/>
                  </a:cubicBezTo>
                  <a:cubicBezTo>
                    <a:pt x="145" y="117"/>
                    <a:pt x="145" y="117"/>
                    <a:pt x="145" y="117"/>
                  </a:cubicBezTo>
                  <a:close/>
                  <a:moveTo>
                    <a:pt x="137" y="122"/>
                  </a:moveTo>
                  <a:cubicBezTo>
                    <a:pt x="137" y="122"/>
                    <a:pt x="137" y="122"/>
                    <a:pt x="137" y="122"/>
                  </a:cubicBezTo>
                  <a:cubicBezTo>
                    <a:pt x="137" y="122"/>
                    <a:pt x="137" y="122"/>
                    <a:pt x="137" y="122"/>
                  </a:cubicBezTo>
                  <a:cubicBezTo>
                    <a:pt x="137" y="122"/>
                    <a:pt x="137" y="122"/>
                    <a:pt x="137" y="122"/>
                  </a:cubicBezTo>
                  <a:cubicBezTo>
                    <a:pt x="137" y="122"/>
                    <a:pt x="137" y="122"/>
                    <a:pt x="137" y="122"/>
                  </a:cubicBezTo>
                  <a:cubicBezTo>
                    <a:pt x="137" y="122"/>
                    <a:pt x="137" y="122"/>
                    <a:pt x="137" y="122"/>
                  </a:cubicBezTo>
                  <a:cubicBezTo>
                    <a:pt x="137" y="122"/>
                    <a:pt x="137" y="122"/>
                    <a:pt x="137" y="122"/>
                  </a:cubicBezTo>
                  <a:cubicBezTo>
                    <a:pt x="137" y="122"/>
                    <a:pt x="137" y="122"/>
                    <a:pt x="137" y="122"/>
                  </a:cubicBezTo>
                  <a:cubicBezTo>
                    <a:pt x="137" y="122"/>
                    <a:pt x="137" y="122"/>
                    <a:pt x="137" y="122"/>
                  </a:cubicBezTo>
                  <a:cubicBezTo>
                    <a:pt x="137" y="122"/>
                    <a:pt x="137" y="122"/>
                    <a:pt x="137" y="122"/>
                  </a:cubicBezTo>
                  <a:close/>
                </a:path>
              </a:pathLst>
            </a:custGeom>
            <a:solidFill>
              <a:srgbClr val="33CCCC"/>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17D982B6-723D-498D-9A7C-93B6373019B8}"/>
                </a:ext>
              </a:extLst>
            </p:cNvPr>
            <p:cNvSpPr>
              <a:spLocks noEditPoints="1"/>
            </p:cNvSpPr>
            <p:nvPr/>
          </p:nvSpPr>
          <p:spPr bwMode="auto">
            <a:xfrm>
              <a:off x="8952376" y="2407191"/>
              <a:ext cx="1352037" cy="1599244"/>
            </a:xfrm>
            <a:custGeom>
              <a:avLst/>
              <a:gdLst>
                <a:gd name="T0" fmla="*/ 271 w 527"/>
                <a:gd name="T1" fmla="*/ 24 h 623"/>
                <a:gd name="T2" fmla="*/ 84 w 527"/>
                <a:gd name="T3" fmla="*/ 224 h 623"/>
                <a:gd name="T4" fmla="*/ 74 w 527"/>
                <a:gd name="T5" fmla="*/ 198 h 623"/>
                <a:gd name="T6" fmla="*/ 73 w 527"/>
                <a:gd name="T7" fmla="*/ 188 h 623"/>
                <a:gd name="T8" fmla="*/ 70 w 527"/>
                <a:gd name="T9" fmla="*/ 176 h 623"/>
                <a:gd name="T10" fmla="*/ 48 w 527"/>
                <a:gd name="T11" fmla="*/ 181 h 623"/>
                <a:gd name="T12" fmla="*/ 56 w 527"/>
                <a:gd name="T13" fmla="*/ 170 h 623"/>
                <a:gd name="T14" fmla="*/ 55 w 527"/>
                <a:gd name="T15" fmla="*/ 167 h 623"/>
                <a:gd name="T16" fmla="*/ 56 w 527"/>
                <a:gd name="T17" fmla="*/ 161 h 623"/>
                <a:gd name="T18" fmla="*/ 29 w 527"/>
                <a:gd name="T19" fmla="*/ 156 h 623"/>
                <a:gd name="T20" fmla="*/ 49 w 527"/>
                <a:gd name="T21" fmla="*/ 151 h 623"/>
                <a:gd name="T22" fmla="*/ 52 w 527"/>
                <a:gd name="T23" fmla="*/ 140 h 623"/>
                <a:gd name="T24" fmla="*/ 60 w 527"/>
                <a:gd name="T25" fmla="*/ 139 h 623"/>
                <a:gd name="T26" fmla="*/ 71 w 527"/>
                <a:gd name="T27" fmla="*/ 142 h 623"/>
                <a:gd name="T28" fmla="*/ 21 w 527"/>
                <a:gd name="T29" fmla="*/ 232 h 623"/>
                <a:gd name="T30" fmla="*/ 6 w 527"/>
                <a:gd name="T31" fmla="*/ 417 h 623"/>
                <a:gd name="T32" fmla="*/ 88 w 527"/>
                <a:gd name="T33" fmla="*/ 306 h 623"/>
                <a:gd name="T34" fmla="*/ 80 w 527"/>
                <a:gd name="T35" fmla="*/ 375 h 623"/>
                <a:gd name="T36" fmla="*/ 13 w 527"/>
                <a:gd name="T37" fmla="*/ 437 h 623"/>
                <a:gd name="T38" fmla="*/ 66 w 527"/>
                <a:gd name="T39" fmla="*/ 449 h 623"/>
                <a:gd name="T40" fmla="*/ 82 w 527"/>
                <a:gd name="T41" fmla="*/ 477 h 623"/>
                <a:gd name="T42" fmla="*/ 103 w 527"/>
                <a:gd name="T43" fmla="*/ 465 h 623"/>
                <a:gd name="T44" fmla="*/ 122 w 527"/>
                <a:gd name="T45" fmla="*/ 471 h 623"/>
                <a:gd name="T46" fmla="*/ 134 w 527"/>
                <a:gd name="T47" fmla="*/ 453 h 623"/>
                <a:gd name="T48" fmla="*/ 138 w 527"/>
                <a:gd name="T49" fmla="*/ 435 h 623"/>
                <a:gd name="T50" fmla="*/ 135 w 527"/>
                <a:gd name="T51" fmla="*/ 411 h 623"/>
                <a:gd name="T52" fmla="*/ 151 w 527"/>
                <a:gd name="T53" fmla="*/ 444 h 623"/>
                <a:gd name="T54" fmla="*/ 266 w 527"/>
                <a:gd name="T55" fmla="*/ 450 h 623"/>
                <a:gd name="T56" fmla="*/ 225 w 527"/>
                <a:gd name="T57" fmla="*/ 483 h 623"/>
                <a:gd name="T58" fmla="*/ 181 w 527"/>
                <a:gd name="T59" fmla="*/ 511 h 623"/>
                <a:gd name="T60" fmla="*/ 142 w 527"/>
                <a:gd name="T61" fmla="*/ 532 h 623"/>
                <a:gd name="T62" fmla="*/ 198 w 527"/>
                <a:gd name="T63" fmla="*/ 581 h 623"/>
                <a:gd name="T64" fmla="*/ 2 w 527"/>
                <a:gd name="T65" fmla="*/ 518 h 623"/>
                <a:gd name="T66" fmla="*/ 1 w 527"/>
                <a:gd name="T67" fmla="*/ 520 h 623"/>
                <a:gd name="T68" fmla="*/ 503 w 527"/>
                <a:gd name="T69" fmla="*/ 524 h 623"/>
                <a:gd name="T70" fmla="*/ 334 w 527"/>
                <a:gd name="T71" fmla="*/ 482 h 623"/>
                <a:gd name="T72" fmla="*/ 332 w 527"/>
                <a:gd name="T73" fmla="*/ 485 h 623"/>
                <a:gd name="T74" fmla="*/ 328 w 527"/>
                <a:gd name="T75" fmla="*/ 504 h 623"/>
                <a:gd name="T76" fmla="*/ 324 w 527"/>
                <a:gd name="T77" fmla="*/ 510 h 623"/>
                <a:gd name="T78" fmla="*/ 322 w 527"/>
                <a:gd name="T79" fmla="*/ 499 h 623"/>
                <a:gd name="T80" fmla="*/ 307 w 527"/>
                <a:gd name="T81" fmla="*/ 511 h 623"/>
                <a:gd name="T82" fmla="*/ 310 w 527"/>
                <a:gd name="T83" fmla="*/ 499 h 623"/>
                <a:gd name="T84" fmla="*/ 305 w 527"/>
                <a:gd name="T85" fmla="*/ 496 h 623"/>
                <a:gd name="T86" fmla="*/ 295 w 527"/>
                <a:gd name="T87" fmla="*/ 501 h 623"/>
                <a:gd name="T88" fmla="*/ 300 w 527"/>
                <a:gd name="T89" fmla="*/ 489 h 623"/>
                <a:gd name="T90" fmla="*/ 292 w 527"/>
                <a:gd name="T91" fmla="*/ 474 h 623"/>
                <a:gd name="T92" fmla="*/ 288 w 527"/>
                <a:gd name="T93" fmla="*/ 470 h 623"/>
                <a:gd name="T94" fmla="*/ 316 w 527"/>
                <a:gd name="T95" fmla="*/ 463 h 623"/>
                <a:gd name="T96" fmla="*/ 493 w 527"/>
                <a:gd name="T97" fmla="*/ 127 h 623"/>
                <a:gd name="T98" fmla="*/ 299 w 527"/>
                <a:gd name="T99" fmla="*/ 272 h 623"/>
                <a:gd name="T100" fmla="*/ 324 w 527"/>
                <a:gd name="T101" fmla="*/ 274 h 623"/>
                <a:gd name="T102" fmla="*/ 323 w 527"/>
                <a:gd name="T103" fmla="*/ 282 h 623"/>
                <a:gd name="T104" fmla="*/ 312 w 527"/>
                <a:gd name="T105" fmla="*/ 298 h 623"/>
                <a:gd name="T106" fmla="*/ 329 w 527"/>
                <a:gd name="T107" fmla="*/ 320 h 623"/>
                <a:gd name="T108" fmla="*/ 310 w 527"/>
                <a:gd name="T109" fmla="*/ 311 h 623"/>
                <a:gd name="T110" fmla="*/ 303 w 527"/>
                <a:gd name="T111" fmla="*/ 315 h 623"/>
                <a:gd name="T112" fmla="*/ 311 w 527"/>
                <a:gd name="T113" fmla="*/ 334 h 623"/>
                <a:gd name="T114" fmla="*/ 289 w 527"/>
                <a:gd name="T115" fmla="*/ 318 h 623"/>
                <a:gd name="T116" fmla="*/ 288 w 527"/>
                <a:gd name="T117" fmla="*/ 342 h 623"/>
                <a:gd name="T118" fmla="*/ 273 w 527"/>
                <a:gd name="T119" fmla="*/ 296 h 623"/>
                <a:gd name="T120" fmla="*/ 319 w 527"/>
                <a:gd name="T121" fmla="*/ 273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27" h="623">
                  <a:moveTo>
                    <a:pt x="392" y="14"/>
                  </a:moveTo>
                  <a:cubicBezTo>
                    <a:pt x="389" y="12"/>
                    <a:pt x="385" y="10"/>
                    <a:pt x="380" y="7"/>
                  </a:cubicBezTo>
                  <a:cubicBezTo>
                    <a:pt x="377" y="6"/>
                    <a:pt x="374" y="5"/>
                    <a:pt x="370" y="4"/>
                  </a:cubicBezTo>
                  <a:cubicBezTo>
                    <a:pt x="363" y="3"/>
                    <a:pt x="356" y="7"/>
                    <a:pt x="351" y="12"/>
                  </a:cubicBezTo>
                  <a:cubicBezTo>
                    <a:pt x="345" y="17"/>
                    <a:pt x="341" y="25"/>
                    <a:pt x="336" y="34"/>
                  </a:cubicBezTo>
                  <a:cubicBezTo>
                    <a:pt x="327" y="51"/>
                    <a:pt x="319" y="73"/>
                    <a:pt x="308" y="90"/>
                  </a:cubicBezTo>
                  <a:cubicBezTo>
                    <a:pt x="283" y="130"/>
                    <a:pt x="259" y="176"/>
                    <a:pt x="243" y="200"/>
                  </a:cubicBezTo>
                  <a:cubicBezTo>
                    <a:pt x="232" y="217"/>
                    <a:pt x="226" y="232"/>
                    <a:pt x="220" y="242"/>
                  </a:cubicBezTo>
                  <a:cubicBezTo>
                    <a:pt x="217" y="247"/>
                    <a:pt x="215" y="251"/>
                    <a:pt x="211" y="253"/>
                  </a:cubicBezTo>
                  <a:cubicBezTo>
                    <a:pt x="208" y="255"/>
                    <a:pt x="205" y="256"/>
                    <a:pt x="200" y="256"/>
                  </a:cubicBezTo>
                  <a:cubicBezTo>
                    <a:pt x="206" y="237"/>
                    <a:pt x="216" y="218"/>
                    <a:pt x="224" y="194"/>
                  </a:cubicBezTo>
                  <a:cubicBezTo>
                    <a:pt x="229" y="179"/>
                    <a:pt x="233" y="160"/>
                    <a:pt x="236" y="143"/>
                  </a:cubicBezTo>
                  <a:cubicBezTo>
                    <a:pt x="239" y="125"/>
                    <a:pt x="243" y="109"/>
                    <a:pt x="246" y="101"/>
                  </a:cubicBezTo>
                  <a:cubicBezTo>
                    <a:pt x="250" y="93"/>
                    <a:pt x="261" y="72"/>
                    <a:pt x="267" y="52"/>
                  </a:cubicBezTo>
                  <a:cubicBezTo>
                    <a:pt x="270" y="42"/>
                    <a:pt x="272" y="32"/>
                    <a:pt x="271" y="24"/>
                  </a:cubicBezTo>
                  <a:cubicBezTo>
                    <a:pt x="270" y="15"/>
                    <a:pt x="265" y="8"/>
                    <a:pt x="256" y="5"/>
                  </a:cubicBezTo>
                  <a:cubicBezTo>
                    <a:pt x="244" y="1"/>
                    <a:pt x="236" y="0"/>
                    <a:pt x="229" y="3"/>
                  </a:cubicBezTo>
                  <a:cubicBezTo>
                    <a:pt x="222" y="5"/>
                    <a:pt x="218" y="11"/>
                    <a:pt x="214" y="18"/>
                  </a:cubicBezTo>
                  <a:cubicBezTo>
                    <a:pt x="207" y="33"/>
                    <a:pt x="203" y="55"/>
                    <a:pt x="190" y="80"/>
                  </a:cubicBezTo>
                  <a:cubicBezTo>
                    <a:pt x="177" y="105"/>
                    <a:pt x="171" y="121"/>
                    <a:pt x="167" y="134"/>
                  </a:cubicBezTo>
                  <a:cubicBezTo>
                    <a:pt x="163" y="147"/>
                    <a:pt x="160" y="157"/>
                    <a:pt x="153" y="173"/>
                  </a:cubicBezTo>
                  <a:cubicBezTo>
                    <a:pt x="153" y="173"/>
                    <a:pt x="153" y="173"/>
                    <a:pt x="153" y="173"/>
                  </a:cubicBezTo>
                  <a:cubicBezTo>
                    <a:pt x="148" y="179"/>
                    <a:pt x="146" y="188"/>
                    <a:pt x="143" y="198"/>
                  </a:cubicBezTo>
                  <a:cubicBezTo>
                    <a:pt x="141" y="209"/>
                    <a:pt x="139" y="220"/>
                    <a:pt x="135" y="231"/>
                  </a:cubicBezTo>
                  <a:cubicBezTo>
                    <a:pt x="132" y="241"/>
                    <a:pt x="127" y="251"/>
                    <a:pt x="121" y="256"/>
                  </a:cubicBezTo>
                  <a:cubicBezTo>
                    <a:pt x="115" y="262"/>
                    <a:pt x="107" y="264"/>
                    <a:pt x="95" y="261"/>
                  </a:cubicBezTo>
                  <a:cubicBezTo>
                    <a:pt x="91" y="258"/>
                    <a:pt x="89" y="251"/>
                    <a:pt x="88" y="243"/>
                  </a:cubicBezTo>
                  <a:cubicBezTo>
                    <a:pt x="87" y="236"/>
                    <a:pt x="86" y="229"/>
                    <a:pt x="84" y="224"/>
                  </a:cubicBezTo>
                  <a:cubicBezTo>
                    <a:pt x="84" y="224"/>
                    <a:pt x="84" y="224"/>
                    <a:pt x="84" y="224"/>
                  </a:cubicBezTo>
                  <a:cubicBezTo>
                    <a:pt x="84" y="224"/>
                    <a:pt x="84" y="224"/>
                    <a:pt x="84" y="224"/>
                  </a:cubicBezTo>
                  <a:cubicBezTo>
                    <a:pt x="84" y="223"/>
                    <a:pt x="83" y="222"/>
                    <a:pt x="83" y="222"/>
                  </a:cubicBezTo>
                  <a:cubicBezTo>
                    <a:pt x="84" y="215"/>
                    <a:pt x="81" y="206"/>
                    <a:pt x="78" y="197"/>
                  </a:cubicBezTo>
                  <a:cubicBezTo>
                    <a:pt x="78" y="197"/>
                    <a:pt x="78" y="196"/>
                    <a:pt x="78" y="196"/>
                  </a:cubicBezTo>
                  <a:cubicBezTo>
                    <a:pt x="78" y="196"/>
                    <a:pt x="78" y="196"/>
                    <a:pt x="78" y="196"/>
                  </a:cubicBezTo>
                  <a:cubicBezTo>
                    <a:pt x="78" y="196"/>
                    <a:pt x="78" y="196"/>
                    <a:pt x="78" y="196"/>
                  </a:cubicBezTo>
                  <a:cubicBezTo>
                    <a:pt x="78" y="196"/>
                    <a:pt x="78" y="196"/>
                    <a:pt x="77" y="195"/>
                  </a:cubicBezTo>
                  <a:cubicBezTo>
                    <a:pt x="77" y="195"/>
                    <a:pt x="77" y="195"/>
                    <a:pt x="77" y="195"/>
                  </a:cubicBezTo>
                  <a:cubicBezTo>
                    <a:pt x="77" y="195"/>
                    <a:pt x="77" y="195"/>
                    <a:pt x="77" y="195"/>
                  </a:cubicBezTo>
                  <a:cubicBezTo>
                    <a:pt x="77" y="195"/>
                    <a:pt x="77" y="195"/>
                    <a:pt x="77" y="195"/>
                  </a:cubicBezTo>
                  <a:cubicBezTo>
                    <a:pt x="77" y="196"/>
                    <a:pt x="77" y="196"/>
                    <a:pt x="77" y="196"/>
                  </a:cubicBezTo>
                  <a:cubicBezTo>
                    <a:pt x="76" y="196"/>
                    <a:pt x="76" y="196"/>
                    <a:pt x="76" y="196"/>
                  </a:cubicBezTo>
                  <a:cubicBezTo>
                    <a:pt x="76" y="196"/>
                    <a:pt x="76" y="196"/>
                    <a:pt x="76" y="196"/>
                  </a:cubicBezTo>
                  <a:cubicBezTo>
                    <a:pt x="76" y="196"/>
                    <a:pt x="76" y="196"/>
                    <a:pt x="76" y="197"/>
                  </a:cubicBezTo>
                  <a:cubicBezTo>
                    <a:pt x="75" y="197"/>
                    <a:pt x="75" y="197"/>
                    <a:pt x="74" y="198"/>
                  </a:cubicBezTo>
                  <a:cubicBezTo>
                    <a:pt x="74" y="198"/>
                    <a:pt x="74" y="198"/>
                    <a:pt x="74" y="198"/>
                  </a:cubicBezTo>
                  <a:cubicBezTo>
                    <a:pt x="74" y="198"/>
                    <a:pt x="74" y="198"/>
                    <a:pt x="74" y="198"/>
                  </a:cubicBezTo>
                  <a:cubicBezTo>
                    <a:pt x="73" y="200"/>
                    <a:pt x="72" y="202"/>
                    <a:pt x="71" y="203"/>
                  </a:cubicBezTo>
                  <a:cubicBezTo>
                    <a:pt x="70" y="203"/>
                    <a:pt x="70" y="204"/>
                    <a:pt x="69" y="204"/>
                  </a:cubicBezTo>
                  <a:cubicBezTo>
                    <a:pt x="69" y="204"/>
                    <a:pt x="69" y="204"/>
                    <a:pt x="69" y="204"/>
                  </a:cubicBezTo>
                  <a:cubicBezTo>
                    <a:pt x="69" y="204"/>
                    <a:pt x="68" y="204"/>
                    <a:pt x="68" y="204"/>
                  </a:cubicBezTo>
                  <a:cubicBezTo>
                    <a:pt x="67" y="204"/>
                    <a:pt x="67" y="203"/>
                    <a:pt x="67" y="202"/>
                  </a:cubicBezTo>
                  <a:cubicBezTo>
                    <a:pt x="67" y="200"/>
                    <a:pt x="67" y="199"/>
                    <a:pt x="67" y="198"/>
                  </a:cubicBezTo>
                  <a:cubicBezTo>
                    <a:pt x="68" y="196"/>
                    <a:pt x="69" y="195"/>
                    <a:pt x="69" y="194"/>
                  </a:cubicBezTo>
                  <a:cubicBezTo>
                    <a:pt x="69" y="193"/>
                    <a:pt x="70" y="193"/>
                    <a:pt x="70" y="192"/>
                  </a:cubicBezTo>
                  <a:cubicBezTo>
                    <a:pt x="70" y="192"/>
                    <a:pt x="70" y="192"/>
                    <a:pt x="71" y="192"/>
                  </a:cubicBezTo>
                  <a:cubicBezTo>
                    <a:pt x="71" y="192"/>
                    <a:pt x="71" y="192"/>
                    <a:pt x="71" y="192"/>
                  </a:cubicBezTo>
                  <a:cubicBezTo>
                    <a:pt x="71" y="192"/>
                    <a:pt x="71" y="192"/>
                    <a:pt x="71" y="192"/>
                  </a:cubicBezTo>
                  <a:cubicBezTo>
                    <a:pt x="71" y="191"/>
                    <a:pt x="71" y="191"/>
                    <a:pt x="71" y="191"/>
                  </a:cubicBezTo>
                  <a:cubicBezTo>
                    <a:pt x="71" y="191"/>
                    <a:pt x="71" y="191"/>
                    <a:pt x="71" y="191"/>
                  </a:cubicBezTo>
                  <a:cubicBezTo>
                    <a:pt x="71" y="190"/>
                    <a:pt x="72" y="189"/>
                    <a:pt x="73" y="188"/>
                  </a:cubicBezTo>
                  <a:cubicBezTo>
                    <a:pt x="74" y="187"/>
                    <a:pt x="74" y="186"/>
                    <a:pt x="75" y="185"/>
                  </a:cubicBezTo>
                  <a:cubicBezTo>
                    <a:pt x="75" y="185"/>
                    <a:pt x="75" y="185"/>
                    <a:pt x="75" y="185"/>
                  </a:cubicBezTo>
                  <a:cubicBezTo>
                    <a:pt x="75" y="185"/>
                    <a:pt x="75" y="185"/>
                    <a:pt x="75" y="185"/>
                  </a:cubicBezTo>
                  <a:cubicBezTo>
                    <a:pt x="75" y="185"/>
                    <a:pt x="75" y="185"/>
                    <a:pt x="75" y="185"/>
                  </a:cubicBezTo>
                  <a:cubicBezTo>
                    <a:pt x="75" y="185"/>
                    <a:pt x="75" y="185"/>
                    <a:pt x="75" y="185"/>
                  </a:cubicBezTo>
                  <a:cubicBezTo>
                    <a:pt x="75" y="185"/>
                    <a:pt x="75" y="185"/>
                    <a:pt x="75" y="185"/>
                  </a:cubicBezTo>
                  <a:cubicBezTo>
                    <a:pt x="75" y="185"/>
                    <a:pt x="75" y="185"/>
                    <a:pt x="75" y="185"/>
                  </a:cubicBezTo>
                  <a:cubicBezTo>
                    <a:pt x="75" y="185"/>
                    <a:pt x="75" y="185"/>
                    <a:pt x="75" y="185"/>
                  </a:cubicBezTo>
                  <a:cubicBezTo>
                    <a:pt x="75" y="185"/>
                    <a:pt x="75" y="185"/>
                    <a:pt x="75" y="185"/>
                  </a:cubicBezTo>
                  <a:cubicBezTo>
                    <a:pt x="74" y="185"/>
                    <a:pt x="74" y="185"/>
                    <a:pt x="74" y="185"/>
                  </a:cubicBezTo>
                  <a:cubicBezTo>
                    <a:pt x="75" y="184"/>
                    <a:pt x="75" y="184"/>
                    <a:pt x="75" y="184"/>
                  </a:cubicBezTo>
                  <a:cubicBezTo>
                    <a:pt x="75" y="183"/>
                    <a:pt x="75" y="182"/>
                    <a:pt x="74" y="181"/>
                  </a:cubicBezTo>
                  <a:cubicBezTo>
                    <a:pt x="74" y="181"/>
                    <a:pt x="74" y="181"/>
                    <a:pt x="74" y="181"/>
                  </a:cubicBezTo>
                  <a:cubicBezTo>
                    <a:pt x="74" y="181"/>
                    <a:pt x="74" y="181"/>
                    <a:pt x="74" y="181"/>
                  </a:cubicBezTo>
                  <a:cubicBezTo>
                    <a:pt x="73" y="178"/>
                    <a:pt x="71" y="177"/>
                    <a:pt x="70" y="176"/>
                  </a:cubicBezTo>
                  <a:cubicBezTo>
                    <a:pt x="68" y="175"/>
                    <a:pt x="66" y="176"/>
                    <a:pt x="64" y="176"/>
                  </a:cubicBezTo>
                  <a:cubicBezTo>
                    <a:pt x="64" y="176"/>
                    <a:pt x="64" y="176"/>
                    <a:pt x="64" y="176"/>
                  </a:cubicBezTo>
                  <a:cubicBezTo>
                    <a:pt x="64" y="176"/>
                    <a:pt x="64" y="176"/>
                    <a:pt x="64" y="176"/>
                  </a:cubicBezTo>
                  <a:cubicBezTo>
                    <a:pt x="64" y="176"/>
                    <a:pt x="64" y="176"/>
                    <a:pt x="64" y="176"/>
                  </a:cubicBezTo>
                  <a:cubicBezTo>
                    <a:pt x="64" y="176"/>
                    <a:pt x="64" y="176"/>
                    <a:pt x="64" y="176"/>
                  </a:cubicBezTo>
                  <a:cubicBezTo>
                    <a:pt x="64" y="176"/>
                    <a:pt x="64" y="176"/>
                    <a:pt x="64" y="176"/>
                  </a:cubicBezTo>
                  <a:cubicBezTo>
                    <a:pt x="64" y="176"/>
                    <a:pt x="64" y="176"/>
                    <a:pt x="64" y="176"/>
                  </a:cubicBezTo>
                  <a:cubicBezTo>
                    <a:pt x="64" y="176"/>
                    <a:pt x="64" y="176"/>
                    <a:pt x="64" y="176"/>
                  </a:cubicBezTo>
                  <a:cubicBezTo>
                    <a:pt x="64" y="176"/>
                    <a:pt x="64" y="176"/>
                    <a:pt x="64" y="176"/>
                  </a:cubicBezTo>
                  <a:cubicBezTo>
                    <a:pt x="64" y="176"/>
                    <a:pt x="64" y="176"/>
                    <a:pt x="64" y="176"/>
                  </a:cubicBezTo>
                  <a:cubicBezTo>
                    <a:pt x="63" y="176"/>
                    <a:pt x="61" y="176"/>
                    <a:pt x="60" y="176"/>
                  </a:cubicBezTo>
                  <a:cubicBezTo>
                    <a:pt x="59" y="176"/>
                    <a:pt x="59" y="176"/>
                    <a:pt x="59" y="176"/>
                  </a:cubicBezTo>
                  <a:cubicBezTo>
                    <a:pt x="59" y="176"/>
                    <a:pt x="59" y="176"/>
                    <a:pt x="59" y="176"/>
                  </a:cubicBezTo>
                  <a:cubicBezTo>
                    <a:pt x="59" y="176"/>
                    <a:pt x="59" y="176"/>
                    <a:pt x="59" y="176"/>
                  </a:cubicBezTo>
                  <a:cubicBezTo>
                    <a:pt x="56" y="178"/>
                    <a:pt x="52" y="179"/>
                    <a:pt x="48" y="181"/>
                  </a:cubicBezTo>
                  <a:cubicBezTo>
                    <a:pt x="45" y="181"/>
                    <a:pt x="43" y="182"/>
                    <a:pt x="40" y="183"/>
                  </a:cubicBezTo>
                  <a:cubicBezTo>
                    <a:pt x="39" y="183"/>
                    <a:pt x="36" y="184"/>
                    <a:pt x="33" y="184"/>
                  </a:cubicBezTo>
                  <a:cubicBezTo>
                    <a:pt x="32" y="184"/>
                    <a:pt x="31" y="185"/>
                    <a:pt x="30" y="184"/>
                  </a:cubicBezTo>
                  <a:cubicBezTo>
                    <a:pt x="29" y="184"/>
                    <a:pt x="29" y="184"/>
                    <a:pt x="29" y="183"/>
                  </a:cubicBezTo>
                  <a:cubicBezTo>
                    <a:pt x="28" y="182"/>
                    <a:pt x="28" y="182"/>
                    <a:pt x="29" y="181"/>
                  </a:cubicBezTo>
                  <a:cubicBezTo>
                    <a:pt x="29" y="180"/>
                    <a:pt x="30" y="180"/>
                    <a:pt x="31" y="180"/>
                  </a:cubicBezTo>
                  <a:cubicBezTo>
                    <a:pt x="32" y="179"/>
                    <a:pt x="35" y="178"/>
                    <a:pt x="38" y="177"/>
                  </a:cubicBezTo>
                  <a:cubicBezTo>
                    <a:pt x="43" y="176"/>
                    <a:pt x="43" y="175"/>
                    <a:pt x="46" y="174"/>
                  </a:cubicBezTo>
                  <a:cubicBezTo>
                    <a:pt x="46" y="174"/>
                    <a:pt x="46" y="174"/>
                    <a:pt x="46" y="174"/>
                  </a:cubicBezTo>
                  <a:cubicBezTo>
                    <a:pt x="47" y="174"/>
                    <a:pt x="47" y="174"/>
                    <a:pt x="47" y="174"/>
                  </a:cubicBezTo>
                  <a:cubicBezTo>
                    <a:pt x="49" y="173"/>
                    <a:pt x="51" y="172"/>
                    <a:pt x="53" y="172"/>
                  </a:cubicBezTo>
                  <a:cubicBezTo>
                    <a:pt x="54" y="171"/>
                    <a:pt x="55" y="171"/>
                    <a:pt x="55" y="170"/>
                  </a:cubicBezTo>
                  <a:cubicBezTo>
                    <a:pt x="55" y="170"/>
                    <a:pt x="55" y="170"/>
                    <a:pt x="56" y="170"/>
                  </a:cubicBezTo>
                  <a:cubicBezTo>
                    <a:pt x="56" y="170"/>
                    <a:pt x="56" y="170"/>
                    <a:pt x="56" y="170"/>
                  </a:cubicBezTo>
                  <a:cubicBezTo>
                    <a:pt x="56" y="170"/>
                    <a:pt x="56" y="170"/>
                    <a:pt x="56" y="170"/>
                  </a:cubicBezTo>
                  <a:cubicBezTo>
                    <a:pt x="56" y="169"/>
                    <a:pt x="56" y="169"/>
                    <a:pt x="56" y="169"/>
                  </a:cubicBezTo>
                  <a:cubicBezTo>
                    <a:pt x="56" y="169"/>
                    <a:pt x="56" y="169"/>
                    <a:pt x="56" y="169"/>
                  </a:cubicBezTo>
                  <a:cubicBezTo>
                    <a:pt x="56" y="169"/>
                    <a:pt x="56" y="169"/>
                    <a:pt x="56" y="169"/>
                  </a:cubicBezTo>
                  <a:cubicBezTo>
                    <a:pt x="56" y="169"/>
                    <a:pt x="56" y="169"/>
                    <a:pt x="56" y="169"/>
                  </a:cubicBezTo>
                  <a:cubicBezTo>
                    <a:pt x="56" y="169"/>
                    <a:pt x="56" y="169"/>
                    <a:pt x="56" y="168"/>
                  </a:cubicBezTo>
                  <a:cubicBezTo>
                    <a:pt x="56" y="168"/>
                    <a:pt x="56" y="168"/>
                    <a:pt x="56" y="168"/>
                  </a:cubicBezTo>
                  <a:cubicBezTo>
                    <a:pt x="56" y="168"/>
                    <a:pt x="56" y="168"/>
                    <a:pt x="56" y="168"/>
                  </a:cubicBezTo>
                  <a:cubicBezTo>
                    <a:pt x="56" y="168"/>
                    <a:pt x="56" y="168"/>
                    <a:pt x="56" y="168"/>
                  </a:cubicBezTo>
                  <a:cubicBezTo>
                    <a:pt x="57" y="168"/>
                    <a:pt x="57" y="168"/>
                    <a:pt x="57" y="168"/>
                  </a:cubicBezTo>
                  <a:cubicBezTo>
                    <a:pt x="56" y="168"/>
                    <a:pt x="56" y="168"/>
                    <a:pt x="56" y="168"/>
                  </a:cubicBezTo>
                  <a:cubicBezTo>
                    <a:pt x="56" y="168"/>
                    <a:pt x="56" y="168"/>
                    <a:pt x="56" y="168"/>
                  </a:cubicBezTo>
                  <a:cubicBezTo>
                    <a:pt x="56" y="167"/>
                    <a:pt x="56" y="167"/>
                    <a:pt x="56" y="167"/>
                  </a:cubicBezTo>
                  <a:cubicBezTo>
                    <a:pt x="56" y="167"/>
                    <a:pt x="56" y="167"/>
                    <a:pt x="56" y="167"/>
                  </a:cubicBezTo>
                  <a:cubicBezTo>
                    <a:pt x="56" y="167"/>
                    <a:pt x="56" y="167"/>
                    <a:pt x="56" y="167"/>
                  </a:cubicBezTo>
                  <a:cubicBezTo>
                    <a:pt x="55" y="167"/>
                    <a:pt x="55" y="167"/>
                    <a:pt x="55" y="167"/>
                  </a:cubicBezTo>
                  <a:cubicBezTo>
                    <a:pt x="53" y="168"/>
                    <a:pt x="49" y="169"/>
                    <a:pt x="45" y="169"/>
                  </a:cubicBezTo>
                  <a:cubicBezTo>
                    <a:pt x="41" y="170"/>
                    <a:pt x="41" y="170"/>
                    <a:pt x="33" y="170"/>
                  </a:cubicBezTo>
                  <a:cubicBezTo>
                    <a:pt x="31" y="170"/>
                    <a:pt x="29" y="171"/>
                    <a:pt x="27" y="171"/>
                  </a:cubicBezTo>
                  <a:cubicBezTo>
                    <a:pt x="27" y="171"/>
                    <a:pt x="27" y="171"/>
                    <a:pt x="27" y="171"/>
                  </a:cubicBezTo>
                  <a:cubicBezTo>
                    <a:pt x="27" y="171"/>
                    <a:pt x="27" y="171"/>
                    <a:pt x="27" y="171"/>
                  </a:cubicBezTo>
                  <a:cubicBezTo>
                    <a:pt x="26" y="171"/>
                    <a:pt x="26" y="171"/>
                    <a:pt x="25" y="171"/>
                  </a:cubicBezTo>
                  <a:cubicBezTo>
                    <a:pt x="25" y="171"/>
                    <a:pt x="24" y="171"/>
                    <a:pt x="24" y="170"/>
                  </a:cubicBezTo>
                  <a:cubicBezTo>
                    <a:pt x="23" y="170"/>
                    <a:pt x="23" y="169"/>
                    <a:pt x="23" y="168"/>
                  </a:cubicBezTo>
                  <a:cubicBezTo>
                    <a:pt x="23" y="168"/>
                    <a:pt x="23" y="167"/>
                    <a:pt x="23" y="167"/>
                  </a:cubicBezTo>
                  <a:cubicBezTo>
                    <a:pt x="23" y="167"/>
                    <a:pt x="23" y="166"/>
                    <a:pt x="24" y="166"/>
                  </a:cubicBezTo>
                  <a:cubicBezTo>
                    <a:pt x="25" y="166"/>
                    <a:pt x="26" y="165"/>
                    <a:pt x="27" y="165"/>
                  </a:cubicBezTo>
                  <a:cubicBezTo>
                    <a:pt x="29" y="165"/>
                    <a:pt x="31" y="165"/>
                    <a:pt x="34" y="165"/>
                  </a:cubicBezTo>
                  <a:cubicBezTo>
                    <a:pt x="39" y="164"/>
                    <a:pt x="45" y="163"/>
                    <a:pt x="48" y="162"/>
                  </a:cubicBezTo>
                  <a:cubicBezTo>
                    <a:pt x="50" y="162"/>
                    <a:pt x="52" y="162"/>
                    <a:pt x="54" y="162"/>
                  </a:cubicBezTo>
                  <a:cubicBezTo>
                    <a:pt x="54" y="161"/>
                    <a:pt x="55" y="161"/>
                    <a:pt x="56" y="161"/>
                  </a:cubicBezTo>
                  <a:cubicBezTo>
                    <a:pt x="56" y="160"/>
                    <a:pt x="57" y="160"/>
                    <a:pt x="57" y="159"/>
                  </a:cubicBezTo>
                  <a:cubicBezTo>
                    <a:pt x="57" y="159"/>
                    <a:pt x="57" y="159"/>
                    <a:pt x="57" y="159"/>
                  </a:cubicBezTo>
                  <a:cubicBezTo>
                    <a:pt x="57" y="159"/>
                    <a:pt x="57" y="159"/>
                    <a:pt x="57" y="159"/>
                  </a:cubicBezTo>
                  <a:cubicBezTo>
                    <a:pt x="57" y="159"/>
                    <a:pt x="57" y="159"/>
                    <a:pt x="57" y="159"/>
                  </a:cubicBezTo>
                  <a:cubicBezTo>
                    <a:pt x="57" y="158"/>
                    <a:pt x="57" y="158"/>
                    <a:pt x="57" y="158"/>
                  </a:cubicBezTo>
                  <a:cubicBezTo>
                    <a:pt x="57" y="158"/>
                    <a:pt x="57" y="158"/>
                    <a:pt x="57" y="158"/>
                  </a:cubicBezTo>
                  <a:cubicBezTo>
                    <a:pt x="57" y="158"/>
                    <a:pt x="57" y="158"/>
                    <a:pt x="56" y="158"/>
                  </a:cubicBezTo>
                  <a:cubicBezTo>
                    <a:pt x="56" y="158"/>
                    <a:pt x="56" y="158"/>
                    <a:pt x="56" y="158"/>
                  </a:cubicBezTo>
                  <a:cubicBezTo>
                    <a:pt x="56" y="158"/>
                    <a:pt x="56" y="158"/>
                    <a:pt x="56" y="158"/>
                  </a:cubicBezTo>
                  <a:cubicBezTo>
                    <a:pt x="56" y="158"/>
                    <a:pt x="56" y="158"/>
                    <a:pt x="56" y="158"/>
                  </a:cubicBezTo>
                  <a:cubicBezTo>
                    <a:pt x="54" y="158"/>
                    <a:pt x="51" y="158"/>
                    <a:pt x="48" y="158"/>
                  </a:cubicBezTo>
                  <a:cubicBezTo>
                    <a:pt x="47" y="158"/>
                    <a:pt x="45" y="157"/>
                    <a:pt x="43" y="157"/>
                  </a:cubicBezTo>
                  <a:cubicBezTo>
                    <a:pt x="41" y="157"/>
                    <a:pt x="39" y="156"/>
                    <a:pt x="38" y="156"/>
                  </a:cubicBezTo>
                  <a:cubicBezTo>
                    <a:pt x="36" y="156"/>
                    <a:pt x="34" y="157"/>
                    <a:pt x="31" y="157"/>
                  </a:cubicBezTo>
                  <a:cubicBezTo>
                    <a:pt x="30" y="156"/>
                    <a:pt x="29" y="156"/>
                    <a:pt x="29" y="156"/>
                  </a:cubicBezTo>
                  <a:cubicBezTo>
                    <a:pt x="28" y="155"/>
                    <a:pt x="28" y="155"/>
                    <a:pt x="28" y="154"/>
                  </a:cubicBezTo>
                  <a:cubicBezTo>
                    <a:pt x="28" y="153"/>
                    <a:pt x="28" y="152"/>
                    <a:pt x="29" y="152"/>
                  </a:cubicBezTo>
                  <a:cubicBezTo>
                    <a:pt x="29" y="152"/>
                    <a:pt x="29" y="151"/>
                    <a:pt x="30" y="151"/>
                  </a:cubicBezTo>
                  <a:cubicBezTo>
                    <a:pt x="32" y="151"/>
                    <a:pt x="34" y="151"/>
                    <a:pt x="37" y="151"/>
                  </a:cubicBezTo>
                  <a:cubicBezTo>
                    <a:pt x="37" y="151"/>
                    <a:pt x="37" y="151"/>
                    <a:pt x="37" y="151"/>
                  </a:cubicBezTo>
                  <a:cubicBezTo>
                    <a:pt x="37" y="151"/>
                    <a:pt x="37" y="151"/>
                    <a:pt x="37" y="151"/>
                  </a:cubicBezTo>
                  <a:cubicBezTo>
                    <a:pt x="37" y="151"/>
                    <a:pt x="38" y="151"/>
                    <a:pt x="38" y="151"/>
                  </a:cubicBezTo>
                  <a:cubicBezTo>
                    <a:pt x="38" y="151"/>
                    <a:pt x="38" y="151"/>
                    <a:pt x="38" y="151"/>
                  </a:cubicBezTo>
                  <a:cubicBezTo>
                    <a:pt x="41" y="151"/>
                    <a:pt x="43" y="151"/>
                    <a:pt x="44" y="151"/>
                  </a:cubicBezTo>
                  <a:cubicBezTo>
                    <a:pt x="46" y="151"/>
                    <a:pt x="47" y="151"/>
                    <a:pt x="49" y="151"/>
                  </a:cubicBezTo>
                  <a:cubicBezTo>
                    <a:pt x="49" y="151"/>
                    <a:pt x="49" y="151"/>
                    <a:pt x="49" y="151"/>
                  </a:cubicBezTo>
                  <a:cubicBezTo>
                    <a:pt x="49" y="151"/>
                    <a:pt x="49" y="151"/>
                    <a:pt x="49" y="151"/>
                  </a:cubicBezTo>
                  <a:cubicBezTo>
                    <a:pt x="49" y="151"/>
                    <a:pt x="49" y="151"/>
                    <a:pt x="49" y="151"/>
                  </a:cubicBezTo>
                  <a:cubicBezTo>
                    <a:pt x="49" y="151"/>
                    <a:pt x="49" y="151"/>
                    <a:pt x="49" y="151"/>
                  </a:cubicBezTo>
                  <a:cubicBezTo>
                    <a:pt x="49" y="151"/>
                    <a:pt x="49" y="151"/>
                    <a:pt x="49" y="151"/>
                  </a:cubicBezTo>
                  <a:cubicBezTo>
                    <a:pt x="50" y="151"/>
                    <a:pt x="51" y="151"/>
                    <a:pt x="52" y="151"/>
                  </a:cubicBezTo>
                  <a:cubicBezTo>
                    <a:pt x="53" y="151"/>
                    <a:pt x="54" y="152"/>
                    <a:pt x="56" y="152"/>
                  </a:cubicBezTo>
                  <a:cubicBezTo>
                    <a:pt x="56" y="152"/>
                    <a:pt x="56" y="152"/>
                    <a:pt x="56" y="152"/>
                  </a:cubicBezTo>
                  <a:cubicBezTo>
                    <a:pt x="57" y="152"/>
                    <a:pt x="59" y="152"/>
                    <a:pt x="60" y="151"/>
                  </a:cubicBezTo>
                  <a:cubicBezTo>
                    <a:pt x="61" y="151"/>
                    <a:pt x="62" y="149"/>
                    <a:pt x="62" y="148"/>
                  </a:cubicBezTo>
                  <a:cubicBezTo>
                    <a:pt x="62" y="147"/>
                    <a:pt x="62" y="147"/>
                    <a:pt x="62" y="147"/>
                  </a:cubicBezTo>
                  <a:cubicBezTo>
                    <a:pt x="62" y="147"/>
                    <a:pt x="62" y="147"/>
                    <a:pt x="62" y="147"/>
                  </a:cubicBezTo>
                  <a:cubicBezTo>
                    <a:pt x="62" y="146"/>
                    <a:pt x="61" y="146"/>
                    <a:pt x="60" y="145"/>
                  </a:cubicBezTo>
                  <a:cubicBezTo>
                    <a:pt x="59" y="145"/>
                    <a:pt x="58" y="144"/>
                    <a:pt x="58" y="144"/>
                  </a:cubicBezTo>
                  <a:cubicBezTo>
                    <a:pt x="58" y="144"/>
                    <a:pt x="58" y="144"/>
                    <a:pt x="58" y="144"/>
                  </a:cubicBezTo>
                  <a:cubicBezTo>
                    <a:pt x="58" y="144"/>
                    <a:pt x="58" y="144"/>
                    <a:pt x="58" y="144"/>
                  </a:cubicBezTo>
                  <a:cubicBezTo>
                    <a:pt x="57" y="144"/>
                    <a:pt x="57" y="144"/>
                    <a:pt x="57" y="144"/>
                  </a:cubicBezTo>
                  <a:cubicBezTo>
                    <a:pt x="57" y="143"/>
                    <a:pt x="57" y="143"/>
                    <a:pt x="57" y="143"/>
                  </a:cubicBezTo>
                  <a:cubicBezTo>
                    <a:pt x="57" y="143"/>
                    <a:pt x="56" y="143"/>
                    <a:pt x="56" y="142"/>
                  </a:cubicBezTo>
                  <a:cubicBezTo>
                    <a:pt x="55" y="142"/>
                    <a:pt x="54" y="141"/>
                    <a:pt x="52" y="140"/>
                  </a:cubicBezTo>
                  <a:cubicBezTo>
                    <a:pt x="52" y="140"/>
                    <a:pt x="52" y="140"/>
                    <a:pt x="52" y="140"/>
                  </a:cubicBezTo>
                  <a:cubicBezTo>
                    <a:pt x="52" y="140"/>
                    <a:pt x="52" y="140"/>
                    <a:pt x="52" y="140"/>
                  </a:cubicBezTo>
                  <a:cubicBezTo>
                    <a:pt x="52" y="140"/>
                    <a:pt x="51" y="140"/>
                    <a:pt x="51" y="139"/>
                  </a:cubicBezTo>
                  <a:cubicBezTo>
                    <a:pt x="49" y="139"/>
                    <a:pt x="47" y="138"/>
                    <a:pt x="46" y="137"/>
                  </a:cubicBezTo>
                  <a:cubicBezTo>
                    <a:pt x="45" y="136"/>
                    <a:pt x="45" y="136"/>
                    <a:pt x="45" y="136"/>
                  </a:cubicBezTo>
                  <a:cubicBezTo>
                    <a:pt x="44" y="135"/>
                    <a:pt x="44" y="135"/>
                    <a:pt x="44" y="135"/>
                  </a:cubicBezTo>
                  <a:cubicBezTo>
                    <a:pt x="45" y="134"/>
                    <a:pt x="45" y="134"/>
                    <a:pt x="45" y="133"/>
                  </a:cubicBezTo>
                  <a:cubicBezTo>
                    <a:pt x="45" y="133"/>
                    <a:pt x="45" y="133"/>
                    <a:pt x="46" y="133"/>
                  </a:cubicBezTo>
                  <a:cubicBezTo>
                    <a:pt x="47" y="133"/>
                    <a:pt x="50" y="133"/>
                    <a:pt x="54" y="135"/>
                  </a:cubicBezTo>
                  <a:cubicBezTo>
                    <a:pt x="54" y="135"/>
                    <a:pt x="54" y="136"/>
                    <a:pt x="54" y="136"/>
                  </a:cubicBezTo>
                  <a:cubicBezTo>
                    <a:pt x="54" y="136"/>
                    <a:pt x="54" y="136"/>
                    <a:pt x="54" y="136"/>
                  </a:cubicBezTo>
                  <a:cubicBezTo>
                    <a:pt x="54" y="136"/>
                    <a:pt x="54" y="136"/>
                    <a:pt x="54" y="136"/>
                  </a:cubicBezTo>
                  <a:cubicBezTo>
                    <a:pt x="54" y="136"/>
                    <a:pt x="54" y="136"/>
                    <a:pt x="54" y="136"/>
                  </a:cubicBezTo>
                  <a:cubicBezTo>
                    <a:pt x="54" y="136"/>
                    <a:pt x="54" y="136"/>
                    <a:pt x="54" y="136"/>
                  </a:cubicBezTo>
                  <a:cubicBezTo>
                    <a:pt x="57" y="137"/>
                    <a:pt x="59" y="138"/>
                    <a:pt x="60" y="139"/>
                  </a:cubicBezTo>
                  <a:cubicBezTo>
                    <a:pt x="60" y="139"/>
                    <a:pt x="60" y="139"/>
                    <a:pt x="60" y="139"/>
                  </a:cubicBezTo>
                  <a:cubicBezTo>
                    <a:pt x="61" y="139"/>
                    <a:pt x="61" y="139"/>
                    <a:pt x="61" y="139"/>
                  </a:cubicBezTo>
                  <a:cubicBezTo>
                    <a:pt x="63" y="140"/>
                    <a:pt x="65" y="141"/>
                    <a:pt x="67" y="142"/>
                  </a:cubicBezTo>
                  <a:cubicBezTo>
                    <a:pt x="67" y="142"/>
                    <a:pt x="67" y="142"/>
                    <a:pt x="67" y="142"/>
                  </a:cubicBezTo>
                  <a:cubicBezTo>
                    <a:pt x="67" y="142"/>
                    <a:pt x="67" y="142"/>
                    <a:pt x="67" y="142"/>
                  </a:cubicBezTo>
                  <a:cubicBezTo>
                    <a:pt x="67" y="142"/>
                    <a:pt x="67" y="142"/>
                    <a:pt x="67" y="142"/>
                  </a:cubicBezTo>
                  <a:cubicBezTo>
                    <a:pt x="67" y="142"/>
                    <a:pt x="67" y="142"/>
                    <a:pt x="67" y="142"/>
                  </a:cubicBezTo>
                  <a:cubicBezTo>
                    <a:pt x="68" y="143"/>
                    <a:pt x="69" y="143"/>
                    <a:pt x="70" y="143"/>
                  </a:cubicBezTo>
                  <a:cubicBezTo>
                    <a:pt x="70" y="143"/>
                    <a:pt x="70" y="143"/>
                    <a:pt x="70" y="143"/>
                  </a:cubicBezTo>
                  <a:cubicBezTo>
                    <a:pt x="70" y="143"/>
                    <a:pt x="70" y="143"/>
                    <a:pt x="70" y="143"/>
                  </a:cubicBezTo>
                  <a:cubicBezTo>
                    <a:pt x="70" y="143"/>
                    <a:pt x="70" y="143"/>
                    <a:pt x="70" y="143"/>
                  </a:cubicBezTo>
                  <a:cubicBezTo>
                    <a:pt x="71" y="143"/>
                    <a:pt x="71" y="142"/>
                    <a:pt x="71" y="142"/>
                  </a:cubicBezTo>
                  <a:cubicBezTo>
                    <a:pt x="71" y="142"/>
                    <a:pt x="71" y="142"/>
                    <a:pt x="71" y="142"/>
                  </a:cubicBezTo>
                  <a:cubicBezTo>
                    <a:pt x="71" y="142"/>
                    <a:pt x="71" y="142"/>
                    <a:pt x="71" y="142"/>
                  </a:cubicBezTo>
                  <a:cubicBezTo>
                    <a:pt x="71" y="142"/>
                    <a:pt x="71" y="142"/>
                    <a:pt x="71" y="142"/>
                  </a:cubicBezTo>
                  <a:cubicBezTo>
                    <a:pt x="71" y="142"/>
                    <a:pt x="71" y="142"/>
                    <a:pt x="71" y="142"/>
                  </a:cubicBezTo>
                  <a:cubicBezTo>
                    <a:pt x="71" y="142"/>
                    <a:pt x="71" y="142"/>
                    <a:pt x="71" y="142"/>
                  </a:cubicBezTo>
                  <a:cubicBezTo>
                    <a:pt x="71" y="141"/>
                    <a:pt x="71" y="141"/>
                    <a:pt x="71" y="141"/>
                  </a:cubicBezTo>
                  <a:cubicBezTo>
                    <a:pt x="70" y="129"/>
                    <a:pt x="69" y="115"/>
                    <a:pt x="67" y="103"/>
                  </a:cubicBezTo>
                  <a:cubicBezTo>
                    <a:pt x="65" y="96"/>
                    <a:pt x="63" y="89"/>
                    <a:pt x="60" y="84"/>
                  </a:cubicBezTo>
                  <a:cubicBezTo>
                    <a:pt x="57" y="79"/>
                    <a:pt x="52" y="76"/>
                    <a:pt x="47" y="76"/>
                  </a:cubicBezTo>
                  <a:cubicBezTo>
                    <a:pt x="41" y="76"/>
                    <a:pt x="36" y="76"/>
                    <a:pt x="31" y="78"/>
                  </a:cubicBezTo>
                  <a:cubicBezTo>
                    <a:pt x="26" y="80"/>
                    <a:pt x="22" y="84"/>
                    <a:pt x="18" y="90"/>
                  </a:cubicBezTo>
                  <a:cubicBezTo>
                    <a:pt x="12" y="103"/>
                    <a:pt x="10" y="126"/>
                    <a:pt x="12" y="169"/>
                  </a:cubicBezTo>
                  <a:cubicBezTo>
                    <a:pt x="12" y="169"/>
                    <a:pt x="12" y="169"/>
                    <a:pt x="12" y="169"/>
                  </a:cubicBezTo>
                  <a:cubicBezTo>
                    <a:pt x="12" y="170"/>
                    <a:pt x="12" y="170"/>
                    <a:pt x="12" y="170"/>
                  </a:cubicBezTo>
                  <a:cubicBezTo>
                    <a:pt x="12" y="171"/>
                    <a:pt x="12" y="171"/>
                    <a:pt x="12" y="171"/>
                  </a:cubicBezTo>
                  <a:cubicBezTo>
                    <a:pt x="12" y="171"/>
                    <a:pt x="12" y="171"/>
                    <a:pt x="12" y="171"/>
                  </a:cubicBezTo>
                  <a:cubicBezTo>
                    <a:pt x="14" y="202"/>
                    <a:pt x="16" y="214"/>
                    <a:pt x="21" y="232"/>
                  </a:cubicBezTo>
                  <a:cubicBezTo>
                    <a:pt x="21" y="232"/>
                    <a:pt x="21" y="232"/>
                    <a:pt x="21" y="232"/>
                  </a:cubicBezTo>
                  <a:cubicBezTo>
                    <a:pt x="20" y="257"/>
                    <a:pt x="23" y="276"/>
                    <a:pt x="25" y="297"/>
                  </a:cubicBezTo>
                  <a:cubicBezTo>
                    <a:pt x="25" y="297"/>
                    <a:pt x="25" y="297"/>
                    <a:pt x="25" y="297"/>
                  </a:cubicBezTo>
                  <a:cubicBezTo>
                    <a:pt x="10" y="348"/>
                    <a:pt x="6" y="386"/>
                    <a:pt x="4" y="416"/>
                  </a:cubicBezTo>
                  <a:cubicBezTo>
                    <a:pt x="4" y="416"/>
                    <a:pt x="4" y="416"/>
                    <a:pt x="4" y="416"/>
                  </a:cubicBezTo>
                  <a:cubicBezTo>
                    <a:pt x="4" y="416"/>
                    <a:pt x="4" y="416"/>
                    <a:pt x="4" y="416"/>
                  </a:cubicBezTo>
                  <a:cubicBezTo>
                    <a:pt x="4" y="417"/>
                    <a:pt x="4" y="417"/>
                    <a:pt x="4" y="417"/>
                  </a:cubicBezTo>
                  <a:cubicBezTo>
                    <a:pt x="4" y="417"/>
                    <a:pt x="4" y="417"/>
                    <a:pt x="4" y="417"/>
                  </a:cubicBezTo>
                  <a:cubicBezTo>
                    <a:pt x="4" y="417"/>
                    <a:pt x="5" y="417"/>
                    <a:pt x="5" y="417"/>
                  </a:cubicBezTo>
                  <a:cubicBezTo>
                    <a:pt x="5" y="417"/>
                    <a:pt x="5" y="417"/>
                    <a:pt x="5" y="417"/>
                  </a:cubicBezTo>
                  <a:cubicBezTo>
                    <a:pt x="5" y="417"/>
                    <a:pt x="5" y="417"/>
                    <a:pt x="5" y="417"/>
                  </a:cubicBezTo>
                  <a:cubicBezTo>
                    <a:pt x="5" y="417"/>
                    <a:pt x="5" y="417"/>
                    <a:pt x="5" y="417"/>
                  </a:cubicBezTo>
                  <a:cubicBezTo>
                    <a:pt x="6" y="417"/>
                    <a:pt x="6" y="417"/>
                    <a:pt x="6" y="417"/>
                  </a:cubicBezTo>
                  <a:cubicBezTo>
                    <a:pt x="6" y="417"/>
                    <a:pt x="6" y="417"/>
                    <a:pt x="6" y="417"/>
                  </a:cubicBezTo>
                  <a:cubicBezTo>
                    <a:pt x="6" y="417"/>
                    <a:pt x="6" y="417"/>
                    <a:pt x="6" y="417"/>
                  </a:cubicBezTo>
                  <a:cubicBezTo>
                    <a:pt x="6" y="417"/>
                    <a:pt x="6" y="417"/>
                    <a:pt x="6" y="417"/>
                  </a:cubicBezTo>
                  <a:cubicBezTo>
                    <a:pt x="7" y="416"/>
                    <a:pt x="7" y="416"/>
                    <a:pt x="7" y="416"/>
                  </a:cubicBezTo>
                  <a:cubicBezTo>
                    <a:pt x="6" y="416"/>
                    <a:pt x="6" y="416"/>
                    <a:pt x="6" y="416"/>
                  </a:cubicBezTo>
                  <a:cubicBezTo>
                    <a:pt x="10" y="409"/>
                    <a:pt x="15" y="402"/>
                    <a:pt x="20" y="395"/>
                  </a:cubicBezTo>
                  <a:cubicBezTo>
                    <a:pt x="20" y="395"/>
                    <a:pt x="20" y="395"/>
                    <a:pt x="20" y="395"/>
                  </a:cubicBezTo>
                  <a:cubicBezTo>
                    <a:pt x="20" y="395"/>
                    <a:pt x="20" y="395"/>
                    <a:pt x="20" y="395"/>
                  </a:cubicBezTo>
                  <a:cubicBezTo>
                    <a:pt x="26" y="383"/>
                    <a:pt x="32" y="378"/>
                    <a:pt x="38" y="372"/>
                  </a:cubicBezTo>
                  <a:cubicBezTo>
                    <a:pt x="44" y="367"/>
                    <a:pt x="51" y="361"/>
                    <a:pt x="57" y="348"/>
                  </a:cubicBezTo>
                  <a:cubicBezTo>
                    <a:pt x="57" y="348"/>
                    <a:pt x="57" y="348"/>
                    <a:pt x="57" y="348"/>
                  </a:cubicBezTo>
                  <a:cubicBezTo>
                    <a:pt x="62" y="340"/>
                    <a:pt x="64" y="338"/>
                    <a:pt x="65" y="336"/>
                  </a:cubicBezTo>
                  <a:cubicBezTo>
                    <a:pt x="67" y="335"/>
                    <a:pt x="68" y="334"/>
                    <a:pt x="70" y="331"/>
                  </a:cubicBezTo>
                  <a:cubicBezTo>
                    <a:pt x="70" y="331"/>
                    <a:pt x="70" y="331"/>
                    <a:pt x="70" y="331"/>
                  </a:cubicBezTo>
                  <a:cubicBezTo>
                    <a:pt x="70" y="331"/>
                    <a:pt x="70" y="331"/>
                    <a:pt x="70" y="331"/>
                  </a:cubicBezTo>
                  <a:cubicBezTo>
                    <a:pt x="70" y="331"/>
                    <a:pt x="70" y="331"/>
                    <a:pt x="70" y="331"/>
                  </a:cubicBezTo>
                  <a:cubicBezTo>
                    <a:pt x="74" y="323"/>
                    <a:pt x="79" y="316"/>
                    <a:pt x="82" y="311"/>
                  </a:cubicBezTo>
                  <a:cubicBezTo>
                    <a:pt x="84" y="309"/>
                    <a:pt x="86" y="307"/>
                    <a:pt x="88" y="306"/>
                  </a:cubicBezTo>
                  <a:cubicBezTo>
                    <a:pt x="89" y="305"/>
                    <a:pt x="91" y="304"/>
                    <a:pt x="92" y="304"/>
                  </a:cubicBezTo>
                  <a:cubicBezTo>
                    <a:pt x="93" y="304"/>
                    <a:pt x="94" y="305"/>
                    <a:pt x="95" y="305"/>
                  </a:cubicBezTo>
                  <a:cubicBezTo>
                    <a:pt x="100" y="307"/>
                    <a:pt x="102" y="311"/>
                    <a:pt x="103" y="316"/>
                  </a:cubicBezTo>
                  <a:cubicBezTo>
                    <a:pt x="104" y="321"/>
                    <a:pt x="103" y="327"/>
                    <a:pt x="101" y="332"/>
                  </a:cubicBezTo>
                  <a:cubicBezTo>
                    <a:pt x="100" y="338"/>
                    <a:pt x="97" y="344"/>
                    <a:pt x="95" y="348"/>
                  </a:cubicBezTo>
                  <a:cubicBezTo>
                    <a:pt x="94" y="351"/>
                    <a:pt x="93" y="353"/>
                    <a:pt x="92" y="354"/>
                  </a:cubicBezTo>
                  <a:cubicBezTo>
                    <a:pt x="91" y="355"/>
                    <a:pt x="90" y="356"/>
                    <a:pt x="89" y="357"/>
                  </a:cubicBezTo>
                  <a:cubicBezTo>
                    <a:pt x="89" y="357"/>
                    <a:pt x="89" y="357"/>
                    <a:pt x="89" y="357"/>
                  </a:cubicBezTo>
                  <a:cubicBezTo>
                    <a:pt x="89" y="357"/>
                    <a:pt x="89" y="357"/>
                    <a:pt x="89" y="357"/>
                  </a:cubicBezTo>
                  <a:cubicBezTo>
                    <a:pt x="89" y="357"/>
                    <a:pt x="89" y="357"/>
                    <a:pt x="89" y="357"/>
                  </a:cubicBezTo>
                  <a:cubicBezTo>
                    <a:pt x="89" y="357"/>
                    <a:pt x="89" y="357"/>
                    <a:pt x="89" y="357"/>
                  </a:cubicBezTo>
                  <a:cubicBezTo>
                    <a:pt x="89" y="358"/>
                    <a:pt x="89" y="358"/>
                    <a:pt x="89" y="358"/>
                  </a:cubicBezTo>
                  <a:cubicBezTo>
                    <a:pt x="88" y="362"/>
                    <a:pt x="85" y="367"/>
                    <a:pt x="82" y="373"/>
                  </a:cubicBezTo>
                  <a:cubicBezTo>
                    <a:pt x="81" y="373"/>
                    <a:pt x="81" y="374"/>
                    <a:pt x="80" y="375"/>
                  </a:cubicBezTo>
                  <a:cubicBezTo>
                    <a:pt x="80" y="375"/>
                    <a:pt x="80" y="375"/>
                    <a:pt x="80" y="375"/>
                  </a:cubicBezTo>
                  <a:cubicBezTo>
                    <a:pt x="80" y="375"/>
                    <a:pt x="80" y="375"/>
                    <a:pt x="80" y="375"/>
                  </a:cubicBezTo>
                  <a:cubicBezTo>
                    <a:pt x="74" y="377"/>
                    <a:pt x="70" y="378"/>
                    <a:pt x="68" y="380"/>
                  </a:cubicBezTo>
                  <a:cubicBezTo>
                    <a:pt x="65" y="382"/>
                    <a:pt x="63" y="384"/>
                    <a:pt x="58" y="387"/>
                  </a:cubicBezTo>
                  <a:cubicBezTo>
                    <a:pt x="54" y="389"/>
                    <a:pt x="51" y="393"/>
                    <a:pt x="48" y="396"/>
                  </a:cubicBezTo>
                  <a:cubicBezTo>
                    <a:pt x="48" y="396"/>
                    <a:pt x="48" y="396"/>
                    <a:pt x="48" y="396"/>
                  </a:cubicBezTo>
                  <a:cubicBezTo>
                    <a:pt x="43" y="401"/>
                    <a:pt x="41" y="404"/>
                    <a:pt x="39" y="408"/>
                  </a:cubicBezTo>
                  <a:cubicBezTo>
                    <a:pt x="37" y="411"/>
                    <a:pt x="35" y="414"/>
                    <a:pt x="30" y="418"/>
                  </a:cubicBezTo>
                  <a:cubicBezTo>
                    <a:pt x="30" y="418"/>
                    <a:pt x="30" y="418"/>
                    <a:pt x="30" y="418"/>
                  </a:cubicBezTo>
                  <a:cubicBezTo>
                    <a:pt x="30" y="418"/>
                    <a:pt x="30" y="419"/>
                    <a:pt x="29" y="419"/>
                  </a:cubicBezTo>
                  <a:cubicBezTo>
                    <a:pt x="29" y="419"/>
                    <a:pt x="29" y="419"/>
                    <a:pt x="29" y="419"/>
                  </a:cubicBezTo>
                  <a:cubicBezTo>
                    <a:pt x="27" y="422"/>
                    <a:pt x="25" y="423"/>
                    <a:pt x="25" y="424"/>
                  </a:cubicBezTo>
                  <a:cubicBezTo>
                    <a:pt x="24" y="425"/>
                    <a:pt x="24" y="425"/>
                    <a:pt x="23" y="426"/>
                  </a:cubicBezTo>
                  <a:cubicBezTo>
                    <a:pt x="23" y="427"/>
                    <a:pt x="23" y="427"/>
                    <a:pt x="23" y="427"/>
                  </a:cubicBezTo>
                  <a:cubicBezTo>
                    <a:pt x="20" y="429"/>
                    <a:pt x="17" y="432"/>
                    <a:pt x="15" y="434"/>
                  </a:cubicBezTo>
                  <a:cubicBezTo>
                    <a:pt x="14" y="435"/>
                    <a:pt x="13" y="436"/>
                    <a:pt x="13" y="437"/>
                  </a:cubicBezTo>
                  <a:cubicBezTo>
                    <a:pt x="12" y="438"/>
                    <a:pt x="12" y="439"/>
                    <a:pt x="13" y="440"/>
                  </a:cubicBezTo>
                  <a:cubicBezTo>
                    <a:pt x="13" y="441"/>
                    <a:pt x="13" y="442"/>
                    <a:pt x="13" y="442"/>
                  </a:cubicBezTo>
                  <a:cubicBezTo>
                    <a:pt x="15" y="445"/>
                    <a:pt x="18" y="445"/>
                    <a:pt x="20" y="445"/>
                  </a:cubicBezTo>
                  <a:cubicBezTo>
                    <a:pt x="23" y="445"/>
                    <a:pt x="26" y="444"/>
                    <a:pt x="28" y="443"/>
                  </a:cubicBezTo>
                  <a:cubicBezTo>
                    <a:pt x="31" y="441"/>
                    <a:pt x="34" y="440"/>
                    <a:pt x="35" y="438"/>
                  </a:cubicBezTo>
                  <a:cubicBezTo>
                    <a:pt x="36" y="437"/>
                    <a:pt x="37" y="436"/>
                    <a:pt x="38" y="436"/>
                  </a:cubicBezTo>
                  <a:cubicBezTo>
                    <a:pt x="38" y="435"/>
                    <a:pt x="39" y="435"/>
                    <a:pt x="39" y="434"/>
                  </a:cubicBezTo>
                  <a:cubicBezTo>
                    <a:pt x="39" y="434"/>
                    <a:pt x="40" y="434"/>
                    <a:pt x="40" y="433"/>
                  </a:cubicBezTo>
                  <a:cubicBezTo>
                    <a:pt x="42" y="432"/>
                    <a:pt x="44" y="431"/>
                    <a:pt x="45" y="429"/>
                  </a:cubicBezTo>
                  <a:cubicBezTo>
                    <a:pt x="47" y="427"/>
                    <a:pt x="49" y="425"/>
                    <a:pt x="51" y="424"/>
                  </a:cubicBezTo>
                  <a:cubicBezTo>
                    <a:pt x="58" y="426"/>
                    <a:pt x="62" y="429"/>
                    <a:pt x="64" y="432"/>
                  </a:cubicBezTo>
                  <a:cubicBezTo>
                    <a:pt x="65" y="435"/>
                    <a:pt x="65" y="438"/>
                    <a:pt x="65" y="441"/>
                  </a:cubicBezTo>
                  <a:cubicBezTo>
                    <a:pt x="65" y="441"/>
                    <a:pt x="65" y="441"/>
                    <a:pt x="65" y="441"/>
                  </a:cubicBezTo>
                  <a:cubicBezTo>
                    <a:pt x="65" y="443"/>
                    <a:pt x="66" y="446"/>
                    <a:pt x="66" y="449"/>
                  </a:cubicBezTo>
                  <a:cubicBezTo>
                    <a:pt x="66" y="449"/>
                    <a:pt x="66" y="449"/>
                    <a:pt x="66" y="449"/>
                  </a:cubicBezTo>
                  <a:cubicBezTo>
                    <a:pt x="65" y="455"/>
                    <a:pt x="63" y="463"/>
                    <a:pt x="61" y="470"/>
                  </a:cubicBezTo>
                  <a:cubicBezTo>
                    <a:pt x="60" y="476"/>
                    <a:pt x="61" y="481"/>
                    <a:pt x="60" y="486"/>
                  </a:cubicBezTo>
                  <a:cubicBezTo>
                    <a:pt x="59" y="488"/>
                    <a:pt x="58" y="494"/>
                    <a:pt x="58" y="499"/>
                  </a:cubicBezTo>
                  <a:cubicBezTo>
                    <a:pt x="58" y="501"/>
                    <a:pt x="59" y="504"/>
                    <a:pt x="59" y="506"/>
                  </a:cubicBezTo>
                  <a:cubicBezTo>
                    <a:pt x="60" y="508"/>
                    <a:pt x="61" y="509"/>
                    <a:pt x="64" y="510"/>
                  </a:cubicBezTo>
                  <a:cubicBezTo>
                    <a:pt x="66" y="510"/>
                    <a:pt x="68" y="509"/>
                    <a:pt x="70" y="508"/>
                  </a:cubicBezTo>
                  <a:cubicBezTo>
                    <a:pt x="71" y="507"/>
                    <a:pt x="72" y="505"/>
                    <a:pt x="73" y="503"/>
                  </a:cubicBezTo>
                  <a:cubicBezTo>
                    <a:pt x="74" y="499"/>
                    <a:pt x="75" y="494"/>
                    <a:pt x="75" y="489"/>
                  </a:cubicBezTo>
                  <a:cubicBezTo>
                    <a:pt x="77" y="480"/>
                    <a:pt x="78" y="478"/>
                    <a:pt x="79" y="473"/>
                  </a:cubicBezTo>
                  <a:cubicBezTo>
                    <a:pt x="79" y="473"/>
                    <a:pt x="79" y="473"/>
                    <a:pt x="79" y="472"/>
                  </a:cubicBezTo>
                  <a:cubicBezTo>
                    <a:pt x="80" y="468"/>
                    <a:pt x="81" y="463"/>
                    <a:pt x="82" y="460"/>
                  </a:cubicBezTo>
                  <a:cubicBezTo>
                    <a:pt x="82" y="458"/>
                    <a:pt x="82" y="457"/>
                    <a:pt x="83" y="456"/>
                  </a:cubicBezTo>
                  <a:cubicBezTo>
                    <a:pt x="83" y="456"/>
                    <a:pt x="83" y="456"/>
                    <a:pt x="83" y="456"/>
                  </a:cubicBezTo>
                  <a:cubicBezTo>
                    <a:pt x="83" y="460"/>
                    <a:pt x="82" y="467"/>
                    <a:pt x="82" y="473"/>
                  </a:cubicBezTo>
                  <a:cubicBezTo>
                    <a:pt x="82" y="474"/>
                    <a:pt x="82" y="476"/>
                    <a:pt x="82" y="477"/>
                  </a:cubicBezTo>
                  <a:cubicBezTo>
                    <a:pt x="82" y="477"/>
                    <a:pt x="82" y="477"/>
                    <a:pt x="82" y="477"/>
                  </a:cubicBezTo>
                  <a:cubicBezTo>
                    <a:pt x="82" y="478"/>
                    <a:pt x="82" y="478"/>
                    <a:pt x="82" y="478"/>
                  </a:cubicBezTo>
                  <a:cubicBezTo>
                    <a:pt x="83" y="482"/>
                    <a:pt x="84" y="485"/>
                    <a:pt x="84" y="495"/>
                  </a:cubicBezTo>
                  <a:cubicBezTo>
                    <a:pt x="85" y="501"/>
                    <a:pt x="84" y="506"/>
                    <a:pt x="85" y="510"/>
                  </a:cubicBezTo>
                  <a:cubicBezTo>
                    <a:pt x="86" y="512"/>
                    <a:pt x="86" y="514"/>
                    <a:pt x="88" y="515"/>
                  </a:cubicBezTo>
                  <a:cubicBezTo>
                    <a:pt x="89" y="516"/>
                    <a:pt x="91" y="516"/>
                    <a:pt x="94" y="516"/>
                  </a:cubicBezTo>
                  <a:cubicBezTo>
                    <a:pt x="95" y="516"/>
                    <a:pt x="96" y="516"/>
                    <a:pt x="96" y="515"/>
                  </a:cubicBezTo>
                  <a:cubicBezTo>
                    <a:pt x="98" y="515"/>
                    <a:pt x="99" y="513"/>
                    <a:pt x="100" y="511"/>
                  </a:cubicBezTo>
                  <a:cubicBezTo>
                    <a:pt x="100" y="510"/>
                    <a:pt x="100" y="508"/>
                    <a:pt x="100" y="506"/>
                  </a:cubicBezTo>
                  <a:cubicBezTo>
                    <a:pt x="100" y="501"/>
                    <a:pt x="99" y="497"/>
                    <a:pt x="99" y="492"/>
                  </a:cubicBezTo>
                  <a:cubicBezTo>
                    <a:pt x="100" y="482"/>
                    <a:pt x="100" y="471"/>
                    <a:pt x="100" y="465"/>
                  </a:cubicBezTo>
                  <a:cubicBezTo>
                    <a:pt x="100" y="461"/>
                    <a:pt x="100" y="457"/>
                    <a:pt x="100" y="455"/>
                  </a:cubicBezTo>
                  <a:cubicBezTo>
                    <a:pt x="100" y="454"/>
                    <a:pt x="100" y="453"/>
                    <a:pt x="100" y="453"/>
                  </a:cubicBezTo>
                  <a:cubicBezTo>
                    <a:pt x="100" y="452"/>
                    <a:pt x="101" y="452"/>
                    <a:pt x="101" y="452"/>
                  </a:cubicBezTo>
                  <a:cubicBezTo>
                    <a:pt x="102" y="456"/>
                    <a:pt x="102" y="460"/>
                    <a:pt x="103" y="465"/>
                  </a:cubicBezTo>
                  <a:cubicBezTo>
                    <a:pt x="103" y="465"/>
                    <a:pt x="103" y="465"/>
                    <a:pt x="103" y="465"/>
                  </a:cubicBezTo>
                  <a:cubicBezTo>
                    <a:pt x="103" y="465"/>
                    <a:pt x="103" y="465"/>
                    <a:pt x="103" y="465"/>
                  </a:cubicBezTo>
                  <a:cubicBezTo>
                    <a:pt x="103" y="465"/>
                    <a:pt x="103" y="465"/>
                    <a:pt x="103" y="465"/>
                  </a:cubicBezTo>
                  <a:cubicBezTo>
                    <a:pt x="103" y="465"/>
                    <a:pt x="103" y="465"/>
                    <a:pt x="103" y="465"/>
                  </a:cubicBezTo>
                  <a:cubicBezTo>
                    <a:pt x="104" y="468"/>
                    <a:pt x="105" y="472"/>
                    <a:pt x="106" y="475"/>
                  </a:cubicBezTo>
                  <a:cubicBezTo>
                    <a:pt x="107" y="479"/>
                    <a:pt x="108" y="482"/>
                    <a:pt x="108" y="484"/>
                  </a:cubicBezTo>
                  <a:cubicBezTo>
                    <a:pt x="109" y="485"/>
                    <a:pt x="109" y="491"/>
                    <a:pt x="110" y="495"/>
                  </a:cubicBezTo>
                  <a:cubicBezTo>
                    <a:pt x="110" y="497"/>
                    <a:pt x="111" y="499"/>
                    <a:pt x="112" y="501"/>
                  </a:cubicBezTo>
                  <a:cubicBezTo>
                    <a:pt x="113" y="502"/>
                    <a:pt x="115" y="503"/>
                    <a:pt x="118" y="503"/>
                  </a:cubicBezTo>
                  <a:cubicBezTo>
                    <a:pt x="120" y="503"/>
                    <a:pt x="121" y="502"/>
                    <a:pt x="122" y="501"/>
                  </a:cubicBezTo>
                  <a:cubicBezTo>
                    <a:pt x="123" y="501"/>
                    <a:pt x="123" y="501"/>
                    <a:pt x="123" y="500"/>
                  </a:cubicBezTo>
                  <a:cubicBezTo>
                    <a:pt x="125" y="499"/>
                    <a:pt x="125" y="497"/>
                    <a:pt x="125" y="495"/>
                  </a:cubicBezTo>
                  <a:cubicBezTo>
                    <a:pt x="125" y="492"/>
                    <a:pt x="123" y="487"/>
                    <a:pt x="123" y="481"/>
                  </a:cubicBezTo>
                  <a:cubicBezTo>
                    <a:pt x="123" y="477"/>
                    <a:pt x="122" y="474"/>
                    <a:pt x="122" y="471"/>
                  </a:cubicBezTo>
                  <a:cubicBezTo>
                    <a:pt x="122" y="471"/>
                    <a:pt x="122" y="471"/>
                    <a:pt x="122" y="471"/>
                  </a:cubicBezTo>
                  <a:cubicBezTo>
                    <a:pt x="122" y="471"/>
                    <a:pt x="122" y="471"/>
                    <a:pt x="122" y="471"/>
                  </a:cubicBezTo>
                  <a:cubicBezTo>
                    <a:pt x="122" y="470"/>
                    <a:pt x="121" y="470"/>
                    <a:pt x="121" y="469"/>
                  </a:cubicBezTo>
                  <a:cubicBezTo>
                    <a:pt x="121" y="466"/>
                    <a:pt x="120" y="464"/>
                    <a:pt x="120" y="460"/>
                  </a:cubicBezTo>
                  <a:cubicBezTo>
                    <a:pt x="120" y="460"/>
                    <a:pt x="120" y="460"/>
                    <a:pt x="120" y="460"/>
                  </a:cubicBezTo>
                  <a:cubicBezTo>
                    <a:pt x="120" y="460"/>
                    <a:pt x="120" y="460"/>
                    <a:pt x="120" y="460"/>
                  </a:cubicBezTo>
                  <a:cubicBezTo>
                    <a:pt x="120" y="458"/>
                    <a:pt x="119" y="457"/>
                    <a:pt x="119" y="455"/>
                  </a:cubicBezTo>
                  <a:cubicBezTo>
                    <a:pt x="118" y="452"/>
                    <a:pt x="117" y="450"/>
                    <a:pt x="117" y="448"/>
                  </a:cubicBezTo>
                  <a:cubicBezTo>
                    <a:pt x="116" y="446"/>
                    <a:pt x="116" y="444"/>
                    <a:pt x="117" y="442"/>
                  </a:cubicBezTo>
                  <a:cubicBezTo>
                    <a:pt x="117" y="441"/>
                    <a:pt x="118" y="440"/>
                    <a:pt x="120" y="439"/>
                  </a:cubicBezTo>
                  <a:cubicBezTo>
                    <a:pt x="121" y="439"/>
                    <a:pt x="122" y="440"/>
                    <a:pt x="123" y="441"/>
                  </a:cubicBezTo>
                  <a:cubicBezTo>
                    <a:pt x="124" y="442"/>
                    <a:pt x="125" y="444"/>
                    <a:pt x="126" y="444"/>
                  </a:cubicBezTo>
                  <a:cubicBezTo>
                    <a:pt x="126" y="445"/>
                    <a:pt x="126" y="445"/>
                    <a:pt x="126" y="445"/>
                  </a:cubicBezTo>
                  <a:cubicBezTo>
                    <a:pt x="127" y="445"/>
                    <a:pt x="127" y="445"/>
                    <a:pt x="127" y="445"/>
                  </a:cubicBezTo>
                  <a:cubicBezTo>
                    <a:pt x="127" y="446"/>
                    <a:pt x="129" y="447"/>
                    <a:pt x="130" y="449"/>
                  </a:cubicBezTo>
                  <a:cubicBezTo>
                    <a:pt x="131" y="450"/>
                    <a:pt x="133" y="451"/>
                    <a:pt x="134" y="453"/>
                  </a:cubicBezTo>
                  <a:cubicBezTo>
                    <a:pt x="134" y="453"/>
                    <a:pt x="134" y="453"/>
                    <a:pt x="134" y="453"/>
                  </a:cubicBezTo>
                  <a:cubicBezTo>
                    <a:pt x="134" y="453"/>
                    <a:pt x="134" y="453"/>
                    <a:pt x="134" y="453"/>
                  </a:cubicBezTo>
                  <a:cubicBezTo>
                    <a:pt x="134" y="453"/>
                    <a:pt x="134" y="453"/>
                    <a:pt x="134" y="453"/>
                  </a:cubicBezTo>
                  <a:cubicBezTo>
                    <a:pt x="134" y="453"/>
                    <a:pt x="134" y="453"/>
                    <a:pt x="134" y="453"/>
                  </a:cubicBezTo>
                  <a:cubicBezTo>
                    <a:pt x="134" y="454"/>
                    <a:pt x="134" y="454"/>
                    <a:pt x="135" y="455"/>
                  </a:cubicBezTo>
                  <a:cubicBezTo>
                    <a:pt x="135" y="455"/>
                    <a:pt x="136" y="455"/>
                    <a:pt x="136" y="456"/>
                  </a:cubicBezTo>
                  <a:cubicBezTo>
                    <a:pt x="138" y="459"/>
                    <a:pt x="140" y="462"/>
                    <a:pt x="142" y="464"/>
                  </a:cubicBezTo>
                  <a:cubicBezTo>
                    <a:pt x="143" y="466"/>
                    <a:pt x="144" y="467"/>
                    <a:pt x="146" y="467"/>
                  </a:cubicBezTo>
                  <a:cubicBezTo>
                    <a:pt x="147" y="468"/>
                    <a:pt x="148" y="468"/>
                    <a:pt x="149" y="468"/>
                  </a:cubicBezTo>
                  <a:cubicBezTo>
                    <a:pt x="149" y="468"/>
                    <a:pt x="149" y="468"/>
                    <a:pt x="150" y="467"/>
                  </a:cubicBezTo>
                  <a:cubicBezTo>
                    <a:pt x="151" y="467"/>
                    <a:pt x="152" y="466"/>
                    <a:pt x="153" y="465"/>
                  </a:cubicBezTo>
                  <a:cubicBezTo>
                    <a:pt x="153" y="464"/>
                    <a:pt x="154" y="463"/>
                    <a:pt x="154" y="461"/>
                  </a:cubicBezTo>
                  <a:cubicBezTo>
                    <a:pt x="154" y="458"/>
                    <a:pt x="152" y="453"/>
                    <a:pt x="146" y="446"/>
                  </a:cubicBezTo>
                  <a:cubicBezTo>
                    <a:pt x="146" y="445"/>
                    <a:pt x="146" y="445"/>
                    <a:pt x="146" y="445"/>
                  </a:cubicBezTo>
                  <a:cubicBezTo>
                    <a:pt x="143" y="440"/>
                    <a:pt x="141" y="438"/>
                    <a:pt x="138" y="435"/>
                  </a:cubicBezTo>
                  <a:cubicBezTo>
                    <a:pt x="138" y="435"/>
                    <a:pt x="138" y="435"/>
                    <a:pt x="138" y="435"/>
                  </a:cubicBezTo>
                  <a:cubicBezTo>
                    <a:pt x="135" y="430"/>
                    <a:pt x="133" y="427"/>
                    <a:pt x="131" y="424"/>
                  </a:cubicBezTo>
                  <a:cubicBezTo>
                    <a:pt x="131" y="424"/>
                    <a:pt x="131" y="424"/>
                    <a:pt x="130" y="424"/>
                  </a:cubicBezTo>
                  <a:cubicBezTo>
                    <a:pt x="130" y="424"/>
                    <a:pt x="130" y="424"/>
                    <a:pt x="130" y="424"/>
                  </a:cubicBezTo>
                  <a:cubicBezTo>
                    <a:pt x="130" y="424"/>
                    <a:pt x="130" y="424"/>
                    <a:pt x="130" y="424"/>
                  </a:cubicBezTo>
                  <a:cubicBezTo>
                    <a:pt x="130" y="421"/>
                    <a:pt x="129" y="419"/>
                    <a:pt x="129" y="417"/>
                  </a:cubicBezTo>
                  <a:cubicBezTo>
                    <a:pt x="129" y="417"/>
                    <a:pt x="128" y="417"/>
                    <a:pt x="128" y="417"/>
                  </a:cubicBezTo>
                  <a:cubicBezTo>
                    <a:pt x="128" y="417"/>
                    <a:pt x="128" y="417"/>
                    <a:pt x="128" y="417"/>
                  </a:cubicBezTo>
                  <a:cubicBezTo>
                    <a:pt x="128" y="417"/>
                    <a:pt x="128" y="417"/>
                    <a:pt x="128" y="417"/>
                  </a:cubicBezTo>
                  <a:cubicBezTo>
                    <a:pt x="128" y="417"/>
                    <a:pt x="128" y="417"/>
                    <a:pt x="128" y="416"/>
                  </a:cubicBezTo>
                  <a:cubicBezTo>
                    <a:pt x="128" y="416"/>
                    <a:pt x="128" y="416"/>
                    <a:pt x="128" y="416"/>
                  </a:cubicBezTo>
                  <a:cubicBezTo>
                    <a:pt x="128" y="415"/>
                    <a:pt x="127" y="413"/>
                    <a:pt x="127" y="412"/>
                  </a:cubicBezTo>
                  <a:cubicBezTo>
                    <a:pt x="129" y="411"/>
                    <a:pt x="132" y="411"/>
                    <a:pt x="134" y="411"/>
                  </a:cubicBezTo>
                  <a:cubicBezTo>
                    <a:pt x="135" y="411"/>
                    <a:pt x="135" y="411"/>
                    <a:pt x="135" y="411"/>
                  </a:cubicBezTo>
                  <a:cubicBezTo>
                    <a:pt x="135" y="411"/>
                    <a:pt x="135" y="411"/>
                    <a:pt x="135" y="411"/>
                  </a:cubicBezTo>
                  <a:cubicBezTo>
                    <a:pt x="147" y="405"/>
                    <a:pt x="163" y="397"/>
                    <a:pt x="177" y="391"/>
                  </a:cubicBezTo>
                  <a:cubicBezTo>
                    <a:pt x="187" y="387"/>
                    <a:pt x="198" y="385"/>
                    <a:pt x="208" y="381"/>
                  </a:cubicBezTo>
                  <a:cubicBezTo>
                    <a:pt x="213" y="379"/>
                    <a:pt x="224" y="375"/>
                    <a:pt x="234" y="373"/>
                  </a:cubicBezTo>
                  <a:cubicBezTo>
                    <a:pt x="239" y="372"/>
                    <a:pt x="244" y="371"/>
                    <a:pt x="248" y="372"/>
                  </a:cubicBezTo>
                  <a:cubicBezTo>
                    <a:pt x="252" y="372"/>
                    <a:pt x="255" y="374"/>
                    <a:pt x="256" y="377"/>
                  </a:cubicBezTo>
                  <a:cubicBezTo>
                    <a:pt x="258" y="382"/>
                    <a:pt x="257" y="385"/>
                    <a:pt x="256" y="388"/>
                  </a:cubicBezTo>
                  <a:cubicBezTo>
                    <a:pt x="254" y="391"/>
                    <a:pt x="251" y="393"/>
                    <a:pt x="248" y="395"/>
                  </a:cubicBezTo>
                  <a:cubicBezTo>
                    <a:pt x="241" y="400"/>
                    <a:pt x="230" y="402"/>
                    <a:pt x="220" y="406"/>
                  </a:cubicBezTo>
                  <a:cubicBezTo>
                    <a:pt x="201" y="414"/>
                    <a:pt x="198" y="416"/>
                    <a:pt x="187" y="421"/>
                  </a:cubicBezTo>
                  <a:cubicBezTo>
                    <a:pt x="187" y="421"/>
                    <a:pt x="187" y="421"/>
                    <a:pt x="187" y="421"/>
                  </a:cubicBezTo>
                  <a:cubicBezTo>
                    <a:pt x="187" y="421"/>
                    <a:pt x="187" y="421"/>
                    <a:pt x="187" y="421"/>
                  </a:cubicBezTo>
                  <a:cubicBezTo>
                    <a:pt x="179" y="426"/>
                    <a:pt x="170" y="429"/>
                    <a:pt x="163" y="432"/>
                  </a:cubicBezTo>
                  <a:cubicBezTo>
                    <a:pt x="159" y="434"/>
                    <a:pt x="156" y="436"/>
                    <a:pt x="154" y="438"/>
                  </a:cubicBezTo>
                  <a:cubicBezTo>
                    <a:pt x="152" y="439"/>
                    <a:pt x="151" y="441"/>
                    <a:pt x="151" y="443"/>
                  </a:cubicBezTo>
                  <a:cubicBezTo>
                    <a:pt x="151" y="444"/>
                    <a:pt x="151" y="444"/>
                    <a:pt x="151" y="444"/>
                  </a:cubicBezTo>
                  <a:cubicBezTo>
                    <a:pt x="151" y="444"/>
                    <a:pt x="151" y="444"/>
                    <a:pt x="151" y="444"/>
                  </a:cubicBezTo>
                  <a:cubicBezTo>
                    <a:pt x="151" y="444"/>
                    <a:pt x="151" y="444"/>
                    <a:pt x="151" y="444"/>
                  </a:cubicBezTo>
                  <a:cubicBezTo>
                    <a:pt x="151" y="444"/>
                    <a:pt x="152" y="444"/>
                    <a:pt x="152" y="445"/>
                  </a:cubicBezTo>
                  <a:cubicBezTo>
                    <a:pt x="152" y="445"/>
                    <a:pt x="152" y="445"/>
                    <a:pt x="152" y="445"/>
                  </a:cubicBezTo>
                  <a:cubicBezTo>
                    <a:pt x="152" y="445"/>
                    <a:pt x="152" y="445"/>
                    <a:pt x="152" y="445"/>
                  </a:cubicBezTo>
                  <a:cubicBezTo>
                    <a:pt x="152" y="444"/>
                    <a:pt x="152" y="444"/>
                    <a:pt x="152" y="444"/>
                  </a:cubicBezTo>
                  <a:cubicBezTo>
                    <a:pt x="161" y="442"/>
                    <a:pt x="177" y="436"/>
                    <a:pt x="191" y="433"/>
                  </a:cubicBezTo>
                  <a:cubicBezTo>
                    <a:pt x="196" y="432"/>
                    <a:pt x="201" y="432"/>
                    <a:pt x="205" y="431"/>
                  </a:cubicBezTo>
                  <a:cubicBezTo>
                    <a:pt x="212" y="431"/>
                    <a:pt x="220" y="430"/>
                    <a:pt x="237" y="428"/>
                  </a:cubicBezTo>
                  <a:cubicBezTo>
                    <a:pt x="251" y="426"/>
                    <a:pt x="261" y="423"/>
                    <a:pt x="269" y="423"/>
                  </a:cubicBezTo>
                  <a:cubicBezTo>
                    <a:pt x="273" y="423"/>
                    <a:pt x="276" y="424"/>
                    <a:pt x="278" y="426"/>
                  </a:cubicBezTo>
                  <a:cubicBezTo>
                    <a:pt x="280" y="428"/>
                    <a:pt x="281" y="431"/>
                    <a:pt x="282" y="436"/>
                  </a:cubicBezTo>
                  <a:cubicBezTo>
                    <a:pt x="282" y="438"/>
                    <a:pt x="282" y="439"/>
                    <a:pt x="282" y="440"/>
                  </a:cubicBezTo>
                  <a:cubicBezTo>
                    <a:pt x="281" y="443"/>
                    <a:pt x="280" y="445"/>
                    <a:pt x="277" y="447"/>
                  </a:cubicBezTo>
                  <a:cubicBezTo>
                    <a:pt x="274" y="448"/>
                    <a:pt x="270" y="449"/>
                    <a:pt x="266" y="450"/>
                  </a:cubicBezTo>
                  <a:cubicBezTo>
                    <a:pt x="257" y="452"/>
                    <a:pt x="247" y="452"/>
                    <a:pt x="238" y="455"/>
                  </a:cubicBezTo>
                  <a:cubicBezTo>
                    <a:pt x="218" y="460"/>
                    <a:pt x="195" y="464"/>
                    <a:pt x="182" y="468"/>
                  </a:cubicBezTo>
                  <a:cubicBezTo>
                    <a:pt x="174" y="470"/>
                    <a:pt x="167" y="470"/>
                    <a:pt x="161" y="472"/>
                  </a:cubicBezTo>
                  <a:cubicBezTo>
                    <a:pt x="159" y="472"/>
                    <a:pt x="156" y="473"/>
                    <a:pt x="155" y="474"/>
                  </a:cubicBezTo>
                  <a:cubicBezTo>
                    <a:pt x="153" y="476"/>
                    <a:pt x="152" y="477"/>
                    <a:pt x="152" y="480"/>
                  </a:cubicBezTo>
                  <a:cubicBezTo>
                    <a:pt x="152" y="480"/>
                    <a:pt x="152" y="480"/>
                    <a:pt x="152" y="480"/>
                  </a:cubicBezTo>
                  <a:cubicBezTo>
                    <a:pt x="152" y="481"/>
                    <a:pt x="152" y="481"/>
                    <a:pt x="152" y="481"/>
                  </a:cubicBezTo>
                  <a:cubicBezTo>
                    <a:pt x="152" y="481"/>
                    <a:pt x="152" y="481"/>
                    <a:pt x="152" y="481"/>
                  </a:cubicBezTo>
                  <a:cubicBezTo>
                    <a:pt x="152" y="481"/>
                    <a:pt x="152" y="481"/>
                    <a:pt x="152" y="481"/>
                  </a:cubicBezTo>
                  <a:cubicBezTo>
                    <a:pt x="152" y="481"/>
                    <a:pt x="152" y="481"/>
                    <a:pt x="152" y="481"/>
                  </a:cubicBezTo>
                  <a:cubicBezTo>
                    <a:pt x="152" y="481"/>
                    <a:pt x="152" y="481"/>
                    <a:pt x="152" y="481"/>
                  </a:cubicBezTo>
                  <a:cubicBezTo>
                    <a:pt x="152" y="481"/>
                    <a:pt x="152" y="481"/>
                    <a:pt x="152" y="481"/>
                  </a:cubicBezTo>
                  <a:cubicBezTo>
                    <a:pt x="162" y="481"/>
                    <a:pt x="171" y="479"/>
                    <a:pt x="183" y="479"/>
                  </a:cubicBezTo>
                  <a:cubicBezTo>
                    <a:pt x="189" y="479"/>
                    <a:pt x="198" y="480"/>
                    <a:pt x="206" y="481"/>
                  </a:cubicBezTo>
                  <a:cubicBezTo>
                    <a:pt x="214" y="482"/>
                    <a:pt x="221" y="483"/>
                    <a:pt x="225" y="483"/>
                  </a:cubicBezTo>
                  <a:cubicBezTo>
                    <a:pt x="229" y="482"/>
                    <a:pt x="239" y="480"/>
                    <a:pt x="249" y="480"/>
                  </a:cubicBezTo>
                  <a:cubicBezTo>
                    <a:pt x="253" y="480"/>
                    <a:pt x="257" y="481"/>
                    <a:pt x="261" y="482"/>
                  </a:cubicBezTo>
                  <a:cubicBezTo>
                    <a:pt x="264" y="484"/>
                    <a:pt x="266" y="486"/>
                    <a:pt x="266" y="490"/>
                  </a:cubicBezTo>
                  <a:cubicBezTo>
                    <a:pt x="266" y="496"/>
                    <a:pt x="265" y="499"/>
                    <a:pt x="263" y="502"/>
                  </a:cubicBezTo>
                  <a:cubicBezTo>
                    <a:pt x="262" y="504"/>
                    <a:pt x="259" y="505"/>
                    <a:pt x="255" y="505"/>
                  </a:cubicBezTo>
                  <a:cubicBezTo>
                    <a:pt x="254" y="506"/>
                    <a:pt x="252" y="506"/>
                    <a:pt x="250" y="506"/>
                  </a:cubicBezTo>
                  <a:cubicBezTo>
                    <a:pt x="250" y="506"/>
                    <a:pt x="250" y="506"/>
                    <a:pt x="250" y="506"/>
                  </a:cubicBezTo>
                  <a:cubicBezTo>
                    <a:pt x="246" y="506"/>
                    <a:pt x="241" y="506"/>
                    <a:pt x="235" y="506"/>
                  </a:cubicBezTo>
                  <a:cubicBezTo>
                    <a:pt x="234" y="506"/>
                    <a:pt x="232" y="507"/>
                    <a:pt x="231" y="507"/>
                  </a:cubicBezTo>
                  <a:cubicBezTo>
                    <a:pt x="229" y="507"/>
                    <a:pt x="228" y="507"/>
                    <a:pt x="226" y="507"/>
                  </a:cubicBezTo>
                  <a:cubicBezTo>
                    <a:pt x="213" y="509"/>
                    <a:pt x="206" y="510"/>
                    <a:pt x="200" y="510"/>
                  </a:cubicBezTo>
                  <a:cubicBezTo>
                    <a:pt x="195" y="510"/>
                    <a:pt x="190" y="510"/>
                    <a:pt x="184" y="510"/>
                  </a:cubicBezTo>
                  <a:cubicBezTo>
                    <a:pt x="183" y="510"/>
                    <a:pt x="182" y="510"/>
                    <a:pt x="181" y="511"/>
                  </a:cubicBezTo>
                  <a:cubicBezTo>
                    <a:pt x="181" y="511"/>
                    <a:pt x="181" y="511"/>
                    <a:pt x="181" y="511"/>
                  </a:cubicBezTo>
                  <a:cubicBezTo>
                    <a:pt x="181" y="511"/>
                    <a:pt x="181" y="511"/>
                    <a:pt x="181" y="511"/>
                  </a:cubicBezTo>
                  <a:cubicBezTo>
                    <a:pt x="178" y="512"/>
                    <a:pt x="174" y="511"/>
                    <a:pt x="170" y="511"/>
                  </a:cubicBezTo>
                  <a:cubicBezTo>
                    <a:pt x="166" y="511"/>
                    <a:pt x="162" y="510"/>
                    <a:pt x="159" y="510"/>
                  </a:cubicBezTo>
                  <a:cubicBezTo>
                    <a:pt x="159" y="510"/>
                    <a:pt x="159" y="510"/>
                    <a:pt x="159" y="510"/>
                  </a:cubicBezTo>
                  <a:cubicBezTo>
                    <a:pt x="158" y="510"/>
                    <a:pt x="158" y="510"/>
                    <a:pt x="158" y="510"/>
                  </a:cubicBezTo>
                  <a:cubicBezTo>
                    <a:pt x="158" y="510"/>
                    <a:pt x="158" y="510"/>
                    <a:pt x="158" y="510"/>
                  </a:cubicBezTo>
                  <a:cubicBezTo>
                    <a:pt x="157" y="510"/>
                    <a:pt x="156" y="510"/>
                    <a:pt x="155" y="510"/>
                  </a:cubicBezTo>
                  <a:cubicBezTo>
                    <a:pt x="150" y="510"/>
                    <a:pt x="145" y="511"/>
                    <a:pt x="141" y="513"/>
                  </a:cubicBezTo>
                  <a:cubicBezTo>
                    <a:pt x="138" y="515"/>
                    <a:pt x="135" y="519"/>
                    <a:pt x="135" y="525"/>
                  </a:cubicBezTo>
                  <a:cubicBezTo>
                    <a:pt x="135" y="525"/>
                    <a:pt x="135" y="525"/>
                    <a:pt x="135" y="525"/>
                  </a:cubicBezTo>
                  <a:cubicBezTo>
                    <a:pt x="135" y="525"/>
                    <a:pt x="135" y="525"/>
                    <a:pt x="135" y="525"/>
                  </a:cubicBezTo>
                  <a:cubicBezTo>
                    <a:pt x="135" y="525"/>
                    <a:pt x="135" y="525"/>
                    <a:pt x="135" y="525"/>
                  </a:cubicBezTo>
                  <a:cubicBezTo>
                    <a:pt x="135" y="525"/>
                    <a:pt x="135" y="525"/>
                    <a:pt x="135" y="525"/>
                  </a:cubicBezTo>
                  <a:cubicBezTo>
                    <a:pt x="135" y="525"/>
                    <a:pt x="135" y="525"/>
                    <a:pt x="135" y="525"/>
                  </a:cubicBezTo>
                  <a:cubicBezTo>
                    <a:pt x="135" y="525"/>
                    <a:pt x="135" y="525"/>
                    <a:pt x="135" y="525"/>
                  </a:cubicBezTo>
                  <a:cubicBezTo>
                    <a:pt x="136" y="528"/>
                    <a:pt x="139" y="530"/>
                    <a:pt x="142" y="532"/>
                  </a:cubicBezTo>
                  <a:cubicBezTo>
                    <a:pt x="145" y="533"/>
                    <a:pt x="149" y="535"/>
                    <a:pt x="150" y="536"/>
                  </a:cubicBezTo>
                  <a:cubicBezTo>
                    <a:pt x="150" y="536"/>
                    <a:pt x="150" y="536"/>
                    <a:pt x="150" y="536"/>
                  </a:cubicBezTo>
                  <a:cubicBezTo>
                    <a:pt x="150" y="536"/>
                    <a:pt x="150" y="537"/>
                    <a:pt x="151" y="537"/>
                  </a:cubicBezTo>
                  <a:cubicBezTo>
                    <a:pt x="151" y="537"/>
                    <a:pt x="151" y="537"/>
                    <a:pt x="151" y="537"/>
                  </a:cubicBezTo>
                  <a:cubicBezTo>
                    <a:pt x="151" y="537"/>
                    <a:pt x="151" y="537"/>
                    <a:pt x="151" y="537"/>
                  </a:cubicBezTo>
                  <a:cubicBezTo>
                    <a:pt x="153" y="537"/>
                    <a:pt x="156" y="540"/>
                    <a:pt x="160" y="542"/>
                  </a:cubicBezTo>
                  <a:cubicBezTo>
                    <a:pt x="163" y="545"/>
                    <a:pt x="167" y="547"/>
                    <a:pt x="172" y="548"/>
                  </a:cubicBezTo>
                  <a:cubicBezTo>
                    <a:pt x="172" y="548"/>
                    <a:pt x="172" y="548"/>
                    <a:pt x="172" y="548"/>
                  </a:cubicBezTo>
                  <a:cubicBezTo>
                    <a:pt x="173" y="548"/>
                    <a:pt x="174" y="549"/>
                    <a:pt x="175" y="550"/>
                  </a:cubicBezTo>
                  <a:cubicBezTo>
                    <a:pt x="176" y="550"/>
                    <a:pt x="177" y="551"/>
                    <a:pt x="180" y="552"/>
                  </a:cubicBezTo>
                  <a:cubicBezTo>
                    <a:pt x="185" y="554"/>
                    <a:pt x="193" y="557"/>
                    <a:pt x="198" y="560"/>
                  </a:cubicBezTo>
                  <a:cubicBezTo>
                    <a:pt x="201" y="562"/>
                    <a:pt x="204" y="564"/>
                    <a:pt x="205" y="566"/>
                  </a:cubicBezTo>
                  <a:cubicBezTo>
                    <a:pt x="207" y="567"/>
                    <a:pt x="207" y="569"/>
                    <a:pt x="207" y="571"/>
                  </a:cubicBezTo>
                  <a:cubicBezTo>
                    <a:pt x="206" y="574"/>
                    <a:pt x="205" y="576"/>
                    <a:pt x="204" y="577"/>
                  </a:cubicBezTo>
                  <a:cubicBezTo>
                    <a:pt x="203" y="579"/>
                    <a:pt x="201" y="580"/>
                    <a:pt x="198" y="581"/>
                  </a:cubicBezTo>
                  <a:cubicBezTo>
                    <a:pt x="192" y="582"/>
                    <a:pt x="182" y="580"/>
                    <a:pt x="164" y="572"/>
                  </a:cubicBezTo>
                  <a:cubicBezTo>
                    <a:pt x="151" y="567"/>
                    <a:pt x="146" y="565"/>
                    <a:pt x="139" y="560"/>
                  </a:cubicBezTo>
                  <a:cubicBezTo>
                    <a:pt x="139" y="560"/>
                    <a:pt x="139" y="560"/>
                    <a:pt x="139" y="560"/>
                  </a:cubicBezTo>
                  <a:cubicBezTo>
                    <a:pt x="139" y="560"/>
                    <a:pt x="139" y="560"/>
                    <a:pt x="139" y="560"/>
                  </a:cubicBezTo>
                  <a:cubicBezTo>
                    <a:pt x="139" y="560"/>
                    <a:pt x="139" y="560"/>
                    <a:pt x="139" y="560"/>
                  </a:cubicBezTo>
                  <a:cubicBezTo>
                    <a:pt x="139" y="560"/>
                    <a:pt x="139" y="560"/>
                    <a:pt x="139" y="560"/>
                  </a:cubicBezTo>
                  <a:cubicBezTo>
                    <a:pt x="128" y="557"/>
                    <a:pt x="120" y="553"/>
                    <a:pt x="112" y="549"/>
                  </a:cubicBezTo>
                  <a:cubicBezTo>
                    <a:pt x="112" y="549"/>
                    <a:pt x="112" y="549"/>
                    <a:pt x="112" y="549"/>
                  </a:cubicBezTo>
                  <a:cubicBezTo>
                    <a:pt x="112" y="549"/>
                    <a:pt x="112" y="549"/>
                    <a:pt x="112" y="549"/>
                  </a:cubicBezTo>
                  <a:cubicBezTo>
                    <a:pt x="112" y="549"/>
                    <a:pt x="112" y="549"/>
                    <a:pt x="112" y="549"/>
                  </a:cubicBezTo>
                  <a:cubicBezTo>
                    <a:pt x="70" y="548"/>
                    <a:pt x="51" y="538"/>
                    <a:pt x="34" y="535"/>
                  </a:cubicBezTo>
                  <a:cubicBezTo>
                    <a:pt x="34" y="535"/>
                    <a:pt x="34" y="535"/>
                    <a:pt x="34" y="535"/>
                  </a:cubicBezTo>
                  <a:cubicBezTo>
                    <a:pt x="21" y="534"/>
                    <a:pt x="10" y="528"/>
                    <a:pt x="2" y="518"/>
                  </a:cubicBezTo>
                  <a:cubicBezTo>
                    <a:pt x="2" y="518"/>
                    <a:pt x="2" y="518"/>
                    <a:pt x="2" y="518"/>
                  </a:cubicBezTo>
                  <a:cubicBezTo>
                    <a:pt x="2" y="518"/>
                    <a:pt x="2" y="518"/>
                    <a:pt x="2" y="518"/>
                  </a:cubicBezTo>
                  <a:cubicBezTo>
                    <a:pt x="2" y="518"/>
                    <a:pt x="2" y="518"/>
                    <a:pt x="2" y="518"/>
                  </a:cubicBezTo>
                  <a:cubicBezTo>
                    <a:pt x="1" y="518"/>
                    <a:pt x="1" y="518"/>
                    <a:pt x="1" y="518"/>
                  </a:cubicBezTo>
                  <a:cubicBezTo>
                    <a:pt x="1" y="518"/>
                    <a:pt x="1" y="518"/>
                    <a:pt x="1" y="518"/>
                  </a:cubicBezTo>
                  <a:cubicBezTo>
                    <a:pt x="1" y="518"/>
                    <a:pt x="1" y="518"/>
                    <a:pt x="1" y="518"/>
                  </a:cubicBezTo>
                  <a:cubicBezTo>
                    <a:pt x="1" y="518"/>
                    <a:pt x="1" y="518"/>
                    <a:pt x="1" y="518"/>
                  </a:cubicBezTo>
                  <a:cubicBezTo>
                    <a:pt x="1" y="518"/>
                    <a:pt x="1" y="518"/>
                    <a:pt x="0" y="519"/>
                  </a:cubicBezTo>
                  <a:cubicBezTo>
                    <a:pt x="0" y="519"/>
                    <a:pt x="0" y="519"/>
                    <a:pt x="0" y="519"/>
                  </a:cubicBezTo>
                  <a:cubicBezTo>
                    <a:pt x="0" y="519"/>
                    <a:pt x="0" y="519"/>
                    <a:pt x="0" y="519"/>
                  </a:cubicBezTo>
                  <a:cubicBezTo>
                    <a:pt x="0" y="519"/>
                    <a:pt x="0" y="519"/>
                    <a:pt x="0" y="519"/>
                  </a:cubicBezTo>
                  <a:cubicBezTo>
                    <a:pt x="0" y="519"/>
                    <a:pt x="0" y="519"/>
                    <a:pt x="0" y="519"/>
                  </a:cubicBezTo>
                  <a:cubicBezTo>
                    <a:pt x="0" y="519"/>
                    <a:pt x="0" y="519"/>
                    <a:pt x="0" y="519"/>
                  </a:cubicBezTo>
                  <a:cubicBezTo>
                    <a:pt x="0" y="519"/>
                    <a:pt x="0" y="519"/>
                    <a:pt x="0" y="519"/>
                  </a:cubicBezTo>
                  <a:cubicBezTo>
                    <a:pt x="0" y="519"/>
                    <a:pt x="0" y="519"/>
                    <a:pt x="0" y="519"/>
                  </a:cubicBezTo>
                  <a:cubicBezTo>
                    <a:pt x="0" y="519"/>
                    <a:pt x="0" y="520"/>
                    <a:pt x="0" y="520"/>
                  </a:cubicBezTo>
                  <a:cubicBezTo>
                    <a:pt x="0" y="520"/>
                    <a:pt x="0" y="520"/>
                    <a:pt x="1" y="520"/>
                  </a:cubicBezTo>
                  <a:cubicBezTo>
                    <a:pt x="10" y="563"/>
                    <a:pt x="47" y="599"/>
                    <a:pt x="108" y="613"/>
                  </a:cubicBezTo>
                  <a:cubicBezTo>
                    <a:pt x="108" y="613"/>
                    <a:pt x="108" y="613"/>
                    <a:pt x="108" y="613"/>
                  </a:cubicBezTo>
                  <a:cubicBezTo>
                    <a:pt x="137" y="622"/>
                    <a:pt x="153" y="623"/>
                    <a:pt x="168" y="622"/>
                  </a:cubicBezTo>
                  <a:cubicBezTo>
                    <a:pt x="184" y="621"/>
                    <a:pt x="197" y="617"/>
                    <a:pt x="221" y="617"/>
                  </a:cubicBezTo>
                  <a:cubicBezTo>
                    <a:pt x="243" y="616"/>
                    <a:pt x="265" y="607"/>
                    <a:pt x="285" y="601"/>
                  </a:cubicBezTo>
                  <a:cubicBezTo>
                    <a:pt x="285" y="601"/>
                    <a:pt x="285" y="601"/>
                    <a:pt x="285" y="601"/>
                  </a:cubicBezTo>
                  <a:cubicBezTo>
                    <a:pt x="316" y="596"/>
                    <a:pt x="331" y="586"/>
                    <a:pt x="346" y="576"/>
                  </a:cubicBezTo>
                  <a:cubicBezTo>
                    <a:pt x="362" y="567"/>
                    <a:pt x="377" y="558"/>
                    <a:pt x="410" y="554"/>
                  </a:cubicBezTo>
                  <a:cubicBezTo>
                    <a:pt x="409" y="554"/>
                    <a:pt x="409" y="554"/>
                    <a:pt x="409" y="554"/>
                  </a:cubicBezTo>
                  <a:cubicBezTo>
                    <a:pt x="410" y="554"/>
                    <a:pt x="410" y="554"/>
                    <a:pt x="410" y="554"/>
                  </a:cubicBezTo>
                  <a:cubicBezTo>
                    <a:pt x="410" y="554"/>
                    <a:pt x="410" y="554"/>
                    <a:pt x="410" y="554"/>
                  </a:cubicBezTo>
                  <a:cubicBezTo>
                    <a:pt x="429" y="548"/>
                    <a:pt x="436" y="546"/>
                    <a:pt x="440" y="544"/>
                  </a:cubicBezTo>
                  <a:cubicBezTo>
                    <a:pt x="444" y="541"/>
                    <a:pt x="446" y="540"/>
                    <a:pt x="454" y="536"/>
                  </a:cubicBezTo>
                  <a:cubicBezTo>
                    <a:pt x="454" y="536"/>
                    <a:pt x="454" y="536"/>
                    <a:pt x="454" y="536"/>
                  </a:cubicBezTo>
                  <a:cubicBezTo>
                    <a:pt x="474" y="533"/>
                    <a:pt x="491" y="529"/>
                    <a:pt x="503" y="524"/>
                  </a:cubicBezTo>
                  <a:cubicBezTo>
                    <a:pt x="510" y="522"/>
                    <a:pt x="515" y="519"/>
                    <a:pt x="519" y="516"/>
                  </a:cubicBezTo>
                  <a:cubicBezTo>
                    <a:pt x="523" y="513"/>
                    <a:pt x="526" y="510"/>
                    <a:pt x="526" y="506"/>
                  </a:cubicBezTo>
                  <a:cubicBezTo>
                    <a:pt x="527" y="503"/>
                    <a:pt x="527" y="500"/>
                    <a:pt x="527" y="498"/>
                  </a:cubicBezTo>
                  <a:cubicBezTo>
                    <a:pt x="526" y="486"/>
                    <a:pt x="519" y="477"/>
                    <a:pt x="508" y="472"/>
                  </a:cubicBezTo>
                  <a:cubicBezTo>
                    <a:pt x="498" y="467"/>
                    <a:pt x="485" y="464"/>
                    <a:pt x="471" y="463"/>
                  </a:cubicBezTo>
                  <a:cubicBezTo>
                    <a:pt x="466" y="463"/>
                    <a:pt x="461" y="463"/>
                    <a:pt x="457" y="463"/>
                  </a:cubicBezTo>
                  <a:cubicBezTo>
                    <a:pt x="457" y="463"/>
                    <a:pt x="457" y="463"/>
                    <a:pt x="457" y="463"/>
                  </a:cubicBezTo>
                  <a:cubicBezTo>
                    <a:pt x="456" y="463"/>
                    <a:pt x="456" y="463"/>
                    <a:pt x="456" y="463"/>
                  </a:cubicBezTo>
                  <a:cubicBezTo>
                    <a:pt x="450" y="464"/>
                    <a:pt x="443" y="464"/>
                    <a:pt x="437" y="465"/>
                  </a:cubicBezTo>
                  <a:cubicBezTo>
                    <a:pt x="436" y="465"/>
                    <a:pt x="435" y="466"/>
                    <a:pt x="433" y="466"/>
                  </a:cubicBezTo>
                  <a:cubicBezTo>
                    <a:pt x="428" y="467"/>
                    <a:pt x="423" y="468"/>
                    <a:pt x="419" y="469"/>
                  </a:cubicBezTo>
                  <a:cubicBezTo>
                    <a:pt x="415" y="471"/>
                    <a:pt x="412" y="472"/>
                    <a:pt x="410" y="474"/>
                  </a:cubicBezTo>
                  <a:cubicBezTo>
                    <a:pt x="400" y="471"/>
                    <a:pt x="387" y="474"/>
                    <a:pt x="374" y="478"/>
                  </a:cubicBezTo>
                  <a:cubicBezTo>
                    <a:pt x="360" y="482"/>
                    <a:pt x="347" y="486"/>
                    <a:pt x="338" y="486"/>
                  </a:cubicBezTo>
                  <a:cubicBezTo>
                    <a:pt x="336" y="485"/>
                    <a:pt x="335" y="483"/>
                    <a:pt x="334" y="482"/>
                  </a:cubicBezTo>
                  <a:cubicBezTo>
                    <a:pt x="334" y="482"/>
                    <a:pt x="334" y="482"/>
                    <a:pt x="334" y="482"/>
                  </a:cubicBezTo>
                  <a:cubicBezTo>
                    <a:pt x="333" y="482"/>
                    <a:pt x="333" y="482"/>
                    <a:pt x="333" y="482"/>
                  </a:cubicBezTo>
                  <a:cubicBezTo>
                    <a:pt x="333" y="482"/>
                    <a:pt x="333" y="482"/>
                    <a:pt x="333" y="482"/>
                  </a:cubicBezTo>
                  <a:cubicBezTo>
                    <a:pt x="333" y="482"/>
                    <a:pt x="333" y="482"/>
                    <a:pt x="333" y="482"/>
                  </a:cubicBezTo>
                  <a:cubicBezTo>
                    <a:pt x="332" y="482"/>
                    <a:pt x="333" y="482"/>
                    <a:pt x="332" y="482"/>
                  </a:cubicBezTo>
                  <a:cubicBezTo>
                    <a:pt x="332" y="482"/>
                    <a:pt x="332" y="482"/>
                    <a:pt x="332" y="482"/>
                  </a:cubicBezTo>
                  <a:cubicBezTo>
                    <a:pt x="332" y="482"/>
                    <a:pt x="332" y="482"/>
                    <a:pt x="332" y="482"/>
                  </a:cubicBezTo>
                  <a:cubicBezTo>
                    <a:pt x="332" y="482"/>
                    <a:pt x="332" y="482"/>
                    <a:pt x="332" y="482"/>
                  </a:cubicBezTo>
                  <a:cubicBezTo>
                    <a:pt x="332" y="482"/>
                    <a:pt x="332" y="482"/>
                    <a:pt x="332" y="482"/>
                  </a:cubicBezTo>
                  <a:cubicBezTo>
                    <a:pt x="332" y="482"/>
                    <a:pt x="332" y="482"/>
                    <a:pt x="332" y="482"/>
                  </a:cubicBezTo>
                  <a:cubicBezTo>
                    <a:pt x="332" y="482"/>
                    <a:pt x="332" y="482"/>
                    <a:pt x="332" y="482"/>
                  </a:cubicBezTo>
                  <a:cubicBezTo>
                    <a:pt x="332" y="482"/>
                    <a:pt x="332" y="482"/>
                    <a:pt x="332" y="482"/>
                  </a:cubicBezTo>
                  <a:cubicBezTo>
                    <a:pt x="332" y="482"/>
                    <a:pt x="332" y="482"/>
                    <a:pt x="332" y="483"/>
                  </a:cubicBezTo>
                  <a:cubicBezTo>
                    <a:pt x="332" y="483"/>
                    <a:pt x="332" y="483"/>
                    <a:pt x="332" y="483"/>
                  </a:cubicBezTo>
                  <a:cubicBezTo>
                    <a:pt x="332" y="483"/>
                    <a:pt x="332" y="484"/>
                    <a:pt x="332" y="485"/>
                  </a:cubicBezTo>
                  <a:cubicBezTo>
                    <a:pt x="332" y="485"/>
                    <a:pt x="332" y="485"/>
                    <a:pt x="332" y="485"/>
                  </a:cubicBezTo>
                  <a:cubicBezTo>
                    <a:pt x="332" y="485"/>
                    <a:pt x="332" y="485"/>
                    <a:pt x="332" y="485"/>
                  </a:cubicBezTo>
                  <a:cubicBezTo>
                    <a:pt x="332" y="485"/>
                    <a:pt x="332" y="485"/>
                    <a:pt x="332" y="485"/>
                  </a:cubicBezTo>
                  <a:cubicBezTo>
                    <a:pt x="332" y="485"/>
                    <a:pt x="332" y="485"/>
                    <a:pt x="332" y="485"/>
                  </a:cubicBezTo>
                  <a:cubicBezTo>
                    <a:pt x="332" y="485"/>
                    <a:pt x="332" y="485"/>
                    <a:pt x="332" y="485"/>
                  </a:cubicBezTo>
                  <a:cubicBezTo>
                    <a:pt x="332" y="486"/>
                    <a:pt x="331" y="487"/>
                    <a:pt x="331" y="488"/>
                  </a:cubicBezTo>
                  <a:cubicBezTo>
                    <a:pt x="331" y="488"/>
                    <a:pt x="331" y="488"/>
                    <a:pt x="331" y="488"/>
                  </a:cubicBezTo>
                  <a:cubicBezTo>
                    <a:pt x="331" y="488"/>
                    <a:pt x="331" y="488"/>
                    <a:pt x="331" y="488"/>
                  </a:cubicBezTo>
                  <a:cubicBezTo>
                    <a:pt x="331" y="488"/>
                    <a:pt x="331" y="489"/>
                    <a:pt x="331" y="488"/>
                  </a:cubicBezTo>
                  <a:cubicBezTo>
                    <a:pt x="331" y="489"/>
                    <a:pt x="331" y="489"/>
                    <a:pt x="331" y="489"/>
                  </a:cubicBezTo>
                  <a:cubicBezTo>
                    <a:pt x="331" y="491"/>
                    <a:pt x="330" y="494"/>
                    <a:pt x="328" y="497"/>
                  </a:cubicBezTo>
                  <a:cubicBezTo>
                    <a:pt x="328" y="497"/>
                    <a:pt x="328" y="497"/>
                    <a:pt x="328" y="497"/>
                  </a:cubicBezTo>
                  <a:cubicBezTo>
                    <a:pt x="328" y="497"/>
                    <a:pt x="328" y="497"/>
                    <a:pt x="328" y="497"/>
                  </a:cubicBezTo>
                  <a:cubicBezTo>
                    <a:pt x="328" y="497"/>
                    <a:pt x="328" y="497"/>
                    <a:pt x="328" y="497"/>
                  </a:cubicBezTo>
                  <a:cubicBezTo>
                    <a:pt x="328" y="499"/>
                    <a:pt x="328" y="501"/>
                    <a:pt x="328" y="504"/>
                  </a:cubicBezTo>
                  <a:cubicBezTo>
                    <a:pt x="328" y="504"/>
                    <a:pt x="328" y="504"/>
                    <a:pt x="328" y="504"/>
                  </a:cubicBezTo>
                  <a:cubicBezTo>
                    <a:pt x="328" y="504"/>
                    <a:pt x="328" y="504"/>
                    <a:pt x="328" y="504"/>
                  </a:cubicBezTo>
                  <a:cubicBezTo>
                    <a:pt x="328" y="504"/>
                    <a:pt x="328" y="504"/>
                    <a:pt x="328" y="504"/>
                  </a:cubicBezTo>
                  <a:cubicBezTo>
                    <a:pt x="328" y="506"/>
                    <a:pt x="329" y="507"/>
                    <a:pt x="328" y="510"/>
                  </a:cubicBezTo>
                  <a:cubicBezTo>
                    <a:pt x="328" y="510"/>
                    <a:pt x="328" y="510"/>
                    <a:pt x="328" y="510"/>
                  </a:cubicBezTo>
                  <a:cubicBezTo>
                    <a:pt x="328" y="515"/>
                    <a:pt x="328" y="517"/>
                    <a:pt x="327" y="518"/>
                  </a:cubicBezTo>
                  <a:cubicBezTo>
                    <a:pt x="327" y="518"/>
                    <a:pt x="327" y="519"/>
                    <a:pt x="326" y="519"/>
                  </a:cubicBezTo>
                  <a:cubicBezTo>
                    <a:pt x="326" y="519"/>
                    <a:pt x="326" y="519"/>
                    <a:pt x="325" y="519"/>
                  </a:cubicBezTo>
                  <a:cubicBezTo>
                    <a:pt x="325" y="519"/>
                    <a:pt x="325" y="518"/>
                    <a:pt x="325" y="518"/>
                  </a:cubicBezTo>
                  <a:cubicBezTo>
                    <a:pt x="324" y="518"/>
                    <a:pt x="324" y="517"/>
                    <a:pt x="324" y="517"/>
                  </a:cubicBezTo>
                  <a:cubicBezTo>
                    <a:pt x="324" y="516"/>
                    <a:pt x="324" y="516"/>
                    <a:pt x="324" y="515"/>
                  </a:cubicBezTo>
                  <a:cubicBezTo>
                    <a:pt x="324" y="514"/>
                    <a:pt x="324" y="513"/>
                    <a:pt x="324" y="512"/>
                  </a:cubicBezTo>
                  <a:cubicBezTo>
                    <a:pt x="324" y="511"/>
                    <a:pt x="324" y="511"/>
                    <a:pt x="324" y="510"/>
                  </a:cubicBezTo>
                  <a:cubicBezTo>
                    <a:pt x="324" y="510"/>
                    <a:pt x="324" y="510"/>
                    <a:pt x="324" y="510"/>
                  </a:cubicBezTo>
                  <a:cubicBezTo>
                    <a:pt x="324" y="510"/>
                    <a:pt x="324" y="510"/>
                    <a:pt x="324" y="510"/>
                  </a:cubicBezTo>
                  <a:cubicBezTo>
                    <a:pt x="324" y="510"/>
                    <a:pt x="324" y="510"/>
                    <a:pt x="324" y="510"/>
                  </a:cubicBezTo>
                  <a:cubicBezTo>
                    <a:pt x="324" y="510"/>
                    <a:pt x="324" y="510"/>
                    <a:pt x="324" y="510"/>
                  </a:cubicBezTo>
                  <a:cubicBezTo>
                    <a:pt x="324" y="510"/>
                    <a:pt x="324" y="510"/>
                    <a:pt x="324" y="510"/>
                  </a:cubicBezTo>
                  <a:cubicBezTo>
                    <a:pt x="324" y="509"/>
                    <a:pt x="324" y="508"/>
                    <a:pt x="324" y="507"/>
                  </a:cubicBezTo>
                  <a:cubicBezTo>
                    <a:pt x="324" y="506"/>
                    <a:pt x="324" y="505"/>
                    <a:pt x="324" y="505"/>
                  </a:cubicBezTo>
                  <a:cubicBezTo>
                    <a:pt x="324" y="504"/>
                    <a:pt x="324" y="504"/>
                    <a:pt x="324" y="504"/>
                  </a:cubicBezTo>
                  <a:cubicBezTo>
                    <a:pt x="324" y="504"/>
                    <a:pt x="324" y="504"/>
                    <a:pt x="324" y="504"/>
                  </a:cubicBezTo>
                  <a:cubicBezTo>
                    <a:pt x="324" y="504"/>
                    <a:pt x="324" y="503"/>
                    <a:pt x="323" y="502"/>
                  </a:cubicBezTo>
                  <a:cubicBezTo>
                    <a:pt x="323" y="501"/>
                    <a:pt x="323" y="500"/>
                    <a:pt x="323" y="500"/>
                  </a:cubicBezTo>
                  <a:cubicBezTo>
                    <a:pt x="323" y="500"/>
                    <a:pt x="323" y="500"/>
                    <a:pt x="323" y="500"/>
                  </a:cubicBezTo>
                  <a:cubicBezTo>
                    <a:pt x="323" y="500"/>
                    <a:pt x="323" y="500"/>
                    <a:pt x="323" y="500"/>
                  </a:cubicBezTo>
                  <a:cubicBezTo>
                    <a:pt x="323" y="500"/>
                    <a:pt x="323" y="499"/>
                    <a:pt x="323" y="499"/>
                  </a:cubicBezTo>
                  <a:cubicBezTo>
                    <a:pt x="323" y="499"/>
                    <a:pt x="323" y="499"/>
                    <a:pt x="323" y="499"/>
                  </a:cubicBezTo>
                  <a:cubicBezTo>
                    <a:pt x="322" y="499"/>
                    <a:pt x="322" y="499"/>
                    <a:pt x="322" y="499"/>
                  </a:cubicBezTo>
                  <a:cubicBezTo>
                    <a:pt x="322" y="499"/>
                    <a:pt x="322" y="499"/>
                    <a:pt x="322" y="499"/>
                  </a:cubicBezTo>
                  <a:cubicBezTo>
                    <a:pt x="321" y="499"/>
                    <a:pt x="320" y="499"/>
                    <a:pt x="319" y="500"/>
                  </a:cubicBezTo>
                  <a:cubicBezTo>
                    <a:pt x="318" y="500"/>
                    <a:pt x="317" y="501"/>
                    <a:pt x="317" y="503"/>
                  </a:cubicBezTo>
                  <a:cubicBezTo>
                    <a:pt x="316" y="504"/>
                    <a:pt x="316" y="505"/>
                    <a:pt x="315" y="506"/>
                  </a:cubicBezTo>
                  <a:cubicBezTo>
                    <a:pt x="315" y="507"/>
                    <a:pt x="315" y="508"/>
                    <a:pt x="314" y="508"/>
                  </a:cubicBezTo>
                  <a:cubicBezTo>
                    <a:pt x="314" y="508"/>
                    <a:pt x="314" y="508"/>
                    <a:pt x="314" y="508"/>
                  </a:cubicBezTo>
                  <a:cubicBezTo>
                    <a:pt x="314" y="508"/>
                    <a:pt x="314" y="508"/>
                    <a:pt x="314" y="508"/>
                  </a:cubicBezTo>
                  <a:cubicBezTo>
                    <a:pt x="313" y="510"/>
                    <a:pt x="313" y="511"/>
                    <a:pt x="312" y="512"/>
                  </a:cubicBezTo>
                  <a:cubicBezTo>
                    <a:pt x="312" y="513"/>
                    <a:pt x="311" y="515"/>
                    <a:pt x="310" y="517"/>
                  </a:cubicBezTo>
                  <a:cubicBezTo>
                    <a:pt x="308" y="520"/>
                    <a:pt x="307" y="522"/>
                    <a:pt x="307" y="523"/>
                  </a:cubicBezTo>
                  <a:cubicBezTo>
                    <a:pt x="306" y="524"/>
                    <a:pt x="306" y="524"/>
                    <a:pt x="306" y="524"/>
                  </a:cubicBezTo>
                  <a:cubicBezTo>
                    <a:pt x="305" y="524"/>
                    <a:pt x="304" y="524"/>
                    <a:pt x="303" y="524"/>
                  </a:cubicBezTo>
                  <a:cubicBezTo>
                    <a:pt x="303" y="524"/>
                    <a:pt x="303" y="523"/>
                    <a:pt x="303" y="523"/>
                  </a:cubicBezTo>
                  <a:cubicBezTo>
                    <a:pt x="303" y="522"/>
                    <a:pt x="303" y="521"/>
                    <a:pt x="303" y="520"/>
                  </a:cubicBezTo>
                  <a:cubicBezTo>
                    <a:pt x="304" y="518"/>
                    <a:pt x="305" y="517"/>
                    <a:pt x="306" y="516"/>
                  </a:cubicBezTo>
                  <a:cubicBezTo>
                    <a:pt x="306" y="515"/>
                    <a:pt x="307" y="513"/>
                    <a:pt x="307" y="511"/>
                  </a:cubicBezTo>
                  <a:cubicBezTo>
                    <a:pt x="308" y="509"/>
                    <a:pt x="308" y="508"/>
                    <a:pt x="309" y="506"/>
                  </a:cubicBezTo>
                  <a:cubicBezTo>
                    <a:pt x="310" y="504"/>
                    <a:pt x="311" y="502"/>
                    <a:pt x="312" y="500"/>
                  </a:cubicBezTo>
                  <a:cubicBezTo>
                    <a:pt x="312" y="500"/>
                    <a:pt x="312" y="500"/>
                    <a:pt x="312" y="500"/>
                  </a:cubicBezTo>
                  <a:cubicBezTo>
                    <a:pt x="312" y="500"/>
                    <a:pt x="312" y="500"/>
                    <a:pt x="312" y="500"/>
                  </a:cubicBezTo>
                  <a:cubicBezTo>
                    <a:pt x="312" y="500"/>
                    <a:pt x="312" y="500"/>
                    <a:pt x="312" y="500"/>
                  </a:cubicBezTo>
                  <a:cubicBezTo>
                    <a:pt x="312" y="499"/>
                    <a:pt x="312" y="499"/>
                    <a:pt x="312" y="499"/>
                  </a:cubicBezTo>
                  <a:cubicBezTo>
                    <a:pt x="312" y="499"/>
                    <a:pt x="312" y="499"/>
                    <a:pt x="312" y="499"/>
                  </a:cubicBezTo>
                  <a:cubicBezTo>
                    <a:pt x="311" y="499"/>
                    <a:pt x="311" y="499"/>
                    <a:pt x="311" y="499"/>
                  </a:cubicBezTo>
                  <a:cubicBezTo>
                    <a:pt x="311" y="499"/>
                    <a:pt x="311" y="499"/>
                    <a:pt x="311" y="499"/>
                  </a:cubicBezTo>
                  <a:cubicBezTo>
                    <a:pt x="311" y="499"/>
                    <a:pt x="311" y="499"/>
                    <a:pt x="311" y="499"/>
                  </a:cubicBezTo>
                  <a:cubicBezTo>
                    <a:pt x="311" y="499"/>
                    <a:pt x="311" y="499"/>
                    <a:pt x="310" y="499"/>
                  </a:cubicBezTo>
                  <a:cubicBezTo>
                    <a:pt x="310" y="499"/>
                    <a:pt x="310" y="499"/>
                    <a:pt x="310" y="499"/>
                  </a:cubicBezTo>
                  <a:cubicBezTo>
                    <a:pt x="310" y="499"/>
                    <a:pt x="310" y="499"/>
                    <a:pt x="310" y="499"/>
                  </a:cubicBezTo>
                  <a:cubicBezTo>
                    <a:pt x="310" y="499"/>
                    <a:pt x="310" y="499"/>
                    <a:pt x="310" y="499"/>
                  </a:cubicBezTo>
                  <a:cubicBezTo>
                    <a:pt x="310" y="499"/>
                    <a:pt x="310" y="499"/>
                    <a:pt x="310" y="499"/>
                  </a:cubicBezTo>
                  <a:cubicBezTo>
                    <a:pt x="309" y="499"/>
                    <a:pt x="309" y="500"/>
                    <a:pt x="308" y="500"/>
                  </a:cubicBezTo>
                  <a:cubicBezTo>
                    <a:pt x="307" y="502"/>
                    <a:pt x="307" y="503"/>
                    <a:pt x="305" y="504"/>
                  </a:cubicBezTo>
                  <a:cubicBezTo>
                    <a:pt x="303" y="507"/>
                    <a:pt x="301" y="511"/>
                    <a:pt x="298" y="515"/>
                  </a:cubicBezTo>
                  <a:cubicBezTo>
                    <a:pt x="296" y="517"/>
                    <a:pt x="295" y="519"/>
                    <a:pt x="294" y="521"/>
                  </a:cubicBezTo>
                  <a:cubicBezTo>
                    <a:pt x="294" y="521"/>
                    <a:pt x="293" y="522"/>
                    <a:pt x="293" y="522"/>
                  </a:cubicBezTo>
                  <a:cubicBezTo>
                    <a:pt x="292" y="523"/>
                    <a:pt x="292" y="523"/>
                    <a:pt x="292" y="523"/>
                  </a:cubicBezTo>
                  <a:cubicBezTo>
                    <a:pt x="291" y="523"/>
                    <a:pt x="291" y="523"/>
                    <a:pt x="291" y="523"/>
                  </a:cubicBezTo>
                  <a:cubicBezTo>
                    <a:pt x="290" y="522"/>
                    <a:pt x="290" y="521"/>
                    <a:pt x="289" y="521"/>
                  </a:cubicBezTo>
                  <a:cubicBezTo>
                    <a:pt x="289" y="521"/>
                    <a:pt x="289" y="520"/>
                    <a:pt x="290" y="519"/>
                  </a:cubicBezTo>
                  <a:cubicBezTo>
                    <a:pt x="290" y="518"/>
                    <a:pt x="292" y="516"/>
                    <a:pt x="294" y="513"/>
                  </a:cubicBezTo>
                  <a:cubicBezTo>
                    <a:pt x="297" y="508"/>
                    <a:pt x="297" y="507"/>
                    <a:pt x="299" y="504"/>
                  </a:cubicBezTo>
                  <a:cubicBezTo>
                    <a:pt x="301" y="501"/>
                    <a:pt x="303" y="499"/>
                    <a:pt x="305" y="497"/>
                  </a:cubicBezTo>
                  <a:cubicBezTo>
                    <a:pt x="304" y="497"/>
                    <a:pt x="304" y="497"/>
                    <a:pt x="304" y="497"/>
                  </a:cubicBezTo>
                  <a:cubicBezTo>
                    <a:pt x="305" y="497"/>
                    <a:pt x="305" y="497"/>
                    <a:pt x="305" y="497"/>
                  </a:cubicBezTo>
                  <a:cubicBezTo>
                    <a:pt x="305" y="496"/>
                    <a:pt x="305" y="496"/>
                    <a:pt x="305" y="496"/>
                  </a:cubicBezTo>
                  <a:cubicBezTo>
                    <a:pt x="305" y="496"/>
                    <a:pt x="305" y="496"/>
                    <a:pt x="305" y="496"/>
                  </a:cubicBezTo>
                  <a:cubicBezTo>
                    <a:pt x="305" y="496"/>
                    <a:pt x="305" y="496"/>
                    <a:pt x="305" y="496"/>
                  </a:cubicBezTo>
                  <a:cubicBezTo>
                    <a:pt x="304" y="496"/>
                    <a:pt x="304" y="496"/>
                    <a:pt x="304" y="496"/>
                  </a:cubicBezTo>
                  <a:cubicBezTo>
                    <a:pt x="304" y="495"/>
                    <a:pt x="304" y="495"/>
                    <a:pt x="304" y="495"/>
                  </a:cubicBezTo>
                  <a:cubicBezTo>
                    <a:pt x="304" y="495"/>
                    <a:pt x="304" y="495"/>
                    <a:pt x="304" y="495"/>
                  </a:cubicBezTo>
                  <a:cubicBezTo>
                    <a:pt x="303" y="495"/>
                    <a:pt x="303" y="495"/>
                    <a:pt x="302" y="496"/>
                  </a:cubicBezTo>
                  <a:cubicBezTo>
                    <a:pt x="301" y="496"/>
                    <a:pt x="301" y="496"/>
                    <a:pt x="300" y="497"/>
                  </a:cubicBezTo>
                  <a:cubicBezTo>
                    <a:pt x="299" y="498"/>
                    <a:pt x="297" y="500"/>
                    <a:pt x="296" y="501"/>
                  </a:cubicBezTo>
                  <a:cubicBezTo>
                    <a:pt x="296" y="501"/>
                    <a:pt x="296" y="501"/>
                    <a:pt x="296" y="501"/>
                  </a:cubicBezTo>
                  <a:cubicBezTo>
                    <a:pt x="296" y="501"/>
                    <a:pt x="296" y="501"/>
                    <a:pt x="296" y="501"/>
                  </a:cubicBezTo>
                  <a:cubicBezTo>
                    <a:pt x="296" y="501"/>
                    <a:pt x="296" y="501"/>
                    <a:pt x="296" y="501"/>
                  </a:cubicBezTo>
                  <a:cubicBezTo>
                    <a:pt x="296" y="501"/>
                    <a:pt x="296" y="501"/>
                    <a:pt x="296" y="501"/>
                  </a:cubicBezTo>
                  <a:cubicBezTo>
                    <a:pt x="296" y="501"/>
                    <a:pt x="296" y="501"/>
                    <a:pt x="296" y="501"/>
                  </a:cubicBezTo>
                  <a:cubicBezTo>
                    <a:pt x="296" y="501"/>
                    <a:pt x="296" y="501"/>
                    <a:pt x="296" y="501"/>
                  </a:cubicBezTo>
                  <a:cubicBezTo>
                    <a:pt x="296" y="501"/>
                    <a:pt x="295" y="501"/>
                    <a:pt x="295" y="501"/>
                  </a:cubicBezTo>
                  <a:cubicBezTo>
                    <a:pt x="295" y="501"/>
                    <a:pt x="295" y="501"/>
                    <a:pt x="295" y="501"/>
                  </a:cubicBezTo>
                  <a:cubicBezTo>
                    <a:pt x="295" y="501"/>
                    <a:pt x="295" y="501"/>
                    <a:pt x="295" y="501"/>
                  </a:cubicBezTo>
                  <a:cubicBezTo>
                    <a:pt x="295" y="501"/>
                    <a:pt x="295" y="501"/>
                    <a:pt x="295" y="501"/>
                  </a:cubicBezTo>
                  <a:cubicBezTo>
                    <a:pt x="295" y="501"/>
                    <a:pt x="295" y="501"/>
                    <a:pt x="295" y="501"/>
                  </a:cubicBezTo>
                  <a:cubicBezTo>
                    <a:pt x="294" y="503"/>
                    <a:pt x="293" y="504"/>
                    <a:pt x="290" y="507"/>
                  </a:cubicBezTo>
                  <a:cubicBezTo>
                    <a:pt x="288" y="509"/>
                    <a:pt x="286" y="511"/>
                    <a:pt x="285" y="512"/>
                  </a:cubicBezTo>
                  <a:cubicBezTo>
                    <a:pt x="284" y="512"/>
                    <a:pt x="284" y="513"/>
                    <a:pt x="283" y="513"/>
                  </a:cubicBezTo>
                  <a:cubicBezTo>
                    <a:pt x="283" y="513"/>
                    <a:pt x="282" y="512"/>
                    <a:pt x="281" y="512"/>
                  </a:cubicBezTo>
                  <a:cubicBezTo>
                    <a:pt x="281" y="511"/>
                    <a:pt x="281" y="511"/>
                    <a:pt x="281" y="510"/>
                  </a:cubicBezTo>
                  <a:cubicBezTo>
                    <a:pt x="281" y="510"/>
                    <a:pt x="282" y="509"/>
                    <a:pt x="283" y="508"/>
                  </a:cubicBezTo>
                  <a:cubicBezTo>
                    <a:pt x="284" y="506"/>
                    <a:pt x="286" y="504"/>
                    <a:pt x="287" y="503"/>
                  </a:cubicBezTo>
                  <a:cubicBezTo>
                    <a:pt x="288" y="501"/>
                    <a:pt x="290" y="499"/>
                    <a:pt x="291" y="497"/>
                  </a:cubicBezTo>
                  <a:cubicBezTo>
                    <a:pt x="294" y="495"/>
                    <a:pt x="297" y="492"/>
                    <a:pt x="299" y="490"/>
                  </a:cubicBezTo>
                  <a:cubicBezTo>
                    <a:pt x="300" y="490"/>
                    <a:pt x="300" y="490"/>
                    <a:pt x="300" y="490"/>
                  </a:cubicBezTo>
                  <a:cubicBezTo>
                    <a:pt x="300" y="489"/>
                    <a:pt x="300" y="489"/>
                    <a:pt x="300" y="489"/>
                  </a:cubicBezTo>
                  <a:cubicBezTo>
                    <a:pt x="300" y="488"/>
                    <a:pt x="301" y="487"/>
                    <a:pt x="301" y="487"/>
                  </a:cubicBezTo>
                  <a:cubicBezTo>
                    <a:pt x="301" y="487"/>
                    <a:pt x="301" y="487"/>
                    <a:pt x="301" y="487"/>
                  </a:cubicBezTo>
                  <a:cubicBezTo>
                    <a:pt x="301" y="487"/>
                    <a:pt x="301" y="487"/>
                    <a:pt x="301" y="487"/>
                  </a:cubicBezTo>
                  <a:cubicBezTo>
                    <a:pt x="301" y="487"/>
                    <a:pt x="301" y="487"/>
                    <a:pt x="301" y="487"/>
                  </a:cubicBezTo>
                  <a:cubicBezTo>
                    <a:pt x="302" y="485"/>
                    <a:pt x="303" y="484"/>
                    <a:pt x="303" y="482"/>
                  </a:cubicBezTo>
                  <a:cubicBezTo>
                    <a:pt x="304" y="480"/>
                    <a:pt x="303" y="477"/>
                    <a:pt x="300" y="474"/>
                  </a:cubicBezTo>
                  <a:cubicBezTo>
                    <a:pt x="300" y="474"/>
                    <a:pt x="300" y="474"/>
                    <a:pt x="300" y="474"/>
                  </a:cubicBezTo>
                  <a:cubicBezTo>
                    <a:pt x="300" y="474"/>
                    <a:pt x="300" y="474"/>
                    <a:pt x="300" y="474"/>
                  </a:cubicBezTo>
                  <a:cubicBezTo>
                    <a:pt x="300" y="474"/>
                    <a:pt x="300" y="474"/>
                    <a:pt x="300" y="474"/>
                  </a:cubicBezTo>
                  <a:cubicBezTo>
                    <a:pt x="300" y="474"/>
                    <a:pt x="300" y="474"/>
                    <a:pt x="300" y="474"/>
                  </a:cubicBezTo>
                  <a:cubicBezTo>
                    <a:pt x="300" y="474"/>
                    <a:pt x="300" y="474"/>
                    <a:pt x="300" y="474"/>
                  </a:cubicBezTo>
                  <a:cubicBezTo>
                    <a:pt x="298" y="474"/>
                    <a:pt x="297" y="474"/>
                    <a:pt x="296" y="474"/>
                  </a:cubicBezTo>
                  <a:cubicBezTo>
                    <a:pt x="294" y="474"/>
                    <a:pt x="293" y="475"/>
                    <a:pt x="292" y="474"/>
                  </a:cubicBezTo>
                  <a:cubicBezTo>
                    <a:pt x="292" y="474"/>
                    <a:pt x="292" y="474"/>
                    <a:pt x="292" y="474"/>
                  </a:cubicBezTo>
                  <a:cubicBezTo>
                    <a:pt x="292" y="474"/>
                    <a:pt x="292" y="474"/>
                    <a:pt x="292" y="474"/>
                  </a:cubicBezTo>
                  <a:cubicBezTo>
                    <a:pt x="292" y="474"/>
                    <a:pt x="292" y="474"/>
                    <a:pt x="292" y="474"/>
                  </a:cubicBezTo>
                  <a:cubicBezTo>
                    <a:pt x="292" y="474"/>
                    <a:pt x="292" y="474"/>
                    <a:pt x="292" y="474"/>
                  </a:cubicBezTo>
                  <a:cubicBezTo>
                    <a:pt x="291" y="475"/>
                    <a:pt x="291" y="475"/>
                    <a:pt x="291" y="475"/>
                  </a:cubicBezTo>
                  <a:cubicBezTo>
                    <a:pt x="291" y="475"/>
                    <a:pt x="291" y="475"/>
                    <a:pt x="291" y="475"/>
                  </a:cubicBezTo>
                  <a:cubicBezTo>
                    <a:pt x="290" y="475"/>
                    <a:pt x="290" y="475"/>
                    <a:pt x="289" y="475"/>
                  </a:cubicBezTo>
                  <a:cubicBezTo>
                    <a:pt x="288" y="475"/>
                    <a:pt x="287" y="475"/>
                    <a:pt x="286" y="475"/>
                  </a:cubicBezTo>
                  <a:cubicBezTo>
                    <a:pt x="285" y="475"/>
                    <a:pt x="283" y="474"/>
                    <a:pt x="283" y="474"/>
                  </a:cubicBezTo>
                  <a:cubicBezTo>
                    <a:pt x="282" y="473"/>
                    <a:pt x="281" y="473"/>
                    <a:pt x="281" y="472"/>
                  </a:cubicBezTo>
                  <a:cubicBezTo>
                    <a:pt x="281" y="472"/>
                    <a:pt x="281" y="471"/>
                    <a:pt x="281" y="471"/>
                  </a:cubicBezTo>
                  <a:cubicBezTo>
                    <a:pt x="281" y="471"/>
                    <a:pt x="281" y="471"/>
                    <a:pt x="282" y="471"/>
                  </a:cubicBezTo>
                  <a:cubicBezTo>
                    <a:pt x="282" y="471"/>
                    <a:pt x="283" y="470"/>
                    <a:pt x="283" y="470"/>
                  </a:cubicBezTo>
                  <a:cubicBezTo>
                    <a:pt x="283" y="470"/>
                    <a:pt x="284" y="470"/>
                    <a:pt x="284" y="470"/>
                  </a:cubicBezTo>
                  <a:cubicBezTo>
                    <a:pt x="285" y="470"/>
                    <a:pt x="287" y="470"/>
                    <a:pt x="288" y="470"/>
                  </a:cubicBezTo>
                  <a:cubicBezTo>
                    <a:pt x="288" y="470"/>
                    <a:pt x="288" y="470"/>
                    <a:pt x="288" y="470"/>
                  </a:cubicBezTo>
                  <a:cubicBezTo>
                    <a:pt x="288" y="470"/>
                    <a:pt x="288" y="470"/>
                    <a:pt x="288" y="470"/>
                  </a:cubicBezTo>
                  <a:cubicBezTo>
                    <a:pt x="289" y="469"/>
                    <a:pt x="290" y="469"/>
                    <a:pt x="290" y="469"/>
                  </a:cubicBezTo>
                  <a:cubicBezTo>
                    <a:pt x="290" y="469"/>
                    <a:pt x="291" y="469"/>
                    <a:pt x="293" y="468"/>
                  </a:cubicBezTo>
                  <a:cubicBezTo>
                    <a:pt x="293" y="468"/>
                    <a:pt x="293" y="468"/>
                    <a:pt x="293" y="468"/>
                  </a:cubicBezTo>
                  <a:cubicBezTo>
                    <a:pt x="293" y="468"/>
                    <a:pt x="293" y="468"/>
                    <a:pt x="293" y="468"/>
                  </a:cubicBezTo>
                  <a:cubicBezTo>
                    <a:pt x="294" y="468"/>
                    <a:pt x="294" y="468"/>
                    <a:pt x="295" y="468"/>
                  </a:cubicBezTo>
                  <a:cubicBezTo>
                    <a:pt x="297" y="468"/>
                    <a:pt x="299" y="467"/>
                    <a:pt x="300" y="466"/>
                  </a:cubicBezTo>
                  <a:cubicBezTo>
                    <a:pt x="302" y="466"/>
                    <a:pt x="303" y="465"/>
                    <a:pt x="306" y="465"/>
                  </a:cubicBezTo>
                  <a:cubicBezTo>
                    <a:pt x="306" y="465"/>
                    <a:pt x="306" y="465"/>
                    <a:pt x="306" y="465"/>
                  </a:cubicBezTo>
                  <a:cubicBezTo>
                    <a:pt x="306" y="465"/>
                    <a:pt x="306" y="465"/>
                    <a:pt x="306" y="465"/>
                  </a:cubicBezTo>
                  <a:cubicBezTo>
                    <a:pt x="308" y="464"/>
                    <a:pt x="310" y="464"/>
                    <a:pt x="312" y="464"/>
                  </a:cubicBezTo>
                  <a:cubicBezTo>
                    <a:pt x="314" y="464"/>
                    <a:pt x="315" y="464"/>
                    <a:pt x="316" y="464"/>
                  </a:cubicBezTo>
                  <a:cubicBezTo>
                    <a:pt x="316" y="464"/>
                    <a:pt x="316" y="464"/>
                    <a:pt x="316" y="464"/>
                  </a:cubicBezTo>
                  <a:cubicBezTo>
                    <a:pt x="316" y="464"/>
                    <a:pt x="316" y="464"/>
                    <a:pt x="316" y="464"/>
                  </a:cubicBezTo>
                  <a:cubicBezTo>
                    <a:pt x="316" y="463"/>
                    <a:pt x="316" y="463"/>
                    <a:pt x="316" y="463"/>
                  </a:cubicBezTo>
                  <a:cubicBezTo>
                    <a:pt x="316" y="463"/>
                    <a:pt x="316" y="463"/>
                    <a:pt x="316" y="463"/>
                  </a:cubicBezTo>
                  <a:cubicBezTo>
                    <a:pt x="317" y="463"/>
                    <a:pt x="317" y="463"/>
                    <a:pt x="317" y="463"/>
                  </a:cubicBezTo>
                  <a:cubicBezTo>
                    <a:pt x="317" y="463"/>
                    <a:pt x="317" y="463"/>
                    <a:pt x="317" y="463"/>
                  </a:cubicBezTo>
                  <a:cubicBezTo>
                    <a:pt x="317" y="463"/>
                    <a:pt x="317" y="463"/>
                    <a:pt x="317" y="463"/>
                  </a:cubicBezTo>
                  <a:cubicBezTo>
                    <a:pt x="317" y="463"/>
                    <a:pt x="317" y="463"/>
                    <a:pt x="317" y="463"/>
                  </a:cubicBezTo>
                  <a:cubicBezTo>
                    <a:pt x="317" y="462"/>
                    <a:pt x="317" y="462"/>
                    <a:pt x="317" y="462"/>
                  </a:cubicBezTo>
                  <a:cubicBezTo>
                    <a:pt x="317" y="462"/>
                    <a:pt x="317" y="462"/>
                    <a:pt x="317" y="462"/>
                  </a:cubicBezTo>
                  <a:cubicBezTo>
                    <a:pt x="306" y="447"/>
                    <a:pt x="303" y="434"/>
                    <a:pt x="302" y="422"/>
                  </a:cubicBezTo>
                  <a:cubicBezTo>
                    <a:pt x="302" y="404"/>
                    <a:pt x="311" y="390"/>
                    <a:pt x="317" y="378"/>
                  </a:cubicBezTo>
                  <a:cubicBezTo>
                    <a:pt x="317" y="378"/>
                    <a:pt x="317" y="378"/>
                    <a:pt x="317" y="378"/>
                  </a:cubicBezTo>
                  <a:cubicBezTo>
                    <a:pt x="317" y="378"/>
                    <a:pt x="317" y="378"/>
                    <a:pt x="317" y="378"/>
                  </a:cubicBezTo>
                  <a:cubicBezTo>
                    <a:pt x="323" y="370"/>
                    <a:pt x="328" y="358"/>
                    <a:pt x="333" y="343"/>
                  </a:cubicBezTo>
                  <a:cubicBezTo>
                    <a:pt x="354" y="322"/>
                    <a:pt x="382" y="292"/>
                    <a:pt x="403" y="267"/>
                  </a:cubicBezTo>
                  <a:cubicBezTo>
                    <a:pt x="419" y="247"/>
                    <a:pt x="430" y="227"/>
                    <a:pt x="445" y="207"/>
                  </a:cubicBezTo>
                  <a:cubicBezTo>
                    <a:pt x="453" y="198"/>
                    <a:pt x="469" y="177"/>
                    <a:pt x="480" y="157"/>
                  </a:cubicBezTo>
                  <a:cubicBezTo>
                    <a:pt x="486" y="147"/>
                    <a:pt x="491" y="137"/>
                    <a:pt x="493" y="127"/>
                  </a:cubicBezTo>
                  <a:cubicBezTo>
                    <a:pt x="494" y="118"/>
                    <a:pt x="493" y="109"/>
                    <a:pt x="486" y="104"/>
                  </a:cubicBezTo>
                  <a:cubicBezTo>
                    <a:pt x="477" y="97"/>
                    <a:pt x="469" y="95"/>
                    <a:pt x="461" y="96"/>
                  </a:cubicBezTo>
                  <a:cubicBezTo>
                    <a:pt x="452" y="97"/>
                    <a:pt x="445" y="102"/>
                    <a:pt x="438" y="109"/>
                  </a:cubicBezTo>
                  <a:cubicBezTo>
                    <a:pt x="424" y="122"/>
                    <a:pt x="411" y="143"/>
                    <a:pt x="396" y="160"/>
                  </a:cubicBezTo>
                  <a:cubicBezTo>
                    <a:pt x="367" y="195"/>
                    <a:pt x="361" y="200"/>
                    <a:pt x="344" y="221"/>
                  </a:cubicBezTo>
                  <a:cubicBezTo>
                    <a:pt x="344" y="221"/>
                    <a:pt x="344" y="221"/>
                    <a:pt x="344" y="221"/>
                  </a:cubicBezTo>
                  <a:cubicBezTo>
                    <a:pt x="327" y="235"/>
                    <a:pt x="314" y="253"/>
                    <a:pt x="303" y="266"/>
                  </a:cubicBezTo>
                  <a:cubicBezTo>
                    <a:pt x="302" y="267"/>
                    <a:pt x="300" y="269"/>
                    <a:pt x="298" y="271"/>
                  </a:cubicBezTo>
                  <a:cubicBezTo>
                    <a:pt x="298" y="271"/>
                    <a:pt x="298" y="271"/>
                    <a:pt x="298" y="271"/>
                  </a:cubicBezTo>
                  <a:cubicBezTo>
                    <a:pt x="298" y="271"/>
                    <a:pt x="298" y="271"/>
                    <a:pt x="298" y="271"/>
                  </a:cubicBezTo>
                  <a:cubicBezTo>
                    <a:pt x="298" y="271"/>
                    <a:pt x="298" y="271"/>
                    <a:pt x="298" y="271"/>
                  </a:cubicBezTo>
                  <a:cubicBezTo>
                    <a:pt x="298" y="272"/>
                    <a:pt x="298" y="272"/>
                    <a:pt x="298" y="272"/>
                  </a:cubicBezTo>
                  <a:cubicBezTo>
                    <a:pt x="298" y="272"/>
                    <a:pt x="298" y="272"/>
                    <a:pt x="298" y="272"/>
                  </a:cubicBezTo>
                  <a:cubicBezTo>
                    <a:pt x="298" y="272"/>
                    <a:pt x="298" y="272"/>
                    <a:pt x="298" y="272"/>
                  </a:cubicBezTo>
                  <a:cubicBezTo>
                    <a:pt x="298" y="272"/>
                    <a:pt x="298" y="272"/>
                    <a:pt x="299" y="272"/>
                  </a:cubicBezTo>
                  <a:cubicBezTo>
                    <a:pt x="299" y="272"/>
                    <a:pt x="299" y="272"/>
                    <a:pt x="299" y="272"/>
                  </a:cubicBezTo>
                  <a:cubicBezTo>
                    <a:pt x="299" y="272"/>
                    <a:pt x="299" y="272"/>
                    <a:pt x="299" y="272"/>
                  </a:cubicBezTo>
                  <a:cubicBezTo>
                    <a:pt x="299" y="272"/>
                    <a:pt x="299" y="272"/>
                    <a:pt x="299" y="272"/>
                  </a:cubicBezTo>
                  <a:cubicBezTo>
                    <a:pt x="299" y="272"/>
                    <a:pt x="299" y="272"/>
                    <a:pt x="299" y="272"/>
                  </a:cubicBezTo>
                  <a:cubicBezTo>
                    <a:pt x="301" y="272"/>
                    <a:pt x="302" y="272"/>
                    <a:pt x="304" y="272"/>
                  </a:cubicBezTo>
                  <a:cubicBezTo>
                    <a:pt x="304" y="272"/>
                    <a:pt x="304" y="272"/>
                    <a:pt x="304" y="272"/>
                  </a:cubicBezTo>
                  <a:cubicBezTo>
                    <a:pt x="304" y="272"/>
                    <a:pt x="304" y="272"/>
                    <a:pt x="304" y="272"/>
                  </a:cubicBezTo>
                  <a:cubicBezTo>
                    <a:pt x="307" y="272"/>
                    <a:pt x="309" y="273"/>
                    <a:pt x="311" y="273"/>
                  </a:cubicBezTo>
                  <a:cubicBezTo>
                    <a:pt x="313" y="274"/>
                    <a:pt x="315" y="274"/>
                    <a:pt x="319" y="274"/>
                  </a:cubicBezTo>
                  <a:cubicBezTo>
                    <a:pt x="319" y="274"/>
                    <a:pt x="319" y="274"/>
                    <a:pt x="319" y="274"/>
                  </a:cubicBezTo>
                  <a:cubicBezTo>
                    <a:pt x="319" y="274"/>
                    <a:pt x="319" y="274"/>
                    <a:pt x="320" y="274"/>
                  </a:cubicBezTo>
                  <a:cubicBezTo>
                    <a:pt x="320" y="274"/>
                    <a:pt x="320" y="274"/>
                    <a:pt x="320" y="274"/>
                  </a:cubicBezTo>
                  <a:cubicBezTo>
                    <a:pt x="320" y="274"/>
                    <a:pt x="320" y="274"/>
                    <a:pt x="320" y="274"/>
                  </a:cubicBezTo>
                  <a:cubicBezTo>
                    <a:pt x="320" y="274"/>
                    <a:pt x="320" y="274"/>
                    <a:pt x="320" y="274"/>
                  </a:cubicBezTo>
                  <a:cubicBezTo>
                    <a:pt x="322" y="274"/>
                    <a:pt x="323" y="274"/>
                    <a:pt x="324" y="274"/>
                  </a:cubicBezTo>
                  <a:cubicBezTo>
                    <a:pt x="324" y="274"/>
                    <a:pt x="325" y="274"/>
                    <a:pt x="325" y="274"/>
                  </a:cubicBezTo>
                  <a:cubicBezTo>
                    <a:pt x="325" y="275"/>
                    <a:pt x="325" y="275"/>
                    <a:pt x="326" y="275"/>
                  </a:cubicBezTo>
                  <a:cubicBezTo>
                    <a:pt x="326" y="275"/>
                    <a:pt x="326" y="275"/>
                    <a:pt x="326" y="275"/>
                  </a:cubicBezTo>
                  <a:cubicBezTo>
                    <a:pt x="326" y="275"/>
                    <a:pt x="326" y="275"/>
                    <a:pt x="326" y="275"/>
                  </a:cubicBezTo>
                  <a:cubicBezTo>
                    <a:pt x="326" y="275"/>
                    <a:pt x="326" y="275"/>
                    <a:pt x="326" y="275"/>
                  </a:cubicBezTo>
                  <a:cubicBezTo>
                    <a:pt x="326" y="275"/>
                    <a:pt x="326" y="275"/>
                    <a:pt x="326" y="275"/>
                  </a:cubicBezTo>
                  <a:cubicBezTo>
                    <a:pt x="326" y="275"/>
                    <a:pt x="326" y="275"/>
                    <a:pt x="326" y="275"/>
                  </a:cubicBezTo>
                  <a:cubicBezTo>
                    <a:pt x="328" y="274"/>
                    <a:pt x="330" y="274"/>
                    <a:pt x="332" y="274"/>
                  </a:cubicBezTo>
                  <a:cubicBezTo>
                    <a:pt x="333" y="275"/>
                    <a:pt x="333" y="275"/>
                    <a:pt x="334" y="275"/>
                  </a:cubicBezTo>
                  <a:cubicBezTo>
                    <a:pt x="334" y="275"/>
                    <a:pt x="334" y="275"/>
                    <a:pt x="334" y="275"/>
                  </a:cubicBezTo>
                  <a:cubicBezTo>
                    <a:pt x="335" y="276"/>
                    <a:pt x="335" y="276"/>
                    <a:pt x="335" y="276"/>
                  </a:cubicBezTo>
                  <a:cubicBezTo>
                    <a:pt x="335" y="277"/>
                    <a:pt x="334" y="278"/>
                    <a:pt x="333" y="279"/>
                  </a:cubicBezTo>
                  <a:cubicBezTo>
                    <a:pt x="332" y="280"/>
                    <a:pt x="331" y="280"/>
                    <a:pt x="330" y="281"/>
                  </a:cubicBezTo>
                  <a:cubicBezTo>
                    <a:pt x="328" y="281"/>
                    <a:pt x="326" y="282"/>
                    <a:pt x="325" y="282"/>
                  </a:cubicBezTo>
                  <a:cubicBezTo>
                    <a:pt x="324" y="282"/>
                    <a:pt x="324" y="282"/>
                    <a:pt x="323" y="282"/>
                  </a:cubicBezTo>
                  <a:cubicBezTo>
                    <a:pt x="323" y="282"/>
                    <a:pt x="323" y="282"/>
                    <a:pt x="323" y="282"/>
                  </a:cubicBezTo>
                  <a:cubicBezTo>
                    <a:pt x="323" y="282"/>
                    <a:pt x="323" y="282"/>
                    <a:pt x="322" y="282"/>
                  </a:cubicBezTo>
                  <a:cubicBezTo>
                    <a:pt x="322" y="281"/>
                    <a:pt x="322" y="281"/>
                    <a:pt x="322" y="281"/>
                  </a:cubicBezTo>
                  <a:cubicBezTo>
                    <a:pt x="322" y="282"/>
                    <a:pt x="322" y="282"/>
                    <a:pt x="322" y="282"/>
                  </a:cubicBezTo>
                  <a:cubicBezTo>
                    <a:pt x="321" y="282"/>
                    <a:pt x="321" y="282"/>
                    <a:pt x="320" y="282"/>
                  </a:cubicBezTo>
                  <a:cubicBezTo>
                    <a:pt x="319" y="282"/>
                    <a:pt x="318" y="282"/>
                    <a:pt x="318" y="282"/>
                  </a:cubicBezTo>
                  <a:cubicBezTo>
                    <a:pt x="316" y="282"/>
                    <a:pt x="314" y="282"/>
                    <a:pt x="313" y="282"/>
                  </a:cubicBezTo>
                  <a:cubicBezTo>
                    <a:pt x="313" y="282"/>
                    <a:pt x="313" y="282"/>
                    <a:pt x="313" y="282"/>
                  </a:cubicBezTo>
                  <a:cubicBezTo>
                    <a:pt x="313" y="283"/>
                    <a:pt x="313" y="283"/>
                    <a:pt x="313" y="283"/>
                  </a:cubicBezTo>
                  <a:cubicBezTo>
                    <a:pt x="312" y="283"/>
                    <a:pt x="312" y="283"/>
                    <a:pt x="312" y="283"/>
                  </a:cubicBezTo>
                  <a:cubicBezTo>
                    <a:pt x="312" y="283"/>
                    <a:pt x="312" y="283"/>
                    <a:pt x="312" y="283"/>
                  </a:cubicBezTo>
                  <a:cubicBezTo>
                    <a:pt x="312" y="283"/>
                    <a:pt x="312" y="283"/>
                    <a:pt x="312" y="283"/>
                  </a:cubicBezTo>
                  <a:cubicBezTo>
                    <a:pt x="309" y="287"/>
                    <a:pt x="309" y="290"/>
                    <a:pt x="309" y="293"/>
                  </a:cubicBezTo>
                  <a:cubicBezTo>
                    <a:pt x="310" y="295"/>
                    <a:pt x="311" y="297"/>
                    <a:pt x="312" y="298"/>
                  </a:cubicBezTo>
                  <a:cubicBezTo>
                    <a:pt x="312" y="298"/>
                    <a:pt x="312" y="298"/>
                    <a:pt x="312" y="298"/>
                  </a:cubicBezTo>
                  <a:cubicBezTo>
                    <a:pt x="312" y="298"/>
                    <a:pt x="312" y="298"/>
                    <a:pt x="312" y="298"/>
                  </a:cubicBezTo>
                  <a:cubicBezTo>
                    <a:pt x="313" y="298"/>
                    <a:pt x="313" y="298"/>
                    <a:pt x="313" y="298"/>
                  </a:cubicBezTo>
                  <a:cubicBezTo>
                    <a:pt x="313" y="298"/>
                    <a:pt x="313" y="298"/>
                    <a:pt x="313" y="298"/>
                  </a:cubicBezTo>
                  <a:cubicBezTo>
                    <a:pt x="313" y="299"/>
                    <a:pt x="314" y="300"/>
                    <a:pt x="315" y="302"/>
                  </a:cubicBezTo>
                  <a:cubicBezTo>
                    <a:pt x="315" y="302"/>
                    <a:pt x="315" y="302"/>
                    <a:pt x="315" y="302"/>
                  </a:cubicBezTo>
                  <a:cubicBezTo>
                    <a:pt x="315" y="302"/>
                    <a:pt x="315" y="302"/>
                    <a:pt x="315" y="302"/>
                  </a:cubicBezTo>
                  <a:cubicBezTo>
                    <a:pt x="315" y="302"/>
                    <a:pt x="315" y="302"/>
                    <a:pt x="315" y="302"/>
                  </a:cubicBezTo>
                  <a:cubicBezTo>
                    <a:pt x="319" y="304"/>
                    <a:pt x="323" y="307"/>
                    <a:pt x="326" y="309"/>
                  </a:cubicBezTo>
                  <a:cubicBezTo>
                    <a:pt x="328" y="311"/>
                    <a:pt x="330" y="313"/>
                    <a:pt x="332" y="315"/>
                  </a:cubicBezTo>
                  <a:cubicBezTo>
                    <a:pt x="334" y="316"/>
                    <a:pt x="336" y="318"/>
                    <a:pt x="338" y="320"/>
                  </a:cubicBezTo>
                  <a:cubicBezTo>
                    <a:pt x="339" y="321"/>
                    <a:pt x="340" y="322"/>
                    <a:pt x="340" y="323"/>
                  </a:cubicBezTo>
                  <a:cubicBezTo>
                    <a:pt x="340" y="323"/>
                    <a:pt x="340" y="324"/>
                    <a:pt x="340" y="325"/>
                  </a:cubicBezTo>
                  <a:cubicBezTo>
                    <a:pt x="339" y="326"/>
                    <a:pt x="339" y="326"/>
                    <a:pt x="338" y="326"/>
                  </a:cubicBezTo>
                  <a:cubicBezTo>
                    <a:pt x="337" y="326"/>
                    <a:pt x="336" y="326"/>
                    <a:pt x="335" y="325"/>
                  </a:cubicBezTo>
                  <a:cubicBezTo>
                    <a:pt x="334" y="324"/>
                    <a:pt x="331" y="322"/>
                    <a:pt x="329" y="320"/>
                  </a:cubicBezTo>
                  <a:cubicBezTo>
                    <a:pt x="325" y="317"/>
                    <a:pt x="324" y="317"/>
                    <a:pt x="321" y="315"/>
                  </a:cubicBezTo>
                  <a:cubicBezTo>
                    <a:pt x="321" y="315"/>
                    <a:pt x="321" y="315"/>
                    <a:pt x="321" y="315"/>
                  </a:cubicBezTo>
                  <a:cubicBezTo>
                    <a:pt x="320" y="314"/>
                    <a:pt x="320" y="314"/>
                    <a:pt x="320" y="314"/>
                  </a:cubicBezTo>
                  <a:cubicBezTo>
                    <a:pt x="320" y="314"/>
                    <a:pt x="320" y="314"/>
                    <a:pt x="320" y="314"/>
                  </a:cubicBezTo>
                  <a:cubicBezTo>
                    <a:pt x="318" y="313"/>
                    <a:pt x="317" y="312"/>
                    <a:pt x="315" y="311"/>
                  </a:cubicBezTo>
                  <a:cubicBezTo>
                    <a:pt x="314" y="310"/>
                    <a:pt x="313" y="309"/>
                    <a:pt x="312" y="309"/>
                  </a:cubicBezTo>
                  <a:cubicBezTo>
                    <a:pt x="312" y="309"/>
                    <a:pt x="311" y="309"/>
                    <a:pt x="310" y="310"/>
                  </a:cubicBezTo>
                  <a:cubicBezTo>
                    <a:pt x="310" y="310"/>
                    <a:pt x="310" y="310"/>
                    <a:pt x="310" y="310"/>
                  </a:cubicBezTo>
                  <a:cubicBezTo>
                    <a:pt x="310" y="310"/>
                    <a:pt x="310" y="310"/>
                    <a:pt x="310" y="310"/>
                  </a:cubicBezTo>
                  <a:cubicBezTo>
                    <a:pt x="310" y="310"/>
                    <a:pt x="310" y="310"/>
                    <a:pt x="310" y="310"/>
                  </a:cubicBezTo>
                  <a:cubicBezTo>
                    <a:pt x="309" y="310"/>
                    <a:pt x="309" y="310"/>
                    <a:pt x="309" y="310"/>
                  </a:cubicBezTo>
                  <a:cubicBezTo>
                    <a:pt x="310" y="311"/>
                    <a:pt x="310" y="311"/>
                    <a:pt x="310" y="311"/>
                  </a:cubicBezTo>
                  <a:cubicBezTo>
                    <a:pt x="310" y="311"/>
                    <a:pt x="310" y="311"/>
                    <a:pt x="310" y="311"/>
                  </a:cubicBezTo>
                  <a:cubicBezTo>
                    <a:pt x="310" y="311"/>
                    <a:pt x="310" y="311"/>
                    <a:pt x="310" y="311"/>
                  </a:cubicBezTo>
                  <a:cubicBezTo>
                    <a:pt x="310" y="311"/>
                    <a:pt x="310" y="311"/>
                    <a:pt x="310" y="311"/>
                  </a:cubicBezTo>
                  <a:cubicBezTo>
                    <a:pt x="312" y="313"/>
                    <a:pt x="315" y="316"/>
                    <a:pt x="318" y="318"/>
                  </a:cubicBezTo>
                  <a:cubicBezTo>
                    <a:pt x="321" y="322"/>
                    <a:pt x="321" y="323"/>
                    <a:pt x="325" y="329"/>
                  </a:cubicBezTo>
                  <a:cubicBezTo>
                    <a:pt x="328" y="332"/>
                    <a:pt x="330" y="334"/>
                    <a:pt x="331" y="335"/>
                  </a:cubicBezTo>
                  <a:cubicBezTo>
                    <a:pt x="331" y="336"/>
                    <a:pt x="331" y="337"/>
                    <a:pt x="331" y="337"/>
                  </a:cubicBezTo>
                  <a:cubicBezTo>
                    <a:pt x="331" y="338"/>
                    <a:pt x="331" y="339"/>
                    <a:pt x="330" y="340"/>
                  </a:cubicBezTo>
                  <a:cubicBezTo>
                    <a:pt x="330" y="340"/>
                    <a:pt x="330" y="340"/>
                    <a:pt x="330" y="340"/>
                  </a:cubicBezTo>
                  <a:cubicBezTo>
                    <a:pt x="329" y="340"/>
                    <a:pt x="329" y="340"/>
                    <a:pt x="329" y="340"/>
                  </a:cubicBezTo>
                  <a:cubicBezTo>
                    <a:pt x="328" y="340"/>
                    <a:pt x="328" y="340"/>
                    <a:pt x="327" y="340"/>
                  </a:cubicBezTo>
                  <a:cubicBezTo>
                    <a:pt x="327" y="340"/>
                    <a:pt x="327" y="340"/>
                    <a:pt x="327" y="340"/>
                  </a:cubicBezTo>
                  <a:cubicBezTo>
                    <a:pt x="326" y="339"/>
                    <a:pt x="326" y="339"/>
                    <a:pt x="325" y="338"/>
                  </a:cubicBezTo>
                  <a:cubicBezTo>
                    <a:pt x="324" y="336"/>
                    <a:pt x="322" y="334"/>
                    <a:pt x="320" y="332"/>
                  </a:cubicBezTo>
                  <a:cubicBezTo>
                    <a:pt x="316" y="328"/>
                    <a:pt x="312" y="323"/>
                    <a:pt x="309" y="321"/>
                  </a:cubicBezTo>
                  <a:cubicBezTo>
                    <a:pt x="308" y="319"/>
                    <a:pt x="307" y="317"/>
                    <a:pt x="306" y="316"/>
                  </a:cubicBezTo>
                  <a:cubicBezTo>
                    <a:pt x="305" y="316"/>
                    <a:pt x="305" y="315"/>
                    <a:pt x="304" y="315"/>
                  </a:cubicBezTo>
                  <a:cubicBezTo>
                    <a:pt x="303" y="315"/>
                    <a:pt x="303" y="315"/>
                    <a:pt x="303" y="315"/>
                  </a:cubicBezTo>
                  <a:cubicBezTo>
                    <a:pt x="303" y="315"/>
                    <a:pt x="302" y="315"/>
                    <a:pt x="302" y="315"/>
                  </a:cubicBezTo>
                  <a:cubicBezTo>
                    <a:pt x="302" y="315"/>
                    <a:pt x="302" y="315"/>
                    <a:pt x="302" y="315"/>
                  </a:cubicBezTo>
                  <a:cubicBezTo>
                    <a:pt x="302" y="315"/>
                    <a:pt x="302" y="315"/>
                    <a:pt x="302" y="315"/>
                  </a:cubicBezTo>
                  <a:cubicBezTo>
                    <a:pt x="302" y="315"/>
                    <a:pt x="302" y="315"/>
                    <a:pt x="302" y="315"/>
                  </a:cubicBezTo>
                  <a:cubicBezTo>
                    <a:pt x="302" y="315"/>
                    <a:pt x="302" y="315"/>
                    <a:pt x="302" y="315"/>
                  </a:cubicBezTo>
                  <a:cubicBezTo>
                    <a:pt x="302" y="315"/>
                    <a:pt x="302" y="315"/>
                    <a:pt x="302" y="315"/>
                  </a:cubicBezTo>
                  <a:cubicBezTo>
                    <a:pt x="302" y="315"/>
                    <a:pt x="302" y="315"/>
                    <a:pt x="302" y="315"/>
                  </a:cubicBezTo>
                  <a:cubicBezTo>
                    <a:pt x="302" y="315"/>
                    <a:pt x="302" y="315"/>
                    <a:pt x="302" y="315"/>
                  </a:cubicBezTo>
                  <a:cubicBezTo>
                    <a:pt x="301" y="315"/>
                    <a:pt x="301" y="315"/>
                    <a:pt x="301" y="316"/>
                  </a:cubicBezTo>
                  <a:cubicBezTo>
                    <a:pt x="301" y="316"/>
                    <a:pt x="301" y="316"/>
                    <a:pt x="301" y="316"/>
                  </a:cubicBezTo>
                  <a:cubicBezTo>
                    <a:pt x="301" y="316"/>
                    <a:pt x="301" y="316"/>
                    <a:pt x="301" y="316"/>
                  </a:cubicBezTo>
                  <a:cubicBezTo>
                    <a:pt x="301" y="316"/>
                    <a:pt x="301" y="316"/>
                    <a:pt x="301" y="316"/>
                  </a:cubicBezTo>
                  <a:cubicBezTo>
                    <a:pt x="302" y="319"/>
                    <a:pt x="304" y="321"/>
                    <a:pt x="306" y="323"/>
                  </a:cubicBezTo>
                  <a:cubicBezTo>
                    <a:pt x="307" y="325"/>
                    <a:pt x="308" y="327"/>
                    <a:pt x="308" y="329"/>
                  </a:cubicBezTo>
                  <a:cubicBezTo>
                    <a:pt x="309" y="331"/>
                    <a:pt x="310" y="333"/>
                    <a:pt x="311" y="334"/>
                  </a:cubicBezTo>
                  <a:cubicBezTo>
                    <a:pt x="312" y="335"/>
                    <a:pt x="313" y="337"/>
                    <a:pt x="315" y="339"/>
                  </a:cubicBezTo>
                  <a:cubicBezTo>
                    <a:pt x="315" y="340"/>
                    <a:pt x="316" y="341"/>
                    <a:pt x="316" y="342"/>
                  </a:cubicBezTo>
                  <a:cubicBezTo>
                    <a:pt x="316" y="343"/>
                    <a:pt x="316" y="343"/>
                    <a:pt x="315" y="344"/>
                  </a:cubicBezTo>
                  <a:cubicBezTo>
                    <a:pt x="314" y="345"/>
                    <a:pt x="313" y="345"/>
                    <a:pt x="312" y="345"/>
                  </a:cubicBezTo>
                  <a:cubicBezTo>
                    <a:pt x="312" y="345"/>
                    <a:pt x="311" y="344"/>
                    <a:pt x="311" y="344"/>
                  </a:cubicBezTo>
                  <a:cubicBezTo>
                    <a:pt x="310" y="342"/>
                    <a:pt x="308" y="340"/>
                    <a:pt x="306" y="337"/>
                  </a:cubicBezTo>
                  <a:cubicBezTo>
                    <a:pt x="304" y="334"/>
                    <a:pt x="303" y="333"/>
                    <a:pt x="302" y="331"/>
                  </a:cubicBezTo>
                  <a:cubicBezTo>
                    <a:pt x="301" y="330"/>
                    <a:pt x="301" y="329"/>
                    <a:pt x="299" y="327"/>
                  </a:cubicBezTo>
                  <a:cubicBezTo>
                    <a:pt x="299" y="327"/>
                    <a:pt x="299" y="327"/>
                    <a:pt x="299" y="327"/>
                  </a:cubicBezTo>
                  <a:cubicBezTo>
                    <a:pt x="299" y="327"/>
                    <a:pt x="299" y="327"/>
                    <a:pt x="299" y="327"/>
                  </a:cubicBezTo>
                  <a:cubicBezTo>
                    <a:pt x="299" y="327"/>
                    <a:pt x="298" y="326"/>
                    <a:pt x="298" y="324"/>
                  </a:cubicBezTo>
                  <a:cubicBezTo>
                    <a:pt x="297" y="323"/>
                    <a:pt x="296" y="322"/>
                    <a:pt x="296" y="321"/>
                  </a:cubicBezTo>
                  <a:cubicBezTo>
                    <a:pt x="295" y="319"/>
                    <a:pt x="294" y="318"/>
                    <a:pt x="293" y="318"/>
                  </a:cubicBezTo>
                  <a:cubicBezTo>
                    <a:pt x="292" y="317"/>
                    <a:pt x="292" y="317"/>
                    <a:pt x="291" y="317"/>
                  </a:cubicBezTo>
                  <a:cubicBezTo>
                    <a:pt x="290" y="317"/>
                    <a:pt x="290" y="317"/>
                    <a:pt x="289" y="318"/>
                  </a:cubicBezTo>
                  <a:cubicBezTo>
                    <a:pt x="289" y="318"/>
                    <a:pt x="289" y="318"/>
                    <a:pt x="289" y="318"/>
                  </a:cubicBezTo>
                  <a:cubicBezTo>
                    <a:pt x="288" y="318"/>
                    <a:pt x="288" y="318"/>
                    <a:pt x="288" y="318"/>
                  </a:cubicBezTo>
                  <a:cubicBezTo>
                    <a:pt x="288" y="319"/>
                    <a:pt x="288" y="320"/>
                    <a:pt x="288" y="321"/>
                  </a:cubicBezTo>
                  <a:cubicBezTo>
                    <a:pt x="288" y="321"/>
                    <a:pt x="288" y="322"/>
                    <a:pt x="288" y="322"/>
                  </a:cubicBezTo>
                  <a:cubicBezTo>
                    <a:pt x="288" y="322"/>
                    <a:pt x="288" y="323"/>
                    <a:pt x="288" y="324"/>
                  </a:cubicBezTo>
                  <a:cubicBezTo>
                    <a:pt x="288" y="324"/>
                    <a:pt x="288" y="324"/>
                    <a:pt x="288" y="324"/>
                  </a:cubicBezTo>
                  <a:cubicBezTo>
                    <a:pt x="288" y="324"/>
                    <a:pt x="288" y="324"/>
                    <a:pt x="288" y="324"/>
                  </a:cubicBezTo>
                  <a:cubicBezTo>
                    <a:pt x="288" y="325"/>
                    <a:pt x="288" y="326"/>
                    <a:pt x="288" y="327"/>
                  </a:cubicBezTo>
                  <a:cubicBezTo>
                    <a:pt x="288" y="328"/>
                    <a:pt x="288" y="330"/>
                    <a:pt x="288" y="331"/>
                  </a:cubicBezTo>
                  <a:cubicBezTo>
                    <a:pt x="288" y="331"/>
                    <a:pt x="288" y="331"/>
                    <a:pt x="288" y="331"/>
                  </a:cubicBezTo>
                  <a:cubicBezTo>
                    <a:pt x="288" y="331"/>
                    <a:pt x="288" y="331"/>
                    <a:pt x="288" y="332"/>
                  </a:cubicBezTo>
                  <a:cubicBezTo>
                    <a:pt x="288" y="332"/>
                    <a:pt x="288" y="333"/>
                    <a:pt x="288" y="333"/>
                  </a:cubicBezTo>
                  <a:cubicBezTo>
                    <a:pt x="288" y="335"/>
                    <a:pt x="289" y="337"/>
                    <a:pt x="289" y="339"/>
                  </a:cubicBezTo>
                  <a:cubicBezTo>
                    <a:pt x="289" y="340"/>
                    <a:pt x="289" y="341"/>
                    <a:pt x="288" y="341"/>
                  </a:cubicBezTo>
                  <a:cubicBezTo>
                    <a:pt x="288" y="342"/>
                    <a:pt x="288" y="342"/>
                    <a:pt x="288" y="342"/>
                  </a:cubicBezTo>
                  <a:cubicBezTo>
                    <a:pt x="287" y="342"/>
                    <a:pt x="287" y="342"/>
                    <a:pt x="286" y="342"/>
                  </a:cubicBezTo>
                  <a:cubicBezTo>
                    <a:pt x="286" y="342"/>
                    <a:pt x="285" y="342"/>
                    <a:pt x="285" y="341"/>
                  </a:cubicBezTo>
                  <a:cubicBezTo>
                    <a:pt x="284" y="340"/>
                    <a:pt x="283" y="338"/>
                    <a:pt x="282" y="332"/>
                  </a:cubicBezTo>
                  <a:cubicBezTo>
                    <a:pt x="282" y="328"/>
                    <a:pt x="282" y="327"/>
                    <a:pt x="282" y="325"/>
                  </a:cubicBezTo>
                  <a:cubicBezTo>
                    <a:pt x="282" y="325"/>
                    <a:pt x="282" y="325"/>
                    <a:pt x="282" y="325"/>
                  </a:cubicBezTo>
                  <a:cubicBezTo>
                    <a:pt x="282" y="325"/>
                    <a:pt x="282" y="325"/>
                    <a:pt x="282" y="325"/>
                  </a:cubicBezTo>
                  <a:cubicBezTo>
                    <a:pt x="282" y="324"/>
                    <a:pt x="282" y="324"/>
                    <a:pt x="282" y="324"/>
                  </a:cubicBezTo>
                  <a:cubicBezTo>
                    <a:pt x="282" y="324"/>
                    <a:pt x="282" y="324"/>
                    <a:pt x="282" y="324"/>
                  </a:cubicBezTo>
                  <a:cubicBezTo>
                    <a:pt x="281" y="322"/>
                    <a:pt x="281" y="319"/>
                    <a:pt x="281" y="317"/>
                  </a:cubicBezTo>
                  <a:cubicBezTo>
                    <a:pt x="281" y="317"/>
                    <a:pt x="281" y="317"/>
                    <a:pt x="281" y="317"/>
                  </a:cubicBezTo>
                  <a:cubicBezTo>
                    <a:pt x="281" y="316"/>
                    <a:pt x="281" y="316"/>
                    <a:pt x="281" y="316"/>
                  </a:cubicBezTo>
                  <a:cubicBezTo>
                    <a:pt x="281" y="316"/>
                    <a:pt x="281" y="316"/>
                    <a:pt x="281" y="316"/>
                  </a:cubicBezTo>
                  <a:cubicBezTo>
                    <a:pt x="281" y="316"/>
                    <a:pt x="281" y="316"/>
                    <a:pt x="281" y="316"/>
                  </a:cubicBezTo>
                  <a:cubicBezTo>
                    <a:pt x="275" y="306"/>
                    <a:pt x="275" y="300"/>
                    <a:pt x="273" y="296"/>
                  </a:cubicBezTo>
                  <a:cubicBezTo>
                    <a:pt x="273" y="296"/>
                    <a:pt x="273" y="296"/>
                    <a:pt x="273" y="296"/>
                  </a:cubicBezTo>
                  <a:cubicBezTo>
                    <a:pt x="271" y="290"/>
                    <a:pt x="272" y="285"/>
                    <a:pt x="277" y="280"/>
                  </a:cubicBezTo>
                  <a:cubicBezTo>
                    <a:pt x="277" y="280"/>
                    <a:pt x="277" y="280"/>
                    <a:pt x="277" y="280"/>
                  </a:cubicBezTo>
                  <a:cubicBezTo>
                    <a:pt x="277" y="280"/>
                    <a:pt x="277" y="280"/>
                    <a:pt x="277" y="280"/>
                  </a:cubicBezTo>
                  <a:cubicBezTo>
                    <a:pt x="277" y="280"/>
                    <a:pt x="277" y="280"/>
                    <a:pt x="277" y="280"/>
                  </a:cubicBezTo>
                  <a:cubicBezTo>
                    <a:pt x="289" y="262"/>
                    <a:pt x="311" y="234"/>
                    <a:pt x="325" y="209"/>
                  </a:cubicBezTo>
                  <a:cubicBezTo>
                    <a:pt x="343" y="177"/>
                    <a:pt x="341" y="169"/>
                    <a:pt x="368" y="113"/>
                  </a:cubicBezTo>
                  <a:cubicBezTo>
                    <a:pt x="382" y="85"/>
                    <a:pt x="395" y="65"/>
                    <a:pt x="401" y="48"/>
                  </a:cubicBezTo>
                  <a:cubicBezTo>
                    <a:pt x="403" y="40"/>
                    <a:pt x="404" y="32"/>
                    <a:pt x="400" y="25"/>
                  </a:cubicBezTo>
                  <a:cubicBezTo>
                    <a:pt x="399" y="22"/>
                    <a:pt x="396" y="18"/>
                    <a:pt x="393" y="16"/>
                  </a:cubicBezTo>
                  <a:cubicBezTo>
                    <a:pt x="393" y="15"/>
                    <a:pt x="392" y="15"/>
                    <a:pt x="392" y="14"/>
                  </a:cubicBezTo>
                  <a:close/>
                  <a:moveTo>
                    <a:pt x="320" y="273"/>
                  </a:moveTo>
                  <a:cubicBezTo>
                    <a:pt x="320" y="273"/>
                    <a:pt x="320" y="273"/>
                    <a:pt x="320" y="273"/>
                  </a:cubicBezTo>
                  <a:cubicBezTo>
                    <a:pt x="320" y="273"/>
                    <a:pt x="319" y="274"/>
                    <a:pt x="319" y="274"/>
                  </a:cubicBezTo>
                  <a:cubicBezTo>
                    <a:pt x="319" y="274"/>
                    <a:pt x="319" y="274"/>
                    <a:pt x="319" y="274"/>
                  </a:cubicBezTo>
                  <a:cubicBezTo>
                    <a:pt x="319" y="273"/>
                    <a:pt x="319" y="273"/>
                    <a:pt x="319" y="273"/>
                  </a:cubicBezTo>
                  <a:cubicBezTo>
                    <a:pt x="319" y="273"/>
                    <a:pt x="320" y="273"/>
                    <a:pt x="320" y="273"/>
                  </a:cubicBezTo>
                  <a:close/>
                  <a:moveTo>
                    <a:pt x="313" y="298"/>
                  </a:moveTo>
                  <a:cubicBezTo>
                    <a:pt x="313" y="298"/>
                    <a:pt x="314" y="298"/>
                    <a:pt x="314" y="298"/>
                  </a:cubicBezTo>
                  <a:cubicBezTo>
                    <a:pt x="314" y="298"/>
                    <a:pt x="314" y="298"/>
                    <a:pt x="314" y="298"/>
                  </a:cubicBezTo>
                  <a:cubicBezTo>
                    <a:pt x="314" y="298"/>
                    <a:pt x="313" y="298"/>
                    <a:pt x="314" y="298"/>
                  </a:cubicBezTo>
                  <a:cubicBezTo>
                    <a:pt x="313" y="298"/>
                    <a:pt x="313" y="298"/>
                    <a:pt x="313" y="298"/>
                  </a:cubicBezTo>
                  <a:cubicBezTo>
                    <a:pt x="313" y="298"/>
                    <a:pt x="313" y="298"/>
                    <a:pt x="313" y="298"/>
                  </a:cubicBezTo>
                  <a:cubicBezTo>
                    <a:pt x="313" y="298"/>
                    <a:pt x="313" y="298"/>
                    <a:pt x="313" y="298"/>
                  </a:cubicBezTo>
                  <a:cubicBezTo>
                    <a:pt x="313" y="298"/>
                    <a:pt x="313" y="298"/>
                    <a:pt x="313" y="298"/>
                  </a:cubicBezTo>
                  <a:cubicBezTo>
                    <a:pt x="313" y="298"/>
                    <a:pt x="313" y="298"/>
                    <a:pt x="313" y="298"/>
                  </a:cubicBezTo>
                  <a:cubicBezTo>
                    <a:pt x="313" y="298"/>
                    <a:pt x="313" y="298"/>
                    <a:pt x="313" y="298"/>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2">
              <a:extLst>
                <a:ext uri="{FF2B5EF4-FFF2-40B4-BE49-F238E27FC236}">
                  <a16:creationId xmlns:a16="http://schemas.microsoft.com/office/drawing/2014/main" id="{8115D3B2-9C3F-480F-8C76-82C882109256}"/>
                </a:ext>
              </a:extLst>
            </p:cNvPr>
            <p:cNvSpPr>
              <a:spLocks noEditPoints="1"/>
            </p:cNvSpPr>
            <p:nvPr/>
          </p:nvSpPr>
          <p:spPr bwMode="auto">
            <a:xfrm>
              <a:off x="6562725" y="3552140"/>
              <a:ext cx="528021" cy="492243"/>
            </a:xfrm>
            <a:custGeom>
              <a:avLst/>
              <a:gdLst>
                <a:gd name="T0" fmla="*/ 16 w 206"/>
                <a:gd name="T1" fmla="*/ 126 h 192"/>
                <a:gd name="T2" fmla="*/ 94 w 206"/>
                <a:gd name="T3" fmla="*/ 158 h 192"/>
                <a:gd name="T4" fmla="*/ 88 w 206"/>
                <a:gd name="T5" fmla="*/ 164 h 192"/>
                <a:gd name="T6" fmla="*/ 85 w 206"/>
                <a:gd name="T7" fmla="*/ 165 h 192"/>
                <a:gd name="T8" fmla="*/ 82 w 206"/>
                <a:gd name="T9" fmla="*/ 168 h 192"/>
                <a:gd name="T10" fmla="*/ 85 w 206"/>
                <a:gd name="T11" fmla="*/ 173 h 192"/>
                <a:gd name="T12" fmla="*/ 81 w 206"/>
                <a:gd name="T13" fmla="*/ 172 h 192"/>
                <a:gd name="T14" fmla="*/ 81 w 206"/>
                <a:gd name="T15" fmla="*/ 173 h 192"/>
                <a:gd name="T16" fmla="*/ 79 w 206"/>
                <a:gd name="T17" fmla="*/ 173 h 192"/>
                <a:gd name="T18" fmla="*/ 80 w 206"/>
                <a:gd name="T19" fmla="*/ 182 h 192"/>
                <a:gd name="T20" fmla="*/ 77 w 206"/>
                <a:gd name="T21" fmla="*/ 176 h 192"/>
                <a:gd name="T22" fmla="*/ 73 w 206"/>
                <a:gd name="T23" fmla="*/ 176 h 192"/>
                <a:gd name="T24" fmla="*/ 72 w 206"/>
                <a:gd name="T25" fmla="*/ 174 h 192"/>
                <a:gd name="T26" fmla="*/ 72 w 206"/>
                <a:gd name="T27" fmla="*/ 171 h 192"/>
                <a:gd name="T28" fmla="*/ 103 w 206"/>
                <a:gd name="T29" fmla="*/ 176 h 192"/>
                <a:gd name="T30" fmla="*/ 158 w 206"/>
                <a:gd name="T31" fmla="*/ 160 h 192"/>
                <a:gd name="T32" fmla="*/ 117 w 206"/>
                <a:gd name="T33" fmla="*/ 148 h 192"/>
                <a:gd name="T34" fmla="*/ 138 w 206"/>
                <a:gd name="T35" fmla="*/ 143 h 192"/>
                <a:gd name="T36" fmla="*/ 163 w 206"/>
                <a:gd name="T37" fmla="*/ 156 h 192"/>
                <a:gd name="T38" fmla="*/ 161 w 206"/>
                <a:gd name="T39" fmla="*/ 139 h 192"/>
                <a:gd name="T40" fmla="*/ 167 w 206"/>
                <a:gd name="T41" fmla="*/ 132 h 192"/>
                <a:gd name="T42" fmla="*/ 161 w 206"/>
                <a:gd name="T43" fmla="*/ 127 h 192"/>
                <a:gd name="T44" fmla="*/ 161 w 206"/>
                <a:gd name="T45" fmla="*/ 121 h 192"/>
                <a:gd name="T46" fmla="*/ 155 w 206"/>
                <a:gd name="T47" fmla="*/ 119 h 192"/>
                <a:gd name="T48" fmla="*/ 149 w 206"/>
                <a:gd name="T49" fmla="*/ 120 h 192"/>
                <a:gd name="T50" fmla="*/ 142 w 206"/>
                <a:gd name="T51" fmla="*/ 124 h 192"/>
                <a:gd name="T52" fmla="*/ 150 w 206"/>
                <a:gd name="T53" fmla="*/ 115 h 192"/>
                <a:gd name="T54" fmla="*/ 140 w 206"/>
                <a:gd name="T55" fmla="*/ 82 h 192"/>
                <a:gd name="T56" fmla="*/ 153 w 206"/>
                <a:gd name="T57" fmla="*/ 90 h 192"/>
                <a:gd name="T58" fmla="*/ 166 w 206"/>
                <a:gd name="T59" fmla="*/ 100 h 192"/>
                <a:gd name="T60" fmla="*/ 176 w 206"/>
                <a:gd name="T61" fmla="*/ 109 h 192"/>
                <a:gd name="T62" fmla="*/ 184 w 206"/>
                <a:gd name="T63" fmla="*/ 87 h 192"/>
                <a:gd name="T64" fmla="*/ 188 w 206"/>
                <a:gd name="T65" fmla="*/ 151 h 192"/>
                <a:gd name="T66" fmla="*/ 188 w 206"/>
                <a:gd name="T67" fmla="*/ 151 h 192"/>
                <a:gd name="T68" fmla="*/ 136 w 206"/>
                <a:gd name="T69" fmla="*/ 5 h 192"/>
                <a:gd name="T70" fmla="*/ 142 w 206"/>
                <a:gd name="T71" fmla="*/ 59 h 192"/>
                <a:gd name="T72" fmla="*/ 143 w 206"/>
                <a:gd name="T73" fmla="*/ 59 h 192"/>
                <a:gd name="T74" fmla="*/ 148 w 206"/>
                <a:gd name="T75" fmla="*/ 58 h 192"/>
                <a:gd name="T76" fmla="*/ 151 w 206"/>
                <a:gd name="T77" fmla="*/ 58 h 192"/>
                <a:gd name="T78" fmla="*/ 148 w 206"/>
                <a:gd name="T79" fmla="*/ 60 h 192"/>
                <a:gd name="T80" fmla="*/ 153 w 206"/>
                <a:gd name="T81" fmla="*/ 63 h 192"/>
                <a:gd name="T82" fmla="*/ 149 w 206"/>
                <a:gd name="T83" fmla="*/ 64 h 192"/>
                <a:gd name="T84" fmla="*/ 149 w 206"/>
                <a:gd name="T85" fmla="*/ 66 h 192"/>
                <a:gd name="T86" fmla="*/ 151 w 206"/>
                <a:gd name="T87" fmla="*/ 68 h 192"/>
                <a:gd name="T88" fmla="*/ 147 w 206"/>
                <a:gd name="T89" fmla="*/ 68 h 192"/>
                <a:gd name="T90" fmla="*/ 144 w 206"/>
                <a:gd name="T91" fmla="*/ 72 h 192"/>
                <a:gd name="T92" fmla="*/ 143 w 206"/>
                <a:gd name="T93" fmla="*/ 73 h 192"/>
                <a:gd name="T94" fmla="*/ 138 w 206"/>
                <a:gd name="T95" fmla="*/ 66 h 192"/>
                <a:gd name="T96" fmla="*/ 22 w 206"/>
                <a:gd name="T97" fmla="*/ 51 h 192"/>
                <a:gd name="T98" fmla="*/ 85 w 206"/>
                <a:gd name="T99" fmla="*/ 91 h 192"/>
                <a:gd name="T100" fmla="*/ 83 w 206"/>
                <a:gd name="T101" fmla="*/ 84 h 192"/>
                <a:gd name="T102" fmla="*/ 85 w 206"/>
                <a:gd name="T103" fmla="*/ 83 h 192"/>
                <a:gd name="T104" fmla="*/ 91 w 206"/>
                <a:gd name="T105" fmla="*/ 85 h 192"/>
                <a:gd name="T106" fmla="*/ 96 w 206"/>
                <a:gd name="T107" fmla="*/ 77 h 192"/>
                <a:gd name="T108" fmla="*/ 95 w 206"/>
                <a:gd name="T109" fmla="*/ 84 h 192"/>
                <a:gd name="T110" fmla="*/ 97 w 206"/>
                <a:gd name="T111" fmla="*/ 86 h 192"/>
                <a:gd name="T112" fmla="*/ 101 w 206"/>
                <a:gd name="T113" fmla="*/ 81 h 192"/>
                <a:gd name="T114" fmla="*/ 99 w 206"/>
                <a:gd name="T115" fmla="*/ 89 h 192"/>
                <a:gd name="T116" fmla="*/ 106 w 206"/>
                <a:gd name="T117" fmla="*/ 87 h 192"/>
                <a:gd name="T118" fmla="*/ 94 w 206"/>
                <a:gd name="T119" fmla="*/ 96 h 192"/>
                <a:gd name="T120" fmla="*/ 83 w 206"/>
                <a:gd name="T121" fmla="*/ 85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6" h="192">
                  <a:moveTo>
                    <a:pt x="1" y="92"/>
                  </a:moveTo>
                  <a:cubicBezTo>
                    <a:pt x="0" y="93"/>
                    <a:pt x="0" y="95"/>
                    <a:pt x="0" y="96"/>
                  </a:cubicBezTo>
                  <a:cubicBezTo>
                    <a:pt x="0" y="97"/>
                    <a:pt x="0" y="98"/>
                    <a:pt x="0" y="99"/>
                  </a:cubicBezTo>
                  <a:cubicBezTo>
                    <a:pt x="1" y="102"/>
                    <a:pt x="2" y="103"/>
                    <a:pt x="4" y="104"/>
                  </a:cubicBezTo>
                  <a:cubicBezTo>
                    <a:pt x="6" y="105"/>
                    <a:pt x="9" y="106"/>
                    <a:pt x="12" y="106"/>
                  </a:cubicBezTo>
                  <a:cubicBezTo>
                    <a:pt x="18" y="107"/>
                    <a:pt x="25" y="107"/>
                    <a:pt x="31" y="108"/>
                  </a:cubicBezTo>
                  <a:cubicBezTo>
                    <a:pt x="45" y="111"/>
                    <a:pt x="61" y="113"/>
                    <a:pt x="70" y="115"/>
                  </a:cubicBezTo>
                  <a:cubicBezTo>
                    <a:pt x="76" y="117"/>
                    <a:pt x="81" y="117"/>
                    <a:pt x="85" y="117"/>
                  </a:cubicBezTo>
                  <a:cubicBezTo>
                    <a:pt x="86" y="117"/>
                    <a:pt x="88" y="118"/>
                    <a:pt x="89" y="119"/>
                  </a:cubicBezTo>
                  <a:cubicBezTo>
                    <a:pt x="90" y="119"/>
                    <a:pt x="90" y="120"/>
                    <a:pt x="91" y="121"/>
                  </a:cubicBezTo>
                  <a:cubicBezTo>
                    <a:pt x="85" y="122"/>
                    <a:pt x="78" y="121"/>
                    <a:pt x="70" y="121"/>
                  </a:cubicBezTo>
                  <a:cubicBezTo>
                    <a:pt x="65" y="121"/>
                    <a:pt x="60" y="122"/>
                    <a:pt x="54" y="123"/>
                  </a:cubicBezTo>
                  <a:cubicBezTo>
                    <a:pt x="49" y="124"/>
                    <a:pt x="44" y="125"/>
                    <a:pt x="41" y="125"/>
                  </a:cubicBezTo>
                  <a:cubicBezTo>
                    <a:pt x="38" y="125"/>
                    <a:pt x="31" y="124"/>
                    <a:pt x="25" y="124"/>
                  </a:cubicBezTo>
                  <a:cubicBezTo>
                    <a:pt x="22" y="124"/>
                    <a:pt x="19" y="125"/>
                    <a:pt x="16" y="126"/>
                  </a:cubicBezTo>
                  <a:cubicBezTo>
                    <a:pt x="14" y="127"/>
                    <a:pt x="12" y="129"/>
                    <a:pt x="12" y="132"/>
                  </a:cubicBezTo>
                  <a:cubicBezTo>
                    <a:pt x="13" y="136"/>
                    <a:pt x="13" y="139"/>
                    <a:pt x="15" y="140"/>
                  </a:cubicBezTo>
                  <a:cubicBezTo>
                    <a:pt x="16" y="142"/>
                    <a:pt x="18" y="143"/>
                    <a:pt x="21" y="143"/>
                  </a:cubicBezTo>
                  <a:cubicBezTo>
                    <a:pt x="26" y="143"/>
                    <a:pt x="32" y="142"/>
                    <a:pt x="41" y="143"/>
                  </a:cubicBezTo>
                  <a:cubicBezTo>
                    <a:pt x="50" y="144"/>
                    <a:pt x="55" y="144"/>
                    <a:pt x="59" y="144"/>
                  </a:cubicBezTo>
                  <a:cubicBezTo>
                    <a:pt x="63" y="144"/>
                    <a:pt x="67" y="144"/>
                    <a:pt x="72" y="144"/>
                  </a:cubicBezTo>
                  <a:cubicBezTo>
                    <a:pt x="72" y="144"/>
                    <a:pt x="72" y="144"/>
                    <a:pt x="72" y="144"/>
                  </a:cubicBezTo>
                  <a:cubicBezTo>
                    <a:pt x="74" y="145"/>
                    <a:pt x="77" y="144"/>
                    <a:pt x="80" y="144"/>
                  </a:cubicBezTo>
                  <a:cubicBezTo>
                    <a:pt x="83" y="144"/>
                    <a:pt x="87" y="143"/>
                    <a:pt x="90" y="143"/>
                  </a:cubicBezTo>
                  <a:cubicBezTo>
                    <a:pt x="94" y="143"/>
                    <a:pt x="97" y="143"/>
                    <a:pt x="99" y="144"/>
                  </a:cubicBezTo>
                  <a:cubicBezTo>
                    <a:pt x="102" y="145"/>
                    <a:pt x="103" y="147"/>
                    <a:pt x="104" y="151"/>
                  </a:cubicBezTo>
                  <a:cubicBezTo>
                    <a:pt x="103" y="153"/>
                    <a:pt x="101" y="154"/>
                    <a:pt x="99" y="155"/>
                  </a:cubicBezTo>
                  <a:cubicBezTo>
                    <a:pt x="97" y="156"/>
                    <a:pt x="95" y="157"/>
                    <a:pt x="94" y="158"/>
                  </a:cubicBezTo>
                  <a:cubicBezTo>
                    <a:pt x="94" y="158"/>
                    <a:pt x="94" y="158"/>
                    <a:pt x="94" y="158"/>
                  </a:cubicBezTo>
                  <a:cubicBezTo>
                    <a:pt x="94" y="158"/>
                    <a:pt x="94" y="158"/>
                    <a:pt x="94" y="158"/>
                  </a:cubicBezTo>
                  <a:cubicBezTo>
                    <a:pt x="94" y="158"/>
                    <a:pt x="94" y="159"/>
                    <a:pt x="93" y="159"/>
                  </a:cubicBezTo>
                  <a:cubicBezTo>
                    <a:pt x="91" y="159"/>
                    <a:pt x="89" y="161"/>
                    <a:pt x="87" y="163"/>
                  </a:cubicBezTo>
                  <a:cubicBezTo>
                    <a:pt x="87" y="163"/>
                    <a:pt x="87" y="163"/>
                    <a:pt x="87" y="163"/>
                  </a:cubicBezTo>
                  <a:cubicBezTo>
                    <a:pt x="87" y="163"/>
                    <a:pt x="87" y="163"/>
                    <a:pt x="87" y="163"/>
                  </a:cubicBezTo>
                  <a:cubicBezTo>
                    <a:pt x="87" y="163"/>
                    <a:pt x="87" y="163"/>
                    <a:pt x="87" y="163"/>
                  </a:cubicBezTo>
                  <a:cubicBezTo>
                    <a:pt x="86" y="163"/>
                    <a:pt x="86" y="163"/>
                    <a:pt x="86" y="163"/>
                  </a:cubicBezTo>
                  <a:cubicBezTo>
                    <a:pt x="86" y="163"/>
                    <a:pt x="86" y="163"/>
                    <a:pt x="86" y="163"/>
                  </a:cubicBezTo>
                  <a:cubicBezTo>
                    <a:pt x="86" y="163"/>
                    <a:pt x="86" y="163"/>
                    <a:pt x="86" y="163"/>
                  </a:cubicBezTo>
                  <a:cubicBezTo>
                    <a:pt x="86" y="163"/>
                    <a:pt x="86" y="163"/>
                    <a:pt x="86" y="163"/>
                  </a:cubicBezTo>
                  <a:cubicBezTo>
                    <a:pt x="87" y="164"/>
                    <a:pt x="87" y="164"/>
                    <a:pt x="87" y="164"/>
                  </a:cubicBezTo>
                  <a:cubicBezTo>
                    <a:pt x="87" y="164"/>
                    <a:pt x="87" y="164"/>
                    <a:pt x="87" y="164"/>
                  </a:cubicBezTo>
                  <a:cubicBezTo>
                    <a:pt x="87" y="164"/>
                    <a:pt x="87" y="164"/>
                    <a:pt x="87" y="164"/>
                  </a:cubicBezTo>
                  <a:cubicBezTo>
                    <a:pt x="87" y="164"/>
                    <a:pt x="87" y="164"/>
                    <a:pt x="87" y="164"/>
                  </a:cubicBezTo>
                  <a:cubicBezTo>
                    <a:pt x="87" y="164"/>
                    <a:pt x="87" y="164"/>
                    <a:pt x="88" y="164"/>
                  </a:cubicBezTo>
                  <a:cubicBezTo>
                    <a:pt x="88" y="164"/>
                    <a:pt x="88" y="164"/>
                    <a:pt x="88" y="164"/>
                  </a:cubicBezTo>
                  <a:cubicBezTo>
                    <a:pt x="88" y="164"/>
                    <a:pt x="88" y="164"/>
                    <a:pt x="88" y="164"/>
                  </a:cubicBezTo>
                  <a:cubicBezTo>
                    <a:pt x="88" y="164"/>
                    <a:pt x="89" y="164"/>
                    <a:pt x="89" y="164"/>
                  </a:cubicBezTo>
                  <a:cubicBezTo>
                    <a:pt x="89" y="164"/>
                    <a:pt x="90" y="165"/>
                    <a:pt x="90" y="165"/>
                  </a:cubicBezTo>
                  <a:cubicBezTo>
                    <a:pt x="90" y="165"/>
                    <a:pt x="90" y="165"/>
                    <a:pt x="90" y="165"/>
                  </a:cubicBezTo>
                  <a:cubicBezTo>
                    <a:pt x="90" y="165"/>
                    <a:pt x="90" y="165"/>
                    <a:pt x="90" y="165"/>
                  </a:cubicBezTo>
                  <a:cubicBezTo>
                    <a:pt x="90" y="165"/>
                    <a:pt x="90" y="166"/>
                    <a:pt x="89" y="166"/>
                  </a:cubicBezTo>
                  <a:cubicBezTo>
                    <a:pt x="89" y="166"/>
                    <a:pt x="89" y="166"/>
                    <a:pt x="88" y="166"/>
                  </a:cubicBezTo>
                  <a:cubicBezTo>
                    <a:pt x="88" y="166"/>
                    <a:pt x="87" y="166"/>
                    <a:pt x="87" y="166"/>
                  </a:cubicBezTo>
                  <a:cubicBezTo>
                    <a:pt x="87" y="166"/>
                    <a:pt x="86" y="166"/>
                    <a:pt x="86" y="166"/>
                  </a:cubicBezTo>
                  <a:cubicBezTo>
                    <a:pt x="86" y="166"/>
                    <a:pt x="86" y="166"/>
                    <a:pt x="86" y="166"/>
                  </a:cubicBezTo>
                  <a:cubicBezTo>
                    <a:pt x="86" y="166"/>
                    <a:pt x="86" y="166"/>
                    <a:pt x="86" y="166"/>
                  </a:cubicBezTo>
                  <a:cubicBezTo>
                    <a:pt x="86" y="166"/>
                    <a:pt x="86" y="166"/>
                    <a:pt x="86" y="166"/>
                  </a:cubicBezTo>
                  <a:cubicBezTo>
                    <a:pt x="86" y="166"/>
                    <a:pt x="86" y="166"/>
                    <a:pt x="86" y="166"/>
                  </a:cubicBezTo>
                  <a:cubicBezTo>
                    <a:pt x="86" y="166"/>
                    <a:pt x="86" y="166"/>
                    <a:pt x="86" y="166"/>
                  </a:cubicBezTo>
                  <a:cubicBezTo>
                    <a:pt x="86" y="166"/>
                    <a:pt x="85" y="166"/>
                    <a:pt x="85" y="165"/>
                  </a:cubicBezTo>
                  <a:cubicBezTo>
                    <a:pt x="84" y="165"/>
                    <a:pt x="84" y="165"/>
                    <a:pt x="84" y="165"/>
                  </a:cubicBezTo>
                  <a:cubicBezTo>
                    <a:pt x="84" y="165"/>
                    <a:pt x="84" y="165"/>
                    <a:pt x="84" y="165"/>
                  </a:cubicBezTo>
                  <a:cubicBezTo>
                    <a:pt x="84" y="165"/>
                    <a:pt x="84" y="165"/>
                    <a:pt x="84" y="165"/>
                  </a:cubicBezTo>
                  <a:cubicBezTo>
                    <a:pt x="84" y="165"/>
                    <a:pt x="84" y="165"/>
                    <a:pt x="84" y="165"/>
                  </a:cubicBezTo>
                  <a:cubicBezTo>
                    <a:pt x="84" y="165"/>
                    <a:pt x="84" y="165"/>
                    <a:pt x="84" y="165"/>
                  </a:cubicBezTo>
                  <a:cubicBezTo>
                    <a:pt x="84" y="165"/>
                    <a:pt x="84" y="165"/>
                    <a:pt x="84" y="165"/>
                  </a:cubicBezTo>
                  <a:cubicBezTo>
                    <a:pt x="84" y="165"/>
                    <a:pt x="84" y="165"/>
                    <a:pt x="84" y="165"/>
                  </a:cubicBezTo>
                  <a:cubicBezTo>
                    <a:pt x="84" y="165"/>
                    <a:pt x="84" y="165"/>
                    <a:pt x="84" y="165"/>
                  </a:cubicBezTo>
                  <a:cubicBezTo>
                    <a:pt x="84" y="165"/>
                    <a:pt x="84" y="165"/>
                    <a:pt x="84" y="165"/>
                  </a:cubicBezTo>
                  <a:cubicBezTo>
                    <a:pt x="84" y="165"/>
                    <a:pt x="84" y="165"/>
                    <a:pt x="84" y="165"/>
                  </a:cubicBezTo>
                  <a:cubicBezTo>
                    <a:pt x="83" y="165"/>
                    <a:pt x="83" y="165"/>
                    <a:pt x="83" y="165"/>
                  </a:cubicBezTo>
                  <a:cubicBezTo>
                    <a:pt x="83" y="165"/>
                    <a:pt x="83" y="165"/>
                    <a:pt x="83" y="166"/>
                  </a:cubicBezTo>
                  <a:cubicBezTo>
                    <a:pt x="83" y="166"/>
                    <a:pt x="83" y="166"/>
                    <a:pt x="83" y="166"/>
                  </a:cubicBezTo>
                  <a:cubicBezTo>
                    <a:pt x="83" y="166"/>
                    <a:pt x="83" y="166"/>
                    <a:pt x="83" y="166"/>
                  </a:cubicBezTo>
                  <a:cubicBezTo>
                    <a:pt x="82" y="166"/>
                    <a:pt x="82" y="167"/>
                    <a:pt x="82" y="168"/>
                  </a:cubicBezTo>
                  <a:cubicBezTo>
                    <a:pt x="82" y="168"/>
                    <a:pt x="82" y="169"/>
                    <a:pt x="82" y="169"/>
                  </a:cubicBezTo>
                  <a:cubicBezTo>
                    <a:pt x="82" y="169"/>
                    <a:pt x="82" y="169"/>
                    <a:pt x="82" y="169"/>
                  </a:cubicBezTo>
                  <a:cubicBezTo>
                    <a:pt x="82" y="169"/>
                    <a:pt x="82" y="169"/>
                    <a:pt x="82" y="169"/>
                  </a:cubicBezTo>
                  <a:cubicBezTo>
                    <a:pt x="82" y="169"/>
                    <a:pt x="82" y="169"/>
                    <a:pt x="82" y="169"/>
                  </a:cubicBezTo>
                  <a:cubicBezTo>
                    <a:pt x="82" y="169"/>
                    <a:pt x="82" y="169"/>
                    <a:pt x="82" y="169"/>
                  </a:cubicBezTo>
                  <a:cubicBezTo>
                    <a:pt x="82" y="169"/>
                    <a:pt x="82" y="169"/>
                    <a:pt x="82" y="169"/>
                  </a:cubicBezTo>
                  <a:cubicBezTo>
                    <a:pt x="82" y="169"/>
                    <a:pt x="82" y="169"/>
                    <a:pt x="82" y="169"/>
                  </a:cubicBezTo>
                  <a:cubicBezTo>
                    <a:pt x="82" y="169"/>
                    <a:pt x="82" y="169"/>
                    <a:pt x="82" y="169"/>
                  </a:cubicBezTo>
                  <a:cubicBezTo>
                    <a:pt x="82" y="169"/>
                    <a:pt x="82" y="169"/>
                    <a:pt x="82" y="169"/>
                  </a:cubicBezTo>
                  <a:cubicBezTo>
                    <a:pt x="82" y="169"/>
                    <a:pt x="82" y="169"/>
                    <a:pt x="82" y="169"/>
                  </a:cubicBezTo>
                  <a:cubicBezTo>
                    <a:pt x="82" y="170"/>
                    <a:pt x="83" y="170"/>
                    <a:pt x="83" y="171"/>
                  </a:cubicBezTo>
                  <a:cubicBezTo>
                    <a:pt x="83" y="171"/>
                    <a:pt x="83" y="171"/>
                    <a:pt x="83" y="171"/>
                  </a:cubicBezTo>
                  <a:cubicBezTo>
                    <a:pt x="83" y="171"/>
                    <a:pt x="83" y="171"/>
                    <a:pt x="83" y="171"/>
                  </a:cubicBezTo>
                  <a:cubicBezTo>
                    <a:pt x="83" y="171"/>
                    <a:pt x="83" y="171"/>
                    <a:pt x="83" y="171"/>
                  </a:cubicBezTo>
                  <a:cubicBezTo>
                    <a:pt x="84" y="171"/>
                    <a:pt x="85" y="172"/>
                    <a:pt x="85" y="173"/>
                  </a:cubicBezTo>
                  <a:cubicBezTo>
                    <a:pt x="86" y="174"/>
                    <a:pt x="86" y="175"/>
                    <a:pt x="87" y="175"/>
                  </a:cubicBezTo>
                  <a:cubicBezTo>
                    <a:pt x="87" y="176"/>
                    <a:pt x="88" y="176"/>
                    <a:pt x="88" y="177"/>
                  </a:cubicBezTo>
                  <a:cubicBezTo>
                    <a:pt x="88" y="178"/>
                    <a:pt x="88" y="178"/>
                    <a:pt x="88" y="178"/>
                  </a:cubicBezTo>
                  <a:cubicBezTo>
                    <a:pt x="88" y="178"/>
                    <a:pt x="88" y="179"/>
                    <a:pt x="88" y="179"/>
                  </a:cubicBezTo>
                  <a:cubicBezTo>
                    <a:pt x="88" y="179"/>
                    <a:pt x="88" y="179"/>
                    <a:pt x="87" y="179"/>
                  </a:cubicBezTo>
                  <a:cubicBezTo>
                    <a:pt x="87" y="179"/>
                    <a:pt x="87" y="179"/>
                    <a:pt x="87" y="178"/>
                  </a:cubicBezTo>
                  <a:cubicBezTo>
                    <a:pt x="86" y="178"/>
                    <a:pt x="86" y="177"/>
                    <a:pt x="85" y="177"/>
                  </a:cubicBezTo>
                  <a:cubicBezTo>
                    <a:pt x="84" y="175"/>
                    <a:pt x="84" y="175"/>
                    <a:pt x="84" y="175"/>
                  </a:cubicBezTo>
                  <a:cubicBezTo>
                    <a:pt x="84" y="175"/>
                    <a:pt x="84" y="175"/>
                    <a:pt x="84" y="175"/>
                  </a:cubicBezTo>
                  <a:cubicBezTo>
                    <a:pt x="84" y="174"/>
                    <a:pt x="84" y="174"/>
                    <a:pt x="84" y="174"/>
                  </a:cubicBezTo>
                  <a:cubicBezTo>
                    <a:pt x="83" y="174"/>
                    <a:pt x="83" y="173"/>
                    <a:pt x="82" y="173"/>
                  </a:cubicBezTo>
                  <a:cubicBezTo>
                    <a:pt x="82" y="173"/>
                    <a:pt x="82" y="172"/>
                    <a:pt x="82" y="172"/>
                  </a:cubicBezTo>
                  <a:cubicBezTo>
                    <a:pt x="81" y="172"/>
                    <a:pt x="81" y="172"/>
                    <a:pt x="81" y="172"/>
                  </a:cubicBezTo>
                  <a:cubicBezTo>
                    <a:pt x="81" y="172"/>
                    <a:pt x="81" y="172"/>
                    <a:pt x="81" y="172"/>
                  </a:cubicBezTo>
                  <a:cubicBezTo>
                    <a:pt x="81" y="172"/>
                    <a:pt x="81" y="172"/>
                    <a:pt x="81" y="172"/>
                  </a:cubicBezTo>
                  <a:cubicBezTo>
                    <a:pt x="81" y="172"/>
                    <a:pt x="81" y="172"/>
                    <a:pt x="81" y="172"/>
                  </a:cubicBezTo>
                  <a:cubicBezTo>
                    <a:pt x="81" y="172"/>
                    <a:pt x="81" y="172"/>
                    <a:pt x="81" y="172"/>
                  </a:cubicBezTo>
                  <a:cubicBezTo>
                    <a:pt x="81" y="172"/>
                    <a:pt x="81" y="172"/>
                    <a:pt x="81" y="172"/>
                  </a:cubicBezTo>
                  <a:cubicBezTo>
                    <a:pt x="81" y="172"/>
                    <a:pt x="81" y="172"/>
                    <a:pt x="81" y="172"/>
                  </a:cubicBezTo>
                  <a:cubicBezTo>
                    <a:pt x="81" y="172"/>
                    <a:pt x="81" y="172"/>
                    <a:pt x="81" y="172"/>
                  </a:cubicBezTo>
                  <a:cubicBezTo>
                    <a:pt x="81" y="172"/>
                    <a:pt x="81" y="172"/>
                    <a:pt x="81" y="172"/>
                  </a:cubicBezTo>
                  <a:cubicBezTo>
                    <a:pt x="81" y="172"/>
                    <a:pt x="81" y="172"/>
                    <a:pt x="81" y="172"/>
                  </a:cubicBezTo>
                  <a:cubicBezTo>
                    <a:pt x="81" y="172"/>
                    <a:pt x="81" y="172"/>
                    <a:pt x="81" y="172"/>
                  </a:cubicBezTo>
                  <a:cubicBezTo>
                    <a:pt x="81" y="172"/>
                    <a:pt x="81" y="172"/>
                    <a:pt x="81" y="172"/>
                  </a:cubicBezTo>
                  <a:cubicBezTo>
                    <a:pt x="81" y="172"/>
                    <a:pt x="81" y="172"/>
                    <a:pt x="81" y="172"/>
                  </a:cubicBezTo>
                  <a:cubicBezTo>
                    <a:pt x="81" y="172"/>
                    <a:pt x="81" y="172"/>
                    <a:pt x="81" y="172"/>
                  </a:cubicBezTo>
                  <a:cubicBezTo>
                    <a:pt x="81" y="172"/>
                    <a:pt x="81" y="172"/>
                    <a:pt x="81" y="173"/>
                  </a:cubicBezTo>
                  <a:cubicBezTo>
                    <a:pt x="81" y="173"/>
                    <a:pt x="81" y="173"/>
                    <a:pt x="81" y="173"/>
                  </a:cubicBezTo>
                  <a:cubicBezTo>
                    <a:pt x="81" y="173"/>
                    <a:pt x="81" y="173"/>
                    <a:pt x="81" y="173"/>
                  </a:cubicBezTo>
                  <a:cubicBezTo>
                    <a:pt x="81" y="173"/>
                    <a:pt x="81" y="173"/>
                    <a:pt x="81" y="173"/>
                  </a:cubicBezTo>
                  <a:cubicBezTo>
                    <a:pt x="81" y="173"/>
                    <a:pt x="82" y="174"/>
                    <a:pt x="82" y="175"/>
                  </a:cubicBezTo>
                  <a:cubicBezTo>
                    <a:pt x="83" y="176"/>
                    <a:pt x="83" y="177"/>
                    <a:pt x="84" y="179"/>
                  </a:cubicBezTo>
                  <a:cubicBezTo>
                    <a:pt x="84" y="179"/>
                    <a:pt x="85" y="180"/>
                    <a:pt x="85" y="180"/>
                  </a:cubicBezTo>
                  <a:cubicBezTo>
                    <a:pt x="85" y="180"/>
                    <a:pt x="85" y="180"/>
                    <a:pt x="85" y="180"/>
                  </a:cubicBezTo>
                  <a:cubicBezTo>
                    <a:pt x="85" y="180"/>
                    <a:pt x="85" y="180"/>
                    <a:pt x="85" y="180"/>
                  </a:cubicBezTo>
                  <a:cubicBezTo>
                    <a:pt x="85" y="181"/>
                    <a:pt x="85" y="181"/>
                    <a:pt x="85" y="181"/>
                  </a:cubicBezTo>
                  <a:cubicBezTo>
                    <a:pt x="85" y="181"/>
                    <a:pt x="85" y="181"/>
                    <a:pt x="85" y="181"/>
                  </a:cubicBezTo>
                  <a:cubicBezTo>
                    <a:pt x="85" y="182"/>
                    <a:pt x="85" y="182"/>
                    <a:pt x="84" y="182"/>
                  </a:cubicBezTo>
                  <a:cubicBezTo>
                    <a:pt x="84" y="182"/>
                    <a:pt x="84" y="182"/>
                    <a:pt x="84" y="182"/>
                  </a:cubicBezTo>
                  <a:cubicBezTo>
                    <a:pt x="84" y="182"/>
                    <a:pt x="84" y="182"/>
                    <a:pt x="84" y="182"/>
                  </a:cubicBezTo>
                  <a:cubicBezTo>
                    <a:pt x="83" y="182"/>
                    <a:pt x="83" y="181"/>
                    <a:pt x="83" y="181"/>
                  </a:cubicBezTo>
                  <a:cubicBezTo>
                    <a:pt x="83" y="181"/>
                    <a:pt x="83" y="180"/>
                    <a:pt x="82" y="179"/>
                  </a:cubicBezTo>
                  <a:cubicBezTo>
                    <a:pt x="81" y="178"/>
                    <a:pt x="81" y="176"/>
                    <a:pt x="80" y="175"/>
                  </a:cubicBezTo>
                  <a:cubicBezTo>
                    <a:pt x="80" y="175"/>
                    <a:pt x="79" y="174"/>
                    <a:pt x="79" y="174"/>
                  </a:cubicBezTo>
                  <a:cubicBezTo>
                    <a:pt x="79" y="174"/>
                    <a:pt x="79" y="173"/>
                    <a:pt x="79" y="173"/>
                  </a:cubicBezTo>
                  <a:cubicBezTo>
                    <a:pt x="79" y="173"/>
                    <a:pt x="78" y="173"/>
                    <a:pt x="78" y="173"/>
                  </a:cubicBezTo>
                  <a:cubicBezTo>
                    <a:pt x="78" y="173"/>
                    <a:pt x="78" y="173"/>
                    <a:pt x="78" y="173"/>
                  </a:cubicBezTo>
                  <a:cubicBezTo>
                    <a:pt x="78" y="173"/>
                    <a:pt x="78" y="173"/>
                    <a:pt x="78" y="173"/>
                  </a:cubicBezTo>
                  <a:cubicBezTo>
                    <a:pt x="78" y="173"/>
                    <a:pt x="78" y="173"/>
                    <a:pt x="78" y="173"/>
                  </a:cubicBezTo>
                  <a:cubicBezTo>
                    <a:pt x="78" y="173"/>
                    <a:pt x="78" y="173"/>
                    <a:pt x="78" y="173"/>
                  </a:cubicBezTo>
                  <a:cubicBezTo>
                    <a:pt x="78" y="173"/>
                    <a:pt x="78" y="173"/>
                    <a:pt x="78" y="173"/>
                  </a:cubicBezTo>
                  <a:cubicBezTo>
                    <a:pt x="78" y="173"/>
                    <a:pt x="78" y="173"/>
                    <a:pt x="78" y="173"/>
                  </a:cubicBezTo>
                  <a:cubicBezTo>
                    <a:pt x="78" y="173"/>
                    <a:pt x="78" y="173"/>
                    <a:pt x="78" y="173"/>
                  </a:cubicBezTo>
                  <a:cubicBezTo>
                    <a:pt x="78" y="173"/>
                    <a:pt x="78" y="173"/>
                    <a:pt x="78" y="173"/>
                  </a:cubicBezTo>
                  <a:cubicBezTo>
                    <a:pt x="78" y="173"/>
                    <a:pt x="78" y="173"/>
                    <a:pt x="78" y="173"/>
                  </a:cubicBezTo>
                  <a:cubicBezTo>
                    <a:pt x="78" y="174"/>
                    <a:pt x="78" y="175"/>
                    <a:pt x="79" y="176"/>
                  </a:cubicBezTo>
                  <a:cubicBezTo>
                    <a:pt x="79" y="176"/>
                    <a:pt x="79" y="177"/>
                    <a:pt x="79" y="177"/>
                  </a:cubicBezTo>
                  <a:cubicBezTo>
                    <a:pt x="79" y="178"/>
                    <a:pt x="79" y="179"/>
                    <a:pt x="79" y="179"/>
                  </a:cubicBezTo>
                  <a:cubicBezTo>
                    <a:pt x="80" y="179"/>
                    <a:pt x="80" y="180"/>
                    <a:pt x="80" y="181"/>
                  </a:cubicBezTo>
                  <a:cubicBezTo>
                    <a:pt x="80" y="181"/>
                    <a:pt x="80" y="181"/>
                    <a:pt x="80" y="182"/>
                  </a:cubicBezTo>
                  <a:cubicBezTo>
                    <a:pt x="80" y="182"/>
                    <a:pt x="80" y="182"/>
                    <a:pt x="80" y="182"/>
                  </a:cubicBezTo>
                  <a:cubicBezTo>
                    <a:pt x="79" y="182"/>
                    <a:pt x="79" y="182"/>
                    <a:pt x="79" y="182"/>
                  </a:cubicBezTo>
                  <a:cubicBezTo>
                    <a:pt x="79" y="182"/>
                    <a:pt x="79" y="182"/>
                    <a:pt x="79" y="182"/>
                  </a:cubicBezTo>
                  <a:cubicBezTo>
                    <a:pt x="79" y="181"/>
                    <a:pt x="78" y="180"/>
                    <a:pt x="78" y="180"/>
                  </a:cubicBezTo>
                  <a:cubicBezTo>
                    <a:pt x="78" y="180"/>
                    <a:pt x="78" y="180"/>
                    <a:pt x="78" y="180"/>
                  </a:cubicBezTo>
                  <a:cubicBezTo>
                    <a:pt x="78" y="180"/>
                    <a:pt x="78" y="180"/>
                    <a:pt x="78" y="180"/>
                  </a:cubicBezTo>
                  <a:cubicBezTo>
                    <a:pt x="78" y="180"/>
                    <a:pt x="78" y="179"/>
                    <a:pt x="78" y="179"/>
                  </a:cubicBezTo>
                  <a:cubicBezTo>
                    <a:pt x="78" y="179"/>
                    <a:pt x="78" y="179"/>
                    <a:pt x="78" y="179"/>
                  </a:cubicBezTo>
                  <a:cubicBezTo>
                    <a:pt x="78" y="179"/>
                    <a:pt x="77" y="178"/>
                    <a:pt x="77" y="178"/>
                  </a:cubicBezTo>
                  <a:cubicBezTo>
                    <a:pt x="77" y="177"/>
                    <a:pt x="77" y="177"/>
                    <a:pt x="77" y="176"/>
                  </a:cubicBezTo>
                  <a:cubicBezTo>
                    <a:pt x="77" y="176"/>
                    <a:pt x="77" y="176"/>
                    <a:pt x="77" y="176"/>
                  </a:cubicBezTo>
                  <a:cubicBezTo>
                    <a:pt x="77" y="176"/>
                    <a:pt x="77" y="176"/>
                    <a:pt x="77" y="176"/>
                  </a:cubicBezTo>
                  <a:cubicBezTo>
                    <a:pt x="77" y="176"/>
                    <a:pt x="77" y="176"/>
                    <a:pt x="77" y="176"/>
                  </a:cubicBezTo>
                  <a:cubicBezTo>
                    <a:pt x="77" y="176"/>
                    <a:pt x="77" y="176"/>
                    <a:pt x="77" y="176"/>
                  </a:cubicBezTo>
                  <a:cubicBezTo>
                    <a:pt x="77" y="176"/>
                    <a:pt x="77" y="176"/>
                    <a:pt x="77" y="176"/>
                  </a:cubicBezTo>
                  <a:cubicBezTo>
                    <a:pt x="77" y="176"/>
                    <a:pt x="77" y="176"/>
                    <a:pt x="76" y="175"/>
                  </a:cubicBezTo>
                  <a:cubicBezTo>
                    <a:pt x="76" y="175"/>
                    <a:pt x="76" y="175"/>
                    <a:pt x="76" y="174"/>
                  </a:cubicBezTo>
                  <a:cubicBezTo>
                    <a:pt x="76" y="174"/>
                    <a:pt x="76" y="174"/>
                    <a:pt x="76" y="174"/>
                  </a:cubicBezTo>
                  <a:cubicBezTo>
                    <a:pt x="76" y="174"/>
                    <a:pt x="76" y="173"/>
                    <a:pt x="76" y="173"/>
                  </a:cubicBezTo>
                  <a:cubicBezTo>
                    <a:pt x="75" y="173"/>
                    <a:pt x="75" y="173"/>
                    <a:pt x="74" y="173"/>
                  </a:cubicBezTo>
                  <a:cubicBezTo>
                    <a:pt x="74" y="173"/>
                    <a:pt x="74" y="173"/>
                    <a:pt x="74" y="173"/>
                  </a:cubicBezTo>
                  <a:cubicBezTo>
                    <a:pt x="74" y="173"/>
                    <a:pt x="74" y="173"/>
                    <a:pt x="74" y="173"/>
                  </a:cubicBezTo>
                  <a:cubicBezTo>
                    <a:pt x="74" y="173"/>
                    <a:pt x="74" y="173"/>
                    <a:pt x="74" y="174"/>
                  </a:cubicBezTo>
                  <a:cubicBezTo>
                    <a:pt x="74" y="174"/>
                    <a:pt x="74" y="174"/>
                    <a:pt x="74" y="174"/>
                  </a:cubicBezTo>
                  <a:cubicBezTo>
                    <a:pt x="74" y="174"/>
                    <a:pt x="74" y="174"/>
                    <a:pt x="74" y="174"/>
                  </a:cubicBezTo>
                  <a:cubicBezTo>
                    <a:pt x="74" y="174"/>
                    <a:pt x="74" y="174"/>
                    <a:pt x="74" y="175"/>
                  </a:cubicBezTo>
                  <a:cubicBezTo>
                    <a:pt x="74" y="175"/>
                    <a:pt x="74" y="175"/>
                    <a:pt x="74" y="175"/>
                  </a:cubicBezTo>
                  <a:cubicBezTo>
                    <a:pt x="74" y="175"/>
                    <a:pt x="74" y="175"/>
                    <a:pt x="74" y="175"/>
                  </a:cubicBezTo>
                  <a:cubicBezTo>
                    <a:pt x="74" y="175"/>
                    <a:pt x="74" y="175"/>
                    <a:pt x="73" y="175"/>
                  </a:cubicBezTo>
                  <a:cubicBezTo>
                    <a:pt x="73" y="176"/>
                    <a:pt x="73" y="176"/>
                    <a:pt x="73" y="176"/>
                  </a:cubicBezTo>
                  <a:cubicBezTo>
                    <a:pt x="73" y="176"/>
                    <a:pt x="73" y="176"/>
                    <a:pt x="73" y="176"/>
                  </a:cubicBezTo>
                  <a:cubicBezTo>
                    <a:pt x="73" y="176"/>
                    <a:pt x="73" y="176"/>
                    <a:pt x="73" y="177"/>
                  </a:cubicBezTo>
                  <a:cubicBezTo>
                    <a:pt x="73" y="177"/>
                    <a:pt x="73" y="177"/>
                    <a:pt x="73" y="177"/>
                  </a:cubicBezTo>
                  <a:cubicBezTo>
                    <a:pt x="73" y="178"/>
                    <a:pt x="73" y="178"/>
                    <a:pt x="73" y="179"/>
                  </a:cubicBezTo>
                  <a:cubicBezTo>
                    <a:pt x="73" y="179"/>
                    <a:pt x="73" y="179"/>
                    <a:pt x="73" y="179"/>
                  </a:cubicBezTo>
                  <a:cubicBezTo>
                    <a:pt x="73" y="179"/>
                    <a:pt x="73" y="179"/>
                    <a:pt x="72" y="179"/>
                  </a:cubicBezTo>
                  <a:cubicBezTo>
                    <a:pt x="72" y="179"/>
                    <a:pt x="72" y="179"/>
                    <a:pt x="72" y="179"/>
                  </a:cubicBezTo>
                  <a:cubicBezTo>
                    <a:pt x="72" y="179"/>
                    <a:pt x="72" y="179"/>
                    <a:pt x="72" y="179"/>
                  </a:cubicBezTo>
                  <a:cubicBezTo>
                    <a:pt x="72" y="179"/>
                    <a:pt x="72" y="178"/>
                    <a:pt x="72" y="176"/>
                  </a:cubicBezTo>
                  <a:cubicBezTo>
                    <a:pt x="72" y="176"/>
                    <a:pt x="72" y="176"/>
                    <a:pt x="72" y="176"/>
                  </a:cubicBezTo>
                  <a:cubicBezTo>
                    <a:pt x="72" y="176"/>
                    <a:pt x="72" y="176"/>
                    <a:pt x="72" y="176"/>
                  </a:cubicBezTo>
                  <a:cubicBezTo>
                    <a:pt x="72" y="176"/>
                    <a:pt x="72" y="176"/>
                    <a:pt x="72" y="176"/>
                  </a:cubicBezTo>
                  <a:cubicBezTo>
                    <a:pt x="72" y="176"/>
                    <a:pt x="72" y="176"/>
                    <a:pt x="72" y="176"/>
                  </a:cubicBezTo>
                  <a:cubicBezTo>
                    <a:pt x="72" y="176"/>
                    <a:pt x="72" y="176"/>
                    <a:pt x="72" y="176"/>
                  </a:cubicBezTo>
                  <a:cubicBezTo>
                    <a:pt x="72" y="175"/>
                    <a:pt x="72" y="175"/>
                    <a:pt x="72" y="174"/>
                  </a:cubicBezTo>
                  <a:cubicBezTo>
                    <a:pt x="72" y="174"/>
                    <a:pt x="72" y="174"/>
                    <a:pt x="72" y="174"/>
                  </a:cubicBezTo>
                  <a:cubicBezTo>
                    <a:pt x="72" y="174"/>
                    <a:pt x="72" y="174"/>
                    <a:pt x="72" y="174"/>
                  </a:cubicBezTo>
                  <a:cubicBezTo>
                    <a:pt x="72" y="173"/>
                    <a:pt x="72" y="173"/>
                    <a:pt x="72" y="172"/>
                  </a:cubicBezTo>
                  <a:cubicBezTo>
                    <a:pt x="72" y="172"/>
                    <a:pt x="72" y="172"/>
                    <a:pt x="72" y="172"/>
                  </a:cubicBezTo>
                  <a:cubicBezTo>
                    <a:pt x="72" y="172"/>
                    <a:pt x="72" y="172"/>
                    <a:pt x="72" y="172"/>
                  </a:cubicBezTo>
                  <a:cubicBezTo>
                    <a:pt x="72" y="172"/>
                    <a:pt x="72" y="172"/>
                    <a:pt x="72" y="172"/>
                  </a:cubicBezTo>
                  <a:cubicBezTo>
                    <a:pt x="72" y="172"/>
                    <a:pt x="72" y="172"/>
                    <a:pt x="72" y="172"/>
                  </a:cubicBezTo>
                  <a:cubicBezTo>
                    <a:pt x="72" y="172"/>
                    <a:pt x="72" y="171"/>
                    <a:pt x="72" y="171"/>
                  </a:cubicBezTo>
                  <a:cubicBezTo>
                    <a:pt x="72" y="171"/>
                    <a:pt x="72" y="171"/>
                    <a:pt x="72" y="171"/>
                  </a:cubicBezTo>
                  <a:cubicBezTo>
                    <a:pt x="72" y="171"/>
                    <a:pt x="72" y="171"/>
                    <a:pt x="72" y="171"/>
                  </a:cubicBezTo>
                  <a:cubicBezTo>
                    <a:pt x="72" y="171"/>
                    <a:pt x="72" y="171"/>
                    <a:pt x="72" y="171"/>
                  </a:cubicBezTo>
                  <a:cubicBezTo>
                    <a:pt x="72" y="171"/>
                    <a:pt x="72" y="171"/>
                    <a:pt x="72" y="171"/>
                  </a:cubicBezTo>
                  <a:cubicBezTo>
                    <a:pt x="72" y="171"/>
                    <a:pt x="72" y="171"/>
                    <a:pt x="72" y="171"/>
                  </a:cubicBezTo>
                  <a:cubicBezTo>
                    <a:pt x="72" y="171"/>
                    <a:pt x="72" y="171"/>
                    <a:pt x="72" y="171"/>
                  </a:cubicBezTo>
                  <a:cubicBezTo>
                    <a:pt x="72" y="171"/>
                    <a:pt x="72" y="171"/>
                    <a:pt x="72" y="171"/>
                  </a:cubicBezTo>
                  <a:cubicBezTo>
                    <a:pt x="72" y="171"/>
                    <a:pt x="72" y="171"/>
                    <a:pt x="72" y="171"/>
                  </a:cubicBezTo>
                  <a:cubicBezTo>
                    <a:pt x="72" y="171"/>
                    <a:pt x="72" y="171"/>
                    <a:pt x="72" y="171"/>
                  </a:cubicBezTo>
                  <a:cubicBezTo>
                    <a:pt x="72" y="171"/>
                    <a:pt x="72" y="171"/>
                    <a:pt x="72" y="171"/>
                  </a:cubicBezTo>
                  <a:cubicBezTo>
                    <a:pt x="68" y="172"/>
                    <a:pt x="64" y="174"/>
                    <a:pt x="61" y="176"/>
                  </a:cubicBezTo>
                  <a:cubicBezTo>
                    <a:pt x="59" y="177"/>
                    <a:pt x="57" y="179"/>
                    <a:pt x="56" y="180"/>
                  </a:cubicBezTo>
                  <a:cubicBezTo>
                    <a:pt x="55" y="182"/>
                    <a:pt x="55" y="183"/>
                    <a:pt x="55" y="185"/>
                  </a:cubicBezTo>
                  <a:cubicBezTo>
                    <a:pt x="56" y="186"/>
                    <a:pt x="56" y="188"/>
                    <a:pt x="58" y="189"/>
                  </a:cubicBezTo>
                  <a:cubicBezTo>
                    <a:pt x="59" y="190"/>
                    <a:pt x="60" y="191"/>
                    <a:pt x="62" y="192"/>
                  </a:cubicBezTo>
                  <a:cubicBezTo>
                    <a:pt x="67" y="192"/>
                    <a:pt x="74" y="190"/>
                    <a:pt x="86" y="185"/>
                  </a:cubicBezTo>
                  <a:cubicBezTo>
                    <a:pt x="86" y="185"/>
                    <a:pt x="86" y="185"/>
                    <a:pt x="86" y="185"/>
                  </a:cubicBezTo>
                  <a:cubicBezTo>
                    <a:pt x="86" y="185"/>
                    <a:pt x="86" y="185"/>
                    <a:pt x="86" y="185"/>
                  </a:cubicBezTo>
                  <a:cubicBezTo>
                    <a:pt x="86" y="185"/>
                    <a:pt x="86" y="185"/>
                    <a:pt x="86" y="185"/>
                  </a:cubicBezTo>
                  <a:cubicBezTo>
                    <a:pt x="86" y="185"/>
                    <a:pt x="86" y="185"/>
                    <a:pt x="86" y="185"/>
                  </a:cubicBezTo>
                  <a:cubicBezTo>
                    <a:pt x="95" y="181"/>
                    <a:pt x="98" y="179"/>
                    <a:pt x="103" y="176"/>
                  </a:cubicBezTo>
                  <a:cubicBezTo>
                    <a:pt x="103" y="176"/>
                    <a:pt x="103" y="176"/>
                    <a:pt x="103" y="176"/>
                  </a:cubicBezTo>
                  <a:cubicBezTo>
                    <a:pt x="110" y="173"/>
                    <a:pt x="116" y="170"/>
                    <a:pt x="121" y="168"/>
                  </a:cubicBezTo>
                  <a:cubicBezTo>
                    <a:pt x="121" y="168"/>
                    <a:pt x="121" y="167"/>
                    <a:pt x="121" y="167"/>
                  </a:cubicBezTo>
                  <a:cubicBezTo>
                    <a:pt x="138" y="166"/>
                    <a:pt x="149" y="163"/>
                    <a:pt x="158" y="161"/>
                  </a:cubicBezTo>
                  <a:cubicBezTo>
                    <a:pt x="158" y="161"/>
                    <a:pt x="158" y="161"/>
                    <a:pt x="158" y="161"/>
                  </a:cubicBezTo>
                  <a:cubicBezTo>
                    <a:pt x="158" y="161"/>
                    <a:pt x="158" y="161"/>
                    <a:pt x="158" y="161"/>
                  </a:cubicBezTo>
                  <a:cubicBezTo>
                    <a:pt x="158" y="161"/>
                    <a:pt x="158" y="161"/>
                    <a:pt x="158" y="161"/>
                  </a:cubicBezTo>
                  <a:cubicBezTo>
                    <a:pt x="158" y="161"/>
                    <a:pt x="158" y="161"/>
                    <a:pt x="158" y="161"/>
                  </a:cubicBezTo>
                  <a:cubicBezTo>
                    <a:pt x="158" y="161"/>
                    <a:pt x="158" y="160"/>
                    <a:pt x="158" y="160"/>
                  </a:cubicBezTo>
                  <a:cubicBezTo>
                    <a:pt x="158" y="160"/>
                    <a:pt x="158" y="160"/>
                    <a:pt x="158" y="160"/>
                  </a:cubicBezTo>
                  <a:cubicBezTo>
                    <a:pt x="158" y="160"/>
                    <a:pt x="158" y="160"/>
                    <a:pt x="158" y="160"/>
                  </a:cubicBezTo>
                  <a:cubicBezTo>
                    <a:pt x="158" y="160"/>
                    <a:pt x="158" y="160"/>
                    <a:pt x="158" y="160"/>
                  </a:cubicBezTo>
                  <a:cubicBezTo>
                    <a:pt x="158" y="160"/>
                    <a:pt x="158" y="160"/>
                    <a:pt x="158" y="160"/>
                  </a:cubicBezTo>
                  <a:cubicBezTo>
                    <a:pt x="158" y="160"/>
                    <a:pt x="158" y="160"/>
                    <a:pt x="158" y="160"/>
                  </a:cubicBezTo>
                  <a:cubicBezTo>
                    <a:pt x="158" y="160"/>
                    <a:pt x="158" y="160"/>
                    <a:pt x="158" y="160"/>
                  </a:cubicBezTo>
                  <a:cubicBezTo>
                    <a:pt x="158" y="160"/>
                    <a:pt x="158" y="160"/>
                    <a:pt x="158" y="160"/>
                  </a:cubicBezTo>
                  <a:cubicBezTo>
                    <a:pt x="158" y="160"/>
                    <a:pt x="158" y="160"/>
                    <a:pt x="158" y="160"/>
                  </a:cubicBezTo>
                  <a:cubicBezTo>
                    <a:pt x="158" y="160"/>
                    <a:pt x="158" y="160"/>
                    <a:pt x="158" y="160"/>
                  </a:cubicBezTo>
                  <a:cubicBezTo>
                    <a:pt x="155" y="160"/>
                    <a:pt x="153" y="159"/>
                    <a:pt x="150" y="158"/>
                  </a:cubicBezTo>
                  <a:cubicBezTo>
                    <a:pt x="150" y="158"/>
                    <a:pt x="150" y="158"/>
                    <a:pt x="150" y="158"/>
                  </a:cubicBezTo>
                  <a:cubicBezTo>
                    <a:pt x="150" y="158"/>
                    <a:pt x="150" y="158"/>
                    <a:pt x="150" y="158"/>
                  </a:cubicBezTo>
                  <a:cubicBezTo>
                    <a:pt x="146" y="158"/>
                    <a:pt x="144" y="157"/>
                    <a:pt x="142" y="156"/>
                  </a:cubicBezTo>
                  <a:cubicBezTo>
                    <a:pt x="139" y="154"/>
                    <a:pt x="137" y="153"/>
                    <a:pt x="132" y="153"/>
                  </a:cubicBezTo>
                  <a:cubicBezTo>
                    <a:pt x="132" y="153"/>
                    <a:pt x="132" y="153"/>
                    <a:pt x="132" y="153"/>
                  </a:cubicBezTo>
                  <a:cubicBezTo>
                    <a:pt x="130" y="152"/>
                    <a:pt x="129" y="152"/>
                    <a:pt x="128" y="152"/>
                  </a:cubicBezTo>
                  <a:cubicBezTo>
                    <a:pt x="128" y="151"/>
                    <a:pt x="127" y="151"/>
                    <a:pt x="126" y="151"/>
                  </a:cubicBezTo>
                  <a:cubicBezTo>
                    <a:pt x="126" y="151"/>
                    <a:pt x="126" y="151"/>
                    <a:pt x="126" y="151"/>
                  </a:cubicBezTo>
                  <a:cubicBezTo>
                    <a:pt x="126" y="151"/>
                    <a:pt x="126" y="151"/>
                    <a:pt x="126" y="151"/>
                  </a:cubicBezTo>
                  <a:cubicBezTo>
                    <a:pt x="126" y="151"/>
                    <a:pt x="126" y="151"/>
                    <a:pt x="126" y="151"/>
                  </a:cubicBezTo>
                  <a:cubicBezTo>
                    <a:pt x="123" y="150"/>
                    <a:pt x="121" y="150"/>
                    <a:pt x="119" y="149"/>
                  </a:cubicBezTo>
                  <a:cubicBezTo>
                    <a:pt x="118" y="149"/>
                    <a:pt x="118" y="149"/>
                    <a:pt x="117" y="148"/>
                  </a:cubicBezTo>
                  <a:cubicBezTo>
                    <a:pt x="117" y="148"/>
                    <a:pt x="116" y="148"/>
                    <a:pt x="116" y="147"/>
                  </a:cubicBezTo>
                  <a:cubicBezTo>
                    <a:pt x="116" y="147"/>
                    <a:pt x="116" y="147"/>
                    <a:pt x="116" y="146"/>
                  </a:cubicBezTo>
                  <a:cubicBezTo>
                    <a:pt x="116" y="145"/>
                    <a:pt x="117" y="144"/>
                    <a:pt x="118" y="143"/>
                  </a:cubicBezTo>
                  <a:cubicBezTo>
                    <a:pt x="120" y="142"/>
                    <a:pt x="121" y="142"/>
                    <a:pt x="123" y="142"/>
                  </a:cubicBezTo>
                  <a:cubicBezTo>
                    <a:pt x="125" y="141"/>
                    <a:pt x="127" y="142"/>
                    <a:pt x="129" y="142"/>
                  </a:cubicBezTo>
                  <a:cubicBezTo>
                    <a:pt x="129" y="142"/>
                    <a:pt x="130" y="142"/>
                    <a:pt x="131" y="142"/>
                  </a:cubicBezTo>
                  <a:cubicBezTo>
                    <a:pt x="131" y="142"/>
                    <a:pt x="131" y="142"/>
                    <a:pt x="132" y="143"/>
                  </a:cubicBezTo>
                  <a:cubicBezTo>
                    <a:pt x="132" y="143"/>
                    <a:pt x="132" y="143"/>
                    <a:pt x="132" y="143"/>
                  </a:cubicBezTo>
                  <a:cubicBezTo>
                    <a:pt x="132" y="143"/>
                    <a:pt x="132" y="143"/>
                    <a:pt x="132" y="143"/>
                  </a:cubicBezTo>
                  <a:cubicBezTo>
                    <a:pt x="132" y="143"/>
                    <a:pt x="132" y="143"/>
                    <a:pt x="132" y="143"/>
                  </a:cubicBezTo>
                  <a:cubicBezTo>
                    <a:pt x="132" y="143"/>
                    <a:pt x="132" y="143"/>
                    <a:pt x="132" y="143"/>
                  </a:cubicBezTo>
                  <a:cubicBezTo>
                    <a:pt x="132" y="143"/>
                    <a:pt x="132" y="143"/>
                    <a:pt x="132" y="143"/>
                  </a:cubicBezTo>
                  <a:cubicBezTo>
                    <a:pt x="133" y="142"/>
                    <a:pt x="135" y="143"/>
                    <a:pt x="137" y="143"/>
                  </a:cubicBezTo>
                  <a:cubicBezTo>
                    <a:pt x="137" y="143"/>
                    <a:pt x="138" y="143"/>
                    <a:pt x="138" y="143"/>
                  </a:cubicBezTo>
                  <a:cubicBezTo>
                    <a:pt x="138" y="143"/>
                    <a:pt x="138" y="143"/>
                    <a:pt x="138" y="143"/>
                  </a:cubicBezTo>
                  <a:cubicBezTo>
                    <a:pt x="138" y="143"/>
                    <a:pt x="138" y="143"/>
                    <a:pt x="138" y="143"/>
                  </a:cubicBezTo>
                  <a:cubicBezTo>
                    <a:pt x="139" y="145"/>
                    <a:pt x="140" y="146"/>
                    <a:pt x="141" y="146"/>
                  </a:cubicBezTo>
                  <a:cubicBezTo>
                    <a:pt x="141" y="147"/>
                    <a:pt x="142" y="147"/>
                    <a:pt x="144" y="148"/>
                  </a:cubicBezTo>
                  <a:cubicBezTo>
                    <a:pt x="145" y="149"/>
                    <a:pt x="146" y="150"/>
                    <a:pt x="147" y="150"/>
                  </a:cubicBezTo>
                  <a:cubicBezTo>
                    <a:pt x="147" y="150"/>
                    <a:pt x="147" y="150"/>
                    <a:pt x="147" y="150"/>
                  </a:cubicBezTo>
                  <a:cubicBezTo>
                    <a:pt x="149" y="151"/>
                    <a:pt x="151" y="151"/>
                    <a:pt x="152" y="152"/>
                  </a:cubicBezTo>
                  <a:cubicBezTo>
                    <a:pt x="153" y="152"/>
                    <a:pt x="154" y="152"/>
                    <a:pt x="156" y="153"/>
                  </a:cubicBezTo>
                  <a:cubicBezTo>
                    <a:pt x="156" y="153"/>
                    <a:pt x="156" y="153"/>
                    <a:pt x="156" y="153"/>
                  </a:cubicBezTo>
                  <a:cubicBezTo>
                    <a:pt x="156" y="153"/>
                    <a:pt x="156" y="153"/>
                    <a:pt x="156" y="153"/>
                  </a:cubicBezTo>
                  <a:cubicBezTo>
                    <a:pt x="156" y="153"/>
                    <a:pt x="156" y="153"/>
                    <a:pt x="156" y="153"/>
                  </a:cubicBezTo>
                  <a:cubicBezTo>
                    <a:pt x="157" y="154"/>
                    <a:pt x="157" y="154"/>
                    <a:pt x="158" y="154"/>
                  </a:cubicBezTo>
                  <a:cubicBezTo>
                    <a:pt x="158" y="154"/>
                    <a:pt x="158" y="154"/>
                    <a:pt x="159" y="154"/>
                  </a:cubicBezTo>
                  <a:cubicBezTo>
                    <a:pt x="159" y="154"/>
                    <a:pt x="159" y="154"/>
                    <a:pt x="159" y="154"/>
                  </a:cubicBezTo>
                  <a:cubicBezTo>
                    <a:pt x="160" y="155"/>
                    <a:pt x="161" y="155"/>
                    <a:pt x="162" y="156"/>
                  </a:cubicBezTo>
                  <a:cubicBezTo>
                    <a:pt x="162" y="156"/>
                    <a:pt x="163" y="156"/>
                    <a:pt x="163" y="156"/>
                  </a:cubicBezTo>
                  <a:cubicBezTo>
                    <a:pt x="163" y="156"/>
                    <a:pt x="164" y="156"/>
                    <a:pt x="164" y="156"/>
                  </a:cubicBezTo>
                  <a:cubicBezTo>
                    <a:pt x="164" y="156"/>
                    <a:pt x="164" y="155"/>
                    <a:pt x="164" y="155"/>
                  </a:cubicBezTo>
                  <a:cubicBezTo>
                    <a:pt x="165" y="155"/>
                    <a:pt x="165" y="154"/>
                    <a:pt x="164" y="153"/>
                  </a:cubicBezTo>
                  <a:cubicBezTo>
                    <a:pt x="164" y="152"/>
                    <a:pt x="164" y="152"/>
                    <a:pt x="163" y="151"/>
                  </a:cubicBezTo>
                  <a:cubicBezTo>
                    <a:pt x="162" y="150"/>
                    <a:pt x="161" y="150"/>
                    <a:pt x="161" y="149"/>
                  </a:cubicBezTo>
                  <a:cubicBezTo>
                    <a:pt x="160" y="149"/>
                    <a:pt x="160" y="149"/>
                    <a:pt x="160" y="149"/>
                  </a:cubicBezTo>
                  <a:cubicBezTo>
                    <a:pt x="160" y="149"/>
                    <a:pt x="159" y="149"/>
                    <a:pt x="159" y="149"/>
                  </a:cubicBezTo>
                  <a:cubicBezTo>
                    <a:pt x="159" y="149"/>
                    <a:pt x="159" y="149"/>
                    <a:pt x="159" y="148"/>
                  </a:cubicBezTo>
                  <a:cubicBezTo>
                    <a:pt x="158" y="148"/>
                    <a:pt x="158" y="148"/>
                    <a:pt x="157" y="147"/>
                  </a:cubicBezTo>
                  <a:cubicBezTo>
                    <a:pt x="156" y="147"/>
                    <a:pt x="156" y="147"/>
                    <a:pt x="155" y="146"/>
                  </a:cubicBezTo>
                  <a:cubicBezTo>
                    <a:pt x="155" y="144"/>
                    <a:pt x="155" y="143"/>
                    <a:pt x="156" y="142"/>
                  </a:cubicBezTo>
                  <a:cubicBezTo>
                    <a:pt x="157" y="141"/>
                    <a:pt x="158" y="141"/>
                    <a:pt x="158" y="140"/>
                  </a:cubicBezTo>
                  <a:cubicBezTo>
                    <a:pt x="158" y="140"/>
                    <a:pt x="158" y="140"/>
                    <a:pt x="158" y="140"/>
                  </a:cubicBezTo>
                  <a:cubicBezTo>
                    <a:pt x="159" y="140"/>
                    <a:pt x="160" y="140"/>
                    <a:pt x="161" y="139"/>
                  </a:cubicBezTo>
                  <a:cubicBezTo>
                    <a:pt x="161" y="139"/>
                    <a:pt x="161" y="139"/>
                    <a:pt x="161" y="139"/>
                  </a:cubicBezTo>
                  <a:cubicBezTo>
                    <a:pt x="163" y="139"/>
                    <a:pt x="165" y="139"/>
                    <a:pt x="167" y="138"/>
                  </a:cubicBezTo>
                  <a:cubicBezTo>
                    <a:pt x="169" y="138"/>
                    <a:pt x="170" y="138"/>
                    <a:pt x="172" y="137"/>
                  </a:cubicBezTo>
                  <a:cubicBezTo>
                    <a:pt x="173" y="137"/>
                    <a:pt x="174" y="137"/>
                    <a:pt x="176" y="136"/>
                  </a:cubicBezTo>
                  <a:cubicBezTo>
                    <a:pt x="177" y="136"/>
                    <a:pt x="177" y="136"/>
                    <a:pt x="178" y="135"/>
                  </a:cubicBezTo>
                  <a:cubicBezTo>
                    <a:pt x="178" y="135"/>
                    <a:pt x="179" y="134"/>
                    <a:pt x="178" y="134"/>
                  </a:cubicBezTo>
                  <a:cubicBezTo>
                    <a:pt x="178" y="133"/>
                    <a:pt x="178" y="132"/>
                    <a:pt x="177" y="132"/>
                  </a:cubicBezTo>
                  <a:cubicBezTo>
                    <a:pt x="177" y="132"/>
                    <a:pt x="176" y="132"/>
                    <a:pt x="176" y="132"/>
                  </a:cubicBezTo>
                  <a:cubicBezTo>
                    <a:pt x="174" y="132"/>
                    <a:pt x="173" y="132"/>
                    <a:pt x="171" y="132"/>
                  </a:cubicBezTo>
                  <a:cubicBezTo>
                    <a:pt x="168" y="133"/>
                    <a:pt x="168" y="133"/>
                    <a:pt x="166" y="133"/>
                  </a:cubicBezTo>
                  <a:cubicBezTo>
                    <a:pt x="166" y="133"/>
                    <a:pt x="166" y="133"/>
                    <a:pt x="166" y="133"/>
                  </a:cubicBezTo>
                  <a:cubicBezTo>
                    <a:pt x="165" y="133"/>
                    <a:pt x="163" y="134"/>
                    <a:pt x="162" y="134"/>
                  </a:cubicBezTo>
                  <a:cubicBezTo>
                    <a:pt x="162" y="134"/>
                    <a:pt x="161" y="134"/>
                    <a:pt x="161" y="134"/>
                  </a:cubicBezTo>
                  <a:cubicBezTo>
                    <a:pt x="161" y="134"/>
                    <a:pt x="161" y="134"/>
                    <a:pt x="161" y="134"/>
                  </a:cubicBezTo>
                  <a:cubicBezTo>
                    <a:pt x="162" y="133"/>
                    <a:pt x="164" y="133"/>
                    <a:pt x="166" y="132"/>
                  </a:cubicBezTo>
                  <a:cubicBezTo>
                    <a:pt x="166" y="132"/>
                    <a:pt x="167" y="132"/>
                    <a:pt x="167" y="132"/>
                  </a:cubicBezTo>
                  <a:cubicBezTo>
                    <a:pt x="167" y="132"/>
                    <a:pt x="167" y="132"/>
                    <a:pt x="167" y="132"/>
                  </a:cubicBezTo>
                  <a:cubicBezTo>
                    <a:pt x="167" y="132"/>
                    <a:pt x="167" y="132"/>
                    <a:pt x="167" y="132"/>
                  </a:cubicBezTo>
                  <a:cubicBezTo>
                    <a:pt x="168" y="131"/>
                    <a:pt x="169" y="130"/>
                    <a:pt x="172" y="129"/>
                  </a:cubicBezTo>
                  <a:cubicBezTo>
                    <a:pt x="174" y="128"/>
                    <a:pt x="175" y="128"/>
                    <a:pt x="176" y="127"/>
                  </a:cubicBezTo>
                  <a:cubicBezTo>
                    <a:pt x="177" y="127"/>
                    <a:pt x="177" y="127"/>
                    <a:pt x="177" y="126"/>
                  </a:cubicBezTo>
                  <a:cubicBezTo>
                    <a:pt x="177" y="125"/>
                    <a:pt x="177" y="125"/>
                    <a:pt x="177" y="124"/>
                  </a:cubicBezTo>
                  <a:cubicBezTo>
                    <a:pt x="177" y="124"/>
                    <a:pt x="177" y="124"/>
                    <a:pt x="177" y="123"/>
                  </a:cubicBezTo>
                  <a:cubicBezTo>
                    <a:pt x="176" y="123"/>
                    <a:pt x="176" y="123"/>
                    <a:pt x="175" y="123"/>
                  </a:cubicBezTo>
                  <a:cubicBezTo>
                    <a:pt x="174" y="123"/>
                    <a:pt x="174" y="123"/>
                    <a:pt x="173" y="123"/>
                  </a:cubicBezTo>
                  <a:cubicBezTo>
                    <a:pt x="172" y="124"/>
                    <a:pt x="171" y="125"/>
                    <a:pt x="170" y="125"/>
                  </a:cubicBezTo>
                  <a:cubicBezTo>
                    <a:pt x="167" y="126"/>
                    <a:pt x="164" y="127"/>
                    <a:pt x="162" y="128"/>
                  </a:cubicBezTo>
                  <a:cubicBezTo>
                    <a:pt x="160" y="128"/>
                    <a:pt x="160" y="129"/>
                    <a:pt x="159" y="129"/>
                  </a:cubicBezTo>
                  <a:cubicBezTo>
                    <a:pt x="159" y="129"/>
                    <a:pt x="158" y="129"/>
                    <a:pt x="158" y="129"/>
                  </a:cubicBezTo>
                  <a:cubicBezTo>
                    <a:pt x="158" y="129"/>
                    <a:pt x="158" y="129"/>
                    <a:pt x="158" y="129"/>
                  </a:cubicBezTo>
                  <a:cubicBezTo>
                    <a:pt x="159" y="128"/>
                    <a:pt x="160" y="128"/>
                    <a:pt x="161" y="127"/>
                  </a:cubicBezTo>
                  <a:cubicBezTo>
                    <a:pt x="161" y="127"/>
                    <a:pt x="161" y="127"/>
                    <a:pt x="161" y="127"/>
                  </a:cubicBezTo>
                  <a:cubicBezTo>
                    <a:pt x="161" y="127"/>
                    <a:pt x="161" y="127"/>
                    <a:pt x="161" y="127"/>
                  </a:cubicBezTo>
                  <a:cubicBezTo>
                    <a:pt x="161" y="127"/>
                    <a:pt x="161" y="127"/>
                    <a:pt x="161" y="127"/>
                  </a:cubicBezTo>
                  <a:cubicBezTo>
                    <a:pt x="161" y="127"/>
                    <a:pt x="161" y="127"/>
                    <a:pt x="161" y="127"/>
                  </a:cubicBezTo>
                  <a:cubicBezTo>
                    <a:pt x="162" y="126"/>
                    <a:pt x="163" y="126"/>
                    <a:pt x="164" y="125"/>
                  </a:cubicBezTo>
                  <a:cubicBezTo>
                    <a:pt x="165" y="124"/>
                    <a:pt x="166" y="124"/>
                    <a:pt x="166" y="123"/>
                  </a:cubicBezTo>
                  <a:cubicBezTo>
                    <a:pt x="167" y="123"/>
                    <a:pt x="168" y="123"/>
                    <a:pt x="169" y="122"/>
                  </a:cubicBezTo>
                  <a:cubicBezTo>
                    <a:pt x="170" y="121"/>
                    <a:pt x="170" y="121"/>
                    <a:pt x="171" y="121"/>
                  </a:cubicBezTo>
                  <a:cubicBezTo>
                    <a:pt x="171" y="120"/>
                    <a:pt x="171" y="119"/>
                    <a:pt x="171" y="119"/>
                  </a:cubicBezTo>
                  <a:cubicBezTo>
                    <a:pt x="170" y="118"/>
                    <a:pt x="170" y="118"/>
                    <a:pt x="170" y="118"/>
                  </a:cubicBezTo>
                  <a:cubicBezTo>
                    <a:pt x="170" y="117"/>
                    <a:pt x="169" y="117"/>
                    <a:pt x="169" y="117"/>
                  </a:cubicBezTo>
                  <a:cubicBezTo>
                    <a:pt x="169" y="117"/>
                    <a:pt x="168" y="117"/>
                    <a:pt x="168" y="117"/>
                  </a:cubicBezTo>
                  <a:cubicBezTo>
                    <a:pt x="167" y="118"/>
                    <a:pt x="166" y="119"/>
                    <a:pt x="164" y="120"/>
                  </a:cubicBezTo>
                  <a:cubicBezTo>
                    <a:pt x="163" y="120"/>
                    <a:pt x="162" y="121"/>
                    <a:pt x="161" y="121"/>
                  </a:cubicBezTo>
                  <a:cubicBezTo>
                    <a:pt x="161" y="121"/>
                    <a:pt x="161" y="121"/>
                    <a:pt x="161" y="121"/>
                  </a:cubicBezTo>
                  <a:cubicBezTo>
                    <a:pt x="161" y="121"/>
                    <a:pt x="161" y="121"/>
                    <a:pt x="161" y="121"/>
                  </a:cubicBezTo>
                  <a:cubicBezTo>
                    <a:pt x="161" y="121"/>
                    <a:pt x="161" y="121"/>
                    <a:pt x="161" y="121"/>
                  </a:cubicBezTo>
                  <a:cubicBezTo>
                    <a:pt x="160" y="122"/>
                    <a:pt x="159" y="122"/>
                    <a:pt x="158" y="123"/>
                  </a:cubicBezTo>
                  <a:cubicBezTo>
                    <a:pt x="158" y="123"/>
                    <a:pt x="158" y="123"/>
                    <a:pt x="158" y="123"/>
                  </a:cubicBezTo>
                  <a:cubicBezTo>
                    <a:pt x="158" y="123"/>
                    <a:pt x="158" y="123"/>
                    <a:pt x="158" y="123"/>
                  </a:cubicBezTo>
                  <a:cubicBezTo>
                    <a:pt x="158" y="123"/>
                    <a:pt x="157" y="123"/>
                    <a:pt x="157" y="124"/>
                  </a:cubicBezTo>
                  <a:cubicBezTo>
                    <a:pt x="156" y="124"/>
                    <a:pt x="156" y="124"/>
                    <a:pt x="155" y="125"/>
                  </a:cubicBezTo>
                  <a:cubicBezTo>
                    <a:pt x="154" y="125"/>
                    <a:pt x="154" y="125"/>
                    <a:pt x="153" y="125"/>
                  </a:cubicBezTo>
                  <a:cubicBezTo>
                    <a:pt x="153" y="125"/>
                    <a:pt x="152" y="125"/>
                    <a:pt x="152" y="125"/>
                  </a:cubicBezTo>
                  <a:cubicBezTo>
                    <a:pt x="152" y="125"/>
                    <a:pt x="152" y="124"/>
                    <a:pt x="152" y="124"/>
                  </a:cubicBezTo>
                  <a:cubicBezTo>
                    <a:pt x="153" y="123"/>
                    <a:pt x="153" y="123"/>
                    <a:pt x="153" y="122"/>
                  </a:cubicBezTo>
                  <a:cubicBezTo>
                    <a:pt x="153" y="122"/>
                    <a:pt x="153" y="122"/>
                    <a:pt x="153" y="122"/>
                  </a:cubicBezTo>
                  <a:cubicBezTo>
                    <a:pt x="153" y="122"/>
                    <a:pt x="153" y="122"/>
                    <a:pt x="153" y="122"/>
                  </a:cubicBezTo>
                  <a:cubicBezTo>
                    <a:pt x="153" y="122"/>
                    <a:pt x="154" y="122"/>
                    <a:pt x="154" y="121"/>
                  </a:cubicBezTo>
                  <a:cubicBezTo>
                    <a:pt x="154" y="120"/>
                    <a:pt x="154" y="120"/>
                    <a:pt x="155" y="119"/>
                  </a:cubicBezTo>
                  <a:cubicBezTo>
                    <a:pt x="155" y="119"/>
                    <a:pt x="155" y="119"/>
                    <a:pt x="155" y="119"/>
                  </a:cubicBezTo>
                  <a:cubicBezTo>
                    <a:pt x="154" y="119"/>
                    <a:pt x="154" y="119"/>
                    <a:pt x="154" y="119"/>
                  </a:cubicBezTo>
                  <a:cubicBezTo>
                    <a:pt x="154" y="119"/>
                    <a:pt x="154" y="119"/>
                    <a:pt x="155" y="119"/>
                  </a:cubicBezTo>
                  <a:cubicBezTo>
                    <a:pt x="155" y="119"/>
                    <a:pt x="155" y="119"/>
                    <a:pt x="155" y="119"/>
                  </a:cubicBezTo>
                  <a:cubicBezTo>
                    <a:pt x="155" y="119"/>
                    <a:pt x="155" y="119"/>
                    <a:pt x="155" y="119"/>
                  </a:cubicBezTo>
                  <a:cubicBezTo>
                    <a:pt x="155" y="119"/>
                    <a:pt x="155" y="119"/>
                    <a:pt x="155" y="118"/>
                  </a:cubicBezTo>
                  <a:cubicBezTo>
                    <a:pt x="156" y="118"/>
                    <a:pt x="157" y="117"/>
                    <a:pt x="157" y="116"/>
                  </a:cubicBezTo>
                  <a:cubicBezTo>
                    <a:pt x="157" y="115"/>
                    <a:pt x="157" y="115"/>
                    <a:pt x="157" y="114"/>
                  </a:cubicBezTo>
                  <a:cubicBezTo>
                    <a:pt x="157" y="114"/>
                    <a:pt x="157" y="114"/>
                    <a:pt x="157" y="114"/>
                  </a:cubicBezTo>
                  <a:cubicBezTo>
                    <a:pt x="157" y="113"/>
                    <a:pt x="157" y="113"/>
                    <a:pt x="157" y="113"/>
                  </a:cubicBezTo>
                  <a:cubicBezTo>
                    <a:pt x="157" y="113"/>
                    <a:pt x="156" y="113"/>
                    <a:pt x="156" y="113"/>
                  </a:cubicBezTo>
                  <a:cubicBezTo>
                    <a:pt x="156" y="113"/>
                    <a:pt x="155" y="113"/>
                    <a:pt x="155" y="113"/>
                  </a:cubicBezTo>
                  <a:cubicBezTo>
                    <a:pt x="154" y="113"/>
                    <a:pt x="153" y="114"/>
                    <a:pt x="151" y="117"/>
                  </a:cubicBezTo>
                  <a:cubicBezTo>
                    <a:pt x="151" y="117"/>
                    <a:pt x="151" y="117"/>
                    <a:pt x="151" y="117"/>
                  </a:cubicBezTo>
                  <a:cubicBezTo>
                    <a:pt x="150" y="118"/>
                    <a:pt x="149" y="119"/>
                    <a:pt x="149" y="120"/>
                  </a:cubicBezTo>
                  <a:cubicBezTo>
                    <a:pt x="149" y="120"/>
                    <a:pt x="149" y="120"/>
                    <a:pt x="149" y="120"/>
                  </a:cubicBezTo>
                  <a:cubicBezTo>
                    <a:pt x="148" y="121"/>
                    <a:pt x="147" y="122"/>
                    <a:pt x="147" y="123"/>
                  </a:cubicBezTo>
                  <a:cubicBezTo>
                    <a:pt x="147" y="123"/>
                    <a:pt x="147" y="123"/>
                    <a:pt x="147" y="123"/>
                  </a:cubicBezTo>
                  <a:cubicBezTo>
                    <a:pt x="147" y="123"/>
                    <a:pt x="147" y="123"/>
                    <a:pt x="147" y="124"/>
                  </a:cubicBezTo>
                  <a:cubicBezTo>
                    <a:pt x="147" y="124"/>
                    <a:pt x="147" y="124"/>
                    <a:pt x="147" y="124"/>
                  </a:cubicBezTo>
                  <a:cubicBezTo>
                    <a:pt x="146" y="124"/>
                    <a:pt x="145" y="124"/>
                    <a:pt x="145" y="125"/>
                  </a:cubicBezTo>
                  <a:cubicBezTo>
                    <a:pt x="145" y="125"/>
                    <a:pt x="145" y="125"/>
                    <a:pt x="145" y="125"/>
                  </a:cubicBezTo>
                  <a:cubicBezTo>
                    <a:pt x="145" y="125"/>
                    <a:pt x="145" y="125"/>
                    <a:pt x="145" y="125"/>
                  </a:cubicBezTo>
                  <a:cubicBezTo>
                    <a:pt x="145" y="125"/>
                    <a:pt x="145" y="125"/>
                    <a:pt x="145" y="125"/>
                  </a:cubicBezTo>
                  <a:cubicBezTo>
                    <a:pt x="145" y="125"/>
                    <a:pt x="145" y="125"/>
                    <a:pt x="145" y="125"/>
                  </a:cubicBezTo>
                  <a:cubicBezTo>
                    <a:pt x="145" y="125"/>
                    <a:pt x="145" y="125"/>
                    <a:pt x="145" y="125"/>
                  </a:cubicBezTo>
                  <a:cubicBezTo>
                    <a:pt x="144" y="125"/>
                    <a:pt x="144" y="126"/>
                    <a:pt x="143" y="126"/>
                  </a:cubicBezTo>
                  <a:cubicBezTo>
                    <a:pt x="143" y="125"/>
                    <a:pt x="143" y="125"/>
                    <a:pt x="142" y="124"/>
                  </a:cubicBezTo>
                  <a:cubicBezTo>
                    <a:pt x="142" y="124"/>
                    <a:pt x="142" y="124"/>
                    <a:pt x="142" y="124"/>
                  </a:cubicBezTo>
                  <a:cubicBezTo>
                    <a:pt x="142" y="124"/>
                    <a:pt x="142" y="124"/>
                    <a:pt x="142" y="124"/>
                  </a:cubicBezTo>
                  <a:cubicBezTo>
                    <a:pt x="139" y="121"/>
                    <a:pt x="135" y="117"/>
                    <a:pt x="132" y="114"/>
                  </a:cubicBezTo>
                  <a:cubicBezTo>
                    <a:pt x="130" y="111"/>
                    <a:pt x="128" y="108"/>
                    <a:pt x="126" y="106"/>
                  </a:cubicBezTo>
                  <a:cubicBezTo>
                    <a:pt x="125" y="104"/>
                    <a:pt x="122" y="102"/>
                    <a:pt x="121" y="99"/>
                  </a:cubicBezTo>
                  <a:cubicBezTo>
                    <a:pt x="120" y="98"/>
                    <a:pt x="119" y="96"/>
                    <a:pt x="119" y="95"/>
                  </a:cubicBezTo>
                  <a:cubicBezTo>
                    <a:pt x="119" y="94"/>
                    <a:pt x="119" y="93"/>
                    <a:pt x="120" y="92"/>
                  </a:cubicBezTo>
                  <a:cubicBezTo>
                    <a:pt x="121" y="91"/>
                    <a:pt x="122" y="91"/>
                    <a:pt x="123" y="91"/>
                  </a:cubicBezTo>
                  <a:cubicBezTo>
                    <a:pt x="124" y="91"/>
                    <a:pt x="125" y="92"/>
                    <a:pt x="126" y="93"/>
                  </a:cubicBezTo>
                  <a:cubicBezTo>
                    <a:pt x="128" y="94"/>
                    <a:pt x="130" y="97"/>
                    <a:pt x="132" y="99"/>
                  </a:cubicBezTo>
                  <a:cubicBezTo>
                    <a:pt x="136" y="104"/>
                    <a:pt x="137" y="105"/>
                    <a:pt x="140" y="107"/>
                  </a:cubicBezTo>
                  <a:cubicBezTo>
                    <a:pt x="140" y="108"/>
                    <a:pt x="140" y="108"/>
                    <a:pt x="140" y="108"/>
                  </a:cubicBezTo>
                  <a:cubicBezTo>
                    <a:pt x="140" y="108"/>
                    <a:pt x="140" y="108"/>
                    <a:pt x="140" y="108"/>
                  </a:cubicBezTo>
                  <a:cubicBezTo>
                    <a:pt x="142" y="109"/>
                    <a:pt x="144" y="112"/>
                    <a:pt x="146" y="113"/>
                  </a:cubicBezTo>
                  <a:cubicBezTo>
                    <a:pt x="146" y="114"/>
                    <a:pt x="147" y="115"/>
                    <a:pt x="148" y="115"/>
                  </a:cubicBezTo>
                  <a:cubicBezTo>
                    <a:pt x="149" y="116"/>
                    <a:pt x="149" y="116"/>
                    <a:pt x="150" y="115"/>
                  </a:cubicBezTo>
                  <a:cubicBezTo>
                    <a:pt x="150" y="115"/>
                    <a:pt x="150" y="115"/>
                    <a:pt x="150" y="115"/>
                  </a:cubicBezTo>
                  <a:cubicBezTo>
                    <a:pt x="150" y="115"/>
                    <a:pt x="150" y="115"/>
                    <a:pt x="150" y="115"/>
                  </a:cubicBezTo>
                  <a:cubicBezTo>
                    <a:pt x="150" y="115"/>
                    <a:pt x="150" y="115"/>
                    <a:pt x="150" y="115"/>
                  </a:cubicBezTo>
                  <a:cubicBezTo>
                    <a:pt x="150" y="115"/>
                    <a:pt x="150" y="115"/>
                    <a:pt x="150" y="115"/>
                  </a:cubicBezTo>
                  <a:cubicBezTo>
                    <a:pt x="150" y="115"/>
                    <a:pt x="150" y="115"/>
                    <a:pt x="150" y="115"/>
                  </a:cubicBezTo>
                  <a:cubicBezTo>
                    <a:pt x="150" y="115"/>
                    <a:pt x="150" y="115"/>
                    <a:pt x="150" y="115"/>
                  </a:cubicBezTo>
                  <a:cubicBezTo>
                    <a:pt x="150" y="115"/>
                    <a:pt x="150" y="115"/>
                    <a:pt x="150" y="115"/>
                  </a:cubicBezTo>
                  <a:cubicBezTo>
                    <a:pt x="148" y="113"/>
                    <a:pt x="145" y="109"/>
                    <a:pt x="143" y="105"/>
                  </a:cubicBezTo>
                  <a:cubicBezTo>
                    <a:pt x="142" y="104"/>
                    <a:pt x="141" y="102"/>
                    <a:pt x="141" y="101"/>
                  </a:cubicBezTo>
                  <a:cubicBezTo>
                    <a:pt x="140" y="99"/>
                    <a:pt x="139" y="97"/>
                    <a:pt x="136" y="92"/>
                  </a:cubicBezTo>
                  <a:cubicBezTo>
                    <a:pt x="134" y="89"/>
                    <a:pt x="132" y="86"/>
                    <a:pt x="131" y="84"/>
                  </a:cubicBezTo>
                  <a:cubicBezTo>
                    <a:pt x="131" y="83"/>
                    <a:pt x="131" y="82"/>
                    <a:pt x="131" y="81"/>
                  </a:cubicBezTo>
                  <a:cubicBezTo>
                    <a:pt x="132" y="80"/>
                    <a:pt x="132" y="79"/>
                    <a:pt x="134" y="79"/>
                  </a:cubicBezTo>
                  <a:cubicBezTo>
                    <a:pt x="134" y="78"/>
                    <a:pt x="135" y="78"/>
                    <a:pt x="135" y="78"/>
                  </a:cubicBezTo>
                  <a:cubicBezTo>
                    <a:pt x="136" y="78"/>
                    <a:pt x="137" y="78"/>
                    <a:pt x="138" y="79"/>
                  </a:cubicBezTo>
                  <a:cubicBezTo>
                    <a:pt x="138" y="80"/>
                    <a:pt x="139" y="81"/>
                    <a:pt x="140" y="82"/>
                  </a:cubicBezTo>
                  <a:cubicBezTo>
                    <a:pt x="141" y="84"/>
                    <a:pt x="142" y="87"/>
                    <a:pt x="144" y="89"/>
                  </a:cubicBezTo>
                  <a:cubicBezTo>
                    <a:pt x="148" y="94"/>
                    <a:pt x="151" y="101"/>
                    <a:pt x="154" y="104"/>
                  </a:cubicBezTo>
                  <a:cubicBezTo>
                    <a:pt x="155" y="106"/>
                    <a:pt x="156" y="108"/>
                    <a:pt x="157" y="110"/>
                  </a:cubicBezTo>
                  <a:cubicBezTo>
                    <a:pt x="157" y="110"/>
                    <a:pt x="158" y="111"/>
                    <a:pt x="158" y="111"/>
                  </a:cubicBezTo>
                  <a:cubicBezTo>
                    <a:pt x="159" y="111"/>
                    <a:pt x="160" y="111"/>
                    <a:pt x="160" y="111"/>
                  </a:cubicBezTo>
                  <a:cubicBezTo>
                    <a:pt x="161" y="111"/>
                    <a:pt x="161" y="111"/>
                    <a:pt x="161" y="111"/>
                  </a:cubicBezTo>
                  <a:cubicBezTo>
                    <a:pt x="161" y="111"/>
                    <a:pt x="161" y="111"/>
                    <a:pt x="161" y="111"/>
                  </a:cubicBezTo>
                  <a:cubicBezTo>
                    <a:pt x="161" y="111"/>
                    <a:pt x="161" y="111"/>
                    <a:pt x="161" y="111"/>
                  </a:cubicBezTo>
                  <a:cubicBezTo>
                    <a:pt x="161" y="111"/>
                    <a:pt x="161" y="111"/>
                    <a:pt x="161" y="111"/>
                  </a:cubicBezTo>
                  <a:cubicBezTo>
                    <a:pt x="161" y="111"/>
                    <a:pt x="161" y="111"/>
                    <a:pt x="161" y="111"/>
                  </a:cubicBezTo>
                  <a:cubicBezTo>
                    <a:pt x="161" y="111"/>
                    <a:pt x="161" y="111"/>
                    <a:pt x="161" y="111"/>
                  </a:cubicBezTo>
                  <a:cubicBezTo>
                    <a:pt x="161" y="111"/>
                    <a:pt x="161" y="111"/>
                    <a:pt x="161" y="111"/>
                  </a:cubicBezTo>
                  <a:cubicBezTo>
                    <a:pt x="160" y="108"/>
                    <a:pt x="158" y="106"/>
                    <a:pt x="157" y="103"/>
                  </a:cubicBezTo>
                  <a:cubicBezTo>
                    <a:pt x="156" y="101"/>
                    <a:pt x="156" y="98"/>
                    <a:pt x="155" y="96"/>
                  </a:cubicBezTo>
                  <a:cubicBezTo>
                    <a:pt x="154" y="93"/>
                    <a:pt x="154" y="91"/>
                    <a:pt x="153" y="90"/>
                  </a:cubicBezTo>
                  <a:cubicBezTo>
                    <a:pt x="153" y="89"/>
                    <a:pt x="151" y="86"/>
                    <a:pt x="150" y="83"/>
                  </a:cubicBezTo>
                  <a:cubicBezTo>
                    <a:pt x="150" y="82"/>
                    <a:pt x="149" y="81"/>
                    <a:pt x="149" y="80"/>
                  </a:cubicBezTo>
                  <a:cubicBezTo>
                    <a:pt x="150" y="79"/>
                    <a:pt x="150" y="78"/>
                    <a:pt x="151" y="77"/>
                  </a:cubicBezTo>
                  <a:cubicBezTo>
                    <a:pt x="153" y="77"/>
                    <a:pt x="154" y="77"/>
                    <a:pt x="155" y="77"/>
                  </a:cubicBezTo>
                  <a:cubicBezTo>
                    <a:pt x="156" y="77"/>
                    <a:pt x="156" y="78"/>
                    <a:pt x="157" y="79"/>
                  </a:cubicBezTo>
                  <a:cubicBezTo>
                    <a:pt x="157" y="79"/>
                    <a:pt x="157" y="80"/>
                    <a:pt x="157" y="80"/>
                  </a:cubicBezTo>
                  <a:cubicBezTo>
                    <a:pt x="157" y="80"/>
                    <a:pt x="157" y="80"/>
                    <a:pt x="157" y="80"/>
                  </a:cubicBezTo>
                  <a:cubicBezTo>
                    <a:pt x="158" y="82"/>
                    <a:pt x="158" y="83"/>
                    <a:pt x="159" y="85"/>
                  </a:cubicBezTo>
                  <a:cubicBezTo>
                    <a:pt x="159" y="85"/>
                    <a:pt x="159" y="85"/>
                    <a:pt x="160" y="86"/>
                  </a:cubicBezTo>
                  <a:cubicBezTo>
                    <a:pt x="160" y="86"/>
                    <a:pt x="160" y="87"/>
                    <a:pt x="160" y="87"/>
                  </a:cubicBezTo>
                  <a:cubicBezTo>
                    <a:pt x="162" y="90"/>
                    <a:pt x="163" y="92"/>
                    <a:pt x="164" y="94"/>
                  </a:cubicBezTo>
                  <a:cubicBezTo>
                    <a:pt x="164" y="96"/>
                    <a:pt x="165" y="97"/>
                    <a:pt x="166" y="99"/>
                  </a:cubicBezTo>
                  <a:cubicBezTo>
                    <a:pt x="166" y="99"/>
                    <a:pt x="166" y="99"/>
                    <a:pt x="166" y="100"/>
                  </a:cubicBezTo>
                  <a:cubicBezTo>
                    <a:pt x="166" y="100"/>
                    <a:pt x="166" y="100"/>
                    <a:pt x="166" y="100"/>
                  </a:cubicBezTo>
                  <a:cubicBezTo>
                    <a:pt x="166" y="100"/>
                    <a:pt x="166" y="100"/>
                    <a:pt x="166" y="100"/>
                  </a:cubicBezTo>
                  <a:cubicBezTo>
                    <a:pt x="167" y="100"/>
                    <a:pt x="167" y="101"/>
                    <a:pt x="167" y="103"/>
                  </a:cubicBezTo>
                  <a:cubicBezTo>
                    <a:pt x="168" y="104"/>
                    <a:pt x="168" y="105"/>
                    <a:pt x="168" y="106"/>
                  </a:cubicBezTo>
                  <a:cubicBezTo>
                    <a:pt x="168" y="106"/>
                    <a:pt x="168" y="106"/>
                    <a:pt x="168" y="106"/>
                  </a:cubicBezTo>
                  <a:cubicBezTo>
                    <a:pt x="168" y="106"/>
                    <a:pt x="168" y="106"/>
                    <a:pt x="168" y="106"/>
                  </a:cubicBezTo>
                  <a:cubicBezTo>
                    <a:pt x="168" y="106"/>
                    <a:pt x="168" y="106"/>
                    <a:pt x="168" y="106"/>
                  </a:cubicBezTo>
                  <a:cubicBezTo>
                    <a:pt x="169" y="107"/>
                    <a:pt x="169" y="107"/>
                    <a:pt x="169" y="107"/>
                  </a:cubicBezTo>
                  <a:cubicBezTo>
                    <a:pt x="169" y="109"/>
                    <a:pt x="170" y="110"/>
                    <a:pt x="171" y="111"/>
                  </a:cubicBezTo>
                  <a:cubicBezTo>
                    <a:pt x="172" y="112"/>
                    <a:pt x="173" y="112"/>
                    <a:pt x="175" y="111"/>
                  </a:cubicBezTo>
                  <a:cubicBezTo>
                    <a:pt x="175" y="111"/>
                    <a:pt x="175" y="111"/>
                    <a:pt x="175" y="111"/>
                  </a:cubicBezTo>
                  <a:cubicBezTo>
                    <a:pt x="175" y="111"/>
                    <a:pt x="175" y="111"/>
                    <a:pt x="175" y="111"/>
                  </a:cubicBezTo>
                  <a:cubicBezTo>
                    <a:pt x="175" y="111"/>
                    <a:pt x="175" y="111"/>
                    <a:pt x="175" y="111"/>
                  </a:cubicBezTo>
                  <a:cubicBezTo>
                    <a:pt x="175" y="111"/>
                    <a:pt x="175" y="111"/>
                    <a:pt x="175" y="111"/>
                  </a:cubicBezTo>
                  <a:cubicBezTo>
                    <a:pt x="175" y="111"/>
                    <a:pt x="175" y="111"/>
                    <a:pt x="175" y="111"/>
                  </a:cubicBezTo>
                  <a:cubicBezTo>
                    <a:pt x="175" y="111"/>
                    <a:pt x="175" y="111"/>
                    <a:pt x="175" y="111"/>
                  </a:cubicBezTo>
                  <a:cubicBezTo>
                    <a:pt x="176" y="111"/>
                    <a:pt x="176" y="110"/>
                    <a:pt x="176" y="109"/>
                  </a:cubicBezTo>
                  <a:cubicBezTo>
                    <a:pt x="177" y="107"/>
                    <a:pt x="177" y="106"/>
                    <a:pt x="177" y="106"/>
                  </a:cubicBezTo>
                  <a:cubicBezTo>
                    <a:pt x="177" y="106"/>
                    <a:pt x="177" y="106"/>
                    <a:pt x="177" y="106"/>
                  </a:cubicBezTo>
                  <a:cubicBezTo>
                    <a:pt x="177" y="106"/>
                    <a:pt x="177" y="106"/>
                    <a:pt x="177" y="106"/>
                  </a:cubicBezTo>
                  <a:cubicBezTo>
                    <a:pt x="177" y="106"/>
                    <a:pt x="177" y="106"/>
                    <a:pt x="177" y="106"/>
                  </a:cubicBezTo>
                  <a:cubicBezTo>
                    <a:pt x="177" y="106"/>
                    <a:pt x="177" y="106"/>
                    <a:pt x="177" y="106"/>
                  </a:cubicBezTo>
                  <a:cubicBezTo>
                    <a:pt x="177" y="105"/>
                    <a:pt x="177" y="104"/>
                    <a:pt x="177" y="102"/>
                  </a:cubicBezTo>
                  <a:cubicBezTo>
                    <a:pt x="178" y="101"/>
                    <a:pt x="178" y="100"/>
                    <a:pt x="178" y="98"/>
                  </a:cubicBezTo>
                  <a:cubicBezTo>
                    <a:pt x="178" y="98"/>
                    <a:pt x="178" y="98"/>
                    <a:pt x="178" y="98"/>
                  </a:cubicBezTo>
                  <a:cubicBezTo>
                    <a:pt x="178" y="98"/>
                    <a:pt x="178" y="98"/>
                    <a:pt x="178" y="97"/>
                  </a:cubicBezTo>
                  <a:cubicBezTo>
                    <a:pt x="178" y="97"/>
                    <a:pt x="178" y="96"/>
                    <a:pt x="178" y="96"/>
                  </a:cubicBezTo>
                  <a:cubicBezTo>
                    <a:pt x="178" y="94"/>
                    <a:pt x="178" y="91"/>
                    <a:pt x="179" y="89"/>
                  </a:cubicBezTo>
                  <a:cubicBezTo>
                    <a:pt x="179" y="88"/>
                    <a:pt x="179" y="87"/>
                    <a:pt x="179" y="87"/>
                  </a:cubicBezTo>
                  <a:cubicBezTo>
                    <a:pt x="180" y="86"/>
                    <a:pt x="180" y="86"/>
                    <a:pt x="181" y="86"/>
                  </a:cubicBezTo>
                  <a:cubicBezTo>
                    <a:pt x="182" y="86"/>
                    <a:pt x="182" y="86"/>
                    <a:pt x="183" y="86"/>
                  </a:cubicBezTo>
                  <a:cubicBezTo>
                    <a:pt x="184" y="86"/>
                    <a:pt x="184" y="87"/>
                    <a:pt x="184" y="87"/>
                  </a:cubicBezTo>
                  <a:cubicBezTo>
                    <a:pt x="185" y="89"/>
                    <a:pt x="186" y="92"/>
                    <a:pt x="186" y="98"/>
                  </a:cubicBezTo>
                  <a:cubicBezTo>
                    <a:pt x="186" y="102"/>
                    <a:pt x="185" y="104"/>
                    <a:pt x="185" y="106"/>
                  </a:cubicBezTo>
                  <a:cubicBezTo>
                    <a:pt x="185" y="106"/>
                    <a:pt x="185" y="106"/>
                    <a:pt x="185" y="106"/>
                  </a:cubicBezTo>
                  <a:cubicBezTo>
                    <a:pt x="185" y="107"/>
                    <a:pt x="185" y="107"/>
                    <a:pt x="185" y="107"/>
                  </a:cubicBezTo>
                  <a:cubicBezTo>
                    <a:pt x="185" y="107"/>
                    <a:pt x="185" y="107"/>
                    <a:pt x="185" y="107"/>
                  </a:cubicBezTo>
                  <a:cubicBezTo>
                    <a:pt x="185" y="107"/>
                    <a:pt x="185" y="107"/>
                    <a:pt x="185" y="107"/>
                  </a:cubicBezTo>
                  <a:cubicBezTo>
                    <a:pt x="185" y="110"/>
                    <a:pt x="185" y="113"/>
                    <a:pt x="185" y="115"/>
                  </a:cubicBezTo>
                  <a:cubicBezTo>
                    <a:pt x="185" y="115"/>
                    <a:pt x="185" y="115"/>
                    <a:pt x="185" y="115"/>
                  </a:cubicBezTo>
                  <a:cubicBezTo>
                    <a:pt x="185" y="116"/>
                    <a:pt x="185" y="116"/>
                    <a:pt x="185" y="116"/>
                  </a:cubicBezTo>
                  <a:cubicBezTo>
                    <a:pt x="185" y="116"/>
                    <a:pt x="185" y="116"/>
                    <a:pt x="185" y="116"/>
                  </a:cubicBezTo>
                  <a:cubicBezTo>
                    <a:pt x="189" y="128"/>
                    <a:pt x="188" y="134"/>
                    <a:pt x="189" y="139"/>
                  </a:cubicBezTo>
                  <a:cubicBezTo>
                    <a:pt x="189" y="139"/>
                    <a:pt x="189" y="139"/>
                    <a:pt x="189" y="139"/>
                  </a:cubicBezTo>
                  <a:cubicBezTo>
                    <a:pt x="190" y="143"/>
                    <a:pt x="189" y="147"/>
                    <a:pt x="188" y="150"/>
                  </a:cubicBezTo>
                  <a:cubicBezTo>
                    <a:pt x="188" y="150"/>
                    <a:pt x="188" y="150"/>
                    <a:pt x="188" y="150"/>
                  </a:cubicBezTo>
                  <a:cubicBezTo>
                    <a:pt x="188" y="150"/>
                    <a:pt x="188" y="150"/>
                    <a:pt x="188" y="151"/>
                  </a:cubicBezTo>
                  <a:cubicBezTo>
                    <a:pt x="188" y="151"/>
                    <a:pt x="188" y="151"/>
                    <a:pt x="188" y="151"/>
                  </a:cubicBezTo>
                  <a:cubicBezTo>
                    <a:pt x="188" y="151"/>
                    <a:pt x="188" y="151"/>
                    <a:pt x="188" y="151"/>
                  </a:cubicBezTo>
                  <a:cubicBezTo>
                    <a:pt x="188" y="151"/>
                    <a:pt x="188" y="151"/>
                    <a:pt x="188" y="151"/>
                  </a:cubicBezTo>
                  <a:cubicBezTo>
                    <a:pt x="188" y="151"/>
                    <a:pt x="188" y="151"/>
                    <a:pt x="188" y="151"/>
                  </a:cubicBezTo>
                  <a:cubicBezTo>
                    <a:pt x="188" y="151"/>
                    <a:pt x="188" y="151"/>
                    <a:pt x="188" y="151"/>
                  </a:cubicBezTo>
                  <a:cubicBezTo>
                    <a:pt x="188" y="151"/>
                    <a:pt x="188" y="151"/>
                    <a:pt x="188" y="151"/>
                  </a:cubicBezTo>
                  <a:cubicBezTo>
                    <a:pt x="188" y="151"/>
                    <a:pt x="188" y="151"/>
                    <a:pt x="188" y="151"/>
                  </a:cubicBezTo>
                  <a:cubicBezTo>
                    <a:pt x="188" y="151"/>
                    <a:pt x="188" y="151"/>
                    <a:pt x="188" y="151"/>
                  </a:cubicBezTo>
                  <a:cubicBezTo>
                    <a:pt x="188" y="151"/>
                    <a:pt x="188" y="151"/>
                    <a:pt x="188" y="151"/>
                  </a:cubicBezTo>
                  <a:cubicBezTo>
                    <a:pt x="188" y="151"/>
                    <a:pt x="188" y="151"/>
                    <a:pt x="188" y="151"/>
                  </a:cubicBezTo>
                  <a:cubicBezTo>
                    <a:pt x="188" y="151"/>
                    <a:pt x="188" y="151"/>
                    <a:pt x="188" y="151"/>
                  </a:cubicBezTo>
                  <a:cubicBezTo>
                    <a:pt x="188" y="151"/>
                    <a:pt x="188" y="151"/>
                    <a:pt x="188" y="151"/>
                  </a:cubicBezTo>
                  <a:cubicBezTo>
                    <a:pt x="188" y="151"/>
                    <a:pt x="188" y="151"/>
                    <a:pt x="188" y="151"/>
                  </a:cubicBezTo>
                  <a:cubicBezTo>
                    <a:pt x="188" y="151"/>
                    <a:pt x="188" y="151"/>
                    <a:pt x="188" y="151"/>
                  </a:cubicBezTo>
                  <a:cubicBezTo>
                    <a:pt x="188" y="151"/>
                    <a:pt x="188" y="151"/>
                    <a:pt x="188" y="151"/>
                  </a:cubicBezTo>
                  <a:cubicBezTo>
                    <a:pt x="200" y="143"/>
                    <a:pt x="206" y="129"/>
                    <a:pt x="203" y="110"/>
                  </a:cubicBezTo>
                  <a:cubicBezTo>
                    <a:pt x="203" y="110"/>
                    <a:pt x="203" y="110"/>
                    <a:pt x="203" y="110"/>
                  </a:cubicBezTo>
                  <a:cubicBezTo>
                    <a:pt x="203" y="100"/>
                    <a:pt x="202" y="96"/>
                    <a:pt x="200" y="91"/>
                  </a:cubicBezTo>
                  <a:cubicBezTo>
                    <a:pt x="198" y="87"/>
                    <a:pt x="195" y="83"/>
                    <a:pt x="192" y="77"/>
                  </a:cubicBezTo>
                  <a:cubicBezTo>
                    <a:pt x="190" y="71"/>
                    <a:pt x="185" y="65"/>
                    <a:pt x="181" y="60"/>
                  </a:cubicBezTo>
                  <a:cubicBezTo>
                    <a:pt x="181" y="60"/>
                    <a:pt x="181" y="60"/>
                    <a:pt x="181" y="60"/>
                  </a:cubicBezTo>
                  <a:cubicBezTo>
                    <a:pt x="176" y="52"/>
                    <a:pt x="172" y="48"/>
                    <a:pt x="167" y="45"/>
                  </a:cubicBezTo>
                  <a:cubicBezTo>
                    <a:pt x="163" y="42"/>
                    <a:pt x="159" y="38"/>
                    <a:pt x="154" y="29"/>
                  </a:cubicBezTo>
                  <a:cubicBezTo>
                    <a:pt x="154" y="29"/>
                    <a:pt x="154" y="29"/>
                    <a:pt x="154" y="29"/>
                  </a:cubicBezTo>
                  <a:cubicBezTo>
                    <a:pt x="154" y="29"/>
                    <a:pt x="154" y="29"/>
                    <a:pt x="154" y="29"/>
                  </a:cubicBezTo>
                  <a:cubicBezTo>
                    <a:pt x="154" y="29"/>
                    <a:pt x="154" y="29"/>
                    <a:pt x="154" y="29"/>
                  </a:cubicBezTo>
                  <a:cubicBezTo>
                    <a:pt x="151" y="24"/>
                    <a:pt x="149" y="23"/>
                    <a:pt x="148" y="22"/>
                  </a:cubicBezTo>
                  <a:cubicBezTo>
                    <a:pt x="147" y="21"/>
                    <a:pt x="146" y="20"/>
                    <a:pt x="144" y="18"/>
                  </a:cubicBezTo>
                  <a:cubicBezTo>
                    <a:pt x="144" y="18"/>
                    <a:pt x="144" y="18"/>
                    <a:pt x="144" y="18"/>
                  </a:cubicBezTo>
                  <a:cubicBezTo>
                    <a:pt x="141" y="13"/>
                    <a:pt x="138" y="8"/>
                    <a:pt x="136" y="5"/>
                  </a:cubicBezTo>
                  <a:cubicBezTo>
                    <a:pt x="134" y="4"/>
                    <a:pt x="133" y="2"/>
                    <a:pt x="132" y="2"/>
                  </a:cubicBezTo>
                  <a:cubicBezTo>
                    <a:pt x="130" y="1"/>
                    <a:pt x="129" y="0"/>
                    <a:pt x="128" y="1"/>
                  </a:cubicBezTo>
                  <a:cubicBezTo>
                    <a:pt x="127" y="1"/>
                    <a:pt x="126" y="1"/>
                    <a:pt x="125" y="1"/>
                  </a:cubicBezTo>
                  <a:cubicBezTo>
                    <a:pt x="122" y="3"/>
                    <a:pt x="120" y="6"/>
                    <a:pt x="120" y="10"/>
                  </a:cubicBezTo>
                  <a:cubicBezTo>
                    <a:pt x="120" y="13"/>
                    <a:pt x="120" y="17"/>
                    <a:pt x="121" y="21"/>
                  </a:cubicBezTo>
                  <a:cubicBezTo>
                    <a:pt x="122" y="23"/>
                    <a:pt x="122" y="24"/>
                    <a:pt x="123" y="25"/>
                  </a:cubicBezTo>
                  <a:cubicBezTo>
                    <a:pt x="123" y="25"/>
                    <a:pt x="123" y="25"/>
                    <a:pt x="123" y="25"/>
                  </a:cubicBezTo>
                  <a:cubicBezTo>
                    <a:pt x="123" y="25"/>
                    <a:pt x="123" y="25"/>
                    <a:pt x="123" y="25"/>
                  </a:cubicBezTo>
                  <a:cubicBezTo>
                    <a:pt x="124" y="27"/>
                    <a:pt x="125" y="29"/>
                    <a:pt x="126" y="31"/>
                  </a:cubicBezTo>
                  <a:cubicBezTo>
                    <a:pt x="126" y="31"/>
                    <a:pt x="126" y="31"/>
                    <a:pt x="126" y="32"/>
                  </a:cubicBezTo>
                  <a:cubicBezTo>
                    <a:pt x="127" y="33"/>
                    <a:pt x="128" y="35"/>
                    <a:pt x="129" y="36"/>
                  </a:cubicBezTo>
                  <a:cubicBezTo>
                    <a:pt x="130" y="36"/>
                    <a:pt x="130" y="37"/>
                    <a:pt x="131" y="38"/>
                  </a:cubicBezTo>
                  <a:cubicBezTo>
                    <a:pt x="131" y="41"/>
                    <a:pt x="134" y="44"/>
                    <a:pt x="136" y="48"/>
                  </a:cubicBezTo>
                  <a:cubicBezTo>
                    <a:pt x="139" y="51"/>
                    <a:pt x="141" y="54"/>
                    <a:pt x="142" y="57"/>
                  </a:cubicBezTo>
                  <a:cubicBezTo>
                    <a:pt x="142" y="58"/>
                    <a:pt x="142" y="58"/>
                    <a:pt x="142" y="59"/>
                  </a:cubicBezTo>
                  <a:cubicBezTo>
                    <a:pt x="142" y="59"/>
                    <a:pt x="142" y="59"/>
                    <a:pt x="142" y="59"/>
                  </a:cubicBezTo>
                  <a:cubicBezTo>
                    <a:pt x="142" y="59"/>
                    <a:pt x="142" y="59"/>
                    <a:pt x="142" y="59"/>
                  </a:cubicBezTo>
                  <a:cubicBezTo>
                    <a:pt x="141" y="59"/>
                    <a:pt x="141" y="59"/>
                    <a:pt x="141" y="59"/>
                  </a:cubicBezTo>
                  <a:cubicBezTo>
                    <a:pt x="142" y="59"/>
                    <a:pt x="142" y="59"/>
                    <a:pt x="142" y="59"/>
                  </a:cubicBezTo>
                  <a:cubicBezTo>
                    <a:pt x="142" y="59"/>
                    <a:pt x="142" y="59"/>
                    <a:pt x="142" y="59"/>
                  </a:cubicBezTo>
                  <a:cubicBezTo>
                    <a:pt x="142" y="59"/>
                    <a:pt x="142" y="59"/>
                    <a:pt x="142" y="59"/>
                  </a:cubicBezTo>
                  <a:cubicBezTo>
                    <a:pt x="142" y="59"/>
                    <a:pt x="142" y="59"/>
                    <a:pt x="142" y="59"/>
                  </a:cubicBezTo>
                  <a:cubicBezTo>
                    <a:pt x="142" y="59"/>
                    <a:pt x="142" y="59"/>
                    <a:pt x="142" y="59"/>
                  </a:cubicBezTo>
                  <a:cubicBezTo>
                    <a:pt x="142" y="59"/>
                    <a:pt x="142" y="59"/>
                    <a:pt x="142" y="59"/>
                  </a:cubicBezTo>
                  <a:cubicBezTo>
                    <a:pt x="142" y="59"/>
                    <a:pt x="142" y="59"/>
                    <a:pt x="142" y="59"/>
                  </a:cubicBezTo>
                  <a:cubicBezTo>
                    <a:pt x="142" y="59"/>
                    <a:pt x="142" y="59"/>
                    <a:pt x="142" y="59"/>
                  </a:cubicBezTo>
                  <a:cubicBezTo>
                    <a:pt x="142" y="59"/>
                    <a:pt x="142" y="59"/>
                    <a:pt x="142" y="59"/>
                  </a:cubicBezTo>
                  <a:cubicBezTo>
                    <a:pt x="142" y="59"/>
                    <a:pt x="142" y="59"/>
                    <a:pt x="142" y="59"/>
                  </a:cubicBezTo>
                  <a:cubicBezTo>
                    <a:pt x="142" y="59"/>
                    <a:pt x="142" y="59"/>
                    <a:pt x="142" y="59"/>
                  </a:cubicBezTo>
                  <a:cubicBezTo>
                    <a:pt x="142" y="59"/>
                    <a:pt x="142" y="59"/>
                    <a:pt x="143" y="59"/>
                  </a:cubicBezTo>
                  <a:cubicBezTo>
                    <a:pt x="143" y="59"/>
                    <a:pt x="143" y="59"/>
                    <a:pt x="143" y="59"/>
                  </a:cubicBezTo>
                  <a:cubicBezTo>
                    <a:pt x="143" y="59"/>
                    <a:pt x="143" y="59"/>
                    <a:pt x="143" y="59"/>
                  </a:cubicBezTo>
                  <a:cubicBezTo>
                    <a:pt x="143" y="59"/>
                    <a:pt x="143" y="59"/>
                    <a:pt x="143" y="59"/>
                  </a:cubicBezTo>
                  <a:cubicBezTo>
                    <a:pt x="143" y="59"/>
                    <a:pt x="143" y="59"/>
                    <a:pt x="143" y="59"/>
                  </a:cubicBezTo>
                  <a:cubicBezTo>
                    <a:pt x="143" y="59"/>
                    <a:pt x="143" y="59"/>
                    <a:pt x="143" y="59"/>
                  </a:cubicBezTo>
                  <a:cubicBezTo>
                    <a:pt x="143" y="59"/>
                    <a:pt x="143" y="59"/>
                    <a:pt x="144" y="59"/>
                  </a:cubicBezTo>
                  <a:cubicBezTo>
                    <a:pt x="144" y="59"/>
                    <a:pt x="144" y="59"/>
                    <a:pt x="144" y="59"/>
                  </a:cubicBezTo>
                  <a:cubicBezTo>
                    <a:pt x="144" y="59"/>
                    <a:pt x="144" y="59"/>
                    <a:pt x="144" y="59"/>
                  </a:cubicBezTo>
                  <a:cubicBezTo>
                    <a:pt x="144" y="59"/>
                    <a:pt x="144" y="59"/>
                    <a:pt x="144" y="59"/>
                  </a:cubicBezTo>
                  <a:cubicBezTo>
                    <a:pt x="144" y="59"/>
                    <a:pt x="144" y="59"/>
                    <a:pt x="144" y="59"/>
                  </a:cubicBezTo>
                  <a:cubicBezTo>
                    <a:pt x="144" y="59"/>
                    <a:pt x="145" y="59"/>
                    <a:pt x="146" y="59"/>
                  </a:cubicBezTo>
                  <a:cubicBezTo>
                    <a:pt x="146" y="59"/>
                    <a:pt x="146" y="59"/>
                    <a:pt x="146" y="59"/>
                  </a:cubicBezTo>
                  <a:cubicBezTo>
                    <a:pt x="147" y="59"/>
                    <a:pt x="147" y="59"/>
                    <a:pt x="147" y="59"/>
                  </a:cubicBezTo>
                  <a:cubicBezTo>
                    <a:pt x="147" y="59"/>
                    <a:pt x="147" y="59"/>
                    <a:pt x="147" y="59"/>
                  </a:cubicBezTo>
                  <a:cubicBezTo>
                    <a:pt x="147" y="58"/>
                    <a:pt x="148" y="58"/>
                    <a:pt x="148" y="58"/>
                  </a:cubicBezTo>
                  <a:cubicBezTo>
                    <a:pt x="149" y="58"/>
                    <a:pt x="149" y="58"/>
                    <a:pt x="149" y="58"/>
                  </a:cubicBezTo>
                  <a:cubicBezTo>
                    <a:pt x="149" y="58"/>
                    <a:pt x="149" y="58"/>
                    <a:pt x="149" y="58"/>
                  </a:cubicBezTo>
                  <a:cubicBezTo>
                    <a:pt x="149" y="58"/>
                    <a:pt x="149" y="58"/>
                    <a:pt x="149" y="58"/>
                  </a:cubicBezTo>
                  <a:cubicBezTo>
                    <a:pt x="149" y="58"/>
                    <a:pt x="149" y="58"/>
                    <a:pt x="150" y="57"/>
                  </a:cubicBezTo>
                  <a:cubicBezTo>
                    <a:pt x="150" y="57"/>
                    <a:pt x="150" y="57"/>
                    <a:pt x="150" y="57"/>
                  </a:cubicBezTo>
                  <a:cubicBezTo>
                    <a:pt x="152" y="57"/>
                    <a:pt x="152" y="57"/>
                    <a:pt x="153" y="57"/>
                  </a:cubicBezTo>
                  <a:cubicBezTo>
                    <a:pt x="153" y="57"/>
                    <a:pt x="153" y="57"/>
                    <a:pt x="153" y="57"/>
                  </a:cubicBezTo>
                  <a:cubicBezTo>
                    <a:pt x="153" y="57"/>
                    <a:pt x="153" y="57"/>
                    <a:pt x="153" y="57"/>
                  </a:cubicBezTo>
                  <a:cubicBezTo>
                    <a:pt x="153" y="57"/>
                    <a:pt x="153" y="57"/>
                    <a:pt x="153" y="57"/>
                  </a:cubicBezTo>
                  <a:cubicBezTo>
                    <a:pt x="153" y="58"/>
                    <a:pt x="153" y="58"/>
                    <a:pt x="153" y="58"/>
                  </a:cubicBezTo>
                  <a:cubicBezTo>
                    <a:pt x="152" y="58"/>
                    <a:pt x="152" y="58"/>
                    <a:pt x="152" y="58"/>
                  </a:cubicBezTo>
                  <a:cubicBezTo>
                    <a:pt x="152" y="58"/>
                    <a:pt x="152" y="58"/>
                    <a:pt x="151" y="58"/>
                  </a:cubicBezTo>
                  <a:cubicBezTo>
                    <a:pt x="151" y="58"/>
                    <a:pt x="151" y="58"/>
                    <a:pt x="151" y="58"/>
                  </a:cubicBezTo>
                  <a:cubicBezTo>
                    <a:pt x="151" y="58"/>
                    <a:pt x="151" y="58"/>
                    <a:pt x="151" y="58"/>
                  </a:cubicBezTo>
                  <a:cubicBezTo>
                    <a:pt x="151" y="58"/>
                    <a:pt x="151" y="58"/>
                    <a:pt x="151" y="58"/>
                  </a:cubicBezTo>
                  <a:cubicBezTo>
                    <a:pt x="151" y="58"/>
                    <a:pt x="151" y="58"/>
                    <a:pt x="151" y="58"/>
                  </a:cubicBezTo>
                  <a:cubicBezTo>
                    <a:pt x="151" y="58"/>
                    <a:pt x="151" y="58"/>
                    <a:pt x="151" y="58"/>
                  </a:cubicBezTo>
                  <a:cubicBezTo>
                    <a:pt x="151" y="58"/>
                    <a:pt x="151" y="58"/>
                    <a:pt x="151" y="58"/>
                  </a:cubicBezTo>
                  <a:cubicBezTo>
                    <a:pt x="150" y="59"/>
                    <a:pt x="150" y="59"/>
                    <a:pt x="150" y="59"/>
                  </a:cubicBezTo>
                  <a:cubicBezTo>
                    <a:pt x="149" y="59"/>
                    <a:pt x="149" y="59"/>
                    <a:pt x="149" y="59"/>
                  </a:cubicBezTo>
                  <a:cubicBezTo>
                    <a:pt x="149" y="59"/>
                    <a:pt x="149" y="59"/>
                    <a:pt x="149" y="59"/>
                  </a:cubicBezTo>
                  <a:cubicBezTo>
                    <a:pt x="149" y="59"/>
                    <a:pt x="149" y="59"/>
                    <a:pt x="149" y="59"/>
                  </a:cubicBezTo>
                  <a:cubicBezTo>
                    <a:pt x="149" y="59"/>
                    <a:pt x="149" y="59"/>
                    <a:pt x="148" y="60"/>
                  </a:cubicBezTo>
                  <a:cubicBezTo>
                    <a:pt x="148" y="60"/>
                    <a:pt x="148" y="60"/>
                    <a:pt x="148" y="60"/>
                  </a:cubicBezTo>
                  <a:cubicBezTo>
                    <a:pt x="148" y="60"/>
                    <a:pt x="148" y="60"/>
                    <a:pt x="148" y="60"/>
                  </a:cubicBezTo>
                  <a:cubicBezTo>
                    <a:pt x="148" y="60"/>
                    <a:pt x="148" y="60"/>
                    <a:pt x="148" y="60"/>
                  </a:cubicBezTo>
                  <a:cubicBezTo>
                    <a:pt x="148" y="60"/>
                    <a:pt x="148" y="60"/>
                    <a:pt x="148" y="60"/>
                  </a:cubicBezTo>
                  <a:cubicBezTo>
                    <a:pt x="148" y="60"/>
                    <a:pt x="148" y="60"/>
                    <a:pt x="148" y="60"/>
                  </a:cubicBezTo>
                  <a:cubicBezTo>
                    <a:pt x="148" y="60"/>
                    <a:pt x="148" y="60"/>
                    <a:pt x="148" y="60"/>
                  </a:cubicBezTo>
                  <a:cubicBezTo>
                    <a:pt x="148" y="60"/>
                    <a:pt x="148" y="60"/>
                    <a:pt x="148" y="60"/>
                  </a:cubicBezTo>
                  <a:cubicBezTo>
                    <a:pt x="148" y="61"/>
                    <a:pt x="148" y="61"/>
                    <a:pt x="148" y="61"/>
                  </a:cubicBezTo>
                  <a:cubicBezTo>
                    <a:pt x="149" y="61"/>
                    <a:pt x="149" y="61"/>
                    <a:pt x="149" y="61"/>
                  </a:cubicBezTo>
                  <a:cubicBezTo>
                    <a:pt x="150" y="61"/>
                    <a:pt x="150" y="61"/>
                    <a:pt x="150" y="61"/>
                  </a:cubicBezTo>
                  <a:cubicBezTo>
                    <a:pt x="151" y="61"/>
                    <a:pt x="151" y="61"/>
                    <a:pt x="151" y="62"/>
                  </a:cubicBezTo>
                  <a:cubicBezTo>
                    <a:pt x="151" y="62"/>
                    <a:pt x="151" y="62"/>
                    <a:pt x="151" y="62"/>
                  </a:cubicBezTo>
                  <a:cubicBezTo>
                    <a:pt x="151" y="62"/>
                    <a:pt x="151" y="62"/>
                    <a:pt x="151" y="62"/>
                  </a:cubicBezTo>
                  <a:cubicBezTo>
                    <a:pt x="152" y="62"/>
                    <a:pt x="152" y="62"/>
                    <a:pt x="153" y="62"/>
                  </a:cubicBezTo>
                  <a:cubicBezTo>
                    <a:pt x="153" y="62"/>
                    <a:pt x="153" y="62"/>
                    <a:pt x="154" y="62"/>
                  </a:cubicBezTo>
                  <a:cubicBezTo>
                    <a:pt x="155" y="62"/>
                    <a:pt x="156" y="62"/>
                    <a:pt x="156" y="62"/>
                  </a:cubicBezTo>
                  <a:cubicBezTo>
                    <a:pt x="157" y="62"/>
                    <a:pt x="157" y="62"/>
                    <a:pt x="157" y="62"/>
                  </a:cubicBezTo>
                  <a:cubicBezTo>
                    <a:pt x="157" y="62"/>
                    <a:pt x="157" y="63"/>
                    <a:pt x="157" y="63"/>
                  </a:cubicBezTo>
                  <a:cubicBezTo>
                    <a:pt x="157" y="63"/>
                    <a:pt x="157" y="63"/>
                    <a:pt x="157" y="63"/>
                  </a:cubicBezTo>
                  <a:cubicBezTo>
                    <a:pt x="156" y="63"/>
                    <a:pt x="156" y="63"/>
                    <a:pt x="156" y="63"/>
                  </a:cubicBezTo>
                  <a:cubicBezTo>
                    <a:pt x="155" y="63"/>
                    <a:pt x="155" y="63"/>
                    <a:pt x="154" y="63"/>
                  </a:cubicBezTo>
                  <a:cubicBezTo>
                    <a:pt x="154" y="63"/>
                    <a:pt x="153" y="63"/>
                    <a:pt x="153" y="63"/>
                  </a:cubicBezTo>
                  <a:cubicBezTo>
                    <a:pt x="152" y="63"/>
                    <a:pt x="152" y="63"/>
                    <a:pt x="151" y="63"/>
                  </a:cubicBezTo>
                  <a:cubicBezTo>
                    <a:pt x="150" y="63"/>
                    <a:pt x="150" y="63"/>
                    <a:pt x="149" y="63"/>
                  </a:cubicBezTo>
                  <a:cubicBezTo>
                    <a:pt x="149" y="63"/>
                    <a:pt x="149" y="63"/>
                    <a:pt x="149" y="63"/>
                  </a:cubicBezTo>
                  <a:cubicBezTo>
                    <a:pt x="149" y="63"/>
                    <a:pt x="149" y="63"/>
                    <a:pt x="149" y="63"/>
                  </a:cubicBezTo>
                  <a:cubicBezTo>
                    <a:pt x="149" y="63"/>
                    <a:pt x="149" y="63"/>
                    <a:pt x="149" y="63"/>
                  </a:cubicBezTo>
                  <a:cubicBezTo>
                    <a:pt x="149" y="63"/>
                    <a:pt x="149" y="63"/>
                    <a:pt x="149" y="63"/>
                  </a:cubicBezTo>
                  <a:cubicBezTo>
                    <a:pt x="149" y="63"/>
                    <a:pt x="149" y="63"/>
                    <a:pt x="149" y="63"/>
                  </a:cubicBezTo>
                  <a:cubicBezTo>
                    <a:pt x="149" y="63"/>
                    <a:pt x="149" y="63"/>
                    <a:pt x="149" y="63"/>
                  </a:cubicBezTo>
                  <a:cubicBezTo>
                    <a:pt x="149" y="63"/>
                    <a:pt x="149" y="63"/>
                    <a:pt x="149" y="63"/>
                  </a:cubicBezTo>
                  <a:cubicBezTo>
                    <a:pt x="149" y="63"/>
                    <a:pt x="149" y="63"/>
                    <a:pt x="149" y="63"/>
                  </a:cubicBezTo>
                  <a:cubicBezTo>
                    <a:pt x="149" y="64"/>
                    <a:pt x="149" y="64"/>
                    <a:pt x="149" y="64"/>
                  </a:cubicBezTo>
                  <a:cubicBezTo>
                    <a:pt x="149" y="64"/>
                    <a:pt x="149" y="64"/>
                    <a:pt x="149" y="64"/>
                  </a:cubicBezTo>
                  <a:cubicBezTo>
                    <a:pt x="149" y="64"/>
                    <a:pt x="149" y="64"/>
                    <a:pt x="149" y="64"/>
                  </a:cubicBezTo>
                  <a:cubicBezTo>
                    <a:pt x="149" y="64"/>
                    <a:pt x="149" y="64"/>
                    <a:pt x="149" y="64"/>
                  </a:cubicBezTo>
                  <a:cubicBezTo>
                    <a:pt x="149" y="64"/>
                    <a:pt x="149" y="64"/>
                    <a:pt x="149" y="64"/>
                  </a:cubicBezTo>
                  <a:cubicBezTo>
                    <a:pt x="149" y="64"/>
                    <a:pt x="149" y="64"/>
                    <a:pt x="150" y="64"/>
                  </a:cubicBezTo>
                  <a:cubicBezTo>
                    <a:pt x="150" y="64"/>
                    <a:pt x="150" y="64"/>
                    <a:pt x="151" y="64"/>
                  </a:cubicBezTo>
                  <a:cubicBezTo>
                    <a:pt x="152" y="65"/>
                    <a:pt x="154" y="65"/>
                    <a:pt x="155" y="66"/>
                  </a:cubicBezTo>
                  <a:cubicBezTo>
                    <a:pt x="156" y="66"/>
                    <a:pt x="156" y="66"/>
                    <a:pt x="157" y="66"/>
                  </a:cubicBezTo>
                  <a:cubicBezTo>
                    <a:pt x="157" y="66"/>
                    <a:pt x="157" y="66"/>
                    <a:pt x="158" y="66"/>
                  </a:cubicBezTo>
                  <a:cubicBezTo>
                    <a:pt x="158" y="66"/>
                    <a:pt x="158" y="66"/>
                    <a:pt x="158" y="67"/>
                  </a:cubicBezTo>
                  <a:cubicBezTo>
                    <a:pt x="158" y="67"/>
                    <a:pt x="158" y="67"/>
                    <a:pt x="158" y="67"/>
                  </a:cubicBezTo>
                  <a:cubicBezTo>
                    <a:pt x="158" y="67"/>
                    <a:pt x="158" y="67"/>
                    <a:pt x="158" y="67"/>
                  </a:cubicBezTo>
                  <a:cubicBezTo>
                    <a:pt x="157" y="67"/>
                    <a:pt x="157" y="67"/>
                    <a:pt x="157" y="67"/>
                  </a:cubicBezTo>
                  <a:cubicBezTo>
                    <a:pt x="157" y="67"/>
                    <a:pt x="156" y="67"/>
                    <a:pt x="155" y="67"/>
                  </a:cubicBezTo>
                  <a:cubicBezTo>
                    <a:pt x="153" y="67"/>
                    <a:pt x="153" y="67"/>
                    <a:pt x="152" y="66"/>
                  </a:cubicBezTo>
                  <a:cubicBezTo>
                    <a:pt x="151" y="66"/>
                    <a:pt x="150" y="66"/>
                    <a:pt x="149" y="66"/>
                  </a:cubicBezTo>
                  <a:cubicBezTo>
                    <a:pt x="149" y="66"/>
                    <a:pt x="149" y="66"/>
                    <a:pt x="149" y="66"/>
                  </a:cubicBezTo>
                  <a:cubicBezTo>
                    <a:pt x="149" y="66"/>
                    <a:pt x="149" y="66"/>
                    <a:pt x="149" y="66"/>
                  </a:cubicBezTo>
                  <a:cubicBezTo>
                    <a:pt x="149" y="66"/>
                    <a:pt x="149" y="66"/>
                    <a:pt x="149" y="66"/>
                  </a:cubicBezTo>
                  <a:cubicBezTo>
                    <a:pt x="149" y="66"/>
                    <a:pt x="149" y="66"/>
                    <a:pt x="149" y="66"/>
                  </a:cubicBezTo>
                  <a:cubicBezTo>
                    <a:pt x="149" y="66"/>
                    <a:pt x="149" y="66"/>
                    <a:pt x="149" y="66"/>
                  </a:cubicBezTo>
                  <a:cubicBezTo>
                    <a:pt x="149" y="66"/>
                    <a:pt x="149" y="66"/>
                    <a:pt x="149" y="66"/>
                  </a:cubicBezTo>
                  <a:cubicBezTo>
                    <a:pt x="149" y="66"/>
                    <a:pt x="149" y="66"/>
                    <a:pt x="149" y="66"/>
                  </a:cubicBezTo>
                  <a:cubicBezTo>
                    <a:pt x="149" y="66"/>
                    <a:pt x="149" y="66"/>
                    <a:pt x="149" y="66"/>
                  </a:cubicBezTo>
                  <a:cubicBezTo>
                    <a:pt x="149" y="66"/>
                    <a:pt x="149" y="66"/>
                    <a:pt x="149" y="66"/>
                  </a:cubicBezTo>
                  <a:cubicBezTo>
                    <a:pt x="149" y="67"/>
                    <a:pt x="149" y="67"/>
                    <a:pt x="149" y="67"/>
                  </a:cubicBezTo>
                  <a:cubicBezTo>
                    <a:pt x="150" y="67"/>
                    <a:pt x="151" y="67"/>
                    <a:pt x="151" y="68"/>
                  </a:cubicBezTo>
                  <a:cubicBezTo>
                    <a:pt x="151" y="68"/>
                    <a:pt x="151" y="68"/>
                    <a:pt x="151" y="68"/>
                  </a:cubicBezTo>
                  <a:cubicBezTo>
                    <a:pt x="151" y="68"/>
                    <a:pt x="151" y="68"/>
                    <a:pt x="151" y="68"/>
                  </a:cubicBezTo>
                  <a:cubicBezTo>
                    <a:pt x="151" y="68"/>
                    <a:pt x="151" y="68"/>
                    <a:pt x="151" y="68"/>
                  </a:cubicBezTo>
                  <a:cubicBezTo>
                    <a:pt x="151" y="68"/>
                    <a:pt x="151" y="68"/>
                    <a:pt x="151" y="68"/>
                  </a:cubicBezTo>
                  <a:cubicBezTo>
                    <a:pt x="151" y="68"/>
                    <a:pt x="151" y="68"/>
                    <a:pt x="151" y="68"/>
                  </a:cubicBezTo>
                  <a:cubicBezTo>
                    <a:pt x="151" y="68"/>
                    <a:pt x="151" y="68"/>
                    <a:pt x="151" y="68"/>
                  </a:cubicBezTo>
                  <a:cubicBezTo>
                    <a:pt x="151" y="68"/>
                    <a:pt x="151" y="68"/>
                    <a:pt x="151" y="68"/>
                  </a:cubicBezTo>
                  <a:cubicBezTo>
                    <a:pt x="151" y="68"/>
                    <a:pt x="151" y="68"/>
                    <a:pt x="151" y="68"/>
                  </a:cubicBezTo>
                  <a:cubicBezTo>
                    <a:pt x="151" y="68"/>
                    <a:pt x="151" y="68"/>
                    <a:pt x="151" y="68"/>
                  </a:cubicBezTo>
                  <a:cubicBezTo>
                    <a:pt x="151" y="68"/>
                    <a:pt x="151" y="68"/>
                    <a:pt x="151" y="68"/>
                  </a:cubicBezTo>
                  <a:cubicBezTo>
                    <a:pt x="151" y="68"/>
                    <a:pt x="151" y="68"/>
                    <a:pt x="151" y="68"/>
                  </a:cubicBezTo>
                  <a:cubicBezTo>
                    <a:pt x="152" y="68"/>
                    <a:pt x="152" y="68"/>
                    <a:pt x="153" y="69"/>
                  </a:cubicBezTo>
                  <a:cubicBezTo>
                    <a:pt x="154" y="69"/>
                    <a:pt x="155" y="69"/>
                    <a:pt x="155" y="70"/>
                  </a:cubicBezTo>
                  <a:cubicBezTo>
                    <a:pt x="156" y="70"/>
                    <a:pt x="156" y="70"/>
                    <a:pt x="156" y="70"/>
                  </a:cubicBezTo>
                  <a:cubicBezTo>
                    <a:pt x="156" y="70"/>
                    <a:pt x="156" y="70"/>
                    <a:pt x="156" y="71"/>
                  </a:cubicBezTo>
                  <a:cubicBezTo>
                    <a:pt x="156" y="71"/>
                    <a:pt x="156" y="71"/>
                    <a:pt x="155" y="71"/>
                  </a:cubicBezTo>
                  <a:cubicBezTo>
                    <a:pt x="155" y="71"/>
                    <a:pt x="155" y="71"/>
                    <a:pt x="154" y="71"/>
                  </a:cubicBezTo>
                  <a:cubicBezTo>
                    <a:pt x="154" y="71"/>
                    <a:pt x="153" y="70"/>
                    <a:pt x="153" y="70"/>
                  </a:cubicBezTo>
                  <a:cubicBezTo>
                    <a:pt x="152" y="70"/>
                    <a:pt x="151" y="70"/>
                    <a:pt x="151" y="69"/>
                  </a:cubicBezTo>
                  <a:cubicBezTo>
                    <a:pt x="150" y="69"/>
                    <a:pt x="148" y="68"/>
                    <a:pt x="148" y="68"/>
                  </a:cubicBezTo>
                  <a:cubicBezTo>
                    <a:pt x="147" y="68"/>
                    <a:pt x="147" y="68"/>
                    <a:pt x="147" y="68"/>
                  </a:cubicBezTo>
                  <a:cubicBezTo>
                    <a:pt x="147" y="68"/>
                    <a:pt x="147" y="68"/>
                    <a:pt x="147" y="68"/>
                  </a:cubicBezTo>
                  <a:cubicBezTo>
                    <a:pt x="147" y="68"/>
                    <a:pt x="147" y="68"/>
                    <a:pt x="146" y="68"/>
                  </a:cubicBezTo>
                  <a:cubicBezTo>
                    <a:pt x="146" y="68"/>
                    <a:pt x="146" y="68"/>
                    <a:pt x="146" y="68"/>
                  </a:cubicBezTo>
                  <a:cubicBezTo>
                    <a:pt x="146" y="68"/>
                    <a:pt x="146" y="68"/>
                    <a:pt x="146" y="68"/>
                  </a:cubicBezTo>
                  <a:cubicBezTo>
                    <a:pt x="146" y="68"/>
                    <a:pt x="146" y="68"/>
                    <a:pt x="146" y="68"/>
                  </a:cubicBezTo>
                  <a:cubicBezTo>
                    <a:pt x="146" y="68"/>
                    <a:pt x="145" y="67"/>
                    <a:pt x="145" y="68"/>
                  </a:cubicBezTo>
                  <a:cubicBezTo>
                    <a:pt x="144" y="68"/>
                    <a:pt x="143" y="68"/>
                    <a:pt x="143" y="69"/>
                  </a:cubicBezTo>
                  <a:cubicBezTo>
                    <a:pt x="143" y="69"/>
                    <a:pt x="143" y="69"/>
                    <a:pt x="143" y="69"/>
                  </a:cubicBezTo>
                  <a:cubicBezTo>
                    <a:pt x="143" y="69"/>
                    <a:pt x="143" y="69"/>
                    <a:pt x="143" y="69"/>
                  </a:cubicBezTo>
                  <a:cubicBezTo>
                    <a:pt x="143" y="69"/>
                    <a:pt x="143" y="69"/>
                    <a:pt x="143" y="69"/>
                  </a:cubicBezTo>
                  <a:cubicBezTo>
                    <a:pt x="143" y="69"/>
                    <a:pt x="143" y="69"/>
                    <a:pt x="143" y="69"/>
                  </a:cubicBezTo>
                  <a:cubicBezTo>
                    <a:pt x="143" y="70"/>
                    <a:pt x="143" y="70"/>
                    <a:pt x="143" y="70"/>
                  </a:cubicBezTo>
                  <a:cubicBezTo>
                    <a:pt x="143" y="70"/>
                    <a:pt x="143" y="70"/>
                    <a:pt x="143" y="71"/>
                  </a:cubicBezTo>
                  <a:cubicBezTo>
                    <a:pt x="144" y="71"/>
                    <a:pt x="144" y="71"/>
                    <a:pt x="144" y="72"/>
                  </a:cubicBezTo>
                  <a:cubicBezTo>
                    <a:pt x="144" y="72"/>
                    <a:pt x="144" y="72"/>
                    <a:pt x="144" y="72"/>
                  </a:cubicBezTo>
                  <a:cubicBezTo>
                    <a:pt x="144" y="72"/>
                    <a:pt x="144" y="72"/>
                    <a:pt x="144" y="72"/>
                  </a:cubicBezTo>
                  <a:cubicBezTo>
                    <a:pt x="144" y="72"/>
                    <a:pt x="144" y="72"/>
                    <a:pt x="144" y="72"/>
                  </a:cubicBezTo>
                  <a:cubicBezTo>
                    <a:pt x="144" y="72"/>
                    <a:pt x="144" y="72"/>
                    <a:pt x="144" y="72"/>
                  </a:cubicBezTo>
                  <a:cubicBezTo>
                    <a:pt x="144" y="72"/>
                    <a:pt x="144" y="72"/>
                    <a:pt x="144" y="72"/>
                  </a:cubicBezTo>
                  <a:cubicBezTo>
                    <a:pt x="144" y="72"/>
                    <a:pt x="144" y="72"/>
                    <a:pt x="144" y="72"/>
                  </a:cubicBezTo>
                  <a:cubicBezTo>
                    <a:pt x="144" y="72"/>
                    <a:pt x="144" y="72"/>
                    <a:pt x="144" y="72"/>
                  </a:cubicBezTo>
                  <a:cubicBezTo>
                    <a:pt x="144" y="73"/>
                    <a:pt x="145" y="73"/>
                    <a:pt x="145" y="73"/>
                  </a:cubicBezTo>
                  <a:cubicBezTo>
                    <a:pt x="145" y="74"/>
                    <a:pt x="145" y="74"/>
                    <a:pt x="145" y="74"/>
                  </a:cubicBezTo>
                  <a:cubicBezTo>
                    <a:pt x="145" y="75"/>
                    <a:pt x="144" y="75"/>
                    <a:pt x="144" y="75"/>
                  </a:cubicBezTo>
                  <a:cubicBezTo>
                    <a:pt x="144" y="75"/>
                    <a:pt x="144" y="75"/>
                    <a:pt x="144" y="75"/>
                  </a:cubicBezTo>
                  <a:cubicBezTo>
                    <a:pt x="144" y="75"/>
                    <a:pt x="144" y="75"/>
                    <a:pt x="144" y="75"/>
                  </a:cubicBezTo>
                  <a:cubicBezTo>
                    <a:pt x="144" y="75"/>
                    <a:pt x="144" y="75"/>
                    <a:pt x="144" y="75"/>
                  </a:cubicBezTo>
                  <a:cubicBezTo>
                    <a:pt x="144" y="75"/>
                    <a:pt x="143" y="74"/>
                    <a:pt x="143" y="74"/>
                  </a:cubicBezTo>
                  <a:cubicBezTo>
                    <a:pt x="143" y="74"/>
                    <a:pt x="143" y="74"/>
                    <a:pt x="143" y="73"/>
                  </a:cubicBezTo>
                  <a:cubicBezTo>
                    <a:pt x="143" y="73"/>
                    <a:pt x="143" y="73"/>
                    <a:pt x="143" y="73"/>
                  </a:cubicBezTo>
                  <a:cubicBezTo>
                    <a:pt x="143" y="73"/>
                    <a:pt x="143" y="73"/>
                    <a:pt x="143" y="73"/>
                  </a:cubicBezTo>
                  <a:cubicBezTo>
                    <a:pt x="143" y="73"/>
                    <a:pt x="143" y="73"/>
                    <a:pt x="142" y="73"/>
                  </a:cubicBezTo>
                  <a:cubicBezTo>
                    <a:pt x="142" y="73"/>
                    <a:pt x="142" y="73"/>
                    <a:pt x="142" y="72"/>
                  </a:cubicBezTo>
                  <a:cubicBezTo>
                    <a:pt x="142" y="72"/>
                    <a:pt x="142" y="72"/>
                    <a:pt x="142" y="72"/>
                  </a:cubicBezTo>
                  <a:cubicBezTo>
                    <a:pt x="142" y="72"/>
                    <a:pt x="142" y="72"/>
                    <a:pt x="142" y="72"/>
                  </a:cubicBezTo>
                  <a:cubicBezTo>
                    <a:pt x="142" y="72"/>
                    <a:pt x="142" y="72"/>
                    <a:pt x="142" y="71"/>
                  </a:cubicBezTo>
                  <a:cubicBezTo>
                    <a:pt x="141" y="71"/>
                    <a:pt x="141" y="71"/>
                    <a:pt x="141" y="70"/>
                  </a:cubicBezTo>
                  <a:cubicBezTo>
                    <a:pt x="140" y="70"/>
                    <a:pt x="140" y="69"/>
                    <a:pt x="140" y="69"/>
                  </a:cubicBezTo>
                  <a:cubicBezTo>
                    <a:pt x="140" y="69"/>
                    <a:pt x="140" y="69"/>
                    <a:pt x="140" y="69"/>
                  </a:cubicBezTo>
                  <a:cubicBezTo>
                    <a:pt x="140" y="69"/>
                    <a:pt x="140" y="69"/>
                    <a:pt x="140" y="69"/>
                  </a:cubicBezTo>
                  <a:cubicBezTo>
                    <a:pt x="139" y="68"/>
                    <a:pt x="139" y="67"/>
                    <a:pt x="139" y="67"/>
                  </a:cubicBezTo>
                  <a:cubicBezTo>
                    <a:pt x="138" y="66"/>
                    <a:pt x="138" y="66"/>
                    <a:pt x="138" y="66"/>
                  </a:cubicBezTo>
                  <a:cubicBezTo>
                    <a:pt x="138" y="66"/>
                    <a:pt x="138" y="66"/>
                    <a:pt x="138" y="66"/>
                  </a:cubicBezTo>
                  <a:cubicBezTo>
                    <a:pt x="138" y="66"/>
                    <a:pt x="138" y="66"/>
                    <a:pt x="138" y="66"/>
                  </a:cubicBezTo>
                  <a:cubicBezTo>
                    <a:pt x="138" y="66"/>
                    <a:pt x="138" y="66"/>
                    <a:pt x="138" y="66"/>
                  </a:cubicBezTo>
                  <a:cubicBezTo>
                    <a:pt x="138" y="66"/>
                    <a:pt x="138" y="66"/>
                    <a:pt x="138" y="66"/>
                  </a:cubicBezTo>
                  <a:cubicBezTo>
                    <a:pt x="138" y="66"/>
                    <a:pt x="138" y="66"/>
                    <a:pt x="138" y="66"/>
                  </a:cubicBezTo>
                  <a:cubicBezTo>
                    <a:pt x="138" y="66"/>
                    <a:pt x="138" y="66"/>
                    <a:pt x="138" y="66"/>
                  </a:cubicBezTo>
                  <a:cubicBezTo>
                    <a:pt x="138" y="66"/>
                    <a:pt x="138" y="66"/>
                    <a:pt x="138" y="66"/>
                  </a:cubicBezTo>
                  <a:cubicBezTo>
                    <a:pt x="138" y="66"/>
                    <a:pt x="138" y="66"/>
                    <a:pt x="138" y="66"/>
                  </a:cubicBezTo>
                  <a:cubicBezTo>
                    <a:pt x="138" y="66"/>
                    <a:pt x="138" y="66"/>
                    <a:pt x="138" y="66"/>
                  </a:cubicBezTo>
                  <a:cubicBezTo>
                    <a:pt x="138" y="66"/>
                    <a:pt x="138" y="66"/>
                    <a:pt x="138" y="66"/>
                  </a:cubicBezTo>
                  <a:cubicBezTo>
                    <a:pt x="134" y="70"/>
                    <a:pt x="131" y="73"/>
                    <a:pt x="128" y="74"/>
                  </a:cubicBezTo>
                  <a:cubicBezTo>
                    <a:pt x="123" y="76"/>
                    <a:pt x="118" y="75"/>
                    <a:pt x="113" y="75"/>
                  </a:cubicBezTo>
                  <a:cubicBezTo>
                    <a:pt x="113" y="75"/>
                    <a:pt x="113" y="75"/>
                    <a:pt x="113" y="75"/>
                  </a:cubicBezTo>
                  <a:cubicBezTo>
                    <a:pt x="113" y="75"/>
                    <a:pt x="113" y="75"/>
                    <a:pt x="113" y="75"/>
                  </a:cubicBezTo>
                  <a:cubicBezTo>
                    <a:pt x="111" y="74"/>
                    <a:pt x="106" y="74"/>
                    <a:pt x="102" y="74"/>
                  </a:cubicBezTo>
                  <a:cubicBezTo>
                    <a:pt x="93" y="70"/>
                    <a:pt x="82" y="65"/>
                    <a:pt x="72" y="62"/>
                  </a:cubicBezTo>
                  <a:cubicBezTo>
                    <a:pt x="65" y="59"/>
                    <a:pt x="58" y="58"/>
                    <a:pt x="51" y="56"/>
                  </a:cubicBezTo>
                  <a:cubicBezTo>
                    <a:pt x="47" y="55"/>
                    <a:pt x="39" y="52"/>
                    <a:pt x="32" y="51"/>
                  </a:cubicBezTo>
                  <a:cubicBezTo>
                    <a:pt x="29" y="51"/>
                    <a:pt x="25" y="50"/>
                    <a:pt x="22" y="51"/>
                  </a:cubicBezTo>
                  <a:cubicBezTo>
                    <a:pt x="20" y="51"/>
                    <a:pt x="17" y="53"/>
                    <a:pt x="16" y="55"/>
                  </a:cubicBezTo>
                  <a:cubicBezTo>
                    <a:pt x="15" y="59"/>
                    <a:pt x="16" y="61"/>
                    <a:pt x="17" y="64"/>
                  </a:cubicBezTo>
                  <a:cubicBezTo>
                    <a:pt x="18" y="66"/>
                    <a:pt x="20" y="67"/>
                    <a:pt x="23" y="69"/>
                  </a:cubicBezTo>
                  <a:cubicBezTo>
                    <a:pt x="28" y="71"/>
                    <a:pt x="36" y="73"/>
                    <a:pt x="42" y="75"/>
                  </a:cubicBezTo>
                  <a:cubicBezTo>
                    <a:pt x="55" y="80"/>
                    <a:pt x="57" y="81"/>
                    <a:pt x="65" y="84"/>
                  </a:cubicBezTo>
                  <a:cubicBezTo>
                    <a:pt x="65" y="84"/>
                    <a:pt x="65" y="84"/>
                    <a:pt x="65" y="84"/>
                  </a:cubicBezTo>
                  <a:cubicBezTo>
                    <a:pt x="71" y="87"/>
                    <a:pt x="78" y="89"/>
                    <a:pt x="82" y="91"/>
                  </a:cubicBezTo>
                  <a:cubicBezTo>
                    <a:pt x="83" y="91"/>
                    <a:pt x="84" y="91"/>
                    <a:pt x="84" y="92"/>
                  </a:cubicBezTo>
                  <a:cubicBezTo>
                    <a:pt x="84" y="92"/>
                    <a:pt x="84" y="92"/>
                    <a:pt x="84" y="92"/>
                  </a:cubicBezTo>
                  <a:cubicBezTo>
                    <a:pt x="84" y="92"/>
                    <a:pt x="85" y="92"/>
                    <a:pt x="85" y="92"/>
                  </a:cubicBezTo>
                  <a:cubicBezTo>
                    <a:pt x="85" y="92"/>
                    <a:pt x="85" y="92"/>
                    <a:pt x="85" y="92"/>
                  </a:cubicBezTo>
                  <a:cubicBezTo>
                    <a:pt x="85" y="92"/>
                    <a:pt x="85" y="92"/>
                    <a:pt x="85" y="92"/>
                  </a:cubicBezTo>
                  <a:cubicBezTo>
                    <a:pt x="85" y="92"/>
                    <a:pt x="85" y="92"/>
                    <a:pt x="85" y="91"/>
                  </a:cubicBezTo>
                  <a:cubicBezTo>
                    <a:pt x="85" y="91"/>
                    <a:pt x="85" y="91"/>
                    <a:pt x="85" y="91"/>
                  </a:cubicBezTo>
                  <a:cubicBezTo>
                    <a:pt x="85" y="91"/>
                    <a:pt x="85" y="91"/>
                    <a:pt x="85" y="91"/>
                  </a:cubicBezTo>
                  <a:cubicBezTo>
                    <a:pt x="85" y="91"/>
                    <a:pt x="85" y="91"/>
                    <a:pt x="85" y="91"/>
                  </a:cubicBezTo>
                  <a:cubicBezTo>
                    <a:pt x="85" y="91"/>
                    <a:pt x="85" y="91"/>
                    <a:pt x="85" y="91"/>
                  </a:cubicBezTo>
                  <a:cubicBezTo>
                    <a:pt x="85" y="91"/>
                    <a:pt x="85" y="91"/>
                    <a:pt x="85" y="91"/>
                  </a:cubicBezTo>
                  <a:cubicBezTo>
                    <a:pt x="85" y="91"/>
                    <a:pt x="85" y="91"/>
                    <a:pt x="85" y="91"/>
                  </a:cubicBezTo>
                  <a:cubicBezTo>
                    <a:pt x="85" y="91"/>
                    <a:pt x="85" y="90"/>
                    <a:pt x="84" y="90"/>
                  </a:cubicBezTo>
                  <a:cubicBezTo>
                    <a:pt x="84" y="90"/>
                    <a:pt x="84" y="90"/>
                    <a:pt x="84" y="90"/>
                  </a:cubicBezTo>
                  <a:cubicBezTo>
                    <a:pt x="84" y="90"/>
                    <a:pt x="84" y="90"/>
                    <a:pt x="84" y="90"/>
                  </a:cubicBezTo>
                  <a:cubicBezTo>
                    <a:pt x="84" y="89"/>
                    <a:pt x="84" y="88"/>
                    <a:pt x="84" y="88"/>
                  </a:cubicBezTo>
                  <a:cubicBezTo>
                    <a:pt x="84" y="87"/>
                    <a:pt x="84" y="86"/>
                    <a:pt x="83" y="85"/>
                  </a:cubicBezTo>
                  <a:cubicBezTo>
                    <a:pt x="83" y="85"/>
                    <a:pt x="83" y="85"/>
                    <a:pt x="83" y="85"/>
                  </a:cubicBezTo>
                  <a:cubicBezTo>
                    <a:pt x="83" y="85"/>
                    <a:pt x="83" y="85"/>
                    <a:pt x="83" y="85"/>
                  </a:cubicBezTo>
                  <a:cubicBezTo>
                    <a:pt x="83" y="85"/>
                    <a:pt x="83" y="85"/>
                    <a:pt x="83" y="85"/>
                  </a:cubicBezTo>
                  <a:cubicBezTo>
                    <a:pt x="83" y="85"/>
                    <a:pt x="83" y="85"/>
                    <a:pt x="83" y="85"/>
                  </a:cubicBezTo>
                  <a:cubicBezTo>
                    <a:pt x="83" y="85"/>
                    <a:pt x="83" y="85"/>
                    <a:pt x="83" y="85"/>
                  </a:cubicBezTo>
                  <a:cubicBezTo>
                    <a:pt x="83" y="84"/>
                    <a:pt x="83" y="84"/>
                    <a:pt x="83" y="84"/>
                  </a:cubicBezTo>
                  <a:cubicBezTo>
                    <a:pt x="83" y="84"/>
                    <a:pt x="83" y="84"/>
                    <a:pt x="83" y="83"/>
                  </a:cubicBezTo>
                  <a:cubicBezTo>
                    <a:pt x="83" y="83"/>
                    <a:pt x="83" y="83"/>
                    <a:pt x="83" y="83"/>
                  </a:cubicBezTo>
                  <a:cubicBezTo>
                    <a:pt x="83" y="83"/>
                    <a:pt x="83" y="83"/>
                    <a:pt x="83" y="83"/>
                  </a:cubicBezTo>
                  <a:cubicBezTo>
                    <a:pt x="83" y="83"/>
                    <a:pt x="83" y="83"/>
                    <a:pt x="83" y="83"/>
                  </a:cubicBezTo>
                  <a:cubicBezTo>
                    <a:pt x="83" y="83"/>
                    <a:pt x="83" y="83"/>
                    <a:pt x="83" y="83"/>
                  </a:cubicBezTo>
                  <a:cubicBezTo>
                    <a:pt x="83" y="83"/>
                    <a:pt x="83" y="83"/>
                    <a:pt x="83" y="83"/>
                  </a:cubicBezTo>
                  <a:cubicBezTo>
                    <a:pt x="83" y="83"/>
                    <a:pt x="83" y="83"/>
                    <a:pt x="83" y="83"/>
                  </a:cubicBezTo>
                  <a:cubicBezTo>
                    <a:pt x="82" y="83"/>
                    <a:pt x="82" y="82"/>
                    <a:pt x="82" y="81"/>
                  </a:cubicBezTo>
                  <a:cubicBezTo>
                    <a:pt x="82" y="81"/>
                    <a:pt x="82" y="81"/>
                    <a:pt x="82" y="81"/>
                  </a:cubicBezTo>
                  <a:cubicBezTo>
                    <a:pt x="82" y="81"/>
                    <a:pt x="82" y="81"/>
                    <a:pt x="82" y="81"/>
                  </a:cubicBezTo>
                  <a:cubicBezTo>
                    <a:pt x="82" y="81"/>
                    <a:pt x="82" y="81"/>
                    <a:pt x="82" y="80"/>
                  </a:cubicBezTo>
                  <a:cubicBezTo>
                    <a:pt x="82" y="80"/>
                    <a:pt x="83" y="80"/>
                    <a:pt x="83" y="81"/>
                  </a:cubicBezTo>
                  <a:cubicBezTo>
                    <a:pt x="83" y="81"/>
                    <a:pt x="84" y="81"/>
                    <a:pt x="84" y="81"/>
                  </a:cubicBezTo>
                  <a:cubicBezTo>
                    <a:pt x="84" y="82"/>
                    <a:pt x="85" y="82"/>
                    <a:pt x="85" y="83"/>
                  </a:cubicBezTo>
                  <a:cubicBezTo>
                    <a:pt x="85" y="83"/>
                    <a:pt x="85" y="83"/>
                    <a:pt x="85" y="83"/>
                  </a:cubicBezTo>
                  <a:cubicBezTo>
                    <a:pt x="85" y="83"/>
                    <a:pt x="85" y="83"/>
                    <a:pt x="85" y="83"/>
                  </a:cubicBezTo>
                  <a:cubicBezTo>
                    <a:pt x="85" y="83"/>
                    <a:pt x="85" y="83"/>
                    <a:pt x="85" y="83"/>
                  </a:cubicBezTo>
                  <a:cubicBezTo>
                    <a:pt x="85" y="84"/>
                    <a:pt x="85" y="84"/>
                    <a:pt x="85" y="84"/>
                  </a:cubicBezTo>
                  <a:cubicBezTo>
                    <a:pt x="85" y="84"/>
                    <a:pt x="85" y="84"/>
                    <a:pt x="85" y="84"/>
                  </a:cubicBezTo>
                  <a:cubicBezTo>
                    <a:pt x="85" y="84"/>
                    <a:pt x="85" y="84"/>
                    <a:pt x="85" y="84"/>
                  </a:cubicBezTo>
                  <a:cubicBezTo>
                    <a:pt x="86" y="84"/>
                    <a:pt x="86" y="85"/>
                    <a:pt x="86" y="85"/>
                  </a:cubicBezTo>
                  <a:cubicBezTo>
                    <a:pt x="86" y="85"/>
                    <a:pt x="86" y="86"/>
                    <a:pt x="86" y="86"/>
                  </a:cubicBezTo>
                  <a:cubicBezTo>
                    <a:pt x="86" y="86"/>
                    <a:pt x="86" y="86"/>
                    <a:pt x="86" y="86"/>
                  </a:cubicBezTo>
                  <a:cubicBezTo>
                    <a:pt x="86" y="86"/>
                    <a:pt x="86" y="86"/>
                    <a:pt x="86" y="86"/>
                  </a:cubicBezTo>
                  <a:cubicBezTo>
                    <a:pt x="86" y="86"/>
                    <a:pt x="86" y="86"/>
                    <a:pt x="87" y="86"/>
                  </a:cubicBezTo>
                  <a:cubicBezTo>
                    <a:pt x="87" y="86"/>
                    <a:pt x="87" y="86"/>
                    <a:pt x="87" y="86"/>
                  </a:cubicBezTo>
                  <a:cubicBezTo>
                    <a:pt x="87" y="86"/>
                    <a:pt x="87" y="86"/>
                    <a:pt x="87" y="86"/>
                  </a:cubicBezTo>
                  <a:cubicBezTo>
                    <a:pt x="88" y="87"/>
                    <a:pt x="89" y="86"/>
                    <a:pt x="90" y="86"/>
                  </a:cubicBezTo>
                  <a:cubicBezTo>
                    <a:pt x="90" y="86"/>
                    <a:pt x="91" y="85"/>
                    <a:pt x="91" y="85"/>
                  </a:cubicBezTo>
                  <a:cubicBezTo>
                    <a:pt x="91" y="85"/>
                    <a:pt x="91" y="85"/>
                    <a:pt x="91" y="85"/>
                  </a:cubicBezTo>
                  <a:cubicBezTo>
                    <a:pt x="91" y="85"/>
                    <a:pt x="91" y="85"/>
                    <a:pt x="91" y="85"/>
                  </a:cubicBezTo>
                  <a:cubicBezTo>
                    <a:pt x="91" y="84"/>
                    <a:pt x="91" y="84"/>
                    <a:pt x="91" y="84"/>
                  </a:cubicBezTo>
                  <a:cubicBezTo>
                    <a:pt x="91" y="84"/>
                    <a:pt x="91" y="84"/>
                    <a:pt x="91" y="84"/>
                  </a:cubicBezTo>
                  <a:cubicBezTo>
                    <a:pt x="91" y="84"/>
                    <a:pt x="91" y="84"/>
                    <a:pt x="92" y="83"/>
                  </a:cubicBezTo>
                  <a:cubicBezTo>
                    <a:pt x="92" y="83"/>
                    <a:pt x="92" y="83"/>
                    <a:pt x="92" y="83"/>
                  </a:cubicBezTo>
                  <a:cubicBezTo>
                    <a:pt x="92" y="83"/>
                    <a:pt x="92" y="83"/>
                    <a:pt x="92" y="83"/>
                  </a:cubicBezTo>
                  <a:cubicBezTo>
                    <a:pt x="92" y="83"/>
                    <a:pt x="92" y="83"/>
                    <a:pt x="92" y="83"/>
                  </a:cubicBezTo>
                  <a:cubicBezTo>
                    <a:pt x="92" y="82"/>
                    <a:pt x="92" y="81"/>
                    <a:pt x="93" y="80"/>
                  </a:cubicBezTo>
                  <a:cubicBezTo>
                    <a:pt x="93" y="79"/>
                    <a:pt x="93" y="78"/>
                    <a:pt x="94" y="77"/>
                  </a:cubicBezTo>
                  <a:cubicBezTo>
                    <a:pt x="94" y="77"/>
                    <a:pt x="94" y="76"/>
                    <a:pt x="94" y="75"/>
                  </a:cubicBezTo>
                  <a:cubicBezTo>
                    <a:pt x="95" y="74"/>
                    <a:pt x="95" y="74"/>
                    <a:pt x="95" y="74"/>
                  </a:cubicBezTo>
                  <a:cubicBezTo>
                    <a:pt x="95" y="74"/>
                    <a:pt x="95" y="74"/>
                    <a:pt x="96" y="74"/>
                  </a:cubicBezTo>
                  <a:cubicBezTo>
                    <a:pt x="96" y="74"/>
                    <a:pt x="96" y="74"/>
                    <a:pt x="96" y="74"/>
                  </a:cubicBezTo>
                  <a:cubicBezTo>
                    <a:pt x="96" y="74"/>
                    <a:pt x="96" y="75"/>
                    <a:pt x="96" y="75"/>
                  </a:cubicBezTo>
                  <a:cubicBezTo>
                    <a:pt x="96" y="76"/>
                    <a:pt x="96" y="77"/>
                    <a:pt x="96" y="77"/>
                  </a:cubicBezTo>
                  <a:cubicBezTo>
                    <a:pt x="95" y="79"/>
                    <a:pt x="95" y="79"/>
                    <a:pt x="95" y="80"/>
                  </a:cubicBezTo>
                  <a:cubicBezTo>
                    <a:pt x="95" y="80"/>
                    <a:pt x="95" y="80"/>
                    <a:pt x="95" y="80"/>
                  </a:cubicBezTo>
                  <a:cubicBezTo>
                    <a:pt x="95" y="80"/>
                    <a:pt x="95" y="80"/>
                    <a:pt x="95" y="80"/>
                  </a:cubicBezTo>
                  <a:cubicBezTo>
                    <a:pt x="95" y="80"/>
                    <a:pt x="95" y="80"/>
                    <a:pt x="95" y="80"/>
                  </a:cubicBezTo>
                  <a:cubicBezTo>
                    <a:pt x="95" y="81"/>
                    <a:pt x="94" y="82"/>
                    <a:pt x="94" y="82"/>
                  </a:cubicBezTo>
                  <a:cubicBezTo>
                    <a:pt x="94" y="83"/>
                    <a:pt x="94" y="83"/>
                    <a:pt x="94" y="83"/>
                  </a:cubicBezTo>
                  <a:cubicBezTo>
                    <a:pt x="94" y="84"/>
                    <a:pt x="94" y="84"/>
                    <a:pt x="94" y="84"/>
                  </a:cubicBezTo>
                  <a:cubicBezTo>
                    <a:pt x="94" y="84"/>
                    <a:pt x="94" y="84"/>
                    <a:pt x="94" y="84"/>
                  </a:cubicBezTo>
                  <a:cubicBezTo>
                    <a:pt x="95" y="84"/>
                    <a:pt x="95" y="84"/>
                    <a:pt x="95" y="84"/>
                  </a:cubicBezTo>
                  <a:cubicBezTo>
                    <a:pt x="95" y="84"/>
                    <a:pt x="95" y="84"/>
                    <a:pt x="95" y="84"/>
                  </a:cubicBezTo>
                  <a:cubicBezTo>
                    <a:pt x="95" y="84"/>
                    <a:pt x="95" y="84"/>
                    <a:pt x="95" y="84"/>
                  </a:cubicBezTo>
                  <a:cubicBezTo>
                    <a:pt x="95" y="84"/>
                    <a:pt x="95" y="84"/>
                    <a:pt x="95" y="84"/>
                  </a:cubicBezTo>
                  <a:cubicBezTo>
                    <a:pt x="95" y="84"/>
                    <a:pt x="95" y="84"/>
                    <a:pt x="95" y="84"/>
                  </a:cubicBezTo>
                  <a:cubicBezTo>
                    <a:pt x="95" y="84"/>
                    <a:pt x="95" y="84"/>
                    <a:pt x="95" y="84"/>
                  </a:cubicBezTo>
                  <a:cubicBezTo>
                    <a:pt x="95" y="84"/>
                    <a:pt x="95" y="84"/>
                    <a:pt x="95" y="84"/>
                  </a:cubicBezTo>
                  <a:cubicBezTo>
                    <a:pt x="95" y="83"/>
                    <a:pt x="96" y="82"/>
                    <a:pt x="96" y="81"/>
                  </a:cubicBezTo>
                  <a:cubicBezTo>
                    <a:pt x="97" y="80"/>
                    <a:pt x="97" y="80"/>
                    <a:pt x="98" y="78"/>
                  </a:cubicBezTo>
                  <a:cubicBezTo>
                    <a:pt x="99" y="77"/>
                    <a:pt x="99" y="76"/>
                    <a:pt x="100" y="75"/>
                  </a:cubicBezTo>
                  <a:cubicBezTo>
                    <a:pt x="100" y="75"/>
                    <a:pt x="100" y="75"/>
                    <a:pt x="100" y="75"/>
                  </a:cubicBezTo>
                  <a:cubicBezTo>
                    <a:pt x="100" y="75"/>
                    <a:pt x="101" y="75"/>
                    <a:pt x="101" y="75"/>
                  </a:cubicBezTo>
                  <a:cubicBezTo>
                    <a:pt x="101" y="75"/>
                    <a:pt x="101" y="75"/>
                    <a:pt x="101" y="75"/>
                  </a:cubicBezTo>
                  <a:cubicBezTo>
                    <a:pt x="101" y="75"/>
                    <a:pt x="101" y="75"/>
                    <a:pt x="101" y="75"/>
                  </a:cubicBezTo>
                  <a:cubicBezTo>
                    <a:pt x="101" y="75"/>
                    <a:pt x="101" y="76"/>
                    <a:pt x="101" y="76"/>
                  </a:cubicBezTo>
                  <a:cubicBezTo>
                    <a:pt x="101" y="76"/>
                    <a:pt x="101" y="76"/>
                    <a:pt x="101" y="76"/>
                  </a:cubicBezTo>
                  <a:cubicBezTo>
                    <a:pt x="101" y="76"/>
                    <a:pt x="101" y="76"/>
                    <a:pt x="101" y="77"/>
                  </a:cubicBezTo>
                  <a:cubicBezTo>
                    <a:pt x="101" y="77"/>
                    <a:pt x="100" y="78"/>
                    <a:pt x="100" y="79"/>
                  </a:cubicBezTo>
                  <a:cubicBezTo>
                    <a:pt x="99" y="80"/>
                    <a:pt x="98" y="82"/>
                    <a:pt x="98" y="83"/>
                  </a:cubicBezTo>
                  <a:cubicBezTo>
                    <a:pt x="97" y="84"/>
                    <a:pt x="97" y="84"/>
                    <a:pt x="97" y="85"/>
                  </a:cubicBezTo>
                  <a:cubicBezTo>
                    <a:pt x="97" y="85"/>
                    <a:pt x="97" y="85"/>
                    <a:pt x="97" y="85"/>
                  </a:cubicBezTo>
                  <a:cubicBezTo>
                    <a:pt x="97" y="85"/>
                    <a:pt x="97" y="85"/>
                    <a:pt x="97" y="86"/>
                  </a:cubicBezTo>
                  <a:cubicBezTo>
                    <a:pt x="97" y="86"/>
                    <a:pt x="97" y="86"/>
                    <a:pt x="97" y="86"/>
                  </a:cubicBezTo>
                  <a:cubicBezTo>
                    <a:pt x="97" y="86"/>
                    <a:pt x="97" y="86"/>
                    <a:pt x="97" y="86"/>
                  </a:cubicBezTo>
                  <a:cubicBezTo>
                    <a:pt x="97" y="86"/>
                    <a:pt x="97" y="86"/>
                    <a:pt x="97" y="86"/>
                  </a:cubicBezTo>
                  <a:cubicBezTo>
                    <a:pt x="97" y="86"/>
                    <a:pt x="97" y="86"/>
                    <a:pt x="97" y="86"/>
                  </a:cubicBezTo>
                  <a:cubicBezTo>
                    <a:pt x="97" y="86"/>
                    <a:pt x="97" y="86"/>
                    <a:pt x="97" y="86"/>
                  </a:cubicBezTo>
                  <a:cubicBezTo>
                    <a:pt x="97" y="86"/>
                    <a:pt x="97" y="86"/>
                    <a:pt x="97" y="86"/>
                  </a:cubicBezTo>
                  <a:cubicBezTo>
                    <a:pt x="97" y="86"/>
                    <a:pt x="97" y="86"/>
                    <a:pt x="97" y="86"/>
                  </a:cubicBezTo>
                  <a:cubicBezTo>
                    <a:pt x="97" y="86"/>
                    <a:pt x="97" y="86"/>
                    <a:pt x="97" y="86"/>
                  </a:cubicBezTo>
                  <a:cubicBezTo>
                    <a:pt x="97" y="86"/>
                    <a:pt x="97" y="86"/>
                    <a:pt x="97" y="86"/>
                  </a:cubicBezTo>
                  <a:cubicBezTo>
                    <a:pt x="97" y="86"/>
                    <a:pt x="97" y="86"/>
                    <a:pt x="97" y="86"/>
                  </a:cubicBezTo>
                  <a:cubicBezTo>
                    <a:pt x="97" y="86"/>
                    <a:pt x="97" y="86"/>
                    <a:pt x="97" y="86"/>
                  </a:cubicBezTo>
                  <a:cubicBezTo>
                    <a:pt x="97" y="86"/>
                    <a:pt x="97" y="86"/>
                    <a:pt x="97" y="86"/>
                  </a:cubicBezTo>
                  <a:cubicBezTo>
                    <a:pt x="98" y="85"/>
                    <a:pt x="98" y="85"/>
                    <a:pt x="99" y="84"/>
                  </a:cubicBezTo>
                  <a:cubicBezTo>
                    <a:pt x="99" y="83"/>
                    <a:pt x="100" y="83"/>
                    <a:pt x="100" y="82"/>
                  </a:cubicBezTo>
                  <a:cubicBezTo>
                    <a:pt x="101" y="82"/>
                    <a:pt x="101" y="82"/>
                    <a:pt x="101" y="81"/>
                  </a:cubicBezTo>
                  <a:cubicBezTo>
                    <a:pt x="102" y="81"/>
                    <a:pt x="102" y="80"/>
                    <a:pt x="102" y="80"/>
                  </a:cubicBezTo>
                  <a:cubicBezTo>
                    <a:pt x="103" y="79"/>
                    <a:pt x="103" y="79"/>
                    <a:pt x="103" y="79"/>
                  </a:cubicBezTo>
                  <a:cubicBezTo>
                    <a:pt x="103" y="79"/>
                    <a:pt x="104" y="79"/>
                    <a:pt x="104" y="79"/>
                  </a:cubicBezTo>
                  <a:cubicBezTo>
                    <a:pt x="104" y="79"/>
                    <a:pt x="104" y="79"/>
                    <a:pt x="104" y="80"/>
                  </a:cubicBezTo>
                  <a:cubicBezTo>
                    <a:pt x="104" y="80"/>
                    <a:pt x="104" y="80"/>
                    <a:pt x="104" y="80"/>
                  </a:cubicBezTo>
                  <a:cubicBezTo>
                    <a:pt x="104" y="81"/>
                    <a:pt x="103" y="81"/>
                    <a:pt x="103" y="82"/>
                  </a:cubicBezTo>
                  <a:cubicBezTo>
                    <a:pt x="102" y="83"/>
                    <a:pt x="102" y="84"/>
                    <a:pt x="102" y="84"/>
                  </a:cubicBezTo>
                  <a:cubicBezTo>
                    <a:pt x="101" y="84"/>
                    <a:pt x="101" y="85"/>
                    <a:pt x="101" y="85"/>
                  </a:cubicBezTo>
                  <a:cubicBezTo>
                    <a:pt x="101" y="85"/>
                    <a:pt x="101" y="85"/>
                    <a:pt x="101" y="85"/>
                  </a:cubicBezTo>
                  <a:cubicBezTo>
                    <a:pt x="101" y="85"/>
                    <a:pt x="101" y="85"/>
                    <a:pt x="101" y="85"/>
                  </a:cubicBezTo>
                  <a:cubicBezTo>
                    <a:pt x="101" y="85"/>
                    <a:pt x="100" y="86"/>
                    <a:pt x="100" y="86"/>
                  </a:cubicBezTo>
                  <a:cubicBezTo>
                    <a:pt x="100" y="86"/>
                    <a:pt x="99" y="87"/>
                    <a:pt x="99" y="87"/>
                  </a:cubicBezTo>
                  <a:cubicBezTo>
                    <a:pt x="99" y="87"/>
                    <a:pt x="99" y="88"/>
                    <a:pt x="99" y="88"/>
                  </a:cubicBezTo>
                  <a:cubicBezTo>
                    <a:pt x="99" y="88"/>
                    <a:pt x="99" y="89"/>
                    <a:pt x="99" y="89"/>
                  </a:cubicBezTo>
                  <a:cubicBezTo>
                    <a:pt x="99" y="89"/>
                    <a:pt x="99" y="89"/>
                    <a:pt x="99" y="89"/>
                  </a:cubicBezTo>
                  <a:cubicBezTo>
                    <a:pt x="99" y="89"/>
                    <a:pt x="99" y="89"/>
                    <a:pt x="99" y="89"/>
                  </a:cubicBezTo>
                  <a:cubicBezTo>
                    <a:pt x="99" y="89"/>
                    <a:pt x="99" y="89"/>
                    <a:pt x="99" y="89"/>
                  </a:cubicBezTo>
                  <a:cubicBezTo>
                    <a:pt x="100" y="89"/>
                    <a:pt x="100" y="89"/>
                    <a:pt x="100" y="89"/>
                  </a:cubicBezTo>
                  <a:cubicBezTo>
                    <a:pt x="100" y="89"/>
                    <a:pt x="100" y="89"/>
                    <a:pt x="100" y="89"/>
                  </a:cubicBezTo>
                  <a:cubicBezTo>
                    <a:pt x="101" y="89"/>
                    <a:pt x="101" y="89"/>
                    <a:pt x="101" y="89"/>
                  </a:cubicBezTo>
                  <a:cubicBezTo>
                    <a:pt x="101" y="89"/>
                    <a:pt x="101" y="89"/>
                    <a:pt x="101" y="89"/>
                  </a:cubicBezTo>
                  <a:cubicBezTo>
                    <a:pt x="101" y="89"/>
                    <a:pt x="101" y="89"/>
                    <a:pt x="101" y="89"/>
                  </a:cubicBezTo>
                  <a:cubicBezTo>
                    <a:pt x="101" y="89"/>
                    <a:pt x="102" y="89"/>
                    <a:pt x="102" y="89"/>
                  </a:cubicBezTo>
                  <a:cubicBezTo>
                    <a:pt x="102" y="88"/>
                    <a:pt x="103" y="88"/>
                    <a:pt x="103" y="88"/>
                  </a:cubicBezTo>
                  <a:cubicBezTo>
                    <a:pt x="103" y="88"/>
                    <a:pt x="103" y="88"/>
                    <a:pt x="103" y="88"/>
                  </a:cubicBezTo>
                  <a:cubicBezTo>
                    <a:pt x="103" y="88"/>
                    <a:pt x="103" y="88"/>
                    <a:pt x="103" y="88"/>
                  </a:cubicBezTo>
                  <a:cubicBezTo>
                    <a:pt x="103" y="88"/>
                    <a:pt x="103" y="88"/>
                    <a:pt x="104" y="88"/>
                  </a:cubicBezTo>
                  <a:cubicBezTo>
                    <a:pt x="104" y="88"/>
                    <a:pt x="105" y="87"/>
                    <a:pt x="105" y="87"/>
                  </a:cubicBezTo>
                  <a:cubicBezTo>
                    <a:pt x="105" y="87"/>
                    <a:pt x="106" y="87"/>
                    <a:pt x="106" y="87"/>
                  </a:cubicBezTo>
                  <a:cubicBezTo>
                    <a:pt x="106" y="87"/>
                    <a:pt x="106" y="87"/>
                    <a:pt x="106" y="87"/>
                  </a:cubicBezTo>
                  <a:cubicBezTo>
                    <a:pt x="106" y="87"/>
                    <a:pt x="106" y="87"/>
                    <a:pt x="106" y="87"/>
                  </a:cubicBezTo>
                  <a:cubicBezTo>
                    <a:pt x="106" y="88"/>
                    <a:pt x="106" y="88"/>
                    <a:pt x="106" y="88"/>
                  </a:cubicBezTo>
                  <a:cubicBezTo>
                    <a:pt x="106" y="88"/>
                    <a:pt x="105" y="89"/>
                    <a:pt x="104" y="90"/>
                  </a:cubicBezTo>
                  <a:cubicBezTo>
                    <a:pt x="103" y="90"/>
                    <a:pt x="103" y="90"/>
                    <a:pt x="102" y="90"/>
                  </a:cubicBezTo>
                  <a:cubicBezTo>
                    <a:pt x="102" y="90"/>
                    <a:pt x="102" y="90"/>
                    <a:pt x="102" y="90"/>
                  </a:cubicBezTo>
                  <a:cubicBezTo>
                    <a:pt x="102" y="90"/>
                    <a:pt x="102" y="90"/>
                    <a:pt x="102" y="90"/>
                  </a:cubicBezTo>
                  <a:cubicBezTo>
                    <a:pt x="102" y="91"/>
                    <a:pt x="102" y="91"/>
                    <a:pt x="102" y="91"/>
                  </a:cubicBezTo>
                  <a:cubicBezTo>
                    <a:pt x="102" y="91"/>
                    <a:pt x="102" y="91"/>
                    <a:pt x="102" y="91"/>
                  </a:cubicBezTo>
                  <a:cubicBezTo>
                    <a:pt x="101" y="91"/>
                    <a:pt x="100" y="91"/>
                    <a:pt x="100" y="92"/>
                  </a:cubicBezTo>
                  <a:cubicBezTo>
                    <a:pt x="100" y="92"/>
                    <a:pt x="100" y="92"/>
                    <a:pt x="100" y="92"/>
                  </a:cubicBezTo>
                  <a:cubicBezTo>
                    <a:pt x="100" y="92"/>
                    <a:pt x="100" y="92"/>
                    <a:pt x="100" y="92"/>
                  </a:cubicBezTo>
                  <a:cubicBezTo>
                    <a:pt x="100" y="92"/>
                    <a:pt x="100" y="92"/>
                    <a:pt x="100" y="92"/>
                  </a:cubicBezTo>
                  <a:cubicBezTo>
                    <a:pt x="100" y="92"/>
                    <a:pt x="100" y="92"/>
                    <a:pt x="100" y="92"/>
                  </a:cubicBezTo>
                  <a:cubicBezTo>
                    <a:pt x="97" y="94"/>
                    <a:pt x="96" y="95"/>
                    <a:pt x="94" y="96"/>
                  </a:cubicBezTo>
                  <a:cubicBezTo>
                    <a:pt x="94" y="96"/>
                    <a:pt x="94" y="96"/>
                    <a:pt x="94" y="96"/>
                  </a:cubicBezTo>
                  <a:cubicBezTo>
                    <a:pt x="93" y="97"/>
                    <a:pt x="91" y="98"/>
                    <a:pt x="89" y="97"/>
                  </a:cubicBezTo>
                  <a:cubicBezTo>
                    <a:pt x="89" y="97"/>
                    <a:pt x="89" y="97"/>
                    <a:pt x="89" y="97"/>
                  </a:cubicBezTo>
                  <a:cubicBezTo>
                    <a:pt x="89" y="97"/>
                    <a:pt x="89" y="97"/>
                    <a:pt x="89" y="97"/>
                  </a:cubicBezTo>
                  <a:cubicBezTo>
                    <a:pt x="89" y="97"/>
                    <a:pt x="89" y="97"/>
                    <a:pt x="89" y="97"/>
                  </a:cubicBezTo>
                  <a:cubicBezTo>
                    <a:pt x="83" y="95"/>
                    <a:pt x="73" y="92"/>
                    <a:pt x="64" y="91"/>
                  </a:cubicBezTo>
                  <a:cubicBezTo>
                    <a:pt x="53" y="89"/>
                    <a:pt x="51" y="90"/>
                    <a:pt x="32" y="88"/>
                  </a:cubicBezTo>
                  <a:cubicBezTo>
                    <a:pt x="22" y="87"/>
                    <a:pt x="15" y="86"/>
                    <a:pt x="9" y="86"/>
                  </a:cubicBezTo>
                  <a:cubicBezTo>
                    <a:pt x="7" y="86"/>
                    <a:pt x="4" y="87"/>
                    <a:pt x="3" y="88"/>
                  </a:cubicBezTo>
                  <a:cubicBezTo>
                    <a:pt x="2" y="89"/>
                    <a:pt x="1" y="90"/>
                    <a:pt x="1" y="92"/>
                  </a:cubicBezTo>
                  <a:cubicBezTo>
                    <a:pt x="1" y="92"/>
                    <a:pt x="1" y="92"/>
                    <a:pt x="1" y="92"/>
                  </a:cubicBezTo>
                  <a:close/>
                  <a:moveTo>
                    <a:pt x="83" y="85"/>
                  </a:moveTo>
                  <a:cubicBezTo>
                    <a:pt x="83" y="85"/>
                    <a:pt x="83" y="85"/>
                    <a:pt x="83" y="85"/>
                  </a:cubicBezTo>
                  <a:cubicBezTo>
                    <a:pt x="83" y="85"/>
                    <a:pt x="83" y="85"/>
                    <a:pt x="83" y="85"/>
                  </a:cubicBezTo>
                  <a:cubicBezTo>
                    <a:pt x="83" y="85"/>
                    <a:pt x="83" y="85"/>
                    <a:pt x="83" y="85"/>
                  </a:cubicBezTo>
                  <a:cubicBezTo>
                    <a:pt x="83" y="85"/>
                    <a:pt x="83" y="85"/>
                    <a:pt x="83" y="85"/>
                  </a:cubicBezTo>
                  <a:cubicBezTo>
                    <a:pt x="83" y="85"/>
                    <a:pt x="83" y="85"/>
                    <a:pt x="83" y="85"/>
                  </a:cubicBezTo>
                  <a:close/>
                  <a:moveTo>
                    <a:pt x="91" y="84"/>
                  </a:moveTo>
                  <a:cubicBezTo>
                    <a:pt x="91" y="84"/>
                    <a:pt x="91" y="84"/>
                    <a:pt x="91" y="84"/>
                  </a:cubicBezTo>
                  <a:cubicBezTo>
                    <a:pt x="91" y="84"/>
                    <a:pt x="91" y="84"/>
                    <a:pt x="91" y="84"/>
                  </a:cubicBezTo>
                  <a:cubicBezTo>
                    <a:pt x="91" y="84"/>
                    <a:pt x="91" y="84"/>
                    <a:pt x="91" y="84"/>
                  </a:cubicBezTo>
                  <a:cubicBezTo>
                    <a:pt x="91" y="84"/>
                    <a:pt x="91" y="84"/>
                    <a:pt x="91" y="84"/>
                  </a:cubicBezTo>
                  <a:cubicBezTo>
                    <a:pt x="91" y="84"/>
                    <a:pt x="91" y="84"/>
                    <a:pt x="91" y="84"/>
                  </a:cubicBezTo>
                  <a:cubicBezTo>
                    <a:pt x="91" y="84"/>
                    <a:pt x="91" y="84"/>
                    <a:pt x="91" y="84"/>
                  </a:cubicBezTo>
                  <a:cubicBezTo>
                    <a:pt x="91" y="84"/>
                    <a:pt x="91" y="84"/>
                    <a:pt x="91" y="84"/>
                  </a:cubicBezTo>
                  <a:cubicBezTo>
                    <a:pt x="91" y="84"/>
                    <a:pt x="91" y="84"/>
                    <a:pt x="91" y="84"/>
                  </a:cubicBezTo>
                  <a:cubicBezTo>
                    <a:pt x="91" y="84"/>
                    <a:pt x="91" y="84"/>
                    <a:pt x="91" y="84"/>
                  </a:cubicBezTo>
                  <a:close/>
                </a:path>
              </a:pathLst>
            </a:custGeom>
            <a:solidFill>
              <a:srgbClr val="33CCCC"/>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6">
              <a:extLst>
                <a:ext uri="{FF2B5EF4-FFF2-40B4-BE49-F238E27FC236}">
                  <a16:creationId xmlns:a16="http://schemas.microsoft.com/office/drawing/2014/main" id="{3753F007-56B9-4699-AF10-E4EF80E9294E}"/>
                </a:ext>
              </a:extLst>
            </p:cNvPr>
            <p:cNvSpPr>
              <a:spLocks noEditPoints="1"/>
            </p:cNvSpPr>
            <p:nvPr/>
          </p:nvSpPr>
          <p:spPr bwMode="auto">
            <a:xfrm>
              <a:off x="10926770" y="4093170"/>
              <a:ext cx="692824" cy="657045"/>
            </a:xfrm>
            <a:custGeom>
              <a:avLst/>
              <a:gdLst>
                <a:gd name="T0" fmla="*/ 245 w 270"/>
                <a:gd name="T1" fmla="*/ 78 h 256"/>
                <a:gd name="T2" fmla="*/ 140 w 270"/>
                <a:gd name="T3" fmla="*/ 47 h 256"/>
                <a:gd name="T4" fmla="*/ 147 w 270"/>
                <a:gd name="T5" fmla="*/ 39 h 256"/>
                <a:gd name="T6" fmla="*/ 151 w 270"/>
                <a:gd name="T7" fmla="*/ 37 h 256"/>
                <a:gd name="T8" fmla="*/ 154 w 270"/>
                <a:gd name="T9" fmla="*/ 34 h 256"/>
                <a:gd name="T10" fmla="*/ 149 w 270"/>
                <a:gd name="T11" fmla="*/ 27 h 256"/>
                <a:gd name="T12" fmla="*/ 154 w 270"/>
                <a:gd name="T13" fmla="*/ 27 h 256"/>
                <a:gd name="T14" fmla="*/ 155 w 270"/>
                <a:gd name="T15" fmla="*/ 27 h 256"/>
                <a:gd name="T16" fmla="*/ 157 w 270"/>
                <a:gd name="T17" fmla="*/ 26 h 256"/>
                <a:gd name="T18" fmla="*/ 154 w 270"/>
                <a:gd name="T19" fmla="*/ 15 h 256"/>
                <a:gd name="T20" fmla="*/ 159 w 270"/>
                <a:gd name="T21" fmla="*/ 22 h 256"/>
                <a:gd name="T22" fmla="*/ 164 w 270"/>
                <a:gd name="T23" fmla="*/ 21 h 256"/>
                <a:gd name="T24" fmla="*/ 166 w 270"/>
                <a:gd name="T25" fmla="*/ 24 h 256"/>
                <a:gd name="T26" fmla="*/ 167 w 270"/>
                <a:gd name="T27" fmla="*/ 28 h 256"/>
                <a:gd name="T28" fmla="*/ 126 w 270"/>
                <a:gd name="T29" fmla="*/ 26 h 256"/>
                <a:gd name="T30" fmla="*/ 57 w 270"/>
                <a:gd name="T31" fmla="*/ 54 h 256"/>
                <a:gd name="T32" fmla="*/ 111 w 270"/>
                <a:gd name="T33" fmla="*/ 63 h 256"/>
                <a:gd name="T34" fmla="*/ 85 w 270"/>
                <a:gd name="T35" fmla="*/ 73 h 256"/>
                <a:gd name="T36" fmla="*/ 51 w 270"/>
                <a:gd name="T37" fmla="*/ 60 h 256"/>
                <a:gd name="T38" fmla="*/ 57 w 270"/>
                <a:gd name="T39" fmla="*/ 82 h 256"/>
                <a:gd name="T40" fmla="*/ 49 w 270"/>
                <a:gd name="T41" fmla="*/ 92 h 256"/>
                <a:gd name="T42" fmla="*/ 58 w 270"/>
                <a:gd name="T43" fmla="*/ 97 h 256"/>
                <a:gd name="T44" fmla="*/ 59 w 270"/>
                <a:gd name="T45" fmla="*/ 105 h 256"/>
                <a:gd name="T46" fmla="*/ 67 w 270"/>
                <a:gd name="T47" fmla="*/ 106 h 256"/>
                <a:gd name="T48" fmla="*/ 75 w 270"/>
                <a:gd name="T49" fmla="*/ 104 h 256"/>
                <a:gd name="T50" fmla="*/ 83 w 270"/>
                <a:gd name="T51" fmla="*/ 99 h 256"/>
                <a:gd name="T52" fmla="*/ 74 w 270"/>
                <a:gd name="T53" fmla="*/ 111 h 256"/>
                <a:gd name="T54" fmla="*/ 92 w 270"/>
                <a:gd name="T55" fmla="*/ 153 h 256"/>
                <a:gd name="T56" fmla="*/ 73 w 270"/>
                <a:gd name="T57" fmla="*/ 144 h 256"/>
                <a:gd name="T58" fmla="*/ 55 w 270"/>
                <a:gd name="T59" fmla="*/ 134 h 256"/>
                <a:gd name="T60" fmla="*/ 41 w 270"/>
                <a:gd name="T61" fmla="*/ 123 h 256"/>
                <a:gd name="T62" fmla="*/ 34 w 270"/>
                <a:gd name="T63" fmla="*/ 152 h 256"/>
                <a:gd name="T64" fmla="*/ 20 w 270"/>
                <a:gd name="T65" fmla="*/ 71 h 256"/>
                <a:gd name="T66" fmla="*/ 20 w 270"/>
                <a:gd name="T67" fmla="*/ 71 h 256"/>
                <a:gd name="T68" fmla="*/ 109 w 270"/>
                <a:gd name="T69" fmla="*/ 251 h 256"/>
                <a:gd name="T70" fmla="*/ 93 w 270"/>
                <a:gd name="T71" fmla="*/ 182 h 256"/>
                <a:gd name="T72" fmla="*/ 92 w 270"/>
                <a:gd name="T73" fmla="*/ 182 h 256"/>
                <a:gd name="T74" fmla="*/ 84 w 270"/>
                <a:gd name="T75" fmla="*/ 184 h 256"/>
                <a:gd name="T76" fmla="*/ 81 w 270"/>
                <a:gd name="T77" fmla="*/ 184 h 256"/>
                <a:gd name="T78" fmla="*/ 85 w 270"/>
                <a:gd name="T79" fmla="*/ 182 h 256"/>
                <a:gd name="T80" fmla="*/ 78 w 270"/>
                <a:gd name="T81" fmla="*/ 178 h 256"/>
                <a:gd name="T82" fmla="*/ 83 w 270"/>
                <a:gd name="T83" fmla="*/ 177 h 256"/>
                <a:gd name="T84" fmla="*/ 83 w 270"/>
                <a:gd name="T85" fmla="*/ 175 h 256"/>
                <a:gd name="T86" fmla="*/ 79 w 270"/>
                <a:gd name="T87" fmla="*/ 172 h 256"/>
                <a:gd name="T88" fmla="*/ 84 w 270"/>
                <a:gd name="T89" fmla="*/ 172 h 256"/>
                <a:gd name="T90" fmla="*/ 88 w 270"/>
                <a:gd name="T91" fmla="*/ 166 h 256"/>
                <a:gd name="T92" fmla="*/ 89 w 270"/>
                <a:gd name="T93" fmla="*/ 164 h 256"/>
                <a:gd name="T94" fmla="*/ 96 w 270"/>
                <a:gd name="T95" fmla="*/ 173 h 256"/>
                <a:gd name="T96" fmla="*/ 248 w 270"/>
                <a:gd name="T97" fmla="*/ 175 h 256"/>
                <a:gd name="T98" fmla="*/ 161 w 270"/>
                <a:gd name="T99" fmla="*/ 132 h 256"/>
                <a:gd name="T100" fmla="*/ 165 w 270"/>
                <a:gd name="T101" fmla="*/ 142 h 256"/>
                <a:gd name="T102" fmla="*/ 162 w 270"/>
                <a:gd name="T103" fmla="*/ 143 h 256"/>
                <a:gd name="T104" fmla="*/ 154 w 270"/>
                <a:gd name="T105" fmla="*/ 142 h 256"/>
                <a:gd name="T106" fmla="*/ 150 w 270"/>
                <a:gd name="T107" fmla="*/ 152 h 256"/>
                <a:gd name="T108" fmla="*/ 149 w 270"/>
                <a:gd name="T109" fmla="*/ 143 h 256"/>
                <a:gd name="T110" fmla="*/ 147 w 270"/>
                <a:gd name="T111" fmla="*/ 141 h 256"/>
                <a:gd name="T112" fmla="*/ 141 w 270"/>
                <a:gd name="T113" fmla="*/ 148 h 256"/>
                <a:gd name="T114" fmla="*/ 143 w 270"/>
                <a:gd name="T115" fmla="*/ 137 h 256"/>
                <a:gd name="T116" fmla="*/ 134 w 270"/>
                <a:gd name="T117" fmla="*/ 141 h 256"/>
                <a:gd name="T118" fmla="*/ 148 w 270"/>
                <a:gd name="T119" fmla="*/ 128 h 256"/>
                <a:gd name="T120" fmla="*/ 165 w 270"/>
                <a:gd name="T121" fmla="*/ 14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0" h="256">
                  <a:moveTo>
                    <a:pt x="270" y="119"/>
                  </a:moveTo>
                  <a:cubicBezTo>
                    <a:pt x="270" y="117"/>
                    <a:pt x="270" y="116"/>
                    <a:pt x="270" y="114"/>
                  </a:cubicBezTo>
                  <a:cubicBezTo>
                    <a:pt x="270" y="112"/>
                    <a:pt x="270" y="111"/>
                    <a:pt x="269" y="110"/>
                  </a:cubicBezTo>
                  <a:cubicBezTo>
                    <a:pt x="268" y="107"/>
                    <a:pt x="266" y="105"/>
                    <a:pt x="263" y="104"/>
                  </a:cubicBezTo>
                  <a:cubicBezTo>
                    <a:pt x="260" y="103"/>
                    <a:pt x="257" y="103"/>
                    <a:pt x="253" y="103"/>
                  </a:cubicBezTo>
                  <a:cubicBezTo>
                    <a:pt x="245" y="103"/>
                    <a:pt x="236" y="104"/>
                    <a:pt x="228" y="103"/>
                  </a:cubicBezTo>
                  <a:cubicBezTo>
                    <a:pt x="209" y="101"/>
                    <a:pt x="188" y="101"/>
                    <a:pt x="177" y="99"/>
                  </a:cubicBezTo>
                  <a:cubicBezTo>
                    <a:pt x="169" y="99"/>
                    <a:pt x="162" y="99"/>
                    <a:pt x="158" y="99"/>
                  </a:cubicBezTo>
                  <a:cubicBezTo>
                    <a:pt x="155" y="99"/>
                    <a:pt x="154" y="99"/>
                    <a:pt x="152" y="98"/>
                  </a:cubicBezTo>
                  <a:cubicBezTo>
                    <a:pt x="151" y="97"/>
                    <a:pt x="150" y="96"/>
                    <a:pt x="150" y="94"/>
                  </a:cubicBezTo>
                  <a:cubicBezTo>
                    <a:pt x="157" y="93"/>
                    <a:pt x="166" y="93"/>
                    <a:pt x="176" y="92"/>
                  </a:cubicBezTo>
                  <a:cubicBezTo>
                    <a:pt x="182" y="91"/>
                    <a:pt x="189" y="89"/>
                    <a:pt x="196" y="87"/>
                  </a:cubicBezTo>
                  <a:cubicBezTo>
                    <a:pt x="203" y="85"/>
                    <a:pt x="209" y="83"/>
                    <a:pt x="213" y="83"/>
                  </a:cubicBezTo>
                  <a:cubicBezTo>
                    <a:pt x="216" y="83"/>
                    <a:pt x="226" y="83"/>
                    <a:pt x="234" y="81"/>
                  </a:cubicBezTo>
                  <a:cubicBezTo>
                    <a:pt x="238" y="81"/>
                    <a:pt x="242" y="80"/>
                    <a:pt x="245" y="78"/>
                  </a:cubicBezTo>
                  <a:cubicBezTo>
                    <a:pt x="247" y="76"/>
                    <a:pt x="249" y="73"/>
                    <a:pt x="249" y="69"/>
                  </a:cubicBezTo>
                  <a:cubicBezTo>
                    <a:pt x="248" y="64"/>
                    <a:pt x="247" y="61"/>
                    <a:pt x="244" y="59"/>
                  </a:cubicBezTo>
                  <a:cubicBezTo>
                    <a:pt x="242" y="57"/>
                    <a:pt x="240" y="56"/>
                    <a:pt x="236" y="56"/>
                  </a:cubicBezTo>
                  <a:cubicBezTo>
                    <a:pt x="230" y="57"/>
                    <a:pt x="221" y="59"/>
                    <a:pt x="210" y="59"/>
                  </a:cubicBezTo>
                  <a:cubicBezTo>
                    <a:pt x="199" y="59"/>
                    <a:pt x="192" y="60"/>
                    <a:pt x="187" y="61"/>
                  </a:cubicBezTo>
                  <a:cubicBezTo>
                    <a:pt x="181" y="61"/>
                    <a:pt x="177" y="62"/>
                    <a:pt x="170" y="63"/>
                  </a:cubicBezTo>
                  <a:cubicBezTo>
                    <a:pt x="170" y="63"/>
                    <a:pt x="170" y="63"/>
                    <a:pt x="170" y="63"/>
                  </a:cubicBezTo>
                  <a:cubicBezTo>
                    <a:pt x="167" y="62"/>
                    <a:pt x="164" y="63"/>
                    <a:pt x="160" y="64"/>
                  </a:cubicBezTo>
                  <a:cubicBezTo>
                    <a:pt x="155" y="65"/>
                    <a:pt x="151" y="66"/>
                    <a:pt x="146" y="67"/>
                  </a:cubicBezTo>
                  <a:cubicBezTo>
                    <a:pt x="142" y="67"/>
                    <a:pt x="138" y="68"/>
                    <a:pt x="135" y="66"/>
                  </a:cubicBezTo>
                  <a:cubicBezTo>
                    <a:pt x="132" y="65"/>
                    <a:pt x="130" y="63"/>
                    <a:pt x="128" y="58"/>
                  </a:cubicBezTo>
                  <a:cubicBezTo>
                    <a:pt x="129" y="56"/>
                    <a:pt x="131" y="54"/>
                    <a:pt x="134" y="52"/>
                  </a:cubicBezTo>
                  <a:cubicBezTo>
                    <a:pt x="136" y="50"/>
                    <a:pt x="138" y="49"/>
                    <a:pt x="140" y="47"/>
                  </a:cubicBezTo>
                  <a:cubicBezTo>
                    <a:pt x="140" y="47"/>
                    <a:pt x="140" y="47"/>
                    <a:pt x="140" y="47"/>
                  </a:cubicBezTo>
                  <a:cubicBezTo>
                    <a:pt x="140" y="47"/>
                    <a:pt x="140" y="47"/>
                    <a:pt x="140" y="47"/>
                  </a:cubicBezTo>
                  <a:cubicBezTo>
                    <a:pt x="140" y="47"/>
                    <a:pt x="140" y="47"/>
                    <a:pt x="140" y="47"/>
                  </a:cubicBezTo>
                  <a:cubicBezTo>
                    <a:pt x="143" y="45"/>
                    <a:pt x="145" y="43"/>
                    <a:pt x="148" y="41"/>
                  </a:cubicBezTo>
                  <a:cubicBezTo>
                    <a:pt x="148" y="40"/>
                    <a:pt x="148" y="40"/>
                    <a:pt x="149" y="40"/>
                  </a:cubicBezTo>
                  <a:cubicBezTo>
                    <a:pt x="149" y="40"/>
                    <a:pt x="149" y="40"/>
                    <a:pt x="149" y="40"/>
                  </a:cubicBezTo>
                  <a:cubicBezTo>
                    <a:pt x="149" y="40"/>
                    <a:pt x="149" y="40"/>
                    <a:pt x="149" y="40"/>
                  </a:cubicBezTo>
                  <a:cubicBezTo>
                    <a:pt x="149" y="40"/>
                    <a:pt x="149" y="40"/>
                    <a:pt x="149" y="40"/>
                  </a:cubicBezTo>
                  <a:cubicBezTo>
                    <a:pt x="149" y="40"/>
                    <a:pt x="149" y="40"/>
                    <a:pt x="149" y="40"/>
                  </a:cubicBezTo>
                  <a:cubicBezTo>
                    <a:pt x="149" y="40"/>
                    <a:pt x="149" y="40"/>
                    <a:pt x="149" y="40"/>
                  </a:cubicBezTo>
                  <a:cubicBezTo>
                    <a:pt x="149" y="40"/>
                    <a:pt x="149" y="40"/>
                    <a:pt x="149" y="40"/>
                  </a:cubicBezTo>
                  <a:cubicBezTo>
                    <a:pt x="148" y="40"/>
                    <a:pt x="148" y="40"/>
                    <a:pt x="148" y="40"/>
                  </a:cubicBezTo>
                  <a:cubicBezTo>
                    <a:pt x="148" y="40"/>
                    <a:pt x="148" y="40"/>
                    <a:pt x="148" y="40"/>
                  </a:cubicBezTo>
                  <a:cubicBezTo>
                    <a:pt x="148" y="39"/>
                    <a:pt x="148" y="39"/>
                    <a:pt x="148" y="39"/>
                  </a:cubicBezTo>
                  <a:cubicBezTo>
                    <a:pt x="148" y="39"/>
                    <a:pt x="148" y="39"/>
                    <a:pt x="148" y="39"/>
                  </a:cubicBezTo>
                  <a:cubicBezTo>
                    <a:pt x="148" y="39"/>
                    <a:pt x="148" y="39"/>
                    <a:pt x="147" y="39"/>
                  </a:cubicBezTo>
                  <a:cubicBezTo>
                    <a:pt x="147" y="39"/>
                    <a:pt x="147" y="39"/>
                    <a:pt x="147" y="39"/>
                  </a:cubicBezTo>
                  <a:cubicBezTo>
                    <a:pt x="147" y="39"/>
                    <a:pt x="147" y="39"/>
                    <a:pt x="147" y="39"/>
                  </a:cubicBezTo>
                  <a:cubicBezTo>
                    <a:pt x="146" y="39"/>
                    <a:pt x="145" y="39"/>
                    <a:pt x="145" y="39"/>
                  </a:cubicBezTo>
                  <a:cubicBezTo>
                    <a:pt x="145" y="39"/>
                    <a:pt x="144" y="39"/>
                    <a:pt x="144" y="39"/>
                  </a:cubicBezTo>
                  <a:cubicBezTo>
                    <a:pt x="144" y="38"/>
                    <a:pt x="144" y="38"/>
                    <a:pt x="144" y="38"/>
                  </a:cubicBezTo>
                  <a:cubicBezTo>
                    <a:pt x="144" y="38"/>
                    <a:pt x="144" y="38"/>
                    <a:pt x="144" y="38"/>
                  </a:cubicBezTo>
                  <a:cubicBezTo>
                    <a:pt x="144" y="38"/>
                    <a:pt x="144" y="37"/>
                    <a:pt x="145" y="37"/>
                  </a:cubicBezTo>
                  <a:cubicBezTo>
                    <a:pt x="145" y="37"/>
                    <a:pt x="145" y="37"/>
                    <a:pt x="146" y="37"/>
                  </a:cubicBezTo>
                  <a:cubicBezTo>
                    <a:pt x="147" y="37"/>
                    <a:pt x="147" y="37"/>
                    <a:pt x="148" y="37"/>
                  </a:cubicBezTo>
                  <a:cubicBezTo>
                    <a:pt x="148" y="37"/>
                    <a:pt x="148" y="37"/>
                    <a:pt x="148" y="37"/>
                  </a:cubicBezTo>
                  <a:cubicBezTo>
                    <a:pt x="148" y="37"/>
                    <a:pt x="149" y="37"/>
                    <a:pt x="149" y="37"/>
                  </a:cubicBezTo>
                  <a:cubicBezTo>
                    <a:pt x="149" y="37"/>
                    <a:pt x="149" y="37"/>
                    <a:pt x="149" y="37"/>
                  </a:cubicBezTo>
                  <a:cubicBezTo>
                    <a:pt x="149" y="37"/>
                    <a:pt x="149" y="37"/>
                    <a:pt x="149" y="37"/>
                  </a:cubicBezTo>
                  <a:cubicBezTo>
                    <a:pt x="149" y="37"/>
                    <a:pt x="149" y="37"/>
                    <a:pt x="149" y="37"/>
                  </a:cubicBezTo>
                  <a:cubicBezTo>
                    <a:pt x="149" y="37"/>
                    <a:pt x="149" y="37"/>
                    <a:pt x="149" y="37"/>
                  </a:cubicBezTo>
                  <a:cubicBezTo>
                    <a:pt x="149" y="37"/>
                    <a:pt x="150" y="37"/>
                    <a:pt x="151" y="37"/>
                  </a:cubicBezTo>
                  <a:cubicBezTo>
                    <a:pt x="151" y="37"/>
                    <a:pt x="151" y="37"/>
                    <a:pt x="152" y="37"/>
                  </a:cubicBezTo>
                  <a:cubicBezTo>
                    <a:pt x="152" y="37"/>
                    <a:pt x="152" y="37"/>
                    <a:pt x="152" y="37"/>
                  </a:cubicBezTo>
                  <a:cubicBezTo>
                    <a:pt x="152" y="37"/>
                    <a:pt x="152" y="37"/>
                    <a:pt x="152" y="37"/>
                  </a:cubicBezTo>
                  <a:cubicBezTo>
                    <a:pt x="152" y="37"/>
                    <a:pt x="152" y="37"/>
                    <a:pt x="152" y="37"/>
                  </a:cubicBezTo>
                  <a:cubicBezTo>
                    <a:pt x="152" y="37"/>
                    <a:pt x="152" y="37"/>
                    <a:pt x="152" y="37"/>
                  </a:cubicBezTo>
                  <a:cubicBezTo>
                    <a:pt x="152" y="37"/>
                    <a:pt x="152" y="37"/>
                    <a:pt x="152" y="37"/>
                  </a:cubicBezTo>
                  <a:cubicBezTo>
                    <a:pt x="152" y="37"/>
                    <a:pt x="152" y="37"/>
                    <a:pt x="152" y="37"/>
                  </a:cubicBezTo>
                  <a:cubicBezTo>
                    <a:pt x="152" y="37"/>
                    <a:pt x="152" y="37"/>
                    <a:pt x="152" y="37"/>
                  </a:cubicBezTo>
                  <a:cubicBezTo>
                    <a:pt x="152" y="37"/>
                    <a:pt x="152" y="37"/>
                    <a:pt x="152" y="37"/>
                  </a:cubicBezTo>
                  <a:cubicBezTo>
                    <a:pt x="152" y="37"/>
                    <a:pt x="152" y="37"/>
                    <a:pt x="152" y="37"/>
                  </a:cubicBezTo>
                  <a:cubicBezTo>
                    <a:pt x="152" y="37"/>
                    <a:pt x="152" y="37"/>
                    <a:pt x="152" y="37"/>
                  </a:cubicBezTo>
                  <a:cubicBezTo>
                    <a:pt x="153" y="37"/>
                    <a:pt x="153" y="36"/>
                    <a:pt x="153" y="36"/>
                  </a:cubicBezTo>
                  <a:cubicBezTo>
                    <a:pt x="153" y="36"/>
                    <a:pt x="153" y="36"/>
                    <a:pt x="153" y="36"/>
                  </a:cubicBezTo>
                  <a:cubicBezTo>
                    <a:pt x="153" y="36"/>
                    <a:pt x="153" y="36"/>
                    <a:pt x="153" y="36"/>
                  </a:cubicBezTo>
                  <a:cubicBezTo>
                    <a:pt x="154" y="35"/>
                    <a:pt x="154" y="34"/>
                    <a:pt x="154" y="34"/>
                  </a:cubicBezTo>
                  <a:cubicBezTo>
                    <a:pt x="154" y="33"/>
                    <a:pt x="154" y="32"/>
                    <a:pt x="153" y="32"/>
                  </a:cubicBezTo>
                  <a:cubicBezTo>
                    <a:pt x="153" y="32"/>
                    <a:pt x="153" y="32"/>
                    <a:pt x="153" y="32"/>
                  </a:cubicBezTo>
                  <a:cubicBezTo>
                    <a:pt x="153" y="32"/>
                    <a:pt x="153" y="32"/>
                    <a:pt x="153" y="32"/>
                  </a:cubicBezTo>
                  <a:cubicBezTo>
                    <a:pt x="153" y="32"/>
                    <a:pt x="153" y="32"/>
                    <a:pt x="153" y="32"/>
                  </a:cubicBezTo>
                  <a:cubicBezTo>
                    <a:pt x="153" y="31"/>
                    <a:pt x="153" y="31"/>
                    <a:pt x="153" y="31"/>
                  </a:cubicBezTo>
                  <a:cubicBezTo>
                    <a:pt x="153" y="31"/>
                    <a:pt x="153" y="31"/>
                    <a:pt x="153" y="31"/>
                  </a:cubicBezTo>
                  <a:cubicBezTo>
                    <a:pt x="153" y="31"/>
                    <a:pt x="153" y="31"/>
                    <a:pt x="153" y="31"/>
                  </a:cubicBezTo>
                  <a:cubicBezTo>
                    <a:pt x="153" y="31"/>
                    <a:pt x="153" y="31"/>
                    <a:pt x="153" y="31"/>
                  </a:cubicBezTo>
                  <a:cubicBezTo>
                    <a:pt x="153" y="31"/>
                    <a:pt x="153" y="31"/>
                    <a:pt x="153" y="31"/>
                  </a:cubicBezTo>
                  <a:cubicBezTo>
                    <a:pt x="153" y="31"/>
                    <a:pt x="153" y="31"/>
                    <a:pt x="153" y="31"/>
                  </a:cubicBezTo>
                  <a:cubicBezTo>
                    <a:pt x="153" y="31"/>
                    <a:pt x="153" y="31"/>
                    <a:pt x="152" y="30"/>
                  </a:cubicBezTo>
                  <a:cubicBezTo>
                    <a:pt x="152" y="30"/>
                    <a:pt x="152" y="30"/>
                    <a:pt x="152" y="30"/>
                  </a:cubicBezTo>
                  <a:cubicBezTo>
                    <a:pt x="152" y="30"/>
                    <a:pt x="152" y="30"/>
                    <a:pt x="152" y="30"/>
                  </a:cubicBezTo>
                  <a:cubicBezTo>
                    <a:pt x="152" y="30"/>
                    <a:pt x="152" y="30"/>
                    <a:pt x="152" y="30"/>
                  </a:cubicBezTo>
                  <a:cubicBezTo>
                    <a:pt x="151" y="29"/>
                    <a:pt x="150" y="28"/>
                    <a:pt x="149" y="27"/>
                  </a:cubicBezTo>
                  <a:cubicBezTo>
                    <a:pt x="148" y="26"/>
                    <a:pt x="147" y="25"/>
                    <a:pt x="146" y="24"/>
                  </a:cubicBezTo>
                  <a:cubicBezTo>
                    <a:pt x="146" y="24"/>
                    <a:pt x="145" y="23"/>
                    <a:pt x="145" y="22"/>
                  </a:cubicBezTo>
                  <a:cubicBezTo>
                    <a:pt x="144" y="22"/>
                    <a:pt x="144" y="21"/>
                    <a:pt x="144" y="21"/>
                  </a:cubicBezTo>
                  <a:cubicBezTo>
                    <a:pt x="144" y="21"/>
                    <a:pt x="144" y="20"/>
                    <a:pt x="144" y="20"/>
                  </a:cubicBezTo>
                  <a:cubicBezTo>
                    <a:pt x="145" y="20"/>
                    <a:pt x="145" y="20"/>
                    <a:pt x="145" y="20"/>
                  </a:cubicBezTo>
                  <a:cubicBezTo>
                    <a:pt x="145" y="20"/>
                    <a:pt x="146" y="20"/>
                    <a:pt x="146" y="20"/>
                  </a:cubicBezTo>
                  <a:cubicBezTo>
                    <a:pt x="146" y="21"/>
                    <a:pt x="147" y="22"/>
                    <a:pt x="148" y="22"/>
                  </a:cubicBezTo>
                  <a:cubicBezTo>
                    <a:pt x="149" y="24"/>
                    <a:pt x="150" y="24"/>
                    <a:pt x="151" y="25"/>
                  </a:cubicBezTo>
                  <a:cubicBezTo>
                    <a:pt x="151" y="25"/>
                    <a:pt x="151" y="25"/>
                    <a:pt x="151" y="25"/>
                  </a:cubicBezTo>
                  <a:cubicBezTo>
                    <a:pt x="151" y="25"/>
                    <a:pt x="151" y="25"/>
                    <a:pt x="151" y="25"/>
                  </a:cubicBezTo>
                  <a:cubicBezTo>
                    <a:pt x="151" y="25"/>
                    <a:pt x="152" y="26"/>
                    <a:pt x="153" y="27"/>
                  </a:cubicBezTo>
                  <a:cubicBezTo>
                    <a:pt x="153" y="27"/>
                    <a:pt x="153" y="27"/>
                    <a:pt x="154" y="27"/>
                  </a:cubicBezTo>
                  <a:cubicBezTo>
                    <a:pt x="154" y="27"/>
                    <a:pt x="154" y="27"/>
                    <a:pt x="154" y="27"/>
                  </a:cubicBezTo>
                  <a:cubicBezTo>
                    <a:pt x="154" y="27"/>
                    <a:pt x="154" y="27"/>
                    <a:pt x="154" y="27"/>
                  </a:cubicBezTo>
                  <a:cubicBezTo>
                    <a:pt x="154" y="27"/>
                    <a:pt x="154" y="27"/>
                    <a:pt x="154" y="27"/>
                  </a:cubicBezTo>
                  <a:cubicBezTo>
                    <a:pt x="154" y="27"/>
                    <a:pt x="154" y="27"/>
                    <a:pt x="154" y="27"/>
                  </a:cubicBezTo>
                  <a:cubicBezTo>
                    <a:pt x="154" y="27"/>
                    <a:pt x="154" y="27"/>
                    <a:pt x="154" y="27"/>
                  </a:cubicBezTo>
                  <a:cubicBezTo>
                    <a:pt x="154" y="27"/>
                    <a:pt x="154" y="27"/>
                    <a:pt x="154" y="27"/>
                  </a:cubicBezTo>
                  <a:cubicBezTo>
                    <a:pt x="154" y="27"/>
                    <a:pt x="154" y="27"/>
                    <a:pt x="154" y="27"/>
                  </a:cubicBezTo>
                  <a:cubicBezTo>
                    <a:pt x="154" y="27"/>
                    <a:pt x="154" y="27"/>
                    <a:pt x="154" y="27"/>
                  </a:cubicBezTo>
                  <a:cubicBezTo>
                    <a:pt x="154" y="27"/>
                    <a:pt x="154" y="27"/>
                    <a:pt x="154" y="27"/>
                  </a:cubicBezTo>
                  <a:cubicBezTo>
                    <a:pt x="155" y="27"/>
                    <a:pt x="155" y="27"/>
                    <a:pt x="155" y="27"/>
                  </a:cubicBezTo>
                  <a:cubicBezTo>
                    <a:pt x="155" y="27"/>
                    <a:pt x="155" y="27"/>
                    <a:pt x="155" y="27"/>
                  </a:cubicBezTo>
                  <a:cubicBezTo>
                    <a:pt x="155" y="27"/>
                    <a:pt x="155" y="27"/>
                    <a:pt x="155" y="27"/>
                  </a:cubicBezTo>
                  <a:cubicBezTo>
                    <a:pt x="155" y="27"/>
                    <a:pt x="155" y="27"/>
                    <a:pt x="155" y="27"/>
                  </a:cubicBezTo>
                  <a:cubicBezTo>
                    <a:pt x="155" y="27"/>
                    <a:pt x="155" y="27"/>
                    <a:pt x="155" y="27"/>
                  </a:cubicBezTo>
                  <a:cubicBezTo>
                    <a:pt x="155" y="27"/>
                    <a:pt x="155" y="27"/>
                    <a:pt x="155" y="27"/>
                  </a:cubicBezTo>
                  <a:cubicBezTo>
                    <a:pt x="155" y="27"/>
                    <a:pt x="155" y="27"/>
                    <a:pt x="155" y="27"/>
                  </a:cubicBezTo>
                  <a:cubicBezTo>
                    <a:pt x="155" y="27"/>
                    <a:pt x="155" y="27"/>
                    <a:pt x="155" y="27"/>
                  </a:cubicBezTo>
                  <a:cubicBezTo>
                    <a:pt x="155" y="27"/>
                    <a:pt x="155" y="27"/>
                    <a:pt x="155" y="27"/>
                  </a:cubicBezTo>
                  <a:cubicBezTo>
                    <a:pt x="154" y="26"/>
                    <a:pt x="153" y="25"/>
                    <a:pt x="152" y="24"/>
                  </a:cubicBezTo>
                  <a:cubicBezTo>
                    <a:pt x="151" y="22"/>
                    <a:pt x="151" y="22"/>
                    <a:pt x="150" y="20"/>
                  </a:cubicBezTo>
                  <a:cubicBezTo>
                    <a:pt x="149" y="19"/>
                    <a:pt x="149" y="18"/>
                    <a:pt x="148" y="18"/>
                  </a:cubicBezTo>
                  <a:cubicBezTo>
                    <a:pt x="148" y="18"/>
                    <a:pt x="148" y="17"/>
                    <a:pt x="148" y="17"/>
                  </a:cubicBezTo>
                  <a:cubicBezTo>
                    <a:pt x="148" y="17"/>
                    <a:pt x="148" y="17"/>
                    <a:pt x="148" y="17"/>
                  </a:cubicBezTo>
                  <a:cubicBezTo>
                    <a:pt x="148" y="17"/>
                    <a:pt x="148" y="17"/>
                    <a:pt x="148" y="17"/>
                  </a:cubicBezTo>
                  <a:cubicBezTo>
                    <a:pt x="148" y="17"/>
                    <a:pt x="148" y="16"/>
                    <a:pt x="148" y="16"/>
                  </a:cubicBezTo>
                  <a:cubicBezTo>
                    <a:pt x="148" y="16"/>
                    <a:pt x="148" y="16"/>
                    <a:pt x="149" y="15"/>
                  </a:cubicBezTo>
                  <a:cubicBezTo>
                    <a:pt x="149" y="15"/>
                    <a:pt x="149" y="15"/>
                    <a:pt x="149" y="15"/>
                  </a:cubicBezTo>
                  <a:cubicBezTo>
                    <a:pt x="149" y="15"/>
                    <a:pt x="149" y="15"/>
                    <a:pt x="150" y="15"/>
                  </a:cubicBezTo>
                  <a:cubicBezTo>
                    <a:pt x="150" y="16"/>
                    <a:pt x="150" y="16"/>
                    <a:pt x="150" y="16"/>
                  </a:cubicBezTo>
                  <a:cubicBezTo>
                    <a:pt x="151" y="17"/>
                    <a:pt x="151" y="18"/>
                    <a:pt x="152" y="19"/>
                  </a:cubicBezTo>
                  <a:cubicBezTo>
                    <a:pt x="153" y="20"/>
                    <a:pt x="154" y="22"/>
                    <a:pt x="155" y="23"/>
                  </a:cubicBezTo>
                  <a:cubicBezTo>
                    <a:pt x="156" y="24"/>
                    <a:pt x="156" y="25"/>
                    <a:pt x="156" y="25"/>
                  </a:cubicBezTo>
                  <a:cubicBezTo>
                    <a:pt x="157" y="25"/>
                    <a:pt x="157" y="26"/>
                    <a:pt x="157" y="26"/>
                  </a:cubicBezTo>
                  <a:cubicBezTo>
                    <a:pt x="157" y="26"/>
                    <a:pt x="158" y="26"/>
                    <a:pt x="158" y="26"/>
                  </a:cubicBezTo>
                  <a:cubicBezTo>
                    <a:pt x="158" y="26"/>
                    <a:pt x="158" y="26"/>
                    <a:pt x="158" y="26"/>
                  </a:cubicBezTo>
                  <a:cubicBezTo>
                    <a:pt x="158" y="26"/>
                    <a:pt x="158" y="26"/>
                    <a:pt x="158" y="26"/>
                  </a:cubicBezTo>
                  <a:cubicBezTo>
                    <a:pt x="158" y="26"/>
                    <a:pt x="158" y="26"/>
                    <a:pt x="158" y="26"/>
                  </a:cubicBezTo>
                  <a:cubicBezTo>
                    <a:pt x="158" y="26"/>
                    <a:pt x="158" y="26"/>
                    <a:pt x="158" y="26"/>
                  </a:cubicBezTo>
                  <a:cubicBezTo>
                    <a:pt x="158" y="26"/>
                    <a:pt x="158" y="26"/>
                    <a:pt x="158" y="26"/>
                  </a:cubicBezTo>
                  <a:cubicBezTo>
                    <a:pt x="158" y="26"/>
                    <a:pt x="158" y="26"/>
                    <a:pt x="158" y="26"/>
                  </a:cubicBezTo>
                  <a:cubicBezTo>
                    <a:pt x="158" y="26"/>
                    <a:pt x="158" y="26"/>
                    <a:pt x="158" y="26"/>
                  </a:cubicBezTo>
                  <a:cubicBezTo>
                    <a:pt x="158" y="25"/>
                    <a:pt x="158" y="25"/>
                    <a:pt x="158" y="25"/>
                  </a:cubicBezTo>
                  <a:cubicBezTo>
                    <a:pt x="158" y="25"/>
                    <a:pt x="158" y="25"/>
                    <a:pt x="158" y="25"/>
                  </a:cubicBezTo>
                  <a:cubicBezTo>
                    <a:pt x="158" y="24"/>
                    <a:pt x="157" y="24"/>
                    <a:pt x="157" y="23"/>
                  </a:cubicBezTo>
                  <a:cubicBezTo>
                    <a:pt x="157" y="22"/>
                    <a:pt x="156" y="21"/>
                    <a:pt x="156" y="20"/>
                  </a:cubicBezTo>
                  <a:cubicBezTo>
                    <a:pt x="156" y="20"/>
                    <a:pt x="156" y="19"/>
                    <a:pt x="155" y="19"/>
                  </a:cubicBezTo>
                  <a:cubicBezTo>
                    <a:pt x="155" y="18"/>
                    <a:pt x="155" y="17"/>
                    <a:pt x="154" y="16"/>
                  </a:cubicBezTo>
                  <a:cubicBezTo>
                    <a:pt x="154" y="16"/>
                    <a:pt x="154" y="16"/>
                    <a:pt x="154" y="15"/>
                  </a:cubicBezTo>
                  <a:cubicBezTo>
                    <a:pt x="154" y="15"/>
                    <a:pt x="154" y="15"/>
                    <a:pt x="154" y="15"/>
                  </a:cubicBezTo>
                  <a:cubicBezTo>
                    <a:pt x="155" y="15"/>
                    <a:pt x="155" y="15"/>
                    <a:pt x="155" y="15"/>
                  </a:cubicBezTo>
                  <a:cubicBezTo>
                    <a:pt x="156" y="15"/>
                    <a:pt x="156" y="15"/>
                    <a:pt x="156" y="15"/>
                  </a:cubicBezTo>
                  <a:cubicBezTo>
                    <a:pt x="156" y="16"/>
                    <a:pt x="157" y="16"/>
                    <a:pt x="157" y="17"/>
                  </a:cubicBezTo>
                  <a:cubicBezTo>
                    <a:pt x="157" y="17"/>
                    <a:pt x="157" y="18"/>
                    <a:pt x="157" y="18"/>
                  </a:cubicBezTo>
                  <a:cubicBezTo>
                    <a:pt x="157" y="18"/>
                    <a:pt x="157" y="18"/>
                    <a:pt x="157" y="18"/>
                  </a:cubicBezTo>
                  <a:cubicBezTo>
                    <a:pt x="157" y="18"/>
                    <a:pt x="157" y="18"/>
                    <a:pt x="157" y="18"/>
                  </a:cubicBezTo>
                  <a:cubicBezTo>
                    <a:pt x="157" y="18"/>
                    <a:pt x="157" y="18"/>
                    <a:pt x="157" y="18"/>
                  </a:cubicBezTo>
                  <a:cubicBezTo>
                    <a:pt x="158" y="19"/>
                    <a:pt x="158" y="19"/>
                    <a:pt x="159" y="20"/>
                  </a:cubicBezTo>
                  <a:cubicBezTo>
                    <a:pt x="159" y="20"/>
                    <a:pt x="159" y="21"/>
                    <a:pt x="159" y="22"/>
                  </a:cubicBezTo>
                  <a:cubicBezTo>
                    <a:pt x="159" y="22"/>
                    <a:pt x="159" y="22"/>
                    <a:pt x="159" y="22"/>
                  </a:cubicBezTo>
                  <a:cubicBezTo>
                    <a:pt x="159" y="22"/>
                    <a:pt x="159" y="22"/>
                    <a:pt x="159" y="22"/>
                  </a:cubicBezTo>
                  <a:cubicBezTo>
                    <a:pt x="159" y="22"/>
                    <a:pt x="159" y="22"/>
                    <a:pt x="159" y="22"/>
                  </a:cubicBezTo>
                  <a:cubicBezTo>
                    <a:pt x="159" y="22"/>
                    <a:pt x="159" y="22"/>
                    <a:pt x="159" y="22"/>
                  </a:cubicBezTo>
                  <a:cubicBezTo>
                    <a:pt x="159" y="22"/>
                    <a:pt x="159" y="22"/>
                    <a:pt x="159" y="22"/>
                  </a:cubicBezTo>
                  <a:cubicBezTo>
                    <a:pt x="160" y="22"/>
                    <a:pt x="160" y="22"/>
                    <a:pt x="160" y="23"/>
                  </a:cubicBezTo>
                  <a:cubicBezTo>
                    <a:pt x="160" y="23"/>
                    <a:pt x="160" y="24"/>
                    <a:pt x="160" y="24"/>
                  </a:cubicBezTo>
                  <a:cubicBezTo>
                    <a:pt x="160" y="24"/>
                    <a:pt x="160" y="24"/>
                    <a:pt x="160" y="24"/>
                  </a:cubicBezTo>
                  <a:cubicBezTo>
                    <a:pt x="161" y="25"/>
                    <a:pt x="161" y="25"/>
                    <a:pt x="161" y="26"/>
                  </a:cubicBezTo>
                  <a:cubicBezTo>
                    <a:pt x="162" y="26"/>
                    <a:pt x="162" y="26"/>
                    <a:pt x="163" y="26"/>
                  </a:cubicBezTo>
                  <a:cubicBezTo>
                    <a:pt x="163" y="26"/>
                    <a:pt x="163" y="26"/>
                    <a:pt x="163" y="26"/>
                  </a:cubicBezTo>
                  <a:cubicBezTo>
                    <a:pt x="163" y="26"/>
                    <a:pt x="163" y="26"/>
                    <a:pt x="163" y="26"/>
                  </a:cubicBezTo>
                  <a:cubicBezTo>
                    <a:pt x="163" y="25"/>
                    <a:pt x="163" y="25"/>
                    <a:pt x="163" y="24"/>
                  </a:cubicBezTo>
                  <a:cubicBezTo>
                    <a:pt x="163" y="24"/>
                    <a:pt x="163" y="24"/>
                    <a:pt x="164" y="24"/>
                  </a:cubicBezTo>
                  <a:cubicBezTo>
                    <a:pt x="164" y="24"/>
                    <a:pt x="164" y="24"/>
                    <a:pt x="164" y="24"/>
                  </a:cubicBezTo>
                  <a:cubicBezTo>
                    <a:pt x="164" y="24"/>
                    <a:pt x="164" y="24"/>
                    <a:pt x="164" y="23"/>
                  </a:cubicBezTo>
                  <a:cubicBezTo>
                    <a:pt x="164" y="23"/>
                    <a:pt x="164" y="23"/>
                    <a:pt x="164" y="23"/>
                  </a:cubicBezTo>
                  <a:cubicBezTo>
                    <a:pt x="164" y="23"/>
                    <a:pt x="164" y="23"/>
                    <a:pt x="164" y="23"/>
                  </a:cubicBezTo>
                  <a:cubicBezTo>
                    <a:pt x="164" y="23"/>
                    <a:pt x="164" y="23"/>
                    <a:pt x="164" y="22"/>
                  </a:cubicBezTo>
                  <a:cubicBezTo>
                    <a:pt x="164" y="22"/>
                    <a:pt x="164" y="21"/>
                    <a:pt x="164" y="21"/>
                  </a:cubicBezTo>
                  <a:cubicBezTo>
                    <a:pt x="164" y="21"/>
                    <a:pt x="164" y="21"/>
                    <a:pt x="164" y="21"/>
                  </a:cubicBezTo>
                  <a:cubicBezTo>
                    <a:pt x="164" y="21"/>
                    <a:pt x="164" y="21"/>
                    <a:pt x="164" y="21"/>
                  </a:cubicBezTo>
                  <a:cubicBezTo>
                    <a:pt x="164" y="21"/>
                    <a:pt x="164" y="20"/>
                    <a:pt x="164" y="20"/>
                  </a:cubicBezTo>
                  <a:cubicBezTo>
                    <a:pt x="164" y="19"/>
                    <a:pt x="164" y="19"/>
                    <a:pt x="164" y="18"/>
                  </a:cubicBezTo>
                  <a:cubicBezTo>
                    <a:pt x="164" y="18"/>
                    <a:pt x="164" y="17"/>
                    <a:pt x="164" y="17"/>
                  </a:cubicBezTo>
                  <a:cubicBezTo>
                    <a:pt x="164" y="17"/>
                    <a:pt x="164" y="17"/>
                    <a:pt x="164" y="17"/>
                  </a:cubicBezTo>
                  <a:cubicBezTo>
                    <a:pt x="165" y="17"/>
                    <a:pt x="165" y="17"/>
                    <a:pt x="165" y="17"/>
                  </a:cubicBezTo>
                  <a:cubicBezTo>
                    <a:pt x="165" y="17"/>
                    <a:pt x="165" y="17"/>
                    <a:pt x="165" y="17"/>
                  </a:cubicBezTo>
                  <a:cubicBezTo>
                    <a:pt x="166" y="18"/>
                    <a:pt x="166" y="19"/>
                    <a:pt x="166" y="21"/>
                  </a:cubicBezTo>
                  <a:cubicBezTo>
                    <a:pt x="166" y="21"/>
                    <a:pt x="166" y="21"/>
                    <a:pt x="166" y="21"/>
                  </a:cubicBezTo>
                  <a:cubicBezTo>
                    <a:pt x="166" y="21"/>
                    <a:pt x="166" y="21"/>
                    <a:pt x="166" y="21"/>
                  </a:cubicBezTo>
                  <a:cubicBezTo>
                    <a:pt x="166" y="21"/>
                    <a:pt x="166" y="21"/>
                    <a:pt x="166" y="21"/>
                  </a:cubicBezTo>
                  <a:cubicBezTo>
                    <a:pt x="166" y="21"/>
                    <a:pt x="166" y="21"/>
                    <a:pt x="166" y="21"/>
                  </a:cubicBezTo>
                  <a:cubicBezTo>
                    <a:pt x="166" y="21"/>
                    <a:pt x="166" y="21"/>
                    <a:pt x="166" y="21"/>
                  </a:cubicBezTo>
                  <a:cubicBezTo>
                    <a:pt x="166" y="22"/>
                    <a:pt x="166" y="23"/>
                    <a:pt x="166" y="24"/>
                  </a:cubicBezTo>
                  <a:cubicBezTo>
                    <a:pt x="166" y="24"/>
                    <a:pt x="166" y="24"/>
                    <a:pt x="166" y="24"/>
                  </a:cubicBezTo>
                  <a:cubicBezTo>
                    <a:pt x="166" y="24"/>
                    <a:pt x="166" y="24"/>
                    <a:pt x="166" y="24"/>
                  </a:cubicBezTo>
                  <a:cubicBezTo>
                    <a:pt x="166" y="25"/>
                    <a:pt x="166" y="26"/>
                    <a:pt x="166" y="27"/>
                  </a:cubicBezTo>
                  <a:cubicBezTo>
                    <a:pt x="166" y="27"/>
                    <a:pt x="166" y="27"/>
                    <a:pt x="166" y="27"/>
                  </a:cubicBezTo>
                  <a:cubicBezTo>
                    <a:pt x="166" y="27"/>
                    <a:pt x="166" y="27"/>
                    <a:pt x="166" y="27"/>
                  </a:cubicBezTo>
                  <a:cubicBezTo>
                    <a:pt x="166" y="27"/>
                    <a:pt x="166" y="27"/>
                    <a:pt x="166" y="27"/>
                  </a:cubicBezTo>
                  <a:cubicBezTo>
                    <a:pt x="166" y="27"/>
                    <a:pt x="166" y="27"/>
                    <a:pt x="166" y="27"/>
                  </a:cubicBezTo>
                  <a:cubicBezTo>
                    <a:pt x="166" y="27"/>
                    <a:pt x="166" y="27"/>
                    <a:pt x="166" y="28"/>
                  </a:cubicBezTo>
                  <a:cubicBezTo>
                    <a:pt x="166" y="28"/>
                    <a:pt x="166" y="28"/>
                    <a:pt x="166" y="28"/>
                  </a:cubicBezTo>
                  <a:cubicBezTo>
                    <a:pt x="166" y="28"/>
                    <a:pt x="166" y="28"/>
                    <a:pt x="166" y="28"/>
                  </a:cubicBezTo>
                  <a:cubicBezTo>
                    <a:pt x="166" y="28"/>
                    <a:pt x="166" y="28"/>
                    <a:pt x="166" y="28"/>
                  </a:cubicBezTo>
                  <a:cubicBezTo>
                    <a:pt x="166" y="28"/>
                    <a:pt x="166" y="28"/>
                    <a:pt x="166" y="28"/>
                  </a:cubicBezTo>
                  <a:cubicBezTo>
                    <a:pt x="166" y="28"/>
                    <a:pt x="166" y="28"/>
                    <a:pt x="166" y="28"/>
                  </a:cubicBezTo>
                  <a:cubicBezTo>
                    <a:pt x="167" y="28"/>
                    <a:pt x="167" y="28"/>
                    <a:pt x="167" y="28"/>
                  </a:cubicBezTo>
                  <a:cubicBezTo>
                    <a:pt x="167" y="28"/>
                    <a:pt x="167" y="28"/>
                    <a:pt x="167" y="28"/>
                  </a:cubicBezTo>
                  <a:cubicBezTo>
                    <a:pt x="167" y="28"/>
                    <a:pt x="167" y="28"/>
                    <a:pt x="167" y="28"/>
                  </a:cubicBezTo>
                  <a:cubicBezTo>
                    <a:pt x="167" y="28"/>
                    <a:pt x="167" y="28"/>
                    <a:pt x="167" y="28"/>
                  </a:cubicBezTo>
                  <a:cubicBezTo>
                    <a:pt x="167" y="28"/>
                    <a:pt x="167" y="28"/>
                    <a:pt x="167" y="28"/>
                  </a:cubicBezTo>
                  <a:cubicBezTo>
                    <a:pt x="171" y="25"/>
                    <a:pt x="176" y="22"/>
                    <a:pt x="180" y="19"/>
                  </a:cubicBezTo>
                  <a:cubicBezTo>
                    <a:pt x="182" y="17"/>
                    <a:pt x="184" y="16"/>
                    <a:pt x="185" y="14"/>
                  </a:cubicBezTo>
                  <a:cubicBezTo>
                    <a:pt x="186" y="12"/>
                    <a:pt x="187" y="9"/>
                    <a:pt x="186" y="7"/>
                  </a:cubicBezTo>
                  <a:cubicBezTo>
                    <a:pt x="185" y="5"/>
                    <a:pt x="184" y="4"/>
                    <a:pt x="182" y="2"/>
                  </a:cubicBezTo>
                  <a:cubicBezTo>
                    <a:pt x="181" y="1"/>
                    <a:pt x="178" y="0"/>
                    <a:pt x="175" y="0"/>
                  </a:cubicBezTo>
                  <a:cubicBezTo>
                    <a:pt x="170" y="0"/>
                    <a:pt x="161" y="3"/>
                    <a:pt x="146" y="12"/>
                  </a:cubicBezTo>
                  <a:cubicBezTo>
                    <a:pt x="146" y="12"/>
                    <a:pt x="146" y="12"/>
                    <a:pt x="146" y="12"/>
                  </a:cubicBezTo>
                  <a:cubicBezTo>
                    <a:pt x="146" y="12"/>
                    <a:pt x="146" y="12"/>
                    <a:pt x="146" y="12"/>
                  </a:cubicBezTo>
                  <a:cubicBezTo>
                    <a:pt x="146" y="12"/>
                    <a:pt x="146" y="12"/>
                    <a:pt x="146" y="12"/>
                  </a:cubicBezTo>
                  <a:cubicBezTo>
                    <a:pt x="146" y="12"/>
                    <a:pt x="146" y="12"/>
                    <a:pt x="146" y="12"/>
                  </a:cubicBezTo>
                  <a:cubicBezTo>
                    <a:pt x="135" y="19"/>
                    <a:pt x="131" y="21"/>
                    <a:pt x="126" y="26"/>
                  </a:cubicBezTo>
                  <a:cubicBezTo>
                    <a:pt x="126" y="26"/>
                    <a:pt x="126" y="26"/>
                    <a:pt x="126" y="26"/>
                  </a:cubicBezTo>
                  <a:cubicBezTo>
                    <a:pt x="116" y="30"/>
                    <a:pt x="110" y="35"/>
                    <a:pt x="103" y="39"/>
                  </a:cubicBezTo>
                  <a:cubicBezTo>
                    <a:pt x="103" y="39"/>
                    <a:pt x="103" y="39"/>
                    <a:pt x="103" y="39"/>
                  </a:cubicBezTo>
                  <a:cubicBezTo>
                    <a:pt x="82" y="43"/>
                    <a:pt x="68" y="49"/>
                    <a:pt x="57" y="54"/>
                  </a:cubicBezTo>
                  <a:cubicBezTo>
                    <a:pt x="57" y="54"/>
                    <a:pt x="57" y="54"/>
                    <a:pt x="57" y="54"/>
                  </a:cubicBezTo>
                  <a:cubicBezTo>
                    <a:pt x="57" y="54"/>
                    <a:pt x="57" y="54"/>
                    <a:pt x="57" y="54"/>
                  </a:cubicBezTo>
                  <a:cubicBezTo>
                    <a:pt x="57" y="54"/>
                    <a:pt x="57" y="54"/>
                    <a:pt x="57" y="54"/>
                  </a:cubicBezTo>
                  <a:cubicBezTo>
                    <a:pt x="57" y="54"/>
                    <a:pt x="57" y="54"/>
                    <a:pt x="57" y="54"/>
                  </a:cubicBezTo>
                  <a:cubicBezTo>
                    <a:pt x="57" y="54"/>
                    <a:pt x="57" y="54"/>
                    <a:pt x="57" y="54"/>
                  </a:cubicBezTo>
                  <a:cubicBezTo>
                    <a:pt x="57" y="54"/>
                    <a:pt x="57" y="54"/>
                    <a:pt x="57" y="54"/>
                  </a:cubicBezTo>
                  <a:cubicBezTo>
                    <a:pt x="57" y="54"/>
                    <a:pt x="57" y="54"/>
                    <a:pt x="57" y="54"/>
                  </a:cubicBezTo>
                  <a:cubicBezTo>
                    <a:pt x="57" y="54"/>
                    <a:pt x="57" y="54"/>
                    <a:pt x="57" y="54"/>
                  </a:cubicBezTo>
                  <a:cubicBezTo>
                    <a:pt x="57" y="54"/>
                    <a:pt x="57" y="54"/>
                    <a:pt x="57" y="54"/>
                  </a:cubicBezTo>
                  <a:cubicBezTo>
                    <a:pt x="57" y="54"/>
                    <a:pt x="57" y="54"/>
                    <a:pt x="57" y="54"/>
                  </a:cubicBezTo>
                  <a:cubicBezTo>
                    <a:pt x="57" y="54"/>
                    <a:pt x="57" y="54"/>
                    <a:pt x="57" y="54"/>
                  </a:cubicBezTo>
                  <a:cubicBezTo>
                    <a:pt x="57" y="54"/>
                    <a:pt x="57" y="54"/>
                    <a:pt x="57" y="54"/>
                  </a:cubicBezTo>
                  <a:cubicBezTo>
                    <a:pt x="58" y="55"/>
                    <a:pt x="58" y="55"/>
                    <a:pt x="58" y="55"/>
                  </a:cubicBezTo>
                  <a:cubicBezTo>
                    <a:pt x="58" y="54"/>
                    <a:pt x="58" y="54"/>
                    <a:pt x="58" y="54"/>
                  </a:cubicBezTo>
                  <a:cubicBezTo>
                    <a:pt x="61" y="54"/>
                    <a:pt x="64" y="55"/>
                    <a:pt x="67" y="55"/>
                  </a:cubicBezTo>
                  <a:cubicBezTo>
                    <a:pt x="67" y="55"/>
                    <a:pt x="67" y="55"/>
                    <a:pt x="67" y="55"/>
                  </a:cubicBezTo>
                  <a:cubicBezTo>
                    <a:pt x="67" y="55"/>
                    <a:pt x="67" y="55"/>
                    <a:pt x="67" y="55"/>
                  </a:cubicBezTo>
                  <a:cubicBezTo>
                    <a:pt x="73" y="55"/>
                    <a:pt x="76" y="57"/>
                    <a:pt x="79" y="58"/>
                  </a:cubicBezTo>
                  <a:cubicBezTo>
                    <a:pt x="82" y="59"/>
                    <a:pt x="85" y="60"/>
                    <a:pt x="91" y="60"/>
                  </a:cubicBezTo>
                  <a:cubicBezTo>
                    <a:pt x="91" y="60"/>
                    <a:pt x="91" y="60"/>
                    <a:pt x="91" y="60"/>
                  </a:cubicBezTo>
                  <a:cubicBezTo>
                    <a:pt x="94" y="60"/>
                    <a:pt x="96" y="61"/>
                    <a:pt x="97" y="61"/>
                  </a:cubicBezTo>
                  <a:cubicBezTo>
                    <a:pt x="97" y="61"/>
                    <a:pt x="98" y="61"/>
                    <a:pt x="99" y="62"/>
                  </a:cubicBezTo>
                  <a:cubicBezTo>
                    <a:pt x="99" y="62"/>
                    <a:pt x="99" y="62"/>
                    <a:pt x="99" y="62"/>
                  </a:cubicBezTo>
                  <a:cubicBezTo>
                    <a:pt x="99" y="62"/>
                    <a:pt x="99" y="62"/>
                    <a:pt x="99" y="62"/>
                  </a:cubicBezTo>
                  <a:cubicBezTo>
                    <a:pt x="99" y="62"/>
                    <a:pt x="99" y="62"/>
                    <a:pt x="99" y="62"/>
                  </a:cubicBezTo>
                  <a:cubicBezTo>
                    <a:pt x="103" y="62"/>
                    <a:pt x="106" y="62"/>
                    <a:pt x="109" y="62"/>
                  </a:cubicBezTo>
                  <a:cubicBezTo>
                    <a:pt x="110" y="63"/>
                    <a:pt x="111" y="63"/>
                    <a:pt x="111" y="63"/>
                  </a:cubicBezTo>
                  <a:cubicBezTo>
                    <a:pt x="112" y="64"/>
                    <a:pt x="113" y="64"/>
                    <a:pt x="113" y="65"/>
                  </a:cubicBezTo>
                  <a:cubicBezTo>
                    <a:pt x="113" y="65"/>
                    <a:pt x="113" y="65"/>
                    <a:pt x="113" y="66"/>
                  </a:cubicBezTo>
                  <a:cubicBezTo>
                    <a:pt x="113" y="68"/>
                    <a:pt x="112" y="69"/>
                    <a:pt x="111" y="70"/>
                  </a:cubicBezTo>
                  <a:cubicBezTo>
                    <a:pt x="109" y="72"/>
                    <a:pt x="107" y="72"/>
                    <a:pt x="104" y="73"/>
                  </a:cubicBezTo>
                  <a:cubicBezTo>
                    <a:pt x="102" y="73"/>
                    <a:pt x="100" y="74"/>
                    <a:pt x="98" y="74"/>
                  </a:cubicBezTo>
                  <a:cubicBezTo>
                    <a:pt x="97" y="74"/>
                    <a:pt x="96" y="74"/>
                    <a:pt x="95" y="73"/>
                  </a:cubicBezTo>
                  <a:cubicBezTo>
                    <a:pt x="94" y="73"/>
                    <a:pt x="94" y="73"/>
                    <a:pt x="93" y="73"/>
                  </a:cubicBezTo>
                  <a:cubicBezTo>
                    <a:pt x="93" y="73"/>
                    <a:pt x="93" y="73"/>
                    <a:pt x="93" y="73"/>
                  </a:cubicBezTo>
                  <a:cubicBezTo>
                    <a:pt x="93" y="73"/>
                    <a:pt x="93" y="73"/>
                    <a:pt x="93" y="73"/>
                  </a:cubicBezTo>
                  <a:cubicBezTo>
                    <a:pt x="93" y="73"/>
                    <a:pt x="93" y="73"/>
                    <a:pt x="93" y="73"/>
                  </a:cubicBezTo>
                  <a:cubicBezTo>
                    <a:pt x="93" y="73"/>
                    <a:pt x="93" y="73"/>
                    <a:pt x="93" y="73"/>
                  </a:cubicBezTo>
                  <a:cubicBezTo>
                    <a:pt x="93" y="73"/>
                    <a:pt x="93" y="73"/>
                    <a:pt x="93" y="73"/>
                  </a:cubicBezTo>
                  <a:cubicBezTo>
                    <a:pt x="91" y="74"/>
                    <a:pt x="89" y="74"/>
                    <a:pt x="87" y="73"/>
                  </a:cubicBezTo>
                  <a:cubicBezTo>
                    <a:pt x="86" y="73"/>
                    <a:pt x="86" y="73"/>
                    <a:pt x="85" y="73"/>
                  </a:cubicBezTo>
                  <a:cubicBezTo>
                    <a:pt x="85" y="73"/>
                    <a:pt x="85" y="73"/>
                    <a:pt x="85" y="73"/>
                  </a:cubicBezTo>
                  <a:cubicBezTo>
                    <a:pt x="85" y="73"/>
                    <a:pt x="85" y="73"/>
                    <a:pt x="85" y="73"/>
                  </a:cubicBezTo>
                  <a:cubicBezTo>
                    <a:pt x="84" y="71"/>
                    <a:pt x="83" y="70"/>
                    <a:pt x="81" y="70"/>
                  </a:cubicBezTo>
                  <a:cubicBezTo>
                    <a:pt x="80" y="69"/>
                    <a:pt x="79" y="69"/>
                    <a:pt x="77" y="67"/>
                  </a:cubicBezTo>
                  <a:cubicBezTo>
                    <a:pt x="76" y="67"/>
                    <a:pt x="74" y="66"/>
                    <a:pt x="72" y="66"/>
                  </a:cubicBezTo>
                  <a:cubicBezTo>
                    <a:pt x="72" y="66"/>
                    <a:pt x="72" y="66"/>
                    <a:pt x="72" y="66"/>
                  </a:cubicBezTo>
                  <a:cubicBezTo>
                    <a:pt x="70" y="64"/>
                    <a:pt x="68" y="64"/>
                    <a:pt x="66" y="64"/>
                  </a:cubicBezTo>
                  <a:cubicBezTo>
                    <a:pt x="65" y="64"/>
                    <a:pt x="63" y="64"/>
                    <a:pt x="61" y="63"/>
                  </a:cubicBezTo>
                  <a:cubicBezTo>
                    <a:pt x="61" y="63"/>
                    <a:pt x="61" y="63"/>
                    <a:pt x="61" y="63"/>
                  </a:cubicBezTo>
                  <a:cubicBezTo>
                    <a:pt x="61" y="63"/>
                    <a:pt x="61" y="63"/>
                    <a:pt x="61" y="63"/>
                  </a:cubicBezTo>
                  <a:cubicBezTo>
                    <a:pt x="61" y="63"/>
                    <a:pt x="61" y="63"/>
                    <a:pt x="61" y="63"/>
                  </a:cubicBezTo>
                  <a:cubicBezTo>
                    <a:pt x="59" y="62"/>
                    <a:pt x="59" y="62"/>
                    <a:pt x="58" y="62"/>
                  </a:cubicBezTo>
                  <a:cubicBezTo>
                    <a:pt x="58" y="62"/>
                    <a:pt x="58" y="62"/>
                    <a:pt x="57" y="62"/>
                  </a:cubicBezTo>
                  <a:cubicBezTo>
                    <a:pt x="57" y="62"/>
                    <a:pt x="57" y="62"/>
                    <a:pt x="57" y="62"/>
                  </a:cubicBezTo>
                  <a:cubicBezTo>
                    <a:pt x="55" y="61"/>
                    <a:pt x="54" y="61"/>
                    <a:pt x="53" y="61"/>
                  </a:cubicBezTo>
                  <a:cubicBezTo>
                    <a:pt x="52" y="60"/>
                    <a:pt x="52" y="60"/>
                    <a:pt x="51" y="60"/>
                  </a:cubicBezTo>
                  <a:cubicBezTo>
                    <a:pt x="51" y="60"/>
                    <a:pt x="50" y="61"/>
                    <a:pt x="50" y="61"/>
                  </a:cubicBezTo>
                  <a:cubicBezTo>
                    <a:pt x="50" y="61"/>
                    <a:pt x="50" y="61"/>
                    <a:pt x="49" y="62"/>
                  </a:cubicBezTo>
                  <a:cubicBezTo>
                    <a:pt x="49" y="62"/>
                    <a:pt x="49" y="64"/>
                    <a:pt x="50" y="64"/>
                  </a:cubicBezTo>
                  <a:cubicBezTo>
                    <a:pt x="50" y="65"/>
                    <a:pt x="51" y="66"/>
                    <a:pt x="52" y="67"/>
                  </a:cubicBezTo>
                  <a:cubicBezTo>
                    <a:pt x="53" y="68"/>
                    <a:pt x="54" y="68"/>
                    <a:pt x="55" y="69"/>
                  </a:cubicBezTo>
                  <a:cubicBezTo>
                    <a:pt x="55" y="69"/>
                    <a:pt x="56" y="69"/>
                    <a:pt x="56" y="69"/>
                  </a:cubicBezTo>
                  <a:cubicBezTo>
                    <a:pt x="56" y="69"/>
                    <a:pt x="57" y="69"/>
                    <a:pt x="57" y="69"/>
                  </a:cubicBezTo>
                  <a:cubicBezTo>
                    <a:pt x="57" y="69"/>
                    <a:pt x="57" y="69"/>
                    <a:pt x="57" y="70"/>
                  </a:cubicBezTo>
                  <a:cubicBezTo>
                    <a:pt x="58" y="70"/>
                    <a:pt x="59" y="70"/>
                    <a:pt x="60" y="71"/>
                  </a:cubicBezTo>
                  <a:cubicBezTo>
                    <a:pt x="61" y="71"/>
                    <a:pt x="62" y="71"/>
                    <a:pt x="63" y="72"/>
                  </a:cubicBezTo>
                  <a:cubicBezTo>
                    <a:pt x="63" y="75"/>
                    <a:pt x="63" y="76"/>
                    <a:pt x="62" y="77"/>
                  </a:cubicBezTo>
                  <a:cubicBezTo>
                    <a:pt x="62" y="79"/>
                    <a:pt x="60" y="79"/>
                    <a:pt x="59" y="80"/>
                  </a:cubicBezTo>
                  <a:cubicBezTo>
                    <a:pt x="59" y="80"/>
                    <a:pt x="59" y="80"/>
                    <a:pt x="59" y="80"/>
                  </a:cubicBezTo>
                  <a:cubicBezTo>
                    <a:pt x="59" y="80"/>
                    <a:pt x="58" y="81"/>
                    <a:pt x="57" y="82"/>
                  </a:cubicBezTo>
                  <a:cubicBezTo>
                    <a:pt x="57" y="82"/>
                    <a:pt x="57" y="82"/>
                    <a:pt x="57" y="82"/>
                  </a:cubicBezTo>
                  <a:cubicBezTo>
                    <a:pt x="54" y="82"/>
                    <a:pt x="51" y="83"/>
                    <a:pt x="48" y="84"/>
                  </a:cubicBezTo>
                  <a:cubicBezTo>
                    <a:pt x="46" y="84"/>
                    <a:pt x="44" y="85"/>
                    <a:pt x="42" y="86"/>
                  </a:cubicBezTo>
                  <a:cubicBezTo>
                    <a:pt x="41" y="86"/>
                    <a:pt x="39" y="87"/>
                    <a:pt x="38" y="88"/>
                  </a:cubicBezTo>
                  <a:cubicBezTo>
                    <a:pt x="37" y="88"/>
                    <a:pt x="36" y="89"/>
                    <a:pt x="35" y="89"/>
                  </a:cubicBezTo>
                  <a:cubicBezTo>
                    <a:pt x="35" y="90"/>
                    <a:pt x="34" y="91"/>
                    <a:pt x="35" y="92"/>
                  </a:cubicBezTo>
                  <a:cubicBezTo>
                    <a:pt x="35" y="92"/>
                    <a:pt x="35" y="93"/>
                    <a:pt x="36" y="93"/>
                  </a:cubicBezTo>
                  <a:cubicBezTo>
                    <a:pt x="37" y="94"/>
                    <a:pt x="38" y="94"/>
                    <a:pt x="39" y="94"/>
                  </a:cubicBezTo>
                  <a:cubicBezTo>
                    <a:pt x="40" y="93"/>
                    <a:pt x="42" y="93"/>
                    <a:pt x="44" y="92"/>
                  </a:cubicBezTo>
                  <a:cubicBezTo>
                    <a:pt x="48" y="91"/>
                    <a:pt x="48" y="91"/>
                    <a:pt x="50" y="90"/>
                  </a:cubicBezTo>
                  <a:cubicBezTo>
                    <a:pt x="50" y="90"/>
                    <a:pt x="50" y="90"/>
                    <a:pt x="51" y="90"/>
                  </a:cubicBezTo>
                  <a:cubicBezTo>
                    <a:pt x="52" y="90"/>
                    <a:pt x="54" y="89"/>
                    <a:pt x="55" y="89"/>
                  </a:cubicBezTo>
                  <a:cubicBezTo>
                    <a:pt x="56" y="89"/>
                    <a:pt x="57" y="89"/>
                    <a:pt x="57" y="89"/>
                  </a:cubicBezTo>
                  <a:cubicBezTo>
                    <a:pt x="57" y="89"/>
                    <a:pt x="57" y="89"/>
                    <a:pt x="57" y="89"/>
                  </a:cubicBezTo>
                  <a:cubicBezTo>
                    <a:pt x="56" y="89"/>
                    <a:pt x="53" y="90"/>
                    <a:pt x="51" y="91"/>
                  </a:cubicBezTo>
                  <a:cubicBezTo>
                    <a:pt x="50" y="92"/>
                    <a:pt x="50" y="92"/>
                    <a:pt x="49" y="92"/>
                  </a:cubicBezTo>
                  <a:cubicBezTo>
                    <a:pt x="49" y="92"/>
                    <a:pt x="49" y="92"/>
                    <a:pt x="49" y="92"/>
                  </a:cubicBezTo>
                  <a:cubicBezTo>
                    <a:pt x="49" y="92"/>
                    <a:pt x="49" y="92"/>
                    <a:pt x="49" y="92"/>
                  </a:cubicBezTo>
                  <a:cubicBezTo>
                    <a:pt x="48" y="93"/>
                    <a:pt x="47" y="94"/>
                    <a:pt x="44" y="96"/>
                  </a:cubicBezTo>
                  <a:cubicBezTo>
                    <a:pt x="41" y="97"/>
                    <a:pt x="40" y="98"/>
                    <a:pt x="38" y="99"/>
                  </a:cubicBezTo>
                  <a:cubicBezTo>
                    <a:pt x="38" y="100"/>
                    <a:pt x="37" y="100"/>
                    <a:pt x="37" y="101"/>
                  </a:cubicBezTo>
                  <a:cubicBezTo>
                    <a:pt x="37" y="102"/>
                    <a:pt x="37" y="103"/>
                    <a:pt x="38" y="103"/>
                  </a:cubicBezTo>
                  <a:cubicBezTo>
                    <a:pt x="38" y="104"/>
                    <a:pt x="38" y="104"/>
                    <a:pt x="38" y="104"/>
                  </a:cubicBezTo>
                  <a:cubicBezTo>
                    <a:pt x="39" y="105"/>
                    <a:pt x="40" y="105"/>
                    <a:pt x="41" y="105"/>
                  </a:cubicBezTo>
                  <a:cubicBezTo>
                    <a:pt x="41" y="105"/>
                    <a:pt x="42" y="104"/>
                    <a:pt x="43" y="104"/>
                  </a:cubicBezTo>
                  <a:cubicBezTo>
                    <a:pt x="44" y="103"/>
                    <a:pt x="46" y="102"/>
                    <a:pt x="47" y="101"/>
                  </a:cubicBezTo>
                  <a:cubicBezTo>
                    <a:pt x="51" y="100"/>
                    <a:pt x="55" y="97"/>
                    <a:pt x="57" y="96"/>
                  </a:cubicBezTo>
                  <a:cubicBezTo>
                    <a:pt x="59" y="96"/>
                    <a:pt x="60" y="95"/>
                    <a:pt x="60" y="95"/>
                  </a:cubicBezTo>
                  <a:cubicBezTo>
                    <a:pt x="61" y="94"/>
                    <a:pt x="61" y="94"/>
                    <a:pt x="61" y="94"/>
                  </a:cubicBezTo>
                  <a:cubicBezTo>
                    <a:pt x="62" y="94"/>
                    <a:pt x="62" y="94"/>
                    <a:pt x="62" y="94"/>
                  </a:cubicBezTo>
                  <a:cubicBezTo>
                    <a:pt x="61" y="95"/>
                    <a:pt x="59" y="96"/>
                    <a:pt x="58" y="97"/>
                  </a:cubicBezTo>
                  <a:cubicBezTo>
                    <a:pt x="58" y="97"/>
                    <a:pt x="58" y="97"/>
                    <a:pt x="58" y="97"/>
                  </a:cubicBezTo>
                  <a:cubicBezTo>
                    <a:pt x="58" y="97"/>
                    <a:pt x="58" y="97"/>
                    <a:pt x="58" y="97"/>
                  </a:cubicBezTo>
                  <a:cubicBezTo>
                    <a:pt x="58" y="97"/>
                    <a:pt x="58" y="97"/>
                    <a:pt x="58" y="97"/>
                  </a:cubicBezTo>
                  <a:cubicBezTo>
                    <a:pt x="58" y="97"/>
                    <a:pt x="58" y="97"/>
                    <a:pt x="58" y="97"/>
                  </a:cubicBezTo>
                  <a:cubicBezTo>
                    <a:pt x="57" y="98"/>
                    <a:pt x="55" y="99"/>
                    <a:pt x="54" y="100"/>
                  </a:cubicBezTo>
                  <a:cubicBezTo>
                    <a:pt x="53" y="101"/>
                    <a:pt x="52" y="102"/>
                    <a:pt x="52" y="103"/>
                  </a:cubicBezTo>
                  <a:cubicBezTo>
                    <a:pt x="51" y="103"/>
                    <a:pt x="50" y="104"/>
                    <a:pt x="48" y="105"/>
                  </a:cubicBezTo>
                  <a:cubicBezTo>
                    <a:pt x="47" y="106"/>
                    <a:pt x="47" y="106"/>
                    <a:pt x="46" y="107"/>
                  </a:cubicBezTo>
                  <a:cubicBezTo>
                    <a:pt x="46" y="108"/>
                    <a:pt x="46" y="109"/>
                    <a:pt x="47" y="110"/>
                  </a:cubicBezTo>
                  <a:cubicBezTo>
                    <a:pt x="47" y="110"/>
                    <a:pt x="48" y="111"/>
                    <a:pt x="48" y="111"/>
                  </a:cubicBezTo>
                  <a:cubicBezTo>
                    <a:pt x="48" y="111"/>
                    <a:pt x="49" y="111"/>
                    <a:pt x="49" y="111"/>
                  </a:cubicBezTo>
                  <a:cubicBezTo>
                    <a:pt x="49" y="111"/>
                    <a:pt x="50" y="111"/>
                    <a:pt x="51" y="111"/>
                  </a:cubicBezTo>
                  <a:cubicBezTo>
                    <a:pt x="52" y="110"/>
                    <a:pt x="53" y="109"/>
                    <a:pt x="55" y="107"/>
                  </a:cubicBezTo>
                  <a:cubicBezTo>
                    <a:pt x="57" y="107"/>
                    <a:pt x="58" y="106"/>
                    <a:pt x="59" y="105"/>
                  </a:cubicBezTo>
                  <a:cubicBezTo>
                    <a:pt x="59" y="105"/>
                    <a:pt x="59" y="105"/>
                    <a:pt x="59" y="105"/>
                  </a:cubicBezTo>
                  <a:cubicBezTo>
                    <a:pt x="59" y="105"/>
                    <a:pt x="59" y="105"/>
                    <a:pt x="59" y="105"/>
                  </a:cubicBezTo>
                  <a:cubicBezTo>
                    <a:pt x="59" y="105"/>
                    <a:pt x="59" y="105"/>
                    <a:pt x="59" y="105"/>
                  </a:cubicBezTo>
                  <a:cubicBezTo>
                    <a:pt x="60" y="104"/>
                    <a:pt x="61" y="103"/>
                    <a:pt x="62" y="103"/>
                  </a:cubicBezTo>
                  <a:cubicBezTo>
                    <a:pt x="62" y="103"/>
                    <a:pt x="62" y="103"/>
                    <a:pt x="62" y="103"/>
                  </a:cubicBezTo>
                  <a:cubicBezTo>
                    <a:pt x="62" y="103"/>
                    <a:pt x="62" y="103"/>
                    <a:pt x="62" y="103"/>
                  </a:cubicBezTo>
                  <a:cubicBezTo>
                    <a:pt x="63" y="102"/>
                    <a:pt x="63" y="102"/>
                    <a:pt x="64" y="101"/>
                  </a:cubicBezTo>
                  <a:cubicBezTo>
                    <a:pt x="65" y="101"/>
                    <a:pt x="65" y="100"/>
                    <a:pt x="66" y="99"/>
                  </a:cubicBezTo>
                  <a:cubicBezTo>
                    <a:pt x="67" y="99"/>
                    <a:pt x="68" y="98"/>
                    <a:pt x="68" y="98"/>
                  </a:cubicBezTo>
                  <a:cubicBezTo>
                    <a:pt x="69" y="98"/>
                    <a:pt x="69" y="98"/>
                    <a:pt x="70" y="99"/>
                  </a:cubicBezTo>
                  <a:cubicBezTo>
                    <a:pt x="70" y="99"/>
                    <a:pt x="70" y="100"/>
                    <a:pt x="70" y="100"/>
                  </a:cubicBezTo>
                  <a:cubicBezTo>
                    <a:pt x="69" y="101"/>
                    <a:pt x="69" y="101"/>
                    <a:pt x="69" y="102"/>
                  </a:cubicBezTo>
                  <a:cubicBezTo>
                    <a:pt x="69" y="102"/>
                    <a:pt x="69" y="102"/>
                    <a:pt x="69" y="102"/>
                  </a:cubicBezTo>
                  <a:cubicBezTo>
                    <a:pt x="69" y="102"/>
                    <a:pt x="69" y="102"/>
                    <a:pt x="69" y="102"/>
                  </a:cubicBezTo>
                  <a:cubicBezTo>
                    <a:pt x="69" y="103"/>
                    <a:pt x="68" y="103"/>
                    <a:pt x="68" y="104"/>
                  </a:cubicBezTo>
                  <a:cubicBezTo>
                    <a:pt x="68" y="105"/>
                    <a:pt x="68" y="106"/>
                    <a:pt x="67" y="106"/>
                  </a:cubicBezTo>
                  <a:cubicBezTo>
                    <a:pt x="67" y="106"/>
                    <a:pt x="67" y="106"/>
                    <a:pt x="67" y="106"/>
                  </a:cubicBezTo>
                  <a:cubicBezTo>
                    <a:pt x="68" y="106"/>
                    <a:pt x="68" y="106"/>
                    <a:pt x="68" y="106"/>
                  </a:cubicBezTo>
                  <a:cubicBezTo>
                    <a:pt x="68" y="106"/>
                    <a:pt x="68" y="106"/>
                    <a:pt x="68" y="106"/>
                  </a:cubicBezTo>
                  <a:cubicBezTo>
                    <a:pt x="67" y="106"/>
                    <a:pt x="67" y="106"/>
                    <a:pt x="67" y="106"/>
                  </a:cubicBezTo>
                  <a:cubicBezTo>
                    <a:pt x="67" y="107"/>
                    <a:pt x="67" y="107"/>
                    <a:pt x="67" y="107"/>
                  </a:cubicBezTo>
                  <a:cubicBezTo>
                    <a:pt x="67" y="107"/>
                    <a:pt x="67" y="107"/>
                    <a:pt x="67" y="108"/>
                  </a:cubicBezTo>
                  <a:cubicBezTo>
                    <a:pt x="66" y="109"/>
                    <a:pt x="65" y="110"/>
                    <a:pt x="65" y="111"/>
                  </a:cubicBezTo>
                  <a:cubicBezTo>
                    <a:pt x="65" y="112"/>
                    <a:pt x="64" y="113"/>
                    <a:pt x="64" y="113"/>
                  </a:cubicBezTo>
                  <a:cubicBezTo>
                    <a:pt x="64" y="113"/>
                    <a:pt x="65" y="114"/>
                    <a:pt x="65" y="114"/>
                  </a:cubicBezTo>
                  <a:cubicBezTo>
                    <a:pt x="65" y="114"/>
                    <a:pt x="65" y="114"/>
                    <a:pt x="65" y="115"/>
                  </a:cubicBezTo>
                  <a:cubicBezTo>
                    <a:pt x="66" y="115"/>
                    <a:pt x="66" y="115"/>
                    <a:pt x="66" y="115"/>
                  </a:cubicBezTo>
                  <a:cubicBezTo>
                    <a:pt x="67" y="115"/>
                    <a:pt x="68" y="115"/>
                    <a:pt x="68" y="115"/>
                  </a:cubicBezTo>
                  <a:cubicBezTo>
                    <a:pt x="69" y="114"/>
                    <a:pt x="70" y="113"/>
                    <a:pt x="72" y="109"/>
                  </a:cubicBezTo>
                  <a:cubicBezTo>
                    <a:pt x="72" y="109"/>
                    <a:pt x="72" y="109"/>
                    <a:pt x="72" y="109"/>
                  </a:cubicBezTo>
                  <a:cubicBezTo>
                    <a:pt x="74" y="107"/>
                    <a:pt x="74" y="106"/>
                    <a:pt x="75" y="104"/>
                  </a:cubicBezTo>
                  <a:cubicBezTo>
                    <a:pt x="75" y="104"/>
                    <a:pt x="75" y="104"/>
                    <a:pt x="75" y="104"/>
                  </a:cubicBezTo>
                  <a:cubicBezTo>
                    <a:pt x="76" y="103"/>
                    <a:pt x="76" y="101"/>
                    <a:pt x="77" y="100"/>
                  </a:cubicBezTo>
                  <a:cubicBezTo>
                    <a:pt x="77" y="100"/>
                    <a:pt x="77" y="100"/>
                    <a:pt x="77" y="100"/>
                  </a:cubicBezTo>
                  <a:cubicBezTo>
                    <a:pt x="77" y="100"/>
                    <a:pt x="77" y="100"/>
                    <a:pt x="77" y="100"/>
                  </a:cubicBezTo>
                  <a:cubicBezTo>
                    <a:pt x="77" y="100"/>
                    <a:pt x="77" y="100"/>
                    <a:pt x="77" y="100"/>
                  </a:cubicBezTo>
                  <a:cubicBezTo>
                    <a:pt x="78" y="99"/>
                    <a:pt x="79" y="98"/>
                    <a:pt x="79" y="98"/>
                  </a:cubicBezTo>
                  <a:cubicBezTo>
                    <a:pt x="79" y="98"/>
                    <a:pt x="79" y="98"/>
                    <a:pt x="79" y="98"/>
                  </a:cubicBezTo>
                  <a:cubicBezTo>
                    <a:pt x="79" y="98"/>
                    <a:pt x="79" y="98"/>
                    <a:pt x="79" y="98"/>
                  </a:cubicBezTo>
                  <a:cubicBezTo>
                    <a:pt x="79" y="98"/>
                    <a:pt x="79" y="98"/>
                    <a:pt x="79" y="98"/>
                  </a:cubicBezTo>
                  <a:cubicBezTo>
                    <a:pt x="79" y="98"/>
                    <a:pt x="79" y="98"/>
                    <a:pt x="79" y="98"/>
                  </a:cubicBezTo>
                  <a:cubicBezTo>
                    <a:pt x="79" y="98"/>
                    <a:pt x="79" y="98"/>
                    <a:pt x="79" y="98"/>
                  </a:cubicBezTo>
                  <a:cubicBezTo>
                    <a:pt x="80" y="97"/>
                    <a:pt x="80" y="97"/>
                    <a:pt x="81" y="96"/>
                  </a:cubicBezTo>
                  <a:cubicBezTo>
                    <a:pt x="81" y="97"/>
                    <a:pt x="82" y="98"/>
                    <a:pt x="82" y="99"/>
                  </a:cubicBezTo>
                  <a:cubicBezTo>
                    <a:pt x="82" y="99"/>
                    <a:pt x="82" y="99"/>
                    <a:pt x="82" y="99"/>
                  </a:cubicBezTo>
                  <a:cubicBezTo>
                    <a:pt x="83" y="99"/>
                    <a:pt x="83" y="99"/>
                    <a:pt x="83" y="99"/>
                  </a:cubicBezTo>
                  <a:cubicBezTo>
                    <a:pt x="87" y="102"/>
                    <a:pt x="93" y="107"/>
                    <a:pt x="97" y="110"/>
                  </a:cubicBezTo>
                  <a:cubicBezTo>
                    <a:pt x="101" y="113"/>
                    <a:pt x="103" y="117"/>
                    <a:pt x="106" y="120"/>
                  </a:cubicBezTo>
                  <a:cubicBezTo>
                    <a:pt x="108" y="121"/>
                    <a:pt x="111" y="124"/>
                    <a:pt x="114" y="127"/>
                  </a:cubicBezTo>
                  <a:cubicBezTo>
                    <a:pt x="115" y="129"/>
                    <a:pt x="116" y="131"/>
                    <a:pt x="117" y="132"/>
                  </a:cubicBezTo>
                  <a:cubicBezTo>
                    <a:pt x="117" y="134"/>
                    <a:pt x="117" y="135"/>
                    <a:pt x="116" y="136"/>
                  </a:cubicBezTo>
                  <a:cubicBezTo>
                    <a:pt x="115" y="137"/>
                    <a:pt x="114" y="138"/>
                    <a:pt x="112" y="138"/>
                  </a:cubicBezTo>
                  <a:cubicBezTo>
                    <a:pt x="111" y="138"/>
                    <a:pt x="110" y="137"/>
                    <a:pt x="108" y="136"/>
                  </a:cubicBezTo>
                  <a:cubicBezTo>
                    <a:pt x="106" y="135"/>
                    <a:pt x="103" y="131"/>
                    <a:pt x="100" y="129"/>
                  </a:cubicBezTo>
                  <a:cubicBezTo>
                    <a:pt x="93" y="123"/>
                    <a:pt x="92" y="123"/>
                    <a:pt x="88" y="119"/>
                  </a:cubicBezTo>
                  <a:cubicBezTo>
                    <a:pt x="88" y="119"/>
                    <a:pt x="88" y="119"/>
                    <a:pt x="88" y="119"/>
                  </a:cubicBezTo>
                  <a:cubicBezTo>
                    <a:pt x="88" y="119"/>
                    <a:pt x="88" y="119"/>
                    <a:pt x="88" y="119"/>
                  </a:cubicBezTo>
                  <a:cubicBezTo>
                    <a:pt x="85" y="117"/>
                    <a:pt x="82" y="115"/>
                    <a:pt x="80" y="113"/>
                  </a:cubicBezTo>
                  <a:cubicBezTo>
                    <a:pt x="79" y="112"/>
                    <a:pt x="78" y="111"/>
                    <a:pt x="76" y="111"/>
                  </a:cubicBezTo>
                  <a:cubicBezTo>
                    <a:pt x="76" y="110"/>
                    <a:pt x="75" y="110"/>
                    <a:pt x="74" y="111"/>
                  </a:cubicBezTo>
                  <a:cubicBezTo>
                    <a:pt x="74" y="111"/>
                    <a:pt x="74" y="111"/>
                    <a:pt x="74" y="111"/>
                  </a:cubicBezTo>
                  <a:cubicBezTo>
                    <a:pt x="74" y="111"/>
                    <a:pt x="74" y="111"/>
                    <a:pt x="74" y="111"/>
                  </a:cubicBezTo>
                  <a:cubicBezTo>
                    <a:pt x="74" y="111"/>
                    <a:pt x="74" y="111"/>
                    <a:pt x="74" y="111"/>
                  </a:cubicBezTo>
                  <a:cubicBezTo>
                    <a:pt x="74" y="111"/>
                    <a:pt x="74" y="111"/>
                    <a:pt x="74" y="111"/>
                  </a:cubicBezTo>
                  <a:cubicBezTo>
                    <a:pt x="74" y="111"/>
                    <a:pt x="74" y="111"/>
                    <a:pt x="74" y="111"/>
                  </a:cubicBezTo>
                  <a:cubicBezTo>
                    <a:pt x="74" y="111"/>
                    <a:pt x="74" y="111"/>
                    <a:pt x="74" y="111"/>
                  </a:cubicBezTo>
                  <a:cubicBezTo>
                    <a:pt x="74" y="111"/>
                    <a:pt x="74" y="111"/>
                    <a:pt x="74" y="111"/>
                  </a:cubicBezTo>
                  <a:cubicBezTo>
                    <a:pt x="76" y="114"/>
                    <a:pt x="81" y="119"/>
                    <a:pt x="85" y="123"/>
                  </a:cubicBezTo>
                  <a:cubicBezTo>
                    <a:pt x="86" y="125"/>
                    <a:pt x="87" y="126"/>
                    <a:pt x="88" y="128"/>
                  </a:cubicBezTo>
                  <a:cubicBezTo>
                    <a:pt x="89" y="130"/>
                    <a:pt x="91" y="133"/>
                    <a:pt x="95" y="138"/>
                  </a:cubicBezTo>
                  <a:cubicBezTo>
                    <a:pt x="98" y="143"/>
                    <a:pt x="101" y="146"/>
                    <a:pt x="102" y="149"/>
                  </a:cubicBezTo>
                  <a:cubicBezTo>
                    <a:pt x="103" y="150"/>
                    <a:pt x="103" y="151"/>
                    <a:pt x="103" y="152"/>
                  </a:cubicBezTo>
                  <a:cubicBezTo>
                    <a:pt x="103" y="154"/>
                    <a:pt x="102" y="155"/>
                    <a:pt x="100" y="156"/>
                  </a:cubicBezTo>
                  <a:cubicBezTo>
                    <a:pt x="100" y="156"/>
                    <a:pt x="99" y="157"/>
                    <a:pt x="99" y="157"/>
                  </a:cubicBezTo>
                  <a:cubicBezTo>
                    <a:pt x="97" y="157"/>
                    <a:pt x="96" y="157"/>
                    <a:pt x="95" y="156"/>
                  </a:cubicBezTo>
                  <a:cubicBezTo>
                    <a:pt x="94" y="155"/>
                    <a:pt x="93" y="154"/>
                    <a:pt x="92" y="153"/>
                  </a:cubicBezTo>
                  <a:cubicBezTo>
                    <a:pt x="90" y="150"/>
                    <a:pt x="88" y="146"/>
                    <a:pt x="86" y="144"/>
                  </a:cubicBezTo>
                  <a:cubicBezTo>
                    <a:pt x="80" y="137"/>
                    <a:pt x="74" y="130"/>
                    <a:pt x="71" y="126"/>
                  </a:cubicBezTo>
                  <a:cubicBezTo>
                    <a:pt x="68" y="124"/>
                    <a:pt x="67" y="121"/>
                    <a:pt x="66" y="119"/>
                  </a:cubicBezTo>
                  <a:cubicBezTo>
                    <a:pt x="65" y="119"/>
                    <a:pt x="64" y="118"/>
                    <a:pt x="64" y="118"/>
                  </a:cubicBezTo>
                  <a:cubicBezTo>
                    <a:pt x="63" y="117"/>
                    <a:pt x="62" y="117"/>
                    <a:pt x="61" y="117"/>
                  </a:cubicBezTo>
                  <a:cubicBezTo>
                    <a:pt x="61" y="117"/>
                    <a:pt x="61" y="117"/>
                    <a:pt x="61" y="117"/>
                  </a:cubicBezTo>
                  <a:cubicBezTo>
                    <a:pt x="61" y="118"/>
                    <a:pt x="61" y="118"/>
                    <a:pt x="61" y="118"/>
                  </a:cubicBezTo>
                  <a:cubicBezTo>
                    <a:pt x="61" y="118"/>
                    <a:pt x="61" y="118"/>
                    <a:pt x="61" y="118"/>
                  </a:cubicBezTo>
                  <a:cubicBezTo>
                    <a:pt x="61" y="118"/>
                    <a:pt x="61" y="118"/>
                    <a:pt x="61" y="118"/>
                  </a:cubicBezTo>
                  <a:cubicBezTo>
                    <a:pt x="61" y="118"/>
                    <a:pt x="61" y="118"/>
                    <a:pt x="61" y="118"/>
                  </a:cubicBezTo>
                  <a:cubicBezTo>
                    <a:pt x="61" y="118"/>
                    <a:pt x="61" y="118"/>
                    <a:pt x="61" y="118"/>
                  </a:cubicBezTo>
                  <a:cubicBezTo>
                    <a:pt x="61" y="118"/>
                    <a:pt x="61" y="118"/>
                    <a:pt x="61" y="118"/>
                  </a:cubicBezTo>
                  <a:cubicBezTo>
                    <a:pt x="62" y="121"/>
                    <a:pt x="65" y="124"/>
                    <a:pt x="67" y="128"/>
                  </a:cubicBezTo>
                  <a:cubicBezTo>
                    <a:pt x="68" y="131"/>
                    <a:pt x="69" y="134"/>
                    <a:pt x="70" y="137"/>
                  </a:cubicBezTo>
                  <a:cubicBezTo>
                    <a:pt x="71" y="140"/>
                    <a:pt x="72" y="143"/>
                    <a:pt x="73" y="144"/>
                  </a:cubicBezTo>
                  <a:cubicBezTo>
                    <a:pt x="74" y="145"/>
                    <a:pt x="77" y="149"/>
                    <a:pt x="78" y="152"/>
                  </a:cubicBezTo>
                  <a:cubicBezTo>
                    <a:pt x="79" y="154"/>
                    <a:pt x="80" y="155"/>
                    <a:pt x="80" y="157"/>
                  </a:cubicBezTo>
                  <a:cubicBezTo>
                    <a:pt x="80" y="158"/>
                    <a:pt x="79" y="159"/>
                    <a:pt x="78" y="160"/>
                  </a:cubicBezTo>
                  <a:cubicBezTo>
                    <a:pt x="76" y="161"/>
                    <a:pt x="75" y="161"/>
                    <a:pt x="73" y="161"/>
                  </a:cubicBezTo>
                  <a:cubicBezTo>
                    <a:pt x="72" y="161"/>
                    <a:pt x="71" y="160"/>
                    <a:pt x="71" y="159"/>
                  </a:cubicBezTo>
                  <a:cubicBezTo>
                    <a:pt x="70" y="158"/>
                    <a:pt x="70" y="158"/>
                    <a:pt x="70" y="157"/>
                  </a:cubicBezTo>
                  <a:cubicBezTo>
                    <a:pt x="70" y="157"/>
                    <a:pt x="69" y="157"/>
                    <a:pt x="69" y="157"/>
                  </a:cubicBezTo>
                  <a:cubicBezTo>
                    <a:pt x="69" y="156"/>
                    <a:pt x="68" y="154"/>
                    <a:pt x="67" y="152"/>
                  </a:cubicBezTo>
                  <a:cubicBezTo>
                    <a:pt x="66" y="151"/>
                    <a:pt x="66" y="151"/>
                    <a:pt x="66" y="150"/>
                  </a:cubicBezTo>
                  <a:cubicBezTo>
                    <a:pt x="65" y="150"/>
                    <a:pt x="65" y="149"/>
                    <a:pt x="65" y="149"/>
                  </a:cubicBezTo>
                  <a:cubicBezTo>
                    <a:pt x="62" y="145"/>
                    <a:pt x="60" y="142"/>
                    <a:pt x="59" y="140"/>
                  </a:cubicBezTo>
                  <a:cubicBezTo>
                    <a:pt x="58" y="138"/>
                    <a:pt x="57" y="137"/>
                    <a:pt x="56" y="135"/>
                  </a:cubicBezTo>
                  <a:cubicBezTo>
                    <a:pt x="56" y="134"/>
                    <a:pt x="56" y="134"/>
                    <a:pt x="55" y="134"/>
                  </a:cubicBezTo>
                  <a:cubicBezTo>
                    <a:pt x="55" y="134"/>
                    <a:pt x="55" y="134"/>
                    <a:pt x="55" y="134"/>
                  </a:cubicBezTo>
                  <a:cubicBezTo>
                    <a:pt x="55" y="134"/>
                    <a:pt x="55" y="134"/>
                    <a:pt x="55" y="134"/>
                  </a:cubicBezTo>
                  <a:cubicBezTo>
                    <a:pt x="55" y="133"/>
                    <a:pt x="54" y="131"/>
                    <a:pt x="53" y="129"/>
                  </a:cubicBezTo>
                  <a:cubicBezTo>
                    <a:pt x="53" y="128"/>
                    <a:pt x="52" y="127"/>
                    <a:pt x="51" y="125"/>
                  </a:cubicBezTo>
                  <a:cubicBezTo>
                    <a:pt x="51" y="125"/>
                    <a:pt x="51" y="125"/>
                    <a:pt x="51" y="125"/>
                  </a:cubicBezTo>
                  <a:cubicBezTo>
                    <a:pt x="51" y="125"/>
                    <a:pt x="51" y="125"/>
                    <a:pt x="51" y="125"/>
                  </a:cubicBezTo>
                  <a:cubicBezTo>
                    <a:pt x="51" y="125"/>
                    <a:pt x="51" y="125"/>
                    <a:pt x="51" y="125"/>
                  </a:cubicBezTo>
                  <a:cubicBezTo>
                    <a:pt x="51" y="125"/>
                    <a:pt x="51" y="124"/>
                    <a:pt x="51" y="124"/>
                  </a:cubicBezTo>
                  <a:cubicBezTo>
                    <a:pt x="50" y="122"/>
                    <a:pt x="49" y="121"/>
                    <a:pt x="47" y="120"/>
                  </a:cubicBezTo>
                  <a:cubicBezTo>
                    <a:pt x="46" y="119"/>
                    <a:pt x="44" y="119"/>
                    <a:pt x="42" y="119"/>
                  </a:cubicBezTo>
                  <a:cubicBezTo>
                    <a:pt x="42" y="120"/>
                    <a:pt x="42" y="120"/>
                    <a:pt x="42" y="120"/>
                  </a:cubicBezTo>
                  <a:cubicBezTo>
                    <a:pt x="42" y="119"/>
                    <a:pt x="42" y="119"/>
                    <a:pt x="42" y="119"/>
                  </a:cubicBezTo>
                  <a:cubicBezTo>
                    <a:pt x="42" y="120"/>
                    <a:pt x="42" y="120"/>
                    <a:pt x="42" y="120"/>
                  </a:cubicBezTo>
                  <a:cubicBezTo>
                    <a:pt x="42" y="120"/>
                    <a:pt x="42" y="120"/>
                    <a:pt x="42" y="120"/>
                  </a:cubicBezTo>
                  <a:cubicBezTo>
                    <a:pt x="42" y="120"/>
                    <a:pt x="42" y="120"/>
                    <a:pt x="42" y="120"/>
                  </a:cubicBezTo>
                  <a:cubicBezTo>
                    <a:pt x="42" y="120"/>
                    <a:pt x="42" y="120"/>
                    <a:pt x="42" y="120"/>
                  </a:cubicBezTo>
                  <a:cubicBezTo>
                    <a:pt x="41" y="121"/>
                    <a:pt x="41" y="122"/>
                    <a:pt x="41" y="123"/>
                  </a:cubicBezTo>
                  <a:cubicBezTo>
                    <a:pt x="41" y="125"/>
                    <a:pt x="41" y="126"/>
                    <a:pt x="41" y="127"/>
                  </a:cubicBezTo>
                  <a:cubicBezTo>
                    <a:pt x="41" y="127"/>
                    <a:pt x="41" y="127"/>
                    <a:pt x="41" y="127"/>
                  </a:cubicBezTo>
                  <a:cubicBezTo>
                    <a:pt x="41" y="127"/>
                    <a:pt x="41" y="127"/>
                    <a:pt x="41" y="127"/>
                  </a:cubicBezTo>
                  <a:cubicBezTo>
                    <a:pt x="41" y="127"/>
                    <a:pt x="41" y="127"/>
                    <a:pt x="41" y="127"/>
                  </a:cubicBezTo>
                  <a:cubicBezTo>
                    <a:pt x="41" y="127"/>
                    <a:pt x="41" y="127"/>
                    <a:pt x="41" y="127"/>
                  </a:cubicBezTo>
                  <a:cubicBezTo>
                    <a:pt x="41" y="128"/>
                    <a:pt x="41" y="130"/>
                    <a:pt x="40" y="132"/>
                  </a:cubicBezTo>
                  <a:cubicBezTo>
                    <a:pt x="40" y="133"/>
                    <a:pt x="40" y="135"/>
                    <a:pt x="40" y="137"/>
                  </a:cubicBezTo>
                  <a:cubicBezTo>
                    <a:pt x="40" y="137"/>
                    <a:pt x="40" y="137"/>
                    <a:pt x="40" y="137"/>
                  </a:cubicBezTo>
                  <a:cubicBezTo>
                    <a:pt x="41" y="137"/>
                    <a:pt x="40" y="138"/>
                    <a:pt x="40" y="138"/>
                  </a:cubicBezTo>
                  <a:cubicBezTo>
                    <a:pt x="40" y="139"/>
                    <a:pt x="40" y="139"/>
                    <a:pt x="41" y="140"/>
                  </a:cubicBezTo>
                  <a:cubicBezTo>
                    <a:pt x="41" y="143"/>
                    <a:pt x="41" y="146"/>
                    <a:pt x="41" y="149"/>
                  </a:cubicBezTo>
                  <a:cubicBezTo>
                    <a:pt x="41" y="150"/>
                    <a:pt x="41" y="151"/>
                    <a:pt x="40" y="152"/>
                  </a:cubicBezTo>
                  <a:cubicBezTo>
                    <a:pt x="40" y="153"/>
                    <a:pt x="39" y="153"/>
                    <a:pt x="38" y="153"/>
                  </a:cubicBezTo>
                  <a:cubicBezTo>
                    <a:pt x="38" y="154"/>
                    <a:pt x="37" y="154"/>
                    <a:pt x="36" y="154"/>
                  </a:cubicBezTo>
                  <a:cubicBezTo>
                    <a:pt x="35" y="153"/>
                    <a:pt x="34" y="153"/>
                    <a:pt x="34" y="152"/>
                  </a:cubicBezTo>
                  <a:cubicBezTo>
                    <a:pt x="32" y="150"/>
                    <a:pt x="31" y="146"/>
                    <a:pt x="30" y="138"/>
                  </a:cubicBezTo>
                  <a:cubicBezTo>
                    <a:pt x="30" y="133"/>
                    <a:pt x="30" y="131"/>
                    <a:pt x="30" y="127"/>
                  </a:cubicBezTo>
                  <a:cubicBezTo>
                    <a:pt x="30" y="127"/>
                    <a:pt x="30" y="127"/>
                    <a:pt x="30" y="127"/>
                  </a:cubicBezTo>
                  <a:cubicBezTo>
                    <a:pt x="30" y="127"/>
                    <a:pt x="30" y="127"/>
                    <a:pt x="30" y="127"/>
                  </a:cubicBezTo>
                  <a:cubicBezTo>
                    <a:pt x="30" y="127"/>
                    <a:pt x="30" y="127"/>
                    <a:pt x="30" y="127"/>
                  </a:cubicBezTo>
                  <a:cubicBezTo>
                    <a:pt x="30" y="127"/>
                    <a:pt x="30" y="127"/>
                    <a:pt x="30" y="127"/>
                  </a:cubicBezTo>
                  <a:cubicBezTo>
                    <a:pt x="29" y="123"/>
                    <a:pt x="29" y="119"/>
                    <a:pt x="29" y="116"/>
                  </a:cubicBezTo>
                  <a:cubicBezTo>
                    <a:pt x="29" y="116"/>
                    <a:pt x="29" y="116"/>
                    <a:pt x="29" y="116"/>
                  </a:cubicBezTo>
                  <a:cubicBezTo>
                    <a:pt x="29" y="116"/>
                    <a:pt x="29" y="116"/>
                    <a:pt x="29" y="116"/>
                  </a:cubicBezTo>
                  <a:cubicBezTo>
                    <a:pt x="29" y="116"/>
                    <a:pt x="29" y="116"/>
                    <a:pt x="29" y="116"/>
                  </a:cubicBezTo>
                  <a:cubicBezTo>
                    <a:pt x="22" y="101"/>
                    <a:pt x="22" y="92"/>
                    <a:pt x="20" y="86"/>
                  </a:cubicBezTo>
                  <a:cubicBezTo>
                    <a:pt x="20" y="86"/>
                    <a:pt x="20" y="86"/>
                    <a:pt x="20" y="86"/>
                  </a:cubicBezTo>
                  <a:cubicBezTo>
                    <a:pt x="18" y="81"/>
                    <a:pt x="18" y="76"/>
                    <a:pt x="20" y="71"/>
                  </a:cubicBezTo>
                  <a:cubicBezTo>
                    <a:pt x="20" y="71"/>
                    <a:pt x="20" y="71"/>
                    <a:pt x="20" y="71"/>
                  </a:cubicBezTo>
                  <a:cubicBezTo>
                    <a:pt x="20" y="71"/>
                    <a:pt x="20" y="71"/>
                    <a:pt x="20" y="71"/>
                  </a:cubicBezTo>
                  <a:cubicBezTo>
                    <a:pt x="20" y="71"/>
                    <a:pt x="20" y="71"/>
                    <a:pt x="20" y="71"/>
                  </a:cubicBezTo>
                  <a:cubicBezTo>
                    <a:pt x="20" y="71"/>
                    <a:pt x="20" y="71"/>
                    <a:pt x="20" y="71"/>
                  </a:cubicBezTo>
                  <a:cubicBezTo>
                    <a:pt x="20" y="71"/>
                    <a:pt x="20" y="71"/>
                    <a:pt x="20" y="71"/>
                  </a:cubicBezTo>
                  <a:cubicBezTo>
                    <a:pt x="20" y="71"/>
                    <a:pt x="20" y="71"/>
                    <a:pt x="20" y="71"/>
                  </a:cubicBezTo>
                  <a:cubicBezTo>
                    <a:pt x="20" y="71"/>
                    <a:pt x="20" y="71"/>
                    <a:pt x="20" y="71"/>
                  </a:cubicBezTo>
                  <a:cubicBezTo>
                    <a:pt x="20" y="71"/>
                    <a:pt x="20" y="71"/>
                    <a:pt x="20" y="71"/>
                  </a:cubicBezTo>
                  <a:cubicBezTo>
                    <a:pt x="20" y="71"/>
                    <a:pt x="20" y="71"/>
                    <a:pt x="20" y="71"/>
                  </a:cubicBezTo>
                  <a:cubicBezTo>
                    <a:pt x="20" y="71"/>
                    <a:pt x="20" y="71"/>
                    <a:pt x="20" y="71"/>
                  </a:cubicBezTo>
                  <a:cubicBezTo>
                    <a:pt x="20" y="71"/>
                    <a:pt x="20" y="71"/>
                    <a:pt x="20" y="71"/>
                  </a:cubicBezTo>
                  <a:cubicBezTo>
                    <a:pt x="20" y="71"/>
                    <a:pt x="20" y="71"/>
                    <a:pt x="20" y="71"/>
                  </a:cubicBezTo>
                  <a:cubicBezTo>
                    <a:pt x="20" y="71"/>
                    <a:pt x="20" y="71"/>
                    <a:pt x="20" y="71"/>
                  </a:cubicBezTo>
                  <a:cubicBezTo>
                    <a:pt x="20" y="71"/>
                    <a:pt x="20" y="71"/>
                    <a:pt x="20" y="71"/>
                  </a:cubicBezTo>
                  <a:cubicBezTo>
                    <a:pt x="20" y="71"/>
                    <a:pt x="20" y="71"/>
                    <a:pt x="20" y="71"/>
                  </a:cubicBezTo>
                  <a:cubicBezTo>
                    <a:pt x="20" y="71"/>
                    <a:pt x="20" y="71"/>
                    <a:pt x="20" y="71"/>
                  </a:cubicBezTo>
                  <a:cubicBezTo>
                    <a:pt x="20" y="71"/>
                    <a:pt x="20" y="71"/>
                    <a:pt x="20" y="71"/>
                  </a:cubicBezTo>
                  <a:cubicBezTo>
                    <a:pt x="6" y="82"/>
                    <a:pt x="0" y="102"/>
                    <a:pt x="6" y="126"/>
                  </a:cubicBezTo>
                  <a:cubicBezTo>
                    <a:pt x="6" y="126"/>
                    <a:pt x="6" y="126"/>
                    <a:pt x="6" y="126"/>
                  </a:cubicBezTo>
                  <a:cubicBezTo>
                    <a:pt x="8" y="138"/>
                    <a:pt x="10" y="144"/>
                    <a:pt x="13" y="149"/>
                  </a:cubicBezTo>
                  <a:cubicBezTo>
                    <a:pt x="17" y="154"/>
                    <a:pt x="20" y="158"/>
                    <a:pt x="25" y="167"/>
                  </a:cubicBezTo>
                  <a:cubicBezTo>
                    <a:pt x="29" y="174"/>
                    <a:pt x="36" y="181"/>
                    <a:pt x="42" y="187"/>
                  </a:cubicBezTo>
                  <a:cubicBezTo>
                    <a:pt x="42" y="187"/>
                    <a:pt x="42" y="187"/>
                    <a:pt x="42" y="187"/>
                  </a:cubicBezTo>
                  <a:cubicBezTo>
                    <a:pt x="49" y="197"/>
                    <a:pt x="56" y="200"/>
                    <a:pt x="62" y="204"/>
                  </a:cubicBezTo>
                  <a:cubicBezTo>
                    <a:pt x="68" y="208"/>
                    <a:pt x="74" y="212"/>
                    <a:pt x="81" y="222"/>
                  </a:cubicBezTo>
                  <a:cubicBezTo>
                    <a:pt x="81" y="222"/>
                    <a:pt x="81" y="222"/>
                    <a:pt x="81" y="222"/>
                  </a:cubicBezTo>
                  <a:cubicBezTo>
                    <a:pt x="81" y="222"/>
                    <a:pt x="81" y="222"/>
                    <a:pt x="81" y="222"/>
                  </a:cubicBezTo>
                  <a:cubicBezTo>
                    <a:pt x="81" y="222"/>
                    <a:pt x="81" y="222"/>
                    <a:pt x="81" y="223"/>
                  </a:cubicBezTo>
                  <a:cubicBezTo>
                    <a:pt x="87" y="228"/>
                    <a:pt x="89" y="230"/>
                    <a:pt x="90" y="231"/>
                  </a:cubicBezTo>
                  <a:cubicBezTo>
                    <a:pt x="92" y="233"/>
                    <a:pt x="93" y="233"/>
                    <a:pt x="95" y="235"/>
                  </a:cubicBezTo>
                  <a:cubicBezTo>
                    <a:pt x="95" y="235"/>
                    <a:pt x="95" y="235"/>
                    <a:pt x="95" y="235"/>
                  </a:cubicBezTo>
                  <a:cubicBezTo>
                    <a:pt x="100" y="242"/>
                    <a:pt x="105" y="247"/>
                    <a:pt x="109" y="251"/>
                  </a:cubicBezTo>
                  <a:cubicBezTo>
                    <a:pt x="111" y="252"/>
                    <a:pt x="113" y="254"/>
                    <a:pt x="114" y="255"/>
                  </a:cubicBezTo>
                  <a:cubicBezTo>
                    <a:pt x="116" y="255"/>
                    <a:pt x="118" y="256"/>
                    <a:pt x="119" y="255"/>
                  </a:cubicBezTo>
                  <a:cubicBezTo>
                    <a:pt x="120" y="255"/>
                    <a:pt x="121" y="255"/>
                    <a:pt x="122" y="254"/>
                  </a:cubicBezTo>
                  <a:cubicBezTo>
                    <a:pt x="126" y="252"/>
                    <a:pt x="128" y="247"/>
                    <a:pt x="128" y="243"/>
                  </a:cubicBezTo>
                  <a:cubicBezTo>
                    <a:pt x="128" y="238"/>
                    <a:pt x="127" y="233"/>
                    <a:pt x="124" y="228"/>
                  </a:cubicBezTo>
                  <a:cubicBezTo>
                    <a:pt x="124" y="226"/>
                    <a:pt x="123" y="225"/>
                    <a:pt x="122" y="223"/>
                  </a:cubicBezTo>
                  <a:cubicBezTo>
                    <a:pt x="122" y="223"/>
                    <a:pt x="122" y="223"/>
                    <a:pt x="122" y="223"/>
                  </a:cubicBezTo>
                  <a:cubicBezTo>
                    <a:pt x="122" y="223"/>
                    <a:pt x="122" y="223"/>
                    <a:pt x="122" y="223"/>
                  </a:cubicBezTo>
                  <a:cubicBezTo>
                    <a:pt x="120" y="220"/>
                    <a:pt x="119" y="218"/>
                    <a:pt x="118" y="216"/>
                  </a:cubicBezTo>
                  <a:cubicBezTo>
                    <a:pt x="117" y="216"/>
                    <a:pt x="117" y="215"/>
                    <a:pt x="117" y="215"/>
                  </a:cubicBezTo>
                  <a:cubicBezTo>
                    <a:pt x="115" y="213"/>
                    <a:pt x="114" y="212"/>
                    <a:pt x="113" y="210"/>
                  </a:cubicBezTo>
                  <a:cubicBezTo>
                    <a:pt x="112" y="209"/>
                    <a:pt x="111" y="209"/>
                    <a:pt x="110" y="208"/>
                  </a:cubicBezTo>
                  <a:cubicBezTo>
                    <a:pt x="109" y="204"/>
                    <a:pt x="105" y="200"/>
                    <a:pt x="102" y="196"/>
                  </a:cubicBezTo>
                  <a:cubicBezTo>
                    <a:pt x="98" y="192"/>
                    <a:pt x="94" y="188"/>
                    <a:pt x="92" y="185"/>
                  </a:cubicBezTo>
                  <a:cubicBezTo>
                    <a:pt x="93" y="184"/>
                    <a:pt x="93" y="183"/>
                    <a:pt x="93" y="182"/>
                  </a:cubicBezTo>
                  <a:cubicBezTo>
                    <a:pt x="93" y="182"/>
                    <a:pt x="93" y="182"/>
                    <a:pt x="93" y="182"/>
                  </a:cubicBezTo>
                  <a:cubicBezTo>
                    <a:pt x="93" y="182"/>
                    <a:pt x="93" y="182"/>
                    <a:pt x="93" y="182"/>
                  </a:cubicBezTo>
                  <a:cubicBezTo>
                    <a:pt x="93" y="182"/>
                    <a:pt x="93" y="182"/>
                    <a:pt x="93" y="182"/>
                  </a:cubicBezTo>
                  <a:cubicBezTo>
                    <a:pt x="93" y="182"/>
                    <a:pt x="93" y="182"/>
                    <a:pt x="93" y="182"/>
                  </a:cubicBezTo>
                  <a:cubicBezTo>
                    <a:pt x="93" y="182"/>
                    <a:pt x="93" y="182"/>
                    <a:pt x="93" y="182"/>
                  </a:cubicBezTo>
                  <a:cubicBezTo>
                    <a:pt x="93" y="182"/>
                    <a:pt x="93" y="182"/>
                    <a:pt x="93" y="182"/>
                  </a:cubicBezTo>
                  <a:cubicBezTo>
                    <a:pt x="93" y="182"/>
                    <a:pt x="93" y="182"/>
                    <a:pt x="93" y="182"/>
                  </a:cubicBezTo>
                  <a:cubicBezTo>
                    <a:pt x="93" y="182"/>
                    <a:pt x="93" y="182"/>
                    <a:pt x="93" y="182"/>
                  </a:cubicBezTo>
                  <a:cubicBezTo>
                    <a:pt x="93" y="182"/>
                    <a:pt x="93" y="182"/>
                    <a:pt x="93" y="182"/>
                  </a:cubicBezTo>
                  <a:cubicBezTo>
                    <a:pt x="93" y="182"/>
                    <a:pt x="93" y="182"/>
                    <a:pt x="93" y="182"/>
                  </a:cubicBezTo>
                  <a:cubicBezTo>
                    <a:pt x="93" y="182"/>
                    <a:pt x="93" y="182"/>
                    <a:pt x="93" y="182"/>
                  </a:cubicBezTo>
                  <a:cubicBezTo>
                    <a:pt x="93" y="182"/>
                    <a:pt x="93" y="182"/>
                    <a:pt x="93" y="182"/>
                  </a:cubicBezTo>
                  <a:cubicBezTo>
                    <a:pt x="93" y="182"/>
                    <a:pt x="93" y="182"/>
                    <a:pt x="93" y="182"/>
                  </a:cubicBezTo>
                  <a:cubicBezTo>
                    <a:pt x="92" y="182"/>
                    <a:pt x="92" y="182"/>
                    <a:pt x="92" y="182"/>
                  </a:cubicBezTo>
                  <a:cubicBezTo>
                    <a:pt x="92" y="182"/>
                    <a:pt x="92" y="182"/>
                    <a:pt x="92" y="182"/>
                  </a:cubicBezTo>
                  <a:cubicBezTo>
                    <a:pt x="92" y="182"/>
                    <a:pt x="92" y="182"/>
                    <a:pt x="92" y="182"/>
                  </a:cubicBezTo>
                  <a:cubicBezTo>
                    <a:pt x="92" y="182"/>
                    <a:pt x="92" y="182"/>
                    <a:pt x="92" y="182"/>
                  </a:cubicBezTo>
                  <a:cubicBezTo>
                    <a:pt x="92" y="182"/>
                    <a:pt x="91" y="182"/>
                    <a:pt x="91" y="182"/>
                  </a:cubicBezTo>
                  <a:cubicBezTo>
                    <a:pt x="91" y="182"/>
                    <a:pt x="91" y="182"/>
                    <a:pt x="91" y="182"/>
                  </a:cubicBezTo>
                  <a:cubicBezTo>
                    <a:pt x="91" y="182"/>
                    <a:pt x="91" y="182"/>
                    <a:pt x="91" y="182"/>
                  </a:cubicBezTo>
                  <a:cubicBezTo>
                    <a:pt x="91" y="183"/>
                    <a:pt x="91" y="183"/>
                    <a:pt x="90" y="183"/>
                  </a:cubicBezTo>
                  <a:cubicBezTo>
                    <a:pt x="90" y="183"/>
                    <a:pt x="90" y="183"/>
                    <a:pt x="90" y="183"/>
                  </a:cubicBezTo>
                  <a:cubicBezTo>
                    <a:pt x="90" y="183"/>
                    <a:pt x="90" y="183"/>
                    <a:pt x="90" y="183"/>
                  </a:cubicBezTo>
                  <a:cubicBezTo>
                    <a:pt x="90" y="183"/>
                    <a:pt x="90" y="183"/>
                    <a:pt x="90" y="183"/>
                  </a:cubicBezTo>
                  <a:cubicBezTo>
                    <a:pt x="90" y="183"/>
                    <a:pt x="90" y="183"/>
                    <a:pt x="90" y="183"/>
                  </a:cubicBezTo>
                  <a:cubicBezTo>
                    <a:pt x="89" y="183"/>
                    <a:pt x="88" y="183"/>
                    <a:pt x="87" y="183"/>
                  </a:cubicBezTo>
                  <a:cubicBezTo>
                    <a:pt x="87" y="183"/>
                    <a:pt x="87" y="183"/>
                    <a:pt x="87" y="183"/>
                  </a:cubicBezTo>
                  <a:cubicBezTo>
                    <a:pt x="87" y="183"/>
                    <a:pt x="87" y="183"/>
                    <a:pt x="87" y="183"/>
                  </a:cubicBezTo>
                  <a:cubicBezTo>
                    <a:pt x="87" y="183"/>
                    <a:pt x="87" y="183"/>
                    <a:pt x="87" y="183"/>
                  </a:cubicBezTo>
                  <a:cubicBezTo>
                    <a:pt x="86" y="184"/>
                    <a:pt x="85" y="184"/>
                    <a:pt x="84" y="184"/>
                  </a:cubicBezTo>
                  <a:cubicBezTo>
                    <a:pt x="84" y="184"/>
                    <a:pt x="84" y="184"/>
                    <a:pt x="84" y="184"/>
                  </a:cubicBezTo>
                  <a:cubicBezTo>
                    <a:pt x="84" y="185"/>
                    <a:pt x="84" y="185"/>
                    <a:pt x="84" y="185"/>
                  </a:cubicBezTo>
                  <a:cubicBezTo>
                    <a:pt x="84" y="185"/>
                    <a:pt x="84" y="185"/>
                    <a:pt x="84" y="185"/>
                  </a:cubicBezTo>
                  <a:cubicBezTo>
                    <a:pt x="83" y="185"/>
                    <a:pt x="83" y="185"/>
                    <a:pt x="82" y="186"/>
                  </a:cubicBezTo>
                  <a:cubicBezTo>
                    <a:pt x="82" y="186"/>
                    <a:pt x="82" y="186"/>
                    <a:pt x="82" y="186"/>
                  </a:cubicBezTo>
                  <a:cubicBezTo>
                    <a:pt x="80" y="186"/>
                    <a:pt x="79" y="187"/>
                    <a:pt x="79" y="187"/>
                  </a:cubicBezTo>
                  <a:cubicBezTo>
                    <a:pt x="79" y="187"/>
                    <a:pt x="79" y="187"/>
                    <a:pt x="79" y="187"/>
                  </a:cubicBezTo>
                  <a:cubicBezTo>
                    <a:pt x="79" y="186"/>
                    <a:pt x="78" y="186"/>
                    <a:pt x="78" y="186"/>
                  </a:cubicBezTo>
                  <a:cubicBezTo>
                    <a:pt x="78" y="186"/>
                    <a:pt x="78" y="186"/>
                    <a:pt x="78" y="186"/>
                  </a:cubicBezTo>
                  <a:cubicBezTo>
                    <a:pt x="79" y="186"/>
                    <a:pt x="79" y="186"/>
                    <a:pt x="79" y="185"/>
                  </a:cubicBezTo>
                  <a:cubicBezTo>
                    <a:pt x="79" y="185"/>
                    <a:pt x="79" y="185"/>
                    <a:pt x="79" y="185"/>
                  </a:cubicBezTo>
                  <a:cubicBezTo>
                    <a:pt x="80" y="185"/>
                    <a:pt x="80" y="185"/>
                    <a:pt x="81" y="185"/>
                  </a:cubicBezTo>
                  <a:cubicBezTo>
                    <a:pt x="81" y="184"/>
                    <a:pt x="81" y="184"/>
                    <a:pt x="81" y="184"/>
                  </a:cubicBezTo>
                  <a:cubicBezTo>
                    <a:pt x="81" y="184"/>
                    <a:pt x="81" y="184"/>
                    <a:pt x="81" y="184"/>
                  </a:cubicBezTo>
                  <a:cubicBezTo>
                    <a:pt x="81" y="184"/>
                    <a:pt x="81" y="184"/>
                    <a:pt x="81" y="184"/>
                  </a:cubicBezTo>
                  <a:cubicBezTo>
                    <a:pt x="81" y="184"/>
                    <a:pt x="81" y="184"/>
                    <a:pt x="81" y="184"/>
                  </a:cubicBezTo>
                  <a:cubicBezTo>
                    <a:pt x="81" y="184"/>
                    <a:pt x="81" y="184"/>
                    <a:pt x="81" y="184"/>
                  </a:cubicBezTo>
                  <a:cubicBezTo>
                    <a:pt x="81" y="184"/>
                    <a:pt x="81" y="184"/>
                    <a:pt x="81" y="184"/>
                  </a:cubicBezTo>
                  <a:cubicBezTo>
                    <a:pt x="82" y="184"/>
                    <a:pt x="82" y="184"/>
                    <a:pt x="82" y="184"/>
                  </a:cubicBezTo>
                  <a:cubicBezTo>
                    <a:pt x="83" y="183"/>
                    <a:pt x="83" y="183"/>
                    <a:pt x="83" y="183"/>
                  </a:cubicBezTo>
                  <a:cubicBezTo>
                    <a:pt x="83" y="183"/>
                    <a:pt x="83" y="183"/>
                    <a:pt x="83" y="183"/>
                  </a:cubicBezTo>
                  <a:cubicBezTo>
                    <a:pt x="83" y="183"/>
                    <a:pt x="83" y="183"/>
                    <a:pt x="83" y="183"/>
                  </a:cubicBezTo>
                  <a:cubicBezTo>
                    <a:pt x="83" y="183"/>
                    <a:pt x="84" y="183"/>
                    <a:pt x="84" y="183"/>
                  </a:cubicBezTo>
                  <a:cubicBezTo>
                    <a:pt x="84" y="182"/>
                    <a:pt x="85" y="182"/>
                    <a:pt x="85" y="182"/>
                  </a:cubicBezTo>
                  <a:cubicBezTo>
                    <a:pt x="85" y="182"/>
                    <a:pt x="85" y="182"/>
                    <a:pt x="85" y="182"/>
                  </a:cubicBezTo>
                  <a:cubicBezTo>
                    <a:pt x="85" y="182"/>
                    <a:pt x="85" y="182"/>
                    <a:pt x="85" y="182"/>
                  </a:cubicBezTo>
                  <a:cubicBezTo>
                    <a:pt x="85" y="182"/>
                    <a:pt x="85" y="182"/>
                    <a:pt x="85" y="182"/>
                  </a:cubicBezTo>
                  <a:cubicBezTo>
                    <a:pt x="85" y="182"/>
                    <a:pt x="85" y="182"/>
                    <a:pt x="85" y="182"/>
                  </a:cubicBezTo>
                  <a:cubicBezTo>
                    <a:pt x="85" y="182"/>
                    <a:pt x="85" y="182"/>
                    <a:pt x="85" y="182"/>
                  </a:cubicBezTo>
                  <a:cubicBezTo>
                    <a:pt x="85" y="182"/>
                    <a:pt x="85" y="182"/>
                    <a:pt x="85" y="182"/>
                  </a:cubicBezTo>
                  <a:cubicBezTo>
                    <a:pt x="85" y="181"/>
                    <a:pt x="84" y="181"/>
                    <a:pt x="84" y="180"/>
                  </a:cubicBezTo>
                  <a:cubicBezTo>
                    <a:pt x="84" y="180"/>
                    <a:pt x="83" y="180"/>
                    <a:pt x="83" y="180"/>
                  </a:cubicBezTo>
                  <a:cubicBezTo>
                    <a:pt x="82" y="180"/>
                    <a:pt x="82" y="180"/>
                    <a:pt x="81" y="180"/>
                  </a:cubicBezTo>
                  <a:cubicBezTo>
                    <a:pt x="81" y="180"/>
                    <a:pt x="80" y="180"/>
                    <a:pt x="80" y="180"/>
                  </a:cubicBezTo>
                  <a:cubicBezTo>
                    <a:pt x="80" y="180"/>
                    <a:pt x="80" y="180"/>
                    <a:pt x="80" y="180"/>
                  </a:cubicBezTo>
                  <a:cubicBezTo>
                    <a:pt x="80" y="180"/>
                    <a:pt x="80" y="180"/>
                    <a:pt x="80" y="180"/>
                  </a:cubicBezTo>
                  <a:cubicBezTo>
                    <a:pt x="79" y="180"/>
                    <a:pt x="79" y="180"/>
                    <a:pt x="78" y="180"/>
                  </a:cubicBezTo>
                  <a:cubicBezTo>
                    <a:pt x="78" y="180"/>
                    <a:pt x="77" y="180"/>
                    <a:pt x="76" y="180"/>
                  </a:cubicBezTo>
                  <a:cubicBezTo>
                    <a:pt x="75" y="180"/>
                    <a:pt x="74" y="180"/>
                    <a:pt x="73" y="180"/>
                  </a:cubicBezTo>
                  <a:cubicBezTo>
                    <a:pt x="73" y="180"/>
                    <a:pt x="73" y="180"/>
                    <a:pt x="73" y="180"/>
                  </a:cubicBezTo>
                  <a:cubicBezTo>
                    <a:pt x="73" y="180"/>
                    <a:pt x="73" y="180"/>
                    <a:pt x="73" y="179"/>
                  </a:cubicBezTo>
                  <a:cubicBezTo>
                    <a:pt x="73" y="179"/>
                    <a:pt x="73" y="179"/>
                    <a:pt x="73" y="179"/>
                  </a:cubicBezTo>
                  <a:cubicBezTo>
                    <a:pt x="73" y="179"/>
                    <a:pt x="73" y="179"/>
                    <a:pt x="74" y="179"/>
                  </a:cubicBezTo>
                  <a:cubicBezTo>
                    <a:pt x="75" y="179"/>
                    <a:pt x="76" y="179"/>
                    <a:pt x="76" y="179"/>
                  </a:cubicBezTo>
                  <a:cubicBezTo>
                    <a:pt x="76" y="179"/>
                    <a:pt x="77" y="179"/>
                    <a:pt x="78" y="178"/>
                  </a:cubicBezTo>
                  <a:cubicBezTo>
                    <a:pt x="79" y="178"/>
                    <a:pt x="79" y="178"/>
                    <a:pt x="80" y="178"/>
                  </a:cubicBezTo>
                  <a:cubicBezTo>
                    <a:pt x="81" y="178"/>
                    <a:pt x="82" y="178"/>
                    <a:pt x="83" y="178"/>
                  </a:cubicBezTo>
                  <a:cubicBezTo>
                    <a:pt x="83" y="178"/>
                    <a:pt x="83" y="178"/>
                    <a:pt x="83" y="178"/>
                  </a:cubicBezTo>
                  <a:cubicBezTo>
                    <a:pt x="83" y="178"/>
                    <a:pt x="83" y="178"/>
                    <a:pt x="83" y="178"/>
                  </a:cubicBezTo>
                  <a:cubicBezTo>
                    <a:pt x="83" y="178"/>
                    <a:pt x="83" y="178"/>
                    <a:pt x="83" y="178"/>
                  </a:cubicBezTo>
                  <a:cubicBezTo>
                    <a:pt x="83" y="178"/>
                    <a:pt x="83" y="178"/>
                    <a:pt x="83" y="178"/>
                  </a:cubicBezTo>
                  <a:cubicBezTo>
                    <a:pt x="83" y="178"/>
                    <a:pt x="83" y="178"/>
                    <a:pt x="83" y="178"/>
                  </a:cubicBezTo>
                  <a:cubicBezTo>
                    <a:pt x="83" y="178"/>
                    <a:pt x="83" y="178"/>
                    <a:pt x="83" y="178"/>
                  </a:cubicBezTo>
                  <a:cubicBezTo>
                    <a:pt x="83" y="177"/>
                    <a:pt x="83" y="177"/>
                    <a:pt x="83" y="177"/>
                  </a:cubicBezTo>
                  <a:cubicBezTo>
                    <a:pt x="83" y="177"/>
                    <a:pt x="83" y="177"/>
                    <a:pt x="83" y="177"/>
                  </a:cubicBezTo>
                  <a:cubicBezTo>
                    <a:pt x="83" y="177"/>
                    <a:pt x="83" y="177"/>
                    <a:pt x="83" y="177"/>
                  </a:cubicBezTo>
                  <a:cubicBezTo>
                    <a:pt x="83" y="177"/>
                    <a:pt x="83" y="177"/>
                    <a:pt x="83" y="177"/>
                  </a:cubicBezTo>
                  <a:cubicBezTo>
                    <a:pt x="83" y="177"/>
                    <a:pt x="83" y="177"/>
                    <a:pt x="83" y="177"/>
                  </a:cubicBezTo>
                  <a:cubicBezTo>
                    <a:pt x="83" y="177"/>
                    <a:pt x="83" y="177"/>
                    <a:pt x="83" y="177"/>
                  </a:cubicBezTo>
                  <a:cubicBezTo>
                    <a:pt x="83" y="177"/>
                    <a:pt x="83" y="177"/>
                    <a:pt x="83" y="177"/>
                  </a:cubicBezTo>
                  <a:cubicBezTo>
                    <a:pt x="82" y="177"/>
                    <a:pt x="82" y="177"/>
                    <a:pt x="82" y="177"/>
                  </a:cubicBezTo>
                  <a:cubicBezTo>
                    <a:pt x="81" y="177"/>
                    <a:pt x="81" y="177"/>
                    <a:pt x="80" y="177"/>
                  </a:cubicBezTo>
                  <a:cubicBezTo>
                    <a:pt x="79" y="176"/>
                    <a:pt x="77" y="176"/>
                    <a:pt x="75" y="176"/>
                  </a:cubicBezTo>
                  <a:cubicBezTo>
                    <a:pt x="74" y="176"/>
                    <a:pt x="73" y="176"/>
                    <a:pt x="72" y="175"/>
                  </a:cubicBezTo>
                  <a:cubicBezTo>
                    <a:pt x="72" y="175"/>
                    <a:pt x="71" y="175"/>
                    <a:pt x="71" y="175"/>
                  </a:cubicBezTo>
                  <a:cubicBezTo>
                    <a:pt x="71" y="175"/>
                    <a:pt x="71" y="175"/>
                    <a:pt x="71" y="175"/>
                  </a:cubicBezTo>
                  <a:cubicBezTo>
                    <a:pt x="71" y="175"/>
                    <a:pt x="71" y="175"/>
                    <a:pt x="71" y="175"/>
                  </a:cubicBezTo>
                  <a:cubicBezTo>
                    <a:pt x="71" y="174"/>
                    <a:pt x="71" y="174"/>
                    <a:pt x="71" y="174"/>
                  </a:cubicBezTo>
                  <a:cubicBezTo>
                    <a:pt x="71" y="174"/>
                    <a:pt x="71" y="174"/>
                    <a:pt x="72" y="174"/>
                  </a:cubicBezTo>
                  <a:cubicBezTo>
                    <a:pt x="72" y="174"/>
                    <a:pt x="73" y="174"/>
                    <a:pt x="75" y="174"/>
                  </a:cubicBezTo>
                  <a:cubicBezTo>
                    <a:pt x="77" y="174"/>
                    <a:pt x="77" y="174"/>
                    <a:pt x="79" y="174"/>
                  </a:cubicBezTo>
                  <a:cubicBezTo>
                    <a:pt x="80" y="174"/>
                    <a:pt x="82" y="175"/>
                    <a:pt x="82" y="175"/>
                  </a:cubicBezTo>
                  <a:cubicBezTo>
                    <a:pt x="82" y="175"/>
                    <a:pt x="82" y="175"/>
                    <a:pt x="82" y="175"/>
                  </a:cubicBezTo>
                  <a:cubicBezTo>
                    <a:pt x="82" y="175"/>
                    <a:pt x="82" y="175"/>
                    <a:pt x="83" y="175"/>
                  </a:cubicBezTo>
                  <a:cubicBezTo>
                    <a:pt x="83" y="175"/>
                    <a:pt x="83" y="175"/>
                    <a:pt x="83" y="175"/>
                  </a:cubicBezTo>
                  <a:cubicBezTo>
                    <a:pt x="83" y="175"/>
                    <a:pt x="83" y="175"/>
                    <a:pt x="83" y="175"/>
                  </a:cubicBezTo>
                  <a:cubicBezTo>
                    <a:pt x="83" y="175"/>
                    <a:pt x="83" y="175"/>
                    <a:pt x="83" y="175"/>
                  </a:cubicBezTo>
                  <a:cubicBezTo>
                    <a:pt x="83" y="175"/>
                    <a:pt x="83" y="174"/>
                    <a:pt x="83" y="174"/>
                  </a:cubicBezTo>
                  <a:cubicBezTo>
                    <a:pt x="83" y="174"/>
                    <a:pt x="83" y="174"/>
                    <a:pt x="83" y="174"/>
                  </a:cubicBezTo>
                  <a:cubicBezTo>
                    <a:pt x="83" y="174"/>
                    <a:pt x="83" y="174"/>
                    <a:pt x="83" y="174"/>
                  </a:cubicBezTo>
                  <a:cubicBezTo>
                    <a:pt x="83" y="174"/>
                    <a:pt x="83" y="174"/>
                    <a:pt x="82" y="174"/>
                  </a:cubicBezTo>
                  <a:cubicBezTo>
                    <a:pt x="82" y="173"/>
                    <a:pt x="82" y="173"/>
                    <a:pt x="82" y="173"/>
                  </a:cubicBezTo>
                  <a:cubicBezTo>
                    <a:pt x="81" y="173"/>
                    <a:pt x="80" y="173"/>
                    <a:pt x="79" y="172"/>
                  </a:cubicBezTo>
                  <a:cubicBezTo>
                    <a:pt x="79" y="172"/>
                    <a:pt x="79" y="172"/>
                    <a:pt x="79" y="172"/>
                  </a:cubicBezTo>
                  <a:cubicBezTo>
                    <a:pt x="79" y="172"/>
                    <a:pt x="79" y="172"/>
                    <a:pt x="79" y="172"/>
                  </a:cubicBezTo>
                  <a:cubicBezTo>
                    <a:pt x="79" y="172"/>
                    <a:pt x="79" y="172"/>
                    <a:pt x="79" y="172"/>
                  </a:cubicBezTo>
                  <a:cubicBezTo>
                    <a:pt x="79" y="172"/>
                    <a:pt x="79" y="172"/>
                    <a:pt x="79" y="172"/>
                  </a:cubicBezTo>
                  <a:cubicBezTo>
                    <a:pt x="79" y="172"/>
                    <a:pt x="79" y="172"/>
                    <a:pt x="79" y="172"/>
                  </a:cubicBezTo>
                  <a:cubicBezTo>
                    <a:pt x="79" y="172"/>
                    <a:pt x="79" y="172"/>
                    <a:pt x="79" y="172"/>
                  </a:cubicBezTo>
                  <a:cubicBezTo>
                    <a:pt x="79" y="172"/>
                    <a:pt x="79" y="172"/>
                    <a:pt x="79" y="172"/>
                  </a:cubicBezTo>
                  <a:cubicBezTo>
                    <a:pt x="79" y="172"/>
                    <a:pt x="79" y="172"/>
                    <a:pt x="79" y="172"/>
                  </a:cubicBezTo>
                  <a:cubicBezTo>
                    <a:pt x="79" y="172"/>
                    <a:pt x="79" y="172"/>
                    <a:pt x="79" y="172"/>
                  </a:cubicBezTo>
                  <a:cubicBezTo>
                    <a:pt x="79" y="172"/>
                    <a:pt x="79" y="172"/>
                    <a:pt x="79" y="172"/>
                  </a:cubicBezTo>
                  <a:cubicBezTo>
                    <a:pt x="79" y="172"/>
                    <a:pt x="79" y="172"/>
                    <a:pt x="79" y="172"/>
                  </a:cubicBezTo>
                  <a:cubicBezTo>
                    <a:pt x="78" y="172"/>
                    <a:pt x="78" y="172"/>
                    <a:pt x="76" y="171"/>
                  </a:cubicBezTo>
                  <a:cubicBezTo>
                    <a:pt x="75" y="171"/>
                    <a:pt x="74" y="171"/>
                    <a:pt x="74" y="170"/>
                  </a:cubicBezTo>
                  <a:cubicBezTo>
                    <a:pt x="73" y="170"/>
                    <a:pt x="73" y="170"/>
                    <a:pt x="73" y="170"/>
                  </a:cubicBezTo>
                  <a:cubicBezTo>
                    <a:pt x="73" y="170"/>
                    <a:pt x="73" y="170"/>
                    <a:pt x="73" y="169"/>
                  </a:cubicBezTo>
                  <a:cubicBezTo>
                    <a:pt x="73" y="169"/>
                    <a:pt x="73" y="169"/>
                    <a:pt x="73" y="169"/>
                  </a:cubicBezTo>
                  <a:cubicBezTo>
                    <a:pt x="74" y="169"/>
                    <a:pt x="74" y="169"/>
                    <a:pt x="75" y="169"/>
                  </a:cubicBezTo>
                  <a:cubicBezTo>
                    <a:pt x="75" y="169"/>
                    <a:pt x="76" y="169"/>
                    <a:pt x="77" y="169"/>
                  </a:cubicBezTo>
                  <a:cubicBezTo>
                    <a:pt x="78" y="170"/>
                    <a:pt x="79" y="170"/>
                    <a:pt x="80" y="170"/>
                  </a:cubicBezTo>
                  <a:cubicBezTo>
                    <a:pt x="81" y="171"/>
                    <a:pt x="83" y="171"/>
                    <a:pt x="84" y="172"/>
                  </a:cubicBezTo>
                  <a:cubicBezTo>
                    <a:pt x="84" y="172"/>
                    <a:pt x="84" y="172"/>
                    <a:pt x="84" y="172"/>
                  </a:cubicBezTo>
                  <a:cubicBezTo>
                    <a:pt x="84" y="172"/>
                    <a:pt x="84" y="172"/>
                    <a:pt x="84" y="172"/>
                  </a:cubicBezTo>
                  <a:cubicBezTo>
                    <a:pt x="85" y="172"/>
                    <a:pt x="85" y="172"/>
                    <a:pt x="85" y="172"/>
                  </a:cubicBezTo>
                  <a:cubicBezTo>
                    <a:pt x="85" y="172"/>
                    <a:pt x="85" y="172"/>
                    <a:pt x="85" y="172"/>
                  </a:cubicBezTo>
                  <a:cubicBezTo>
                    <a:pt x="85" y="172"/>
                    <a:pt x="85" y="172"/>
                    <a:pt x="85" y="172"/>
                  </a:cubicBezTo>
                  <a:cubicBezTo>
                    <a:pt x="85" y="172"/>
                    <a:pt x="85" y="172"/>
                    <a:pt x="85" y="172"/>
                  </a:cubicBezTo>
                  <a:cubicBezTo>
                    <a:pt x="86" y="172"/>
                    <a:pt x="87" y="172"/>
                    <a:pt x="88" y="172"/>
                  </a:cubicBezTo>
                  <a:cubicBezTo>
                    <a:pt x="88" y="171"/>
                    <a:pt x="89" y="171"/>
                    <a:pt x="90" y="169"/>
                  </a:cubicBezTo>
                  <a:cubicBezTo>
                    <a:pt x="90" y="169"/>
                    <a:pt x="90" y="169"/>
                    <a:pt x="90" y="169"/>
                  </a:cubicBezTo>
                  <a:cubicBezTo>
                    <a:pt x="90" y="169"/>
                    <a:pt x="90" y="169"/>
                    <a:pt x="90" y="169"/>
                  </a:cubicBezTo>
                  <a:cubicBezTo>
                    <a:pt x="90" y="169"/>
                    <a:pt x="90" y="169"/>
                    <a:pt x="90" y="169"/>
                  </a:cubicBezTo>
                  <a:cubicBezTo>
                    <a:pt x="90" y="169"/>
                    <a:pt x="90" y="169"/>
                    <a:pt x="90" y="169"/>
                  </a:cubicBezTo>
                  <a:cubicBezTo>
                    <a:pt x="90" y="169"/>
                    <a:pt x="90" y="169"/>
                    <a:pt x="90" y="169"/>
                  </a:cubicBezTo>
                  <a:cubicBezTo>
                    <a:pt x="89" y="168"/>
                    <a:pt x="89" y="168"/>
                    <a:pt x="89" y="168"/>
                  </a:cubicBezTo>
                  <a:cubicBezTo>
                    <a:pt x="88" y="167"/>
                    <a:pt x="88" y="167"/>
                    <a:pt x="88" y="166"/>
                  </a:cubicBezTo>
                  <a:cubicBezTo>
                    <a:pt x="88" y="166"/>
                    <a:pt x="88" y="166"/>
                    <a:pt x="88" y="166"/>
                  </a:cubicBezTo>
                  <a:cubicBezTo>
                    <a:pt x="88" y="166"/>
                    <a:pt x="88" y="166"/>
                    <a:pt x="88" y="166"/>
                  </a:cubicBezTo>
                  <a:cubicBezTo>
                    <a:pt x="88" y="166"/>
                    <a:pt x="88" y="166"/>
                    <a:pt x="88" y="166"/>
                  </a:cubicBezTo>
                  <a:cubicBezTo>
                    <a:pt x="88" y="166"/>
                    <a:pt x="88" y="166"/>
                    <a:pt x="88" y="166"/>
                  </a:cubicBezTo>
                  <a:cubicBezTo>
                    <a:pt x="88" y="166"/>
                    <a:pt x="88" y="166"/>
                    <a:pt x="88" y="166"/>
                  </a:cubicBezTo>
                  <a:cubicBezTo>
                    <a:pt x="88" y="166"/>
                    <a:pt x="88" y="166"/>
                    <a:pt x="88" y="166"/>
                  </a:cubicBezTo>
                  <a:cubicBezTo>
                    <a:pt x="88" y="166"/>
                    <a:pt x="88" y="166"/>
                    <a:pt x="87" y="165"/>
                  </a:cubicBezTo>
                  <a:cubicBezTo>
                    <a:pt x="87" y="165"/>
                    <a:pt x="87" y="165"/>
                    <a:pt x="87" y="164"/>
                  </a:cubicBezTo>
                  <a:cubicBezTo>
                    <a:pt x="87" y="164"/>
                    <a:pt x="87" y="163"/>
                    <a:pt x="87" y="163"/>
                  </a:cubicBezTo>
                  <a:cubicBezTo>
                    <a:pt x="87" y="162"/>
                    <a:pt x="87" y="162"/>
                    <a:pt x="87" y="162"/>
                  </a:cubicBezTo>
                  <a:cubicBezTo>
                    <a:pt x="87" y="162"/>
                    <a:pt x="87" y="162"/>
                    <a:pt x="87" y="162"/>
                  </a:cubicBezTo>
                  <a:cubicBezTo>
                    <a:pt x="87" y="162"/>
                    <a:pt x="87" y="162"/>
                    <a:pt x="87" y="162"/>
                  </a:cubicBezTo>
                  <a:cubicBezTo>
                    <a:pt x="88" y="162"/>
                    <a:pt x="88" y="162"/>
                    <a:pt x="88" y="162"/>
                  </a:cubicBezTo>
                  <a:cubicBezTo>
                    <a:pt x="88" y="162"/>
                    <a:pt x="88" y="163"/>
                    <a:pt x="88" y="163"/>
                  </a:cubicBezTo>
                  <a:cubicBezTo>
                    <a:pt x="88" y="163"/>
                    <a:pt x="89" y="163"/>
                    <a:pt x="89" y="164"/>
                  </a:cubicBezTo>
                  <a:cubicBezTo>
                    <a:pt x="89" y="164"/>
                    <a:pt x="89" y="164"/>
                    <a:pt x="89" y="164"/>
                  </a:cubicBezTo>
                  <a:cubicBezTo>
                    <a:pt x="89" y="164"/>
                    <a:pt x="89" y="164"/>
                    <a:pt x="89" y="164"/>
                  </a:cubicBezTo>
                  <a:cubicBezTo>
                    <a:pt x="89" y="164"/>
                    <a:pt x="89" y="164"/>
                    <a:pt x="90" y="165"/>
                  </a:cubicBezTo>
                  <a:cubicBezTo>
                    <a:pt x="90" y="165"/>
                    <a:pt x="90" y="165"/>
                    <a:pt x="90" y="165"/>
                  </a:cubicBezTo>
                  <a:cubicBezTo>
                    <a:pt x="90" y="165"/>
                    <a:pt x="90" y="165"/>
                    <a:pt x="90" y="165"/>
                  </a:cubicBezTo>
                  <a:cubicBezTo>
                    <a:pt x="90" y="166"/>
                    <a:pt x="90" y="166"/>
                    <a:pt x="90" y="166"/>
                  </a:cubicBezTo>
                  <a:cubicBezTo>
                    <a:pt x="91" y="166"/>
                    <a:pt x="91" y="166"/>
                    <a:pt x="91" y="166"/>
                  </a:cubicBezTo>
                  <a:cubicBezTo>
                    <a:pt x="91" y="167"/>
                    <a:pt x="92" y="167"/>
                    <a:pt x="92" y="168"/>
                  </a:cubicBezTo>
                  <a:cubicBezTo>
                    <a:pt x="93" y="168"/>
                    <a:pt x="93" y="168"/>
                    <a:pt x="94" y="169"/>
                  </a:cubicBezTo>
                  <a:cubicBezTo>
                    <a:pt x="94" y="169"/>
                    <a:pt x="94" y="169"/>
                    <a:pt x="94" y="169"/>
                  </a:cubicBezTo>
                  <a:cubicBezTo>
                    <a:pt x="94" y="169"/>
                    <a:pt x="94" y="169"/>
                    <a:pt x="94" y="169"/>
                  </a:cubicBezTo>
                  <a:cubicBezTo>
                    <a:pt x="95" y="170"/>
                    <a:pt x="95" y="171"/>
                    <a:pt x="96" y="172"/>
                  </a:cubicBezTo>
                  <a:cubicBezTo>
                    <a:pt x="96" y="172"/>
                    <a:pt x="96" y="172"/>
                    <a:pt x="96" y="173"/>
                  </a:cubicBezTo>
                  <a:cubicBezTo>
                    <a:pt x="96" y="173"/>
                    <a:pt x="96" y="173"/>
                    <a:pt x="96" y="173"/>
                  </a:cubicBezTo>
                  <a:cubicBezTo>
                    <a:pt x="96" y="173"/>
                    <a:pt x="96" y="173"/>
                    <a:pt x="96" y="173"/>
                  </a:cubicBezTo>
                  <a:cubicBezTo>
                    <a:pt x="96" y="173"/>
                    <a:pt x="96" y="173"/>
                    <a:pt x="96" y="173"/>
                  </a:cubicBezTo>
                  <a:cubicBezTo>
                    <a:pt x="96" y="173"/>
                    <a:pt x="96" y="173"/>
                    <a:pt x="96" y="173"/>
                  </a:cubicBezTo>
                  <a:cubicBezTo>
                    <a:pt x="96" y="173"/>
                    <a:pt x="96" y="173"/>
                    <a:pt x="97" y="173"/>
                  </a:cubicBezTo>
                  <a:cubicBezTo>
                    <a:pt x="97" y="173"/>
                    <a:pt x="97" y="173"/>
                    <a:pt x="97" y="173"/>
                  </a:cubicBezTo>
                  <a:cubicBezTo>
                    <a:pt x="97" y="173"/>
                    <a:pt x="97" y="173"/>
                    <a:pt x="97" y="173"/>
                  </a:cubicBezTo>
                  <a:cubicBezTo>
                    <a:pt x="97" y="173"/>
                    <a:pt x="97" y="173"/>
                    <a:pt x="97" y="173"/>
                  </a:cubicBezTo>
                  <a:cubicBezTo>
                    <a:pt x="97" y="173"/>
                    <a:pt x="97" y="173"/>
                    <a:pt x="97" y="173"/>
                  </a:cubicBezTo>
                  <a:cubicBezTo>
                    <a:pt x="97" y="173"/>
                    <a:pt x="97" y="173"/>
                    <a:pt x="97" y="173"/>
                  </a:cubicBezTo>
                  <a:cubicBezTo>
                    <a:pt x="100" y="166"/>
                    <a:pt x="104" y="163"/>
                    <a:pt x="109" y="161"/>
                  </a:cubicBezTo>
                  <a:cubicBezTo>
                    <a:pt x="115" y="157"/>
                    <a:pt x="121" y="158"/>
                    <a:pt x="127" y="158"/>
                  </a:cubicBezTo>
                  <a:cubicBezTo>
                    <a:pt x="127" y="158"/>
                    <a:pt x="127" y="158"/>
                    <a:pt x="127" y="158"/>
                  </a:cubicBezTo>
                  <a:cubicBezTo>
                    <a:pt x="127" y="158"/>
                    <a:pt x="127" y="158"/>
                    <a:pt x="127" y="158"/>
                  </a:cubicBezTo>
                  <a:cubicBezTo>
                    <a:pt x="131" y="158"/>
                    <a:pt x="136" y="158"/>
                    <a:pt x="142" y="157"/>
                  </a:cubicBezTo>
                  <a:cubicBezTo>
                    <a:pt x="153" y="161"/>
                    <a:pt x="169" y="165"/>
                    <a:pt x="182" y="168"/>
                  </a:cubicBezTo>
                  <a:cubicBezTo>
                    <a:pt x="192" y="171"/>
                    <a:pt x="201" y="171"/>
                    <a:pt x="211" y="173"/>
                  </a:cubicBezTo>
                  <a:cubicBezTo>
                    <a:pt x="215" y="173"/>
                    <a:pt x="226" y="176"/>
                    <a:pt x="235" y="176"/>
                  </a:cubicBezTo>
                  <a:cubicBezTo>
                    <a:pt x="240" y="176"/>
                    <a:pt x="244" y="176"/>
                    <a:pt x="248" y="175"/>
                  </a:cubicBezTo>
                  <a:cubicBezTo>
                    <a:pt x="251" y="174"/>
                    <a:pt x="254" y="172"/>
                    <a:pt x="255" y="168"/>
                  </a:cubicBezTo>
                  <a:cubicBezTo>
                    <a:pt x="256" y="164"/>
                    <a:pt x="255" y="161"/>
                    <a:pt x="253" y="158"/>
                  </a:cubicBezTo>
                  <a:cubicBezTo>
                    <a:pt x="251" y="155"/>
                    <a:pt x="248" y="154"/>
                    <a:pt x="244" y="152"/>
                  </a:cubicBezTo>
                  <a:cubicBezTo>
                    <a:pt x="237" y="150"/>
                    <a:pt x="227" y="149"/>
                    <a:pt x="219" y="147"/>
                  </a:cubicBezTo>
                  <a:cubicBezTo>
                    <a:pt x="201" y="143"/>
                    <a:pt x="198" y="142"/>
                    <a:pt x="188" y="139"/>
                  </a:cubicBezTo>
                  <a:cubicBezTo>
                    <a:pt x="188" y="139"/>
                    <a:pt x="187" y="139"/>
                    <a:pt x="187" y="139"/>
                  </a:cubicBezTo>
                  <a:cubicBezTo>
                    <a:pt x="179" y="136"/>
                    <a:pt x="171" y="134"/>
                    <a:pt x="164" y="133"/>
                  </a:cubicBezTo>
                  <a:cubicBezTo>
                    <a:pt x="163" y="132"/>
                    <a:pt x="163" y="132"/>
                    <a:pt x="162" y="132"/>
                  </a:cubicBezTo>
                  <a:cubicBezTo>
                    <a:pt x="162" y="132"/>
                    <a:pt x="162" y="132"/>
                    <a:pt x="162" y="132"/>
                  </a:cubicBezTo>
                  <a:cubicBezTo>
                    <a:pt x="162" y="132"/>
                    <a:pt x="162" y="132"/>
                    <a:pt x="162" y="132"/>
                  </a:cubicBezTo>
                  <a:cubicBezTo>
                    <a:pt x="161" y="132"/>
                    <a:pt x="161" y="132"/>
                    <a:pt x="161" y="132"/>
                  </a:cubicBezTo>
                  <a:cubicBezTo>
                    <a:pt x="161" y="132"/>
                    <a:pt x="161" y="132"/>
                    <a:pt x="161" y="132"/>
                  </a:cubicBezTo>
                  <a:cubicBezTo>
                    <a:pt x="161" y="132"/>
                    <a:pt x="161" y="132"/>
                    <a:pt x="161" y="132"/>
                  </a:cubicBezTo>
                  <a:cubicBezTo>
                    <a:pt x="161" y="132"/>
                    <a:pt x="161" y="132"/>
                    <a:pt x="161" y="132"/>
                  </a:cubicBezTo>
                  <a:cubicBezTo>
                    <a:pt x="161" y="132"/>
                    <a:pt x="161" y="132"/>
                    <a:pt x="161" y="132"/>
                  </a:cubicBezTo>
                  <a:cubicBezTo>
                    <a:pt x="161" y="132"/>
                    <a:pt x="161" y="132"/>
                    <a:pt x="161" y="132"/>
                  </a:cubicBezTo>
                  <a:cubicBezTo>
                    <a:pt x="161" y="132"/>
                    <a:pt x="161" y="132"/>
                    <a:pt x="161" y="132"/>
                  </a:cubicBezTo>
                  <a:cubicBezTo>
                    <a:pt x="161" y="132"/>
                    <a:pt x="161" y="132"/>
                    <a:pt x="161" y="132"/>
                  </a:cubicBezTo>
                  <a:cubicBezTo>
                    <a:pt x="161" y="132"/>
                    <a:pt x="161" y="132"/>
                    <a:pt x="161" y="132"/>
                  </a:cubicBezTo>
                  <a:cubicBezTo>
                    <a:pt x="162" y="133"/>
                    <a:pt x="162" y="133"/>
                    <a:pt x="162" y="134"/>
                  </a:cubicBezTo>
                  <a:cubicBezTo>
                    <a:pt x="162" y="134"/>
                    <a:pt x="162" y="134"/>
                    <a:pt x="162" y="134"/>
                  </a:cubicBezTo>
                  <a:cubicBezTo>
                    <a:pt x="162" y="134"/>
                    <a:pt x="162" y="134"/>
                    <a:pt x="162" y="134"/>
                  </a:cubicBezTo>
                  <a:cubicBezTo>
                    <a:pt x="163" y="135"/>
                    <a:pt x="163" y="136"/>
                    <a:pt x="163" y="137"/>
                  </a:cubicBezTo>
                  <a:cubicBezTo>
                    <a:pt x="163" y="138"/>
                    <a:pt x="163" y="139"/>
                    <a:pt x="164" y="140"/>
                  </a:cubicBezTo>
                  <a:cubicBezTo>
                    <a:pt x="164" y="140"/>
                    <a:pt x="164" y="140"/>
                    <a:pt x="164" y="140"/>
                  </a:cubicBezTo>
                  <a:cubicBezTo>
                    <a:pt x="164" y="140"/>
                    <a:pt x="164" y="140"/>
                    <a:pt x="164" y="140"/>
                  </a:cubicBezTo>
                  <a:cubicBezTo>
                    <a:pt x="164" y="140"/>
                    <a:pt x="164" y="140"/>
                    <a:pt x="164" y="140"/>
                  </a:cubicBezTo>
                  <a:cubicBezTo>
                    <a:pt x="164" y="140"/>
                    <a:pt x="164" y="140"/>
                    <a:pt x="164" y="140"/>
                  </a:cubicBezTo>
                  <a:cubicBezTo>
                    <a:pt x="164" y="140"/>
                    <a:pt x="164" y="140"/>
                    <a:pt x="164" y="140"/>
                  </a:cubicBezTo>
                  <a:cubicBezTo>
                    <a:pt x="165" y="141"/>
                    <a:pt x="165" y="141"/>
                    <a:pt x="165" y="142"/>
                  </a:cubicBezTo>
                  <a:cubicBezTo>
                    <a:pt x="165" y="142"/>
                    <a:pt x="165" y="142"/>
                    <a:pt x="165" y="142"/>
                  </a:cubicBezTo>
                  <a:cubicBezTo>
                    <a:pt x="165" y="142"/>
                    <a:pt x="165" y="142"/>
                    <a:pt x="165" y="142"/>
                  </a:cubicBezTo>
                  <a:cubicBezTo>
                    <a:pt x="165" y="142"/>
                    <a:pt x="165" y="142"/>
                    <a:pt x="165" y="142"/>
                  </a:cubicBezTo>
                  <a:cubicBezTo>
                    <a:pt x="165" y="142"/>
                    <a:pt x="165" y="142"/>
                    <a:pt x="165" y="142"/>
                  </a:cubicBezTo>
                  <a:cubicBezTo>
                    <a:pt x="165" y="142"/>
                    <a:pt x="165" y="142"/>
                    <a:pt x="165" y="142"/>
                  </a:cubicBezTo>
                  <a:cubicBezTo>
                    <a:pt x="165" y="142"/>
                    <a:pt x="165" y="142"/>
                    <a:pt x="165" y="142"/>
                  </a:cubicBezTo>
                  <a:cubicBezTo>
                    <a:pt x="165" y="142"/>
                    <a:pt x="165" y="142"/>
                    <a:pt x="165" y="142"/>
                  </a:cubicBezTo>
                  <a:cubicBezTo>
                    <a:pt x="166" y="143"/>
                    <a:pt x="166" y="144"/>
                    <a:pt x="166" y="145"/>
                  </a:cubicBezTo>
                  <a:cubicBezTo>
                    <a:pt x="167" y="145"/>
                    <a:pt x="167" y="145"/>
                    <a:pt x="167" y="145"/>
                  </a:cubicBezTo>
                  <a:cubicBezTo>
                    <a:pt x="167" y="145"/>
                    <a:pt x="167" y="146"/>
                    <a:pt x="167" y="146"/>
                  </a:cubicBezTo>
                  <a:cubicBezTo>
                    <a:pt x="166" y="146"/>
                    <a:pt x="166" y="146"/>
                    <a:pt x="166" y="146"/>
                  </a:cubicBezTo>
                  <a:cubicBezTo>
                    <a:pt x="166" y="146"/>
                    <a:pt x="166" y="146"/>
                    <a:pt x="165" y="146"/>
                  </a:cubicBezTo>
                  <a:cubicBezTo>
                    <a:pt x="165" y="146"/>
                    <a:pt x="164" y="145"/>
                    <a:pt x="164" y="145"/>
                  </a:cubicBezTo>
                  <a:cubicBezTo>
                    <a:pt x="163" y="144"/>
                    <a:pt x="163" y="144"/>
                    <a:pt x="163" y="143"/>
                  </a:cubicBezTo>
                  <a:cubicBezTo>
                    <a:pt x="162" y="143"/>
                    <a:pt x="162" y="143"/>
                    <a:pt x="162" y="143"/>
                  </a:cubicBezTo>
                  <a:cubicBezTo>
                    <a:pt x="162" y="143"/>
                    <a:pt x="162" y="143"/>
                    <a:pt x="162" y="142"/>
                  </a:cubicBezTo>
                  <a:cubicBezTo>
                    <a:pt x="162" y="142"/>
                    <a:pt x="162" y="142"/>
                    <a:pt x="162" y="142"/>
                  </a:cubicBezTo>
                  <a:cubicBezTo>
                    <a:pt x="162" y="142"/>
                    <a:pt x="162" y="142"/>
                    <a:pt x="162" y="142"/>
                  </a:cubicBezTo>
                  <a:cubicBezTo>
                    <a:pt x="162" y="142"/>
                    <a:pt x="162" y="142"/>
                    <a:pt x="162" y="142"/>
                  </a:cubicBezTo>
                  <a:cubicBezTo>
                    <a:pt x="162" y="142"/>
                    <a:pt x="162" y="142"/>
                    <a:pt x="161" y="142"/>
                  </a:cubicBezTo>
                  <a:cubicBezTo>
                    <a:pt x="161" y="141"/>
                    <a:pt x="161" y="141"/>
                    <a:pt x="161" y="141"/>
                  </a:cubicBezTo>
                  <a:cubicBezTo>
                    <a:pt x="161" y="140"/>
                    <a:pt x="160" y="140"/>
                    <a:pt x="160" y="139"/>
                  </a:cubicBezTo>
                  <a:cubicBezTo>
                    <a:pt x="160" y="139"/>
                    <a:pt x="160" y="139"/>
                    <a:pt x="160" y="139"/>
                  </a:cubicBezTo>
                  <a:cubicBezTo>
                    <a:pt x="160" y="139"/>
                    <a:pt x="160" y="139"/>
                    <a:pt x="160" y="139"/>
                  </a:cubicBezTo>
                  <a:cubicBezTo>
                    <a:pt x="160" y="139"/>
                    <a:pt x="160" y="139"/>
                    <a:pt x="160" y="139"/>
                  </a:cubicBezTo>
                  <a:cubicBezTo>
                    <a:pt x="160" y="139"/>
                    <a:pt x="160" y="139"/>
                    <a:pt x="160" y="139"/>
                  </a:cubicBezTo>
                  <a:cubicBezTo>
                    <a:pt x="160" y="139"/>
                    <a:pt x="160" y="139"/>
                    <a:pt x="160" y="139"/>
                  </a:cubicBezTo>
                  <a:cubicBezTo>
                    <a:pt x="158" y="139"/>
                    <a:pt x="157" y="139"/>
                    <a:pt x="156" y="140"/>
                  </a:cubicBezTo>
                  <a:cubicBezTo>
                    <a:pt x="155" y="140"/>
                    <a:pt x="155" y="141"/>
                    <a:pt x="154" y="142"/>
                  </a:cubicBezTo>
                  <a:cubicBezTo>
                    <a:pt x="154" y="142"/>
                    <a:pt x="154" y="142"/>
                    <a:pt x="154" y="142"/>
                  </a:cubicBezTo>
                  <a:cubicBezTo>
                    <a:pt x="154" y="142"/>
                    <a:pt x="154" y="142"/>
                    <a:pt x="154" y="142"/>
                  </a:cubicBezTo>
                  <a:cubicBezTo>
                    <a:pt x="154" y="142"/>
                    <a:pt x="154" y="142"/>
                    <a:pt x="154" y="142"/>
                  </a:cubicBezTo>
                  <a:cubicBezTo>
                    <a:pt x="154" y="142"/>
                    <a:pt x="154" y="142"/>
                    <a:pt x="154" y="142"/>
                  </a:cubicBezTo>
                  <a:cubicBezTo>
                    <a:pt x="154" y="142"/>
                    <a:pt x="154" y="143"/>
                    <a:pt x="154" y="143"/>
                  </a:cubicBezTo>
                  <a:cubicBezTo>
                    <a:pt x="154" y="143"/>
                    <a:pt x="154" y="143"/>
                    <a:pt x="154" y="143"/>
                  </a:cubicBezTo>
                  <a:cubicBezTo>
                    <a:pt x="154" y="144"/>
                    <a:pt x="154" y="144"/>
                    <a:pt x="154" y="144"/>
                  </a:cubicBezTo>
                  <a:cubicBezTo>
                    <a:pt x="154" y="144"/>
                    <a:pt x="154" y="144"/>
                    <a:pt x="154" y="144"/>
                  </a:cubicBezTo>
                  <a:cubicBezTo>
                    <a:pt x="154" y="145"/>
                    <a:pt x="153" y="147"/>
                    <a:pt x="153" y="149"/>
                  </a:cubicBezTo>
                  <a:cubicBezTo>
                    <a:pt x="153" y="150"/>
                    <a:pt x="152" y="151"/>
                    <a:pt x="152" y="152"/>
                  </a:cubicBezTo>
                  <a:cubicBezTo>
                    <a:pt x="152" y="153"/>
                    <a:pt x="152" y="154"/>
                    <a:pt x="151" y="155"/>
                  </a:cubicBezTo>
                  <a:cubicBezTo>
                    <a:pt x="151" y="155"/>
                    <a:pt x="151" y="156"/>
                    <a:pt x="151" y="156"/>
                  </a:cubicBezTo>
                  <a:cubicBezTo>
                    <a:pt x="150" y="156"/>
                    <a:pt x="150" y="156"/>
                    <a:pt x="150" y="156"/>
                  </a:cubicBezTo>
                  <a:cubicBezTo>
                    <a:pt x="150" y="156"/>
                    <a:pt x="149" y="156"/>
                    <a:pt x="149" y="156"/>
                  </a:cubicBezTo>
                  <a:cubicBezTo>
                    <a:pt x="149" y="156"/>
                    <a:pt x="149" y="155"/>
                    <a:pt x="149" y="155"/>
                  </a:cubicBezTo>
                  <a:cubicBezTo>
                    <a:pt x="149" y="154"/>
                    <a:pt x="149" y="153"/>
                    <a:pt x="150" y="152"/>
                  </a:cubicBezTo>
                  <a:cubicBezTo>
                    <a:pt x="150" y="150"/>
                    <a:pt x="150" y="149"/>
                    <a:pt x="150" y="148"/>
                  </a:cubicBezTo>
                  <a:cubicBezTo>
                    <a:pt x="150" y="148"/>
                    <a:pt x="150" y="148"/>
                    <a:pt x="150" y="148"/>
                  </a:cubicBezTo>
                  <a:cubicBezTo>
                    <a:pt x="150" y="148"/>
                    <a:pt x="150" y="148"/>
                    <a:pt x="150" y="148"/>
                  </a:cubicBezTo>
                  <a:cubicBezTo>
                    <a:pt x="150" y="148"/>
                    <a:pt x="150" y="148"/>
                    <a:pt x="150" y="148"/>
                  </a:cubicBezTo>
                  <a:cubicBezTo>
                    <a:pt x="150" y="147"/>
                    <a:pt x="150" y="146"/>
                    <a:pt x="150" y="145"/>
                  </a:cubicBezTo>
                  <a:cubicBezTo>
                    <a:pt x="151" y="145"/>
                    <a:pt x="151" y="144"/>
                    <a:pt x="150" y="144"/>
                  </a:cubicBezTo>
                  <a:cubicBezTo>
                    <a:pt x="150" y="144"/>
                    <a:pt x="150" y="143"/>
                    <a:pt x="150" y="143"/>
                  </a:cubicBezTo>
                  <a:cubicBezTo>
                    <a:pt x="150" y="143"/>
                    <a:pt x="150" y="143"/>
                    <a:pt x="150" y="143"/>
                  </a:cubicBezTo>
                  <a:cubicBezTo>
                    <a:pt x="150" y="143"/>
                    <a:pt x="150" y="143"/>
                    <a:pt x="150" y="143"/>
                  </a:cubicBezTo>
                  <a:cubicBezTo>
                    <a:pt x="150" y="143"/>
                    <a:pt x="150" y="143"/>
                    <a:pt x="150" y="143"/>
                  </a:cubicBezTo>
                  <a:cubicBezTo>
                    <a:pt x="149" y="143"/>
                    <a:pt x="149" y="143"/>
                    <a:pt x="149" y="143"/>
                  </a:cubicBezTo>
                  <a:cubicBezTo>
                    <a:pt x="149" y="143"/>
                    <a:pt x="149" y="143"/>
                    <a:pt x="149" y="143"/>
                  </a:cubicBezTo>
                  <a:cubicBezTo>
                    <a:pt x="149" y="143"/>
                    <a:pt x="149" y="143"/>
                    <a:pt x="149" y="143"/>
                  </a:cubicBezTo>
                  <a:cubicBezTo>
                    <a:pt x="149" y="143"/>
                    <a:pt x="149" y="143"/>
                    <a:pt x="149" y="143"/>
                  </a:cubicBezTo>
                  <a:cubicBezTo>
                    <a:pt x="149" y="143"/>
                    <a:pt x="149" y="143"/>
                    <a:pt x="149" y="143"/>
                  </a:cubicBezTo>
                  <a:cubicBezTo>
                    <a:pt x="149" y="144"/>
                    <a:pt x="149" y="146"/>
                    <a:pt x="148" y="147"/>
                  </a:cubicBezTo>
                  <a:cubicBezTo>
                    <a:pt x="148" y="149"/>
                    <a:pt x="147" y="149"/>
                    <a:pt x="146" y="152"/>
                  </a:cubicBezTo>
                  <a:cubicBezTo>
                    <a:pt x="145" y="153"/>
                    <a:pt x="145" y="155"/>
                    <a:pt x="145" y="155"/>
                  </a:cubicBezTo>
                  <a:cubicBezTo>
                    <a:pt x="144" y="155"/>
                    <a:pt x="144" y="156"/>
                    <a:pt x="144" y="156"/>
                  </a:cubicBezTo>
                  <a:cubicBezTo>
                    <a:pt x="144" y="156"/>
                    <a:pt x="143" y="156"/>
                    <a:pt x="143" y="155"/>
                  </a:cubicBezTo>
                  <a:cubicBezTo>
                    <a:pt x="143" y="155"/>
                    <a:pt x="143" y="155"/>
                    <a:pt x="143" y="155"/>
                  </a:cubicBezTo>
                  <a:cubicBezTo>
                    <a:pt x="143" y="155"/>
                    <a:pt x="143" y="155"/>
                    <a:pt x="142" y="155"/>
                  </a:cubicBezTo>
                  <a:cubicBezTo>
                    <a:pt x="142" y="155"/>
                    <a:pt x="142" y="155"/>
                    <a:pt x="142" y="155"/>
                  </a:cubicBezTo>
                  <a:cubicBezTo>
                    <a:pt x="142" y="155"/>
                    <a:pt x="142" y="154"/>
                    <a:pt x="142" y="154"/>
                  </a:cubicBezTo>
                  <a:cubicBezTo>
                    <a:pt x="142" y="154"/>
                    <a:pt x="142" y="154"/>
                    <a:pt x="143" y="154"/>
                  </a:cubicBezTo>
                  <a:cubicBezTo>
                    <a:pt x="143" y="153"/>
                    <a:pt x="143" y="152"/>
                    <a:pt x="144" y="151"/>
                  </a:cubicBezTo>
                  <a:cubicBezTo>
                    <a:pt x="144" y="149"/>
                    <a:pt x="145" y="146"/>
                    <a:pt x="146" y="145"/>
                  </a:cubicBezTo>
                  <a:cubicBezTo>
                    <a:pt x="146" y="144"/>
                    <a:pt x="147" y="143"/>
                    <a:pt x="147" y="143"/>
                  </a:cubicBezTo>
                  <a:cubicBezTo>
                    <a:pt x="147" y="142"/>
                    <a:pt x="147" y="142"/>
                    <a:pt x="147" y="142"/>
                  </a:cubicBezTo>
                  <a:cubicBezTo>
                    <a:pt x="147" y="142"/>
                    <a:pt x="147" y="142"/>
                    <a:pt x="147" y="141"/>
                  </a:cubicBezTo>
                  <a:cubicBezTo>
                    <a:pt x="147" y="141"/>
                    <a:pt x="147" y="141"/>
                    <a:pt x="147" y="141"/>
                  </a:cubicBezTo>
                  <a:cubicBezTo>
                    <a:pt x="147" y="141"/>
                    <a:pt x="147" y="141"/>
                    <a:pt x="147" y="141"/>
                  </a:cubicBezTo>
                  <a:cubicBezTo>
                    <a:pt x="147" y="141"/>
                    <a:pt x="147" y="141"/>
                    <a:pt x="147" y="141"/>
                  </a:cubicBezTo>
                  <a:cubicBezTo>
                    <a:pt x="147" y="141"/>
                    <a:pt x="146" y="141"/>
                    <a:pt x="146" y="141"/>
                  </a:cubicBezTo>
                  <a:cubicBezTo>
                    <a:pt x="146" y="141"/>
                    <a:pt x="146" y="141"/>
                    <a:pt x="146" y="141"/>
                  </a:cubicBezTo>
                  <a:cubicBezTo>
                    <a:pt x="146" y="141"/>
                    <a:pt x="146" y="141"/>
                    <a:pt x="146" y="141"/>
                  </a:cubicBezTo>
                  <a:cubicBezTo>
                    <a:pt x="146" y="141"/>
                    <a:pt x="146" y="141"/>
                    <a:pt x="146" y="141"/>
                  </a:cubicBezTo>
                  <a:cubicBezTo>
                    <a:pt x="146" y="141"/>
                    <a:pt x="146" y="141"/>
                    <a:pt x="146" y="141"/>
                  </a:cubicBezTo>
                  <a:cubicBezTo>
                    <a:pt x="146" y="141"/>
                    <a:pt x="146" y="141"/>
                    <a:pt x="146" y="141"/>
                  </a:cubicBezTo>
                  <a:cubicBezTo>
                    <a:pt x="146" y="141"/>
                    <a:pt x="146" y="141"/>
                    <a:pt x="146" y="141"/>
                  </a:cubicBezTo>
                  <a:cubicBezTo>
                    <a:pt x="146" y="141"/>
                    <a:pt x="146" y="141"/>
                    <a:pt x="146" y="141"/>
                  </a:cubicBezTo>
                  <a:cubicBezTo>
                    <a:pt x="146" y="141"/>
                    <a:pt x="146" y="141"/>
                    <a:pt x="146" y="141"/>
                  </a:cubicBezTo>
                  <a:cubicBezTo>
                    <a:pt x="145" y="142"/>
                    <a:pt x="145" y="143"/>
                    <a:pt x="144" y="144"/>
                  </a:cubicBezTo>
                  <a:cubicBezTo>
                    <a:pt x="144" y="145"/>
                    <a:pt x="143" y="145"/>
                    <a:pt x="143" y="146"/>
                  </a:cubicBezTo>
                  <a:cubicBezTo>
                    <a:pt x="142" y="147"/>
                    <a:pt x="142" y="147"/>
                    <a:pt x="141" y="148"/>
                  </a:cubicBezTo>
                  <a:cubicBezTo>
                    <a:pt x="141" y="148"/>
                    <a:pt x="141" y="149"/>
                    <a:pt x="140" y="150"/>
                  </a:cubicBezTo>
                  <a:cubicBezTo>
                    <a:pt x="140" y="150"/>
                    <a:pt x="140" y="151"/>
                    <a:pt x="139" y="151"/>
                  </a:cubicBezTo>
                  <a:cubicBezTo>
                    <a:pt x="139" y="151"/>
                    <a:pt x="139" y="151"/>
                    <a:pt x="139" y="151"/>
                  </a:cubicBezTo>
                  <a:cubicBezTo>
                    <a:pt x="138" y="151"/>
                    <a:pt x="138" y="150"/>
                    <a:pt x="138" y="150"/>
                  </a:cubicBezTo>
                  <a:cubicBezTo>
                    <a:pt x="138" y="150"/>
                    <a:pt x="138" y="150"/>
                    <a:pt x="138" y="149"/>
                  </a:cubicBezTo>
                  <a:cubicBezTo>
                    <a:pt x="138" y="149"/>
                    <a:pt x="139" y="148"/>
                    <a:pt x="139" y="147"/>
                  </a:cubicBezTo>
                  <a:cubicBezTo>
                    <a:pt x="140" y="145"/>
                    <a:pt x="140" y="145"/>
                    <a:pt x="141" y="144"/>
                  </a:cubicBezTo>
                  <a:cubicBezTo>
                    <a:pt x="141" y="144"/>
                    <a:pt x="141" y="143"/>
                    <a:pt x="142" y="142"/>
                  </a:cubicBezTo>
                  <a:cubicBezTo>
                    <a:pt x="142" y="142"/>
                    <a:pt x="142" y="142"/>
                    <a:pt x="142" y="142"/>
                  </a:cubicBezTo>
                  <a:cubicBezTo>
                    <a:pt x="142" y="142"/>
                    <a:pt x="142" y="142"/>
                    <a:pt x="142" y="142"/>
                  </a:cubicBezTo>
                  <a:cubicBezTo>
                    <a:pt x="142" y="142"/>
                    <a:pt x="142" y="142"/>
                    <a:pt x="142" y="141"/>
                  </a:cubicBezTo>
                  <a:cubicBezTo>
                    <a:pt x="143" y="141"/>
                    <a:pt x="143" y="140"/>
                    <a:pt x="143" y="140"/>
                  </a:cubicBezTo>
                  <a:cubicBezTo>
                    <a:pt x="144" y="140"/>
                    <a:pt x="144" y="139"/>
                    <a:pt x="144" y="138"/>
                  </a:cubicBezTo>
                  <a:cubicBezTo>
                    <a:pt x="144" y="138"/>
                    <a:pt x="144" y="138"/>
                    <a:pt x="144" y="138"/>
                  </a:cubicBezTo>
                  <a:cubicBezTo>
                    <a:pt x="144" y="137"/>
                    <a:pt x="143" y="137"/>
                    <a:pt x="143" y="137"/>
                  </a:cubicBezTo>
                  <a:cubicBezTo>
                    <a:pt x="143" y="137"/>
                    <a:pt x="143" y="137"/>
                    <a:pt x="143" y="137"/>
                  </a:cubicBezTo>
                  <a:cubicBezTo>
                    <a:pt x="143" y="137"/>
                    <a:pt x="143" y="137"/>
                    <a:pt x="143" y="137"/>
                  </a:cubicBezTo>
                  <a:cubicBezTo>
                    <a:pt x="142" y="137"/>
                    <a:pt x="142" y="137"/>
                    <a:pt x="142" y="137"/>
                  </a:cubicBezTo>
                  <a:cubicBezTo>
                    <a:pt x="142" y="137"/>
                    <a:pt x="142" y="137"/>
                    <a:pt x="142" y="137"/>
                  </a:cubicBezTo>
                  <a:cubicBezTo>
                    <a:pt x="141" y="138"/>
                    <a:pt x="141" y="138"/>
                    <a:pt x="141" y="138"/>
                  </a:cubicBezTo>
                  <a:cubicBezTo>
                    <a:pt x="141" y="138"/>
                    <a:pt x="141" y="138"/>
                    <a:pt x="141" y="138"/>
                  </a:cubicBezTo>
                  <a:cubicBezTo>
                    <a:pt x="141" y="138"/>
                    <a:pt x="141" y="138"/>
                    <a:pt x="141" y="138"/>
                  </a:cubicBezTo>
                  <a:cubicBezTo>
                    <a:pt x="140" y="138"/>
                    <a:pt x="140" y="138"/>
                    <a:pt x="140" y="138"/>
                  </a:cubicBezTo>
                  <a:cubicBezTo>
                    <a:pt x="139" y="138"/>
                    <a:pt x="139" y="139"/>
                    <a:pt x="138" y="139"/>
                  </a:cubicBezTo>
                  <a:cubicBezTo>
                    <a:pt x="138" y="139"/>
                    <a:pt x="138" y="139"/>
                    <a:pt x="138" y="139"/>
                  </a:cubicBezTo>
                  <a:cubicBezTo>
                    <a:pt x="138" y="139"/>
                    <a:pt x="138" y="139"/>
                    <a:pt x="138" y="139"/>
                  </a:cubicBezTo>
                  <a:cubicBezTo>
                    <a:pt x="138" y="139"/>
                    <a:pt x="138" y="139"/>
                    <a:pt x="137" y="140"/>
                  </a:cubicBezTo>
                  <a:cubicBezTo>
                    <a:pt x="137" y="140"/>
                    <a:pt x="136" y="140"/>
                    <a:pt x="136" y="141"/>
                  </a:cubicBezTo>
                  <a:cubicBezTo>
                    <a:pt x="135" y="141"/>
                    <a:pt x="135" y="141"/>
                    <a:pt x="135" y="141"/>
                  </a:cubicBezTo>
                  <a:cubicBezTo>
                    <a:pt x="135" y="141"/>
                    <a:pt x="134" y="141"/>
                    <a:pt x="134" y="141"/>
                  </a:cubicBezTo>
                  <a:cubicBezTo>
                    <a:pt x="134" y="141"/>
                    <a:pt x="134" y="141"/>
                    <a:pt x="134" y="140"/>
                  </a:cubicBezTo>
                  <a:cubicBezTo>
                    <a:pt x="134" y="140"/>
                    <a:pt x="134" y="140"/>
                    <a:pt x="134" y="140"/>
                  </a:cubicBezTo>
                  <a:cubicBezTo>
                    <a:pt x="134" y="139"/>
                    <a:pt x="135" y="139"/>
                    <a:pt x="137" y="137"/>
                  </a:cubicBezTo>
                  <a:cubicBezTo>
                    <a:pt x="138" y="136"/>
                    <a:pt x="139" y="136"/>
                    <a:pt x="139" y="136"/>
                  </a:cubicBezTo>
                  <a:cubicBezTo>
                    <a:pt x="139" y="136"/>
                    <a:pt x="139" y="136"/>
                    <a:pt x="139" y="136"/>
                  </a:cubicBezTo>
                  <a:cubicBezTo>
                    <a:pt x="139" y="136"/>
                    <a:pt x="139" y="136"/>
                    <a:pt x="139" y="136"/>
                  </a:cubicBezTo>
                  <a:cubicBezTo>
                    <a:pt x="140" y="136"/>
                    <a:pt x="140" y="136"/>
                    <a:pt x="140" y="136"/>
                  </a:cubicBezTo>
                  <a:cubicBezTo>
                    <a:pt x="140" y="136"/>
                    <a:pt x="140" y="136"/>
                    <a:pt x="140" y="136"/>
                  </a:cubicBezTo>
                  <a:cubicBezTo>
                    <a:pt x="140" y="135"/>
                    <a:pt x="141" y="135"/>
                    <a:pt x="142" y="134"/>
                  </a:cubicBezTo>
                  <a:cubicBezTo>
                    <a:pt x="142" y="134"/>
                    <a:pt x="142" y="134"/>
                    <a:pt x="142" y="134"/>
                  </a:cubicBezTo>
                  <a:cubicBezTo>
                    <a:pt x="142" y="134"/>
                    <a:pt x="142" y="134"/>
                    <a:pt x="142" y="134"/>
                  </a:cubicBezTo>
                  <a:cubicBezTo>
                    <a:pt x="142" y="134"/>
                    <a:pt x="142" y="134"/>
                    <a:pt x="142" y="134"/>
                  </a:cubicBezTo>
                  <a:cubicBezTo>
                    <a:pt x="142" y="134"/>
                    <a:pt x="142" y="134"/>
                    <a:pt x="142" y="134"/>
                  </a:cubicBezTo>
                  <a:cubicBezTo>
                    <a:pt x="145" y="130"/>
                    <a:pt x="147" y="129"/>
                    <a:pt x="148" y="128"/>
                  </a:cubicBezTo>
                  <a:cubicBezTo>
                    <a:pt x="148" y="128"/>
                    <a:pt x="148" y="128"/>
                    <a:pt x="148" y="128"/>
                  </a:cubicBezTo>
                  <a:cubicBezTo>
                    <a:pt x="150" y="126"/>
                    <a:pt x="152" y="125"/>
                    <a:pt x="154" y="126"/>
                  </a:cubicBezTo>
                  <a:cubicBezTo>
                    <a:pt x="154" y="126"/>
                    <a:pt x="154" y="126"/>
                    <a:pt x="154" y="126"/>
                  </a:cubicBezTo>
                  <a:cubicBezTo>
                    <a:pt x="154" y="126"/>
                    <a:pt x="154" y="126"/>
                    <a:pt x="155" y="126"/>
                  </a:cubicBezTo>
                  <a:cubicBezTo>
                    <a:pt x="155" y="126"/>
                    <a:pt x="155" y="126"/>
                    <a:pt x="155" y="126"/>
                  </a:cubicBezTo>
                  <a:cubicBezTo>
                    <a:pt x="163" y="127"/>
                    <a:pt x="177" y="130"/>
                    <a:pt x="188" y="130"/>
                  </a:cubicBezTo>
                  <a:cubicBezTo>
                    <a:pt x="203" y="131"/>
                    <a:pt x="206" y="129"/>
                    <a:pt x="230" y="128"/>
                  </a:cubicBezTo>
                  <a:cubicBezTo>
                    <a:pt x="243" y="128"/>
                    <a:pt x="252" y="129"/>
                    <a:pt x="259" y="128"/>
                  </a:cubicBezTo>
                  <a:cubicBezTo>
                    <a:pt x="263" y="128"/>
                    <a:pt x="265" y="126"/>
                    <a:pt x="267" y="124"/>
                  </a:cubicBezTo>
                  <a:cubicBezTo>
                    <a:pt x="268" y="123"/>
                    <a:pt x="269" y="121"/>
                    <a:pt x="269" y="120"/>
                  </a:cubicBezTo>
                  <a:cubicBezTo>
                    <a:pt x="269" y="119"/>
                    <a:pt x="269" y="119"/>
                    <a:pt x="270" y="119"/>
                  </a:cubicBezTo>
                  <a:close/>
                  <a:moveTo>
                    <a:pt x="165" y="140"/>
                  </a:moveTo>
                  <a:cubicBezTo>
                    <a:pt x="165" y="140"/>
                    <a:pt x="165" y="140"/>
                    <a:pt x="165" y="140"/>
                  </a:cubicBezTo>
                  <a:cubicBezTo>
                    <a:pt x="165" y="140"/>
                    <a:pt x="165" y="140"/>
                    <a:pt x="165" y="140"/>
                  </a:cubicBezTo>
                  <a:cubicBezTo>
                    <a:pt x="165" y="140"/>
                    <a:pt x="165" y="140"/>
                    <a:pt x="165" y="140"/>
                  </a:cubicBezTo>
                  <a:cubicBezTo>
                    <a:pt x="165" y="140"/>
                    <a:pt x="165" y="140"/>
                    <a:pt x="165" y="140"/>
                  </a:cubicBezTo>
                  <a:cubicBezTo>
                    <a:pt x="165" y="140"/>
                    <a:pt x="165" y="140"/>
                    <a:pt x="165" y="140"/>
                  </a:cubicBezTo>
                  <a:close/>
                  <a:moveTo>
                    <a:pt x="155" y="142"/>
                  </a:moveTo>
                  <a:cubicBezTo>
                    <a:pt x="155" y="142"/>
                    <a:pt x="155" y="142"/>
                    <a:pt x="155" y="142"/>
                  </a:cubicBezTo>
                  <a:cubicBezTo>
                    <a:pt x="155" y="142"/>
                    <a:pt x="155" y="142"/>
                    <a:pt x="155" y="142"/>
                  </a:cubicBezTo>
                  <a:cubicBezTo>
                    <a:pt x="155" y="142"/>
                    <a:pt x="155" y="142"/>
                    <a:pt x="155" y="142"/>
                  </a:cubicBezTo>
                  <a:cubicBezTo>
                    <a:pt x="155" y="142"/>
                    <a:pt x="155" y="142"/>
                    <a:pt x="155" y="142"/>
                  </a:cubicBezTo>
                  <a:cubicBezTo>
                    <a:pt x="155" y="142"/>
                    <a:pt x="155" y="142"/>
                    <a:pt x="155" y="142"/>
                  </a:cubicBezTo>
                  <a:cubicBezTo>
                    <a:pt x="155" y="142"/>
                    <a:pt x="155" y="142"/>
                    <a:pt x="155" y="142"/>
                  </a:cubicBezTo>
                  <a:cubicBezTo>
                    <a:pt x="155" y="142"/>
                    <a:pt x="155" y="142"/>
                    <a:pt x="155" y="142"/>
                  </a:cubicBezTo>
                  <a:cubicBezTo>
                    <a:pt x="155" y="142"/>
                    <a:pt x="155" y="142"/>
                    <a:pt x="155" y="142"/>
                  </a:cubicBezTo>
                  <a:cubicBezTo>
                    <a:pt x="155" y="142"/>
                    <a:pt x="155" y="142"/>
                    <a:pt x="155" y="142"/>
                  </a:cubicBezTo>
                  <a:close/>
                </a:path>
              </a:pathLst>
            </a:custGeom>
            <a:solidFill>
              <a:srgbClr val="33CCCC"/>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0" name="Rectangle 19">
            <a:extLst>
              <a:ext uri="{FF2B5EF4-FFF2-40B4-BE49-F238E27FC236}">
                <a16:creationId xmlns:a16="http://schemas.microsoft.com/office/drawing/2014/main" id="{915A2E9F-7086-448B-9878-01351CDA7808}"/>
              </a:ext>
            </a:extLst>
          </p:cNvPr>
          <p:cNvSpPr/>
          <p:nvPr/>
        </p:nvSpPr>
        <p:spPr>
          <a:xfrm>
            <a:off x="2404422" y="1655816"/>
            <a:ext cx="1733953" cy="338554"/>
          </a:xfrm>
          <a:prstGeom prst="rect">
            <a:avLst/>
          </a:prstGeom>
        </p:spPr>
        <p:txBody>
          <a:bodyPr wrap="square" anchor="b">
            <a:spAutoFit/>
          </a:bodyPr>
          <a:lstStyle/>
          <a:p>
            <a:r>
              <a:rPr lang="en-US" sz="1600" b="1" dirty="0">
                <a:solidFill>
                  <a:schemeClr val="accent1"/>
                </a:solidFill>
                <a:latin typeface="+mj-lt"/>
              </a:rPr>
              <a:t>Insert title here</a:t>
            </a:r>
          </a:p>
        </p:txBody>
      </p:sp>
      <p:sp>
        <p:nvSpPr>
          <p:cNvPr id="21" name="Rectangle 20">
            <a:extLst>
              <a:ext uri="{FF2B5EF4-FFF2-40B4-BE49-F238E27FC236}">
                <a16:creationId xmlns:a16="http://schemas.microsoft.com/office/drawing/2014/main" id="{659B1495-0E3D-402B-A666-FF4FBDB8FECB}"/>
              </a:ext>
            </a:extLst>
          </p:cNvPr>
          <p:cNvSpPr/>
          <p:nvPr/>
        </p:nvSpPr>
        <p:spPr>
          <a:xfrm>
            <a:off x="2404422" y="1998349"/>
            <a:ext cx="2819824" cy="531556"/>
          </a:xfrm>
          <a:prstGeom prst="rect">
            <a:avLst/>
          </a:prstGeom>
        </p:spPr>
        <p:txBody>
          <a:bodyPr wrap="square">
            <a:spAutoFit/>
          </a:bodyPr>
          <a:lstStyle/>
          <a:p>
            <a:pPr>
              <a:lnSpc>
                <a:spcPts val="1800"/>
              </a:lnSpc>
            </a:pPr>
            <a:r>
              <a:rPr lang="da-DK" sz="1100" dirty="0">
                <a:solidFill>
                  <a:schemeClr val="bg1">
                    <a:lumMod val="50000"/>
                  </a:schemeClr>
                </a:solidFill>
              </a:rPr>
              <a:t>Ut mauris libero, vestibulum pede ante ad et, sollicitudin risus amet convallis ac</a:t>
            </a:r>
            <a:endParaRPr lang="en-US" sz="1100" dirty="0">
              <a:solidFill>
                <a:schemeClr val="bg1">
                  <a:lumMod val="50000"/>
                </a:schemeClr>
              </a:solidFill>
            </a:endParaRPr>
          </a:p>
        </p:txBody>
      </p:sp>
      <p:sp>
        <p:nvSpPr>
          <p:cNvPr id="22" name="Rectangle 21">
            <a:extLst>
              <a:ext uri="{FF2B5EF4-FFF2-40B4-BE49-F238E27FC236}">
                <a16:creationId xmlns:a16="http://schemas.microsoft.com/office/drawing/2014/main" id="{AE645852-D24A-48E3-8A50-582CEB4B38DF}"/>
              </a:ext>
            </a:extLst>
          </p:cNvPr>
          <p:cNvSpPr/>
          <p:nvPr/>
        </p:nvSpPr>
        <p:spPr>
          <a:xfrm>
            <a:off x="2404422" y="2841732"/>
            <a:ext cx="1733953" cy="338554"/>
          </a:xfrm>
          <a:prstGeom prst="rect">
            <a:avLst/>
          </a:prstGeom>
        </p:spPr>
        <p:txBody>
          <a:bodyPr wrap="square" anchor="b">
            <a:spAutoFit/>
          </a:bodyPr>
          <a:lstStyle/>
          <a:p>
            <a:r>
              <a:rPr lang="en-US" sz="1600" b="1" dirty="0">
                <a:solidFill>
                  <a:schemeClr val="accent2"/>
                </a:solidFill>
                <a:latin typeface="+mj-lt"/>
              </a:rPr>
              <a:t>Insert title here</a:t>
            </a:r>
          </a:p>
        </p:txBody>
      </p:sp>
      <p:sp>
        <p:nvSpPr>
          <p:cNvPr id="23" name="Rectangle 22">
            <a:extLst>
              <a:ext uri="{FF2B5EF4-FFF2-40B4-BE49-F238E27FC236}">
                <a16:creationId xmlns:a16="http://schemas.microsoft.com/office/drawing/2014/main" id="{E4650913-D320-4FF7-A38C-5D069784C8F7}"/>
              </a:ext>
            </a:extLst>
          </p:cNvPr>
          <p:cNvSpPr/>
          <p:nvPr/>
        </p:nvSpPr>
        <p:spPr>
          <a:xfrm>
            <a:off x="2404422" y="3184265"/>
            <a:ext cx="2819824" cy="531556"/>
          </a:xfrm>
          <a:prstGeom prst="rect">
            <a:avLst/>
          </a:prstGeom>
        </p:spPr>
        <p:txBody>
          <a:bodyPr wrap="square">
            <a:spAutoFit/>
          </a:bodyPr>
          <a:lstStyle/>
          <a:p>
            <a:pPr>
              <a:lnSpc>
                <a:spcPts val="1800"/>
              </a:lnSpc>
            </a:pPr>
            <a:r>
              <a:rPr lang="da-DK" sz="1100" dirty="0">
                <a:solidFill>
                  <a:schemeClr val="bg1">
                    <a:lumMod val="50000"/>
                  </a:schemeClr>
                </a:solidFill>
              </a:rPr>
              <a:t>Ut mauris  libero, vestibulum pede ante ad et, sollicitudin risus amet convallis ac</a:t>
            </a:r>
            <a:endParaRPr lang="en-US" sz="1100" dirty="0">
              <a:solidFill>
                <a:schemeClr val="bg1">
                  <a:lumMod val="50000"/>
                </a:schemeClr>
              </a:solidFill>
            </a:endParaRPr>
          </a:p>
        </p:txBody>
      </p:sp>
      <p:sp>
        <p:nvSpPr>
          <p:cNvPr id="24" name="Rectangle 23">
            <a:extLst>
              <a:ext uri="{FF2B5EF4-FFF2-40B4-BE49-F238E27FC236}">
                <a16:creationId xmlns:a16="http://schemas.microsoft.com/office/drawing/2014/main" id="{C150A699-DE72-4247-B4A7-2B9B88916F34}"/>
              </a:ext>
            </a:extLst>
          </p:cNvPr>
          <p:cNvSpPr/>
          <p:nvPr/>
        </p:nvSpPr>
        <p:spPr>
          <a:xfrm>
            <a:off x="2404422" y="4036054"/>
            <a:ext cx="1733953" cy="338554"/>
          </a:xfrm>
          <a:prstGeom prst="rect">
            <a:avLst/>
          </a:prstGeom>
        </p:spPr>
        <p:txBody>
          <a:bodyPr wrap="square" anchor="b">
            <a:spAutoFit/>
          </a:bodyPr>
          <a:lstStyle/>
          <a:p>
            <a:r>
              <a:rPr lang="en-US" sz="1600" b="1" dirty="0">
                <a:solidFill>
                  <a:schemeClr val="accent3"/>
                </a:solidFill>
                <a:latin typeface="+mj-lt"/>
              </a:rPr>
              <a:t>Insert title here</a:t>
            </a:r>
          </a:p>
        </p:txBody>
      </p:sp>
      <p:sp>
        <p:nvSpPr>
          <p:cNvPr id="25" name="Rectangle 24">
            <a:extLst>
              <a:ext uri="{FF2B5EF4-FFF2-40B4-BE49-F238E27FC236}">
                <a16:creationId xmlns:a16="http://schemas.microsoft.com/office/drawing/2014/main" id="{21E4F424-D28E-4AAA-BDFD-D1C9CA4B3DFE}"/>
              </a:ext>
            </a:extLst>
          </p:cNvPr>
          <p:cNvSpPr/>
          <p:nvPr/>
        </p:nvSpPr>
        <p:spPr>
          <a:xfrm>
            <a:off x="2404422" y="4378587"/>
            <a:ext cx="2819824" cy="531556"/>
          </a:xfrm>
          <a:prstGeom prst="rect">
            <a:avLst/>
          </a:prstGeom>
        </p:spPr>
        <p:txBody>
          <a:bodyPr wrap="square">
            <a:spAutoFit/>
          </a:bodyPr>
          <a:lstStyle/>
          <a:p>
            <a:pPr>
              <a:lnSpc>
                <a:spcPts val="1800"/>
              </a:lnSpc>
            </a:pPr>
            <a:r>
              <a:rPr lang="da-DK" sz="1100" dirty="0">
                <a:solidFill>
                  <a:schemeClr val="bg1">
                    <a:lumMod val="50000"/>
                  </a:schemeClr>
                </a:solidFill>
              </a:rPr>
              <a:t>Ut mauris libero, vestibulum pede ante ad et, sollicitudin risus amet convallis ac</a:t>
            </a:r>
            <a:endParaRPr lang="en-US" sz="1100" dirty="0">
              <a:solidFill>
                <a:schemeClr val="bg1">
                  <a:lumMod val="50000"/>
                </a:schemeClr>
              </a:solidFill>
            </a:endParaRPr>
          </a:p>
        </p:txBody>
      </p:sp>
      <p:sp>
        <p:nvSpPr>
          <p:cNvPr id="26" name="Rectangle 25">
            <a:extLst>
              <a:ext uri="{FF2B5EF4-FFF2-40B4-BE49-F238E27FC236}">
                <a16:creationId xmlns:a16="http://schemas.microsoft.com/office/drawing/2014/main" id="{8677F38A-8E0B-4627-B30C-8C9CF731CE41}"/>
              </a:ext>
            </a:extLst>
          </p:cNvPr>
          <p:cNvSpPr/>
          <p:nvPr/>
        </p:nvSpPr>
        <p:spPr>
          <a:xfrm>
            <a:off x="2404422" y="5230376"/>
            <a:ext cx="1733953" cy="338554"/>
          </a:xfrm>
          <a:prstGeom prst="rect">
            <a:avLst/>
          </a:prstGeom>
        </p:spPr>
        <p:txBody>
          <a:bodyPr wrap="square" anchor="b">
            <a:spAutoFit/>
          </a:bodyPr>
          <a:lstStyle/>
          <a:p>
            <a:r>
              <a:rPr lang="en-US" sz="1600" b="1" dirty="0">
                <a:solidFill>
                  <a:schemeClr val="accent4"/>
                </a:solidFill>
                <a:latin typeface="+mj-lt"/>
              </a:rPr>
              <a:t>Insert title here</a:t>
            </a:r>
          </a:p>
        </p:txBody>
      </p:sp>
      <p:sp>
        <p:nvSpPr>
          <p:cNvPr id="27" name="Rectangle 26">
            <a:extLst>
              <a:ext uri="{FF2B5EF4-FFF2-40B4-BE49-F238E27FC236}">
                <a16:creationId xmlns:a16="http://schemas.microsoft.com/office/drawing/2014/main" id="{93FAF212-0B54-4155-B5E0-ED5B95CEDFB7}"/>
              </a:ext>
            </a:extLst>
          </p:cNvPr>
          <p:cNvSpPr/>
          <p:nvPr/>
        </p:nvSpPr>
        <p:spPr>
          <a:xfrm>
            <a:off x="2404422" y="5572909"/>
            <a:ext cx="2819824" cy="531556"/>
          </a:xfrm>
          <a:prstGeom prst="rect">
            <a:avLst/>
          </a:prstGeom>
        </p:spPr>
        <p:txBody>
          <a:bodyPr wrap="square">
            <a:spAutoFit/>
          </a:bodyPr>
          <a:lstStyle/>
          <a:p>
            <a:pPr>
              <a:lnSpc>
                <a:spcPts val="1800"/>
              </a:lnSpc>
            </a:pPr>
            <a:r>
              <a:rPr lang="da-DK" sz="1100" dirty="0">
                <a:solidFill>
                  <a:schemeClr val="bg1">
                    <a:lumMod val="50000"/>
                  </a:schemeClr>
                </a:solidFill>
              </a:rPr>
              <a:t>Ut mauris libero, vestibulum pede ante ad et, sollicitudin risus amet convallis ac</a:t>
            </a:r>
            <a:endParaRPr lang="en-US" sz="1100" dirty="0">
              <a:solidFill>
                <a:schemeClr val="bg1">
                  <a:lumMod val="50000"/>
                </a:schemeClr>
              </a:solidFill>
            </a:endParaRPr>
          </a:p>
        </p:txBody>
      </p:sp>
      <p:sp>
        <p:nvSpPr>
          <p:cNvPr id="28" name="Oval 27">
            <a:extLst>
              <a:ext uri="{FF2B5EF4-FFF2-40B4-BE49-F238E27FC236}">
                <a16:creationId xmlns:a16="http://schemas.microsoft.com/office/drawing/2014/main" id="{74900A8B-F062-4CB8-889F-D6A744BC87DB}"/>
              </a:ext>
            </a:extLst>
          </p:cNvPr>
          <p:cNvSpPr/>
          <p:nvPr/>
        </p:nvSpPr>
        <p:spPr>
          <a:xfrm>
            <a:off x="1419367" y="1711076"/>
            <a:ext cx="768142" cy="768142"/>
          </a:xfrm>
          <a:prstGeom prst="ellipse">
            <a:avLst/>
          </a:prstGeom>
          <a:solidFill>
            <a:srgbClr val="0070C0"/>
          </a:solidFill>
          <a:ln w="508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29" name="Oval 28">
            <a:extLst>
              <a:ext uri="{FF2B5EF4-FFF2-40B4-BE49-F238E27FC236}">
                <a16:creationId xmlns:a16="http://schemas.microsoft.com/office/drawing/2014/main" id="{3327504D-B89F-499B-B012-ABCD008ED7F8}"/>
              </a:ext>
            </a:extLst>
          </p:cNvPr>
          <p:cNvSpPr/>
          <p:nvPr/>
        </p:nvSpPr>
        <p:spPr>
          <a:xfrm>
            <a:off x="1419367" y="2896992"/>
            <a:ext cx="768142" cy="768142"/>
          </a:xfrm>
          <a:prstGeom prst="ellipse">
            <a:avLst/>
          </a:prstGeom>
          <a:solidFill>
            <a:srgbClr val="00B050"/>
          </a:solidFill>
          <a:ln w="508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30" name="Oval 29">
            <a:extLst>
              <a:ext uri="{FF2B5EF4-FFF2-40B4-BE49-F238E27FC236}">
                <a16:creationId xmlns:a16="http://schemas.microsoft.com/office/drawing/2014/main" id="{8B11528E-33F5-46CD-ACD8-66B7A6E21D31}"/>
              </a:ext>
            </a:extLst>
          </p:cNvPr>
          <p:cNvSpPr/>
          <p:nvPr/>
        </p:nvSpPr>
        <p:spPr>
          <a:xfrm>
            <a:off x="1419367" y="4091314"/>
            <a:ext cx="768142" cy="768142"/>
          </a:xfrm>
          <a:prstGeom prst="ellipse">
            <a:avLst/>
          </a:prstGeom>
          <a:solidFill>
            <a:srgbClr val="33CCCC"/>
          </a:solidFill>
          <a:ln w="50800">
            <a:solidFill>
              <a:srgbClr val="4DD6D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31" name="Oval 30">
            <a:extLst>
              <a:ext uri="{FF2B5EF4-FFF2-40B4-BE49-F238E27FC236}">
                <a16:creationId xmlns:a16="http://schemas.microsoft.com/office/drawing/2014/main" id="{8B2F2A3E-BBC6-461B-9BE4-E7EAF6EBAB7D}"/>
              </a:ext>
            </a:extLst>
          </p:cNvPr>
          <p:cNvSpPr/>
          <p:nvPr/>
        </p:nvSpPr>
        <p:spPr>
          <a:xfrm>
            <a:off x="1419367" y="5285636"/>
            <a:ext cx="768142" cy="768142"/>
          </a:xfrm>
          <a:prstGeom prst="ellipse">
            <a:avLst/>
          </a:prstGeom>
          <a:solidFill>
            <a:srgbClr val="0070C0"/>
          </a:solidFill>
          <a:ln w="50800">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32" name="Shape 2587">
            <a:extLst>
              <a:ext uri="{FF2B5EF4-FFF2-40B4-BE49-F238E27FC236}">
                <a16:creationId xmlns:a16="http://schemas.microsoft.com/office/drawing/2014/main" id="{A3833311-AA37-4B40-8359-19278597A633}"/>
              </a:ext>
            </a:extLst>
          </p:cNvPr>
          <p:cNvSpPr/>
          <p:nvPr/>
        </p:nvSpPr>
        <p:spPr>
          <a:xfrm>
            <a:off x="1650175" y="3127800"/>
            <a:ext cx="306526" cy="306526"/>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3" name="Shape 2778">
            <a:extLst>
              <a:ext uri="{FF2B5EF4-FFF2-40B4-BE49-F238E27FC236}">
                <a16:creationId xmlns:a16="http://schemas.microsoft.com/office/drawing/2014/main" id="{D1D77323-308F-4D15-8D56-22264BC46AF9}"/>
              </a:ext>
            </a:extLst>
          </p:cNvPr>
          <p:cNvSpPr/>
          <p:nvPr/>
        </p:nvSpPr>
        <p:spPr>
          <a:xfrm>
            <a:off x="1640721" y="5506990"/>
            <a:ext cx="325434" cy="325434"/>
          </a:xfrm>
          <a:custGeom>
            <a:avLst/>
            <a:gdLst/>
            <a:ahLst/>
            <a:cxnLst>
              <a:cxn ang="0">
                <a:pos x="wd2" y="hd2"/>
              </a:cxn>
              <a:cxn ang="5400000">
                <a:pos x="wd2" y="hd2"/>
              </a:cxn>
              <a:cxn ang="10800000">
                <a:pos x="wd2" y="hd2"/>
              </a:cxn>
              <a:cxn ang="16200000">
                <a:pos x="wd2" y="hd2"/>
              </a:cxn>
            </a:cxnLst>
            <a:rect l="0" t="0" r="r" b="b"/>
            <a:pathLst>
              <a:path w="21600" h="21600" extrusionOk="0">
                <a:moveTo>
                  <a:pt x="17481" y="12956"/>
                </a:moveTo>
                <a:cubicBezTo>
                  <a:pt x="17070" y="12258"/>
                  <a:pt x="16576" y="11533"/>
                  <a:pt x="16011" y="10795"/>
                </a:cubicBezTo>
                <a:cubicBezTo>
                  <a:pt x="16573" y="10063"/>
                  <a:pt x="17072" y="9339"/>
                  <a:pt x="17481" y="8644"/>
                </a:cubicBezTo>
                <a:cubicBezTo>
                  <a:pt x="19410" y="9181"/>
                  <a:pt x="20618" y="9948"/>
                  <a:pt x="20618" y="10800"/>
                </a:cubicBezTo>
                <a:cubicBezTo>
                  <a:pt x="20618" y="11652"/>
                  <a:pt x="19410" y="12419"/>
                  <a:pt x="17481" y="12956"/>
                </a:cubicBezTo>
                <a:moveTo>
                  <a:pt x="17742" y="17743"/>
                </a:moveTo>
                <a:cubicBezTo>
                  <a:pt x="17140" y="18345"/>
                  <a:pt x="15740" y="18028"/>
                  <a:pt x="13996" y="17045"/>
                </a:cubicBezTo>
                <a:cubicBezTo>
                  <a:pt x="14198" y="16261"/>
                  <a:pt x="14365" y="15406"/>
                  <a:pt x="14487" y="14488"/>
                </a:cubicBezTo>
                <a:cubicBezTo>
                  <a:pt x="15405" y="14366"/>
                  <a:pt x="16261" y="14198"/>
                  <a:pt x="17044" y="13996"/>
                </a:cubicBezTo>
                <a:cubicBezTo>
                  <a:pt x="18028" y="15740"/>
                  <a:pt x="18345" y="17140"/>
                  <a:pt x="17742" y="17743"/>
                </a:cubicBezTo>
                <a:moveTo>
                  <a:pt x="15404" y="11561"/>
                </a:moveTo>
                <a:cubicBezTo>
                  <a:pt x="15837" y="12119"/>
                  <a:pt x="16219" y="12662"/>
                  <a:pt x="16554" y="13185"/>
                </a:cubicBezTo>
                <a:cubicBezTo>
                  <a:pt x="15950" y="13317"/>
                  <a:pt x="15295" y="13429"/>
                  <a:pt x="14597" y="13517"/>
                </a:cubicBezTo>
                <a:cubicBezTo>
                  <a:pt x="14631" y="13155"/>
                  <a:pt x="14655" y="12784"/>
                  <a:pt x="14677" y="12409"/>
                </a:cubicBezTo>
                <a:cubicBezTo>
                  <a:pt x="14930" y="12127"/>
                  <a:pt x="15170" y="11844"/>
                  <a:pt x="15404" y="11561"/>
                </a:cubicBezTo>
                <a:moveTo>
                  <a:pt x="15402" y="10032"/>
                </a:moveTo>
                <a:cubicBezTo>
                  <a:pt x="15170" y="9752"/>
                  <a:pt x="14928" y="9471"/>
                  <a:pt x="14677" y="9191"/>
                </a:cubicBezTo>
                <a:cubicBezTo>
                  <a:pt x="14655" y="8817"/>
                  <a:pt x="14631" y="8445"/>
                  <a:pt x="14597" y="8084"/>
                </a:cubicBezTo>
                <a:cubicBezTo>
                  <a:pt x="15295" y="8171"/>
                  <a:pt x="15950" y="8283"/>
                  <a:pt x="16554" y="8415"/>
                </a:cubicBezTo>
                <a:cubicBezTo>
                  <a:pt x="16221" y="8935"/>
                  <a:pt x="15832" y="9478"/>
                  <a:pt x="15402" y="10032"/>
                </a:cubicBezTo>
                <a:moveTo>
                  <a:pt x="17742" y="3857"/>
                </a:moveTo>
                <a:cubicBezTo>
                  <a:pt x="18345" y="4460"/>
                  <a:pt x="18028" y="5860"/>
                  <a:pt x="17044" y="7604"/>
                </a:cubicBezTo>
                <a:cubicBezTo>
                  <a:pt x="16261" y="7402"/>
                  <a:pt x="15405" y="7234"/>
                  <a:pt x="14487" y="7112"/>
                </a:cubicBezTo>
                <a:cubicBezTo>
                  <a:pt x="14365" y="6194"/>
                  <a:pt x="14198" y="5339"/>
                  <a:pt x="13996" y="4555"/>
                </a:cubicBezTo>
                <a:cubicBezTo>
                  <a:pt x="15740" y="3572"/>
                  <a:pt x="17140" y="3255"/>
                  <a:pt x="17742" y="3857"/>
                </a:cubicBezTo>
                <a:moveTo>
                  <a:pt x="13718" y="12012"/>
                </a:moveTo>
                <a:cubicBezTo>
                  <a:pt x="13448" y="12303"/>
                  <a:pt x="13172" y="12593"/>
                  <a:pt x="12882" y="12883"/>
                </a:cubicBezTo>
                <a:cubicBezTo>
                  <a:pt x="12593" y="13172"/>
                  <a:pt x="12303" y="13449"/>
                  <a:pt x="12012" y="13719"/>
                </a:cubicBezTo>
                <a:cubicBezTo>
                  <a:pt x="11614" y="13733"/>
                  <a:pt x="11212" y="13745"/>
                  <a:pt x="10800" y="13745"/>
                </a:cubicBezTo>
                <a:cubicBezTo>
                  <a:pt x="10387" y="13745"/>
                  <a:pt x="9985" y="13733"/>
                  <a:pt x="9587" y="13719"/>
                </a:cubicBezTo>
                <a:cubicBezTo>
                  <a:pt x="9297" y="13449"/>
                  <a:pt x="9006" y="13172"/>
                  <a:pt x="8717" y="12883"/>
                </a:cubicBezTo>
                <a:cubicBezTo>
                  <a:pt x="8428" y="12593"/>
                  <a:pt x="8152" y="12303"/>
                  <a:pt x="7881" y="12012"/>
                </a:cubicBezTo>
                <a:cubicBezTo>
                  <a:pt x="7866" y="11614"/>
                  <a:pt x="7855" y="11212"/>
                  <a:pt x="7855" y="10800"/>
                </a:cubicBezTo>
                <a:cubicBezTo>
                  <a:pt x="7855" y="10388"/>
                  <a:pt x="7866" y="9986"/>
                  <a:pt x="7881" y="9587"/>
                </a:cubicBezTo>
                <a:cubicBezTo>
                  <a:pt x="8152" y="9297"/>
                  <a:pt x="8428" y="9007"/>
                  <a:pt x="8717" y="8717"/>
                </a:cubicBezTo>
                <a:cubicBezTo>
                  <a:pt x="9006" y="8428"/>
                  <a:pt x="9297" y="8151"/>
                  <a:pt x="9587" y="7881"/>
                </a:cubicBezTo>
                <a:cubicBezTo>
                  <a:pt x="9985" y="7867"/>
                  <a:pt x="10387" y="7855"/>
                  <a:pt x="10800" y="7855"/>
                </a:cubicBezTo>
                <a:cubicBezTo>
                  <a:pt x="11212" y="7855"/>
                  <a:pt x="11614" y="7867"/>
                  <a:pt x="12012" y="7881"/>
                </a:cubicBezTo>
                <a:cubicBezTo>
                  <a:pt x="12303" y="8151"/>
                  <a:pt x="12593" y="8428"/>
                  <a:pt x="12882" y="8717"/>
                </a:cubicBezTo>
                <a:cubicBezTo>
                  <a:pt x="13172" y="9007"/>
                  <a:pt x="13448" y="9297"/>
                  <a:pt x="13718" y="9587"/>
                </a:cubicBezTo>
                <a:cubicBezTo>
                  <a:pt x="13733" y="9986"/>
                  <a:pt x="13745" y="10388"/>
                  <a:pt x="13745" y="10800"/>
                </a:cubicBezTo>
                <a:cubicBezTo>
                  <a:pt x="13745" y="11212"/>
                  <a:pt x="13733" y="11614"/>
                  <a:pt x="13718" y="12012"/>
                </a:cubicBezTo>
                <a:moveTo>
                  <a:pt x="13185" y="16555"/>
                </a:moveTo>
                <a:cubicBezTo>
                  <a:pt x="12662" y="16219"/>
                  <a:pt x="12120" y="15837"/>
                  <a:pt x="11561" y="15404"/>
                </a:cubicBezTo>
                <a:cubicBezTo>
                  <a:pt x="11844" y="15170"/>
                  <a:pt x="12127" y="14931"/>
                  <a:pt x="12409" y="14677"/>
                </a:cubicBezTo>
                <a:cubicBezTo>
                  <a:pt x="12783" y="14655"/>
                  <a:pt x="13155" y="14631"/>
                  <a:pt x="13517" y="14597"/>
                </a:cubicBezTo>
                <a:cubicBezTo>
                  <a:pt x="13429" y="15295"/>
                  <a:pt x="13316" y="15950"/>
                  <a:pt x="13185" y="16555"/>
                </a:cubicBezTo>
                <a:moveTo>
                  <a:pt x="10800" y="20618"/>
                </a:moveTo>
                <a:cubicBezTo>
                  <a:pt x="9948" y="20618"/>
                  <a:pt x="9181" y="19410"/>
                  <a:pt x="8643" y="17481"/>
                </a:cubicBezTo>
                <a:cubicBezTo>
                  <a:pt x="9339" y="17072"/>
                  <a:pt x="10062" y="16573"/>
                  <a:pt x="10795" y="16011"/>
                </a:cubicBezTo>
                <a:cubicBezTo>
                  <a:pt x="11532" y="16576"/>
                  <a:pt x="12258" y="17070"/>
                  <a:pt x="12957" y="17481"/>
                </a:cubicBezTo>
                <a:cubicBezTo>
                  <a:pt x="12419" y="19410"/>
                  <a:pt x="11652" y="20618"/>
                  <a:pt x="10800" y="20618"/>
                </a:cubicBezTo>
                <a:moveTo>
                  <a:pt x="8083" y="14597"/>
                </a:moveTo>
                <a:cubicBezTo>
                  <a:pt x="8445" y="14631"/>
                  <a:pt x="8816" y="14655"/>
                  <a:pt x="9190" y="14677"/>
                </a:cubicBezTo>
                <a:cubicBezTo>
                  <a:pt x="9471" y="14929"/>
                  <a:pt x="9751" y="15170"/>
                  <a:pt x="10032" y="15403"/>
                </a:cubicBezTo>
                <a:cubicBezTo>
                  <a:pt x="9478" y="15832"/>
                  <a:pt x="8935" y="16221"/>
                  <a:pt x="8415" y="16555"/>
                </a:cubicBezTo>
                <a:cubicBezTo>
                  <a:pt x="8283" y="15950"/>
                  <a:pt x="8171" y="15295"/>
                  <a:pt x="8083" y="14597"/>
                </a:cubicBezTo>
                <a:moveTo>
                  <a:pt x="8415" y="5045"/>
                </a:moveTo>
                <a:cubicBezTo>
                  <a:pt x="8938" y="5381"/>
                  <a:pt x="9480" y="5762"/>
                  <a:pt x="10038" y="6196"/>
                </a:cubicBezTo>
                <a:cubicBezTo>
                  <a:pt x="9756" y="6430"/>
                  <a:pt x="9473" y="6670"/>
                  <a:pt x="9190" y="6924"/>
                </a:cubicBezTo>
                <a:cubicBezTo>
                  <a:pt x="8816" y="6945"/>
                  <a:pt x="8445" y="6969"/>
                  <a:pt x="8083" y="7003"/>
                </a:cubicBezTo>
                <a:cubicBezTo>
                  <a:pt x="8171" y="6305"/>
                  <a:pt x="8283" y="5650"/>
                  <a:pt x="8415" y="5045"/>
                </a:cubicBezTo>
                <a:moveTo>
                  <a:pt x="10800" y="982"/>
                </a:moveTo>
                <a:cubicBezTo>
                  <a:pt x="11652" y="982"/>
                  <a:pt x="12419" y="2191"/>
                  <a:pt x="12957" y="4119"/>
                </a:cubicBezTo>
                <a:cubicBezTo>
                  <a:pt x="12261" y="4528"/>
                  <a:pt x="11537" y="5027"/>
                  <a:pt x="10804" y="5589"/>
                </a:cubicBezTo>
                <a:cubicBezTo>
                  <a:pt x="10067" y="5024"/>
                  <a:pt x="9341" y="4530"/>
                  <a:pt x="8643" y="4119"/>
                </a:cubicBezTo>
                <a:cubicBezTo>
                  <a:pt x="9181" y="2191"/>
                  <a:pt x="9948" y="982"/>
                  <a:pt x="10800" y="982"/>
                </a:cubicBezTo>
                <a:moveTo>
                  <a:pt x="13517" y="7003"/>
                </a:moveTo>
                <a:cubicBezTo>
                  <a:pt x="13155" y="6969"/>
                  <a:pt x="12783" y="6945"/>
                  <a:pt x="12409" y="6924"/>
                </a:cubicBezTo>
                <a:cubicBezTo>
                  <a:pt x="12129" y="6671"/>
                  <a:pt x="11848" y="6430"/>
                  <a:pt x="11568" y="6198"/>
                </a:cubicBezTo>
                <a:cubicBezTo>
                  <a:pt x="12122" y="5768"/>
                  <a:pt x="12665" y="5379"/>
                  <a:pt x="13185" y="5045"/>
                </a:cubicBezTo>
                <a:cubicBezTo>
                  <a:pt x="13316" y="5650"/>
                  <a:pt x="13429" y="6305"/>
                  <a:pt x="13517" y="7003"/>
                </a:cubicBezTo>
                <a:moveTo>
                  <a:pt x="7112" y="7112"/>
                </a:moveTo>
                <a:cubicBezTo>
                  <a:pt x="6194" y="7234"/>
                  <a:pt x="5339" y="7402"/>
                  <a:pt x="4555" y="7604"/>
                </a:cubicBezTo>
                <a:cubicBezTo>
                  <a:pt x="3572" y="5860"/>
                  <a:pt x="3255" y="4460"/>
                  <a:pt x="3858" y="3857"/>
                </a:cubicBezTo>
                <a:cubicBezTo>
                  <a:pt x="4460" y="3255"/>
                  <a:pt x="5860" y="3572"/>
                  <a:pt x="7604" y="4555"/>
                </a:cubicBezTo>
                <a:cubicBezTo>
                  <a:pt x="7402" y="5339"/>
                  <a:pt x="7234" y="6194"/>
                  <a:pt x="7112" y="7112"/>
                </a:cubicBezTo>
                <a:moveTo>
                  <a:pt x="3858" y="17743"/>
                </a:moveTo>
                <a:cubicBezTo>
                  <a:pt x="3255" y="17140"/>
                  <a:pt x="3572" y="15740"/>
                  <a:pt x="4555" y="13996"/>
                </a:cubicBezTo>
                <a:cubicBezTo>
                  <a:pt x="5339" y="14198"/>
                  <a:pt x="6194" y="14366"/>
                  <a:pt x="7112" y="14488"/>
                </a:cubicBezTo>
                <a:cubicBezTo>
                  <a:pt x="7234" y="15406"/>
                  <a:pt x="7402" y="16261"/>
                  <a:pt x="7604" y="17045"/>
                </a:cubicBezTo>
                <a:cubicBezTo>
                  <a:pt x="5860" y="18028"/>
                  <a:pt x="4460" y="18345"/>
                  <a:pt x="3858" y="17743"/>
                </a:cubicBezTo>
                <a:moveTo>
                  <a:pt x="7003" y="13517"/>
                </a:moveTo>
                <a:cubicBezTo>
                  <a:pt x="6305" y="13429"/>
                  <a:pt x="5650" y="13317"/>
                  <a:pt x="5045" y="13185"/>
                </a:cubicBezTo>
                <a:cubicBezTo>
                  <a:pt x="5379" y="12665"/>
                  <a:pt x="5768" y="12122"/>
                  <a:pt x="6197" y="11568"/>
                </a:cubicBezTo>
                <a:cubicBezTo>
                  <a:pt x="6429" y="11848"/>
                  <a:pt x="6671" y="12129"/>
                  <a:pt x="6923" y="12409"/>
                </a:cubicBezTo>
                <a:cubicBezTo>
                  <a:pt x="6944" y="12784"/>
                  <a:pt x="6968" y="13155"/>
                  <a:pt x="7003" y="13517"/>
                </a:cubicBezTo>
                <a:moveTo>
                  <a:pt x="6923" y="9191"/>
                </a:moveTo>
                <a:cubicBezTo>
                  <a:pt x="6669" y="9473"/>
                  <a:pt x="6429" y="9756"/>
                  <a:pt x="6196" y="10039"/>
                </a:cubicBezTo>
                <a:cubicBezTo>
                  <a:pt x="5763" y="9481"/>
                  <a:pt x="5381" y="8938"/>
                  <a:pt x="5045" y="8415"/>
                </a:cubicBezTo>
                <a:cubicBezTo>
                  <a:pt x="5650" y="8283"/>
                  <a:pt x="6305" y="8171"/>
                  <a:pt x="7003" y="8084"/>
                </a:cubicBezTo>
                <a:cubicBezTo>
                  <a:pt x="6968" y="8445"/>
                  <a:pt x="6944" y="8816"/>
                  <a:pt x="6923" y="9191"/>
                </a:cubicBezTo>
                <a:moveTo>
                  <a:pt x="982" y="10800"/>
                </a:moveTo>
                <a:cubicBezTo>
                  <a:pt x="982" y="9948"/>
                  <a:pt x="2190" y="9181"/>
                  <a:pt x="4119" y="8644"/>
                </a:cubicBezTo>
                <a:cubicBezTo>
                  <a:pt x="4530" y="9342"/>
                  <a:pt x="5023" y="10067"/>
                  <a:pt x="5588" y="10805"/>
                </a:cubicBezTo>
                <a:cubicBezTo>
                  <a:pt x="5027" y="11537"/>
                  <a:pt x="4528" y="12262"/>
                  <a:pt x="4119" y="12956"/>
                </a:cubicBezTo>
                <a:cubicBezTo>
                  <a:pt x="2190" y="12419"/>
                  <a:pt x="982" y="11652"/>
                  <a:pt x="982" y="10800"/>
                </a:cubicBezTo>
                <a:moveTo>
                  <a:pt x="21600" y="10800"/>
                </a:moveTo>
                <a:cubicBezTo>
                  <a:pt x="21600" y="9624"/>
                  <a:pt x="20173" y="8571"/>
                  <a:pt x="17918" y="7853"/>
                </a:cubicBezTo>
                <a:cubicBezTo>
                  <a:pt x="19002" y="5750"/>
                  <a:pt x="19269" y="3995"/>
                  <a:pt x="18437" y="3163"/>
                </a:cubicBezTo>
                <a:cubicBezTo>
                  <a:pt x="17605" y="2332"/>
                  <a:pt x="15850" y="2598"/>
                  <a:pt x="13748" y="3682"/>
                </a:cubicBezTo>
                <a:cubicBezTo>
                  <a:pt x="13029" y="1427"/>
                  <a:pt x="11976" y="0"/>
                  <a:pt x="10800" y="0"/>
                </a:cubicBezTo>
                <a:cubicBezTo>
                  <a:pt x="9623" y="0"/>
                  <a:pt x="8571" y="1427"/>
                  <a:pt x="7852" y="3682"/>
                </a:cubicBezTo>
                <a:cubicBezTo>
                  <a:pt x="5750" y="2598"/>
                  <a:pt x="3995" y="2332"/>
                  <a:pt x="3163" y="3163"/>
                </a:cubicBezTo>
                <a:cubicBezTo>
                  <a:pt x="2331" y="3995"/>
                  <a:pt x="2598" y="5750"/>
                  <a:pt x="3682" y="7853"/>
                </a:cubicBezTo>
                <a:cubicBezTo>
                  <a:pt x="1426" y="8571"/>
                  <a:pt x="0" y="9624"/>
                  <a:pt x="0" y="10800"/>
                </a:cubicBezTo>
                <a:cubicBezTo>
                  <a:pt x="0" y="11976"/>
                  <a:pt x="1426" y="13029"/>
                  <a:pt x="3682" y="13748"/>
                </a:cubicBezTo>
                <a:cubicBezTo>
                  <a:pt x="2598" y="15851"/>
                  <a:pt x="2331" y="17605"/>
                  <a:pt x="3163" y="18437"/>
                </a:cubicBezTo>
                <a:cubicBezTo>
                  <a:pt x="3995" y="19268"/>
                  <a:pt x="5750" y="19002"/>
                  <a:pt x="7852" y="17918"/>
                </a:cubicBezTo>
                <a:cubicBezTo>
                  <a:pt x="8571" y="20173"/>
                  <a:pt x="9623" y="21600"/>
                  <a:pt x="10800" y="21600"/>
                </a:cubicBezTo>
                <a:cubicBezTo>
                  <a:pt x="11976" y="21600"/>
                  <a:pt x="13029" y="20173"/>
                  <a:pt x="13748" y="17918"/>
                </a:cubicBezTo>
                <a:cubicBezTo>
                  <a:pt x="15850" y="19002"/>
                  <a:pt x="17605" y="19268"/>
                  <a:pt x="18437" y="18437"/>
                </a:cubicBezTo>
                <a:cubicBezTo>
                  <a:pt x="19269" y="17605"/>
                  <a:pt x="19002" y="15851"/>
                  <a:pt x="17918" y="13748"/>
                </a:cubicBezTo>
                <a:cubicBezTo>
                  <a:pt x="20173" y="13029"/>
                  <a:pt x="21600" y="11976"/>
                  <a:pt x="21600" y="10800"/>
                </a:cubicBezTo>
                <a:moveTo>
                  <a:pt x="10800" y="9818"/>
                </a:moveTo>
                <a:cubicBezTo>
                  <a:pt x="10258" y="9818"/>
                  <a:pt x="9818" y="10258"/>
                  <a:pt x="9818" y="10800"/>
                </a:cubicBezTo>
                <a:cubicBezTo>
                  <a:pt x="9818" y="11342"/>
                  <a:pt x="10258" y="11782"/>
                  <a:pt x="10800" y="11782"/>
                </a:cubicBezTo>
                <a:cubicBezTo>
                  <a:pt x="11342" y="11782"/>
                  <a:pt x="11782" y="11342"/>
                  <a:pt x="11782" y="10800"/>
                </a:cubicBezTo>
                <a:cubicBezTo>
                  <a:pt x="11782" y="10258"/>
                  <a:pt x="11342" y="9818"/>
                  <a:pt x="10800" y="9818"/>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4" name="Shape 2779">
            <a:extLst>
              <a:ext uri="{FF2B5EF4-FFF2-40B4-BE49-F238E27FC236}">
                <a16:creationId xmlns:a16="http://schemas.microsoft.com/office/drawing/2014/main" id="{106C5ECF-0448-4B2E-BDA2-3DDF6FA85820}"/>
              </a:ext>
            </a:extLst>
          </p:cNvPr>
          <p:cNvSpPr/>
          <p:nvPr/>
        </p:nvSpPr>
        <p:spPr>
          <a:xfrm>
            <a:off x="1663798" y="4283380"/>
            <a:ext cx="279280" cy="384010"/>
          </a:xfrm>
          <a:custGeom>
            <a:avLst/>
            <a:gdLst/>
            <a:ahLst/>
            <a:cxnLst>
              <a:cxn ang="0">
                <a:pos x="wd2" y="hd2"/>
              </a:cxn>
              <a:cxn ang="5400000">
                <a:pos x="wd2" y="hd2"/>
              </a:cxn>
              <a:cxn ang="10800000">
                <a:pos x="wd2" y="hd2"/>
              </a:cxn>
              <a:cxn ang="16200000">
                <a:pos x="wd2" y="hd2"/>
              </a:cxn>
            </a:cxnLst>
            <a:rect l="0" t="0" r="r" b="b"/>
            <a:pathLst>
              <a:path w="21600" h="21600" extrusionOk="0">
                <a:moveTo>
                  <a:pt x="1867" y="16691"/>
                </a:moveTo>
                <a:lnTo>
                  <a:pt x="5303" y="12525"/>
                </a:lnTo>
                <a:lnTo>
                  <a:pt x="5294" y="12521"/>
                </a:lnTo>
                <a:cubicBezTo>
                  <a:pt x="5355" y="12447"/>
                  <a:pt x="5400" y="12365"/>
                  <a:pt x="5400" y="12273"/>
                </a:cubicBezTo>
                <a:cubicBezTo>
                  <a:pt x="5400" y="12001"/>
                  <a:pt x="5098" y="11782"/>
                  <a:pt x="4725" y="11782"/>
                </a:cubicBezTo>
                <a:lnTo>
                  <a:pt x="3375" y="11782"/>
                </a:lnTo>
                <a:lnTo>
                  <a:pt x="6615" y="8640"/>
                </a:lnTo>
                <a:lnTo>
                  <a:pt x="6606" y="8635"/>
                </a:lnTo>
                <a:cubicBezTo>
                  <a:pt x="6691" y="8553"/>
                  <a:pt x="6750" y="8456"/>
                  <a:pt x="6750" y="8345"/>
                </a:cubicBezTo>
                <a:cubicBezTo>
                  <a:pt x="6750" y="8075"/>
                  <a:pt x="6448" y="7855"/>
                  <a:pt x="6075" y="7855"/>
                </a:cubicBezTo>
                <a:lnTo>
                  <a:pt x="4855" y="7855"/>
                </a:lnTo>
                <a:lnTo>
                  <a:pt x="8548" y="4785"/>
                </a:lnTo>
                <a:lnTo>
                  <a:pt x="8544" y="4782"/>
                </a:lnTo>
                <a:cubicBezTo>
                  <a:pt x="8683" y="4691"/>
                  <a:pt x="8775" y="4564"/>
                  <a:pt x="8775" y="4418"/>
                </a:cubicBezTo>
                <a:cubicBezTo>
                  <a:pt x="8775" y="4147"/>
                  <a:pt x="8473" y="3927"/>
                  <a:pt x="8100" y="3927"/>
                </a:cubicBezTo>
                <a:lnTo>
                  <a:pt x="7029" y="3927"/>
                </a:lnTo>
                <a:lnTo>
                  <a:pt x="10800" y="1185"/>
                </a:lnTo>
                <a:lnTo>
                  <a:pt x="14571" y="3927"/>
                </a:lnTo>
                <a:lnTo>
                  <a:pt x="13500" y="3927"/>
                </a:lnTo>
                <a:cubicBezTo>
                  <a:pt x="13128" y="3927"/>
                  <a:pt x="12825" y="4147"/>
                  <a:pt x="12825" y="4418"/>
                </a:cubicBezTo>
                <a:cubicBezTo>
                  <a:pt x="12825" y="4564"/>
                  <a:pt x="12917" y="4691"/>
                  <a:pt x="13056" y="4782"/>
                </a:cubicBezTo>
                <a:lnTo>
                  <a:pt x="13052" y="4785"/>
                </a:lnTo>
                <a:lnTo>
                  <a:pt x="16744" y="7855"/>
                </a:lnTo>
                <a:lnTo>
                  <a:pt x="15525" y="7855"/>
                </a:lnTo>
                <a:cubicBezTo>
                  <a:pt x="15153" y="7855"/>
                  <a:pt x="14850" y="8075"/>
                  <a:pt x="14850" y="8345"/>
                </a:cubicBezTo>
                <a:cubicBezTo>
                  <a:pt x="14850" y="8456"/>
                  <a:pt x="14909" y="8553"/>
                  <a:pt x="14994" y="8635"/>
                </a:cubicBezTo>
                <a:lnTo>
                  <a:pt x="14985" y="8640"/>
                </a:lnTo>
                <a:lnTo>
                  <a:pt x="18225" y="11782"/>
                </a:lnTo>
                <a:lnTo>
                  <a:pt x="16875" y="11782"/>
                </a:lnTo>
                <a:cubicBezTo>
                  <a:pt x="16503" y="11782"/>
                  <a:pt x="16200" y="12001"/>
                  <a:pt x="16200" y="12273"/>
                </a:cubicBezTo>
                <a:cubicBezTo>
                  <a:pt x="16200" y="12365"/>
                  <a:pt x="16244" y="12447"/>
                  <a:pt x="16306" y="12521"/>
                </a:cubicBezTo>
                <a:lnTo>
                  <a:pt x="16296" y="12525"/>
                </a:lnTo>
                <a:lnTo>
                  <a:pt x="19733" y="16691"/>
                </a:lnTo>
                <a:cubicBezTo>
                  <a:pt x="19733" y="16691"/>
                  <a:pt x="1867" y="16691"/>
                  <a:pt x="1867" y="16691"/>
                </a:cubicBezTo>
                <a:close/>
                <a:moveTo>
                  <a:pt x="12150" y="20618"/>
                </a:moveTo>
                <a:lnTo>
                  <a:pt x="9450" y="20618"/>
                </a:lnTo>
                <a:lnTo>
                  <a:pt x="9450" y="17673"/>
                </a:lnTo>
                <a:lnTo>
                  <a:pt x="12150" y="17673"/>
                </a:lnTo>
                <a:cubicBezTo>
                  <a:pt x="12150" y="17673"/>
                  <a:pt x="12150" y="20618"/>
                  <a:pt x="12150" y="20618"/>
                </a:cubicBezTo>
                <a:close/>
                <a:moveTo>
                  <a:pt x="21494" y="16933"/>
                </a:moveTo>
                <a:lnTo>
                  <a:pt x="21503" y="16929"/>
                </a:lnTo>
                <a:lnTo>
                  <a:pt x="18067" y="12764"/>
                </a:lnTo>
                <a:lnTo>
                  <a:pt x="19575" y="12764"/>
                </a:lnTo>
                <a:cubicBezTo>
                  <a:pt x="19948" y="12764"/>
                  <a:pt x="20250" y="12544"/>
                  <a:pt x="20250" y="12273"/>
                </a:cubicBezTo>
                <a:cubicBezTo>
                  <a:pt x="20250" y="12162"/>
                  <a:pt x="20191" y="12066"/>
                  <a:pt x="20106" y="11983"/>
                </a:cubicBezTo>
                <a:lnTo>
                  <a:pt x="20115" y="11978"/>
                </a:lnTo>
                <a:lnTo>
                  <a:pt x="16875" y="8836"/>
                </a:lnTo>
                <a:lnTo>
                  <a:pt x="18225" y="8836"/>
                </a:lnTo>
                <a:cubicBezTo>
                  <a:pt x="18598" y="8836"/>
                  <a:pt x="18900" y="8617"/>
                  <a:pt x="18900" y="8345"/>
                </a:cubicBezTo>
                <a:cubicBezTo>
                  <a:pt x="18900" y="8200"/>
                  <a:pt x="18808" y="8072"/>
                  <a:pt x="18669" y="7982"/>
                </a:cubicBezTo>
                <a:lnTo>
                  <a:pt x="18673" y="7978"/>
                </a:lnTo>
                <a:lnTo>
                  <a:pt x="14980" y="4909"/>
                </a:lnTo>
                <a:lnTo>
                  <a:pt x="16200" y="4909"/>
                </a:lnTo>
                <a:cubicBezTo>
                  <a:pt x="16573" y="4909"/>
                  <a:pt x="16875" y="4690"/>
                  <a:pt x="16875" y="4418"/>
                </a:cubicBezTo>
                <a:cubicBezTo>
                  <a:pt x="16875" y="4283"/>
                  <a:pt x="16800" y="4160"/>
                  <a:pt x="16677" y="4071"/>
                </a:cubicBezTo>
                <a:lnTo>
                  <a:pt x="11277" y="144"/>
                </a:lnTo>
                <a:cubicBezTo>
                  <a:pt x="11155" y="55"/>
                  <a:pt x="10986" y="0"/>
                  <a:pt x="10800" y="0"/>
                </a:cubicBezTo>
                <a:cubicBezTo>
                  <a:pt x="10614" y="0"/>
                  <a:pt x="10445" y="55"/>
                  <a:pt x="10323" y="144"/>
                </a:cubicBezTo>
                <a:lnTo>
                  <a:pt x="4923" y="4071"/>
                </a:lnTo>
                <a:cubicBezTo>
                  <a:pt x="4801" y="4160"/>
                  <a:pt x="4725" y="4283"/>
                  <a:pt x="4725" y="4418"/>
                </a:cubicBezTo>
                <a:cubicBezTo>
                  <a:pt x="4725" y="4690"/>
                  <a:pt x="5028" y="4909"/>
                  <a:pt x="5400" y="4909"/>
                </a:cubicBezTo>
                <a:lnTo>
                  <a:pt x="6619" y="4909"/>
                </a:lnTo>
                <a:lnTo>
                  <a:pt x="2927" y="7978"/>
                </a:lnTo>
                <a:lnTo>
                  <a:pt x="2931" y="7982"/>
                </a:lnTo>
                <a:cubicBezTo>
                  <a:pt x="2792" y="8072"/>
                  <a:pt x="2700" y="8200"/>
                  <a:pt x="2700" y="8345"/>
                </a:cubicBezTo>
                <a:cubicBezTo>
                  <a:pt x="2700" y="8617"/>
                  <a:pt x="3003" y="8836"/>
                  <a:pt x="3375" y="8836"/>
                </a:cubicBezTo>
                <a:lnTo>
                  <a:pt x="4725" y="8836"/>
                </a:lnTo>
                <a:lnTo>
                  <a:pt x="1485" y="11978"/>
                </a:lnTo>
                <a:lnTo>
                  <a:pt x="1494" y="11983"/>
                </a:lnTo>
                <a:cubicBezTo>
                  <a:pt x="1409" y="12066"/>
                  <a:pt x="1350" y="12162"/>
                  <a:pt x="1350" y="12273"/>
                </a:cubicBezTo>
                <a:cubicBezTo>
                  <a:pt x="1350" y="12544"/>
                  <a:pt x="1653" y="12764"/>
                  <a:pt x="2025" y="12764"/>
                </a:cubicBezTo>
                <a:lnTo>
                  <a:pt x="3533" y="12764"/>
                </a:lnTo>
                <a:lnTo>
                  <a:pt x="96" y="16929"/>
                </a:lnTo>
                <a:lnTo>
                  <a:pt x="106" y="16933"/>
                </a:lnTo>
                <a:cubicBezTo>
                  <a:pt x="44" y="17007"/>
                  <a:pt x="0" y="17089"/>
                  <a:pt x="0" y="17182"/>
                </a:cubicBezTo>
                <a:cubicBezTo>
                  <a:pt x="0" y="17453"/>
                  <a:pt x="303" y="17673"/>
                  <a:pt x="675" y="17673"/>
                </a:cubicBezTo>
                <a:lnTo>
                  <a:pt x="8100" y="17673"/>
                </a:lnTo>
                <a:lnTo>
                  <a:pt x="8100" y="21109"/>
                </a:lnTo>
                <a:cubicBezTo>
                  <a:pt x="8100" y="21380"/>
                  <a:pt x="8403" y="21600"/>
                  <a:pt x="8775" y="21600"/>
                </a:cubicBezTo>
                <a:lnTo>
                  <a:pt x="12825" y="21600"/>
                </a:lnTo>
                <a:cubicBezTo>
                  <a:pt x="13198" y="21600"/>
                  <a:pt x="13500" y="21380"/>
                  <a:pt x="13500" y="21109"/>
                </a:cubicBezTo>
                <a:lnTo>
                  <a:pt x="13500" y="17673"/>
                </a:lnTo>
                <a:lnTo>
                  <a:pt x="20925" y="17673"/>
                </a:lnTo>
                <a:cubicBezTo>
                  <a:pt x="21298" y="17673"/>
                  <a:pt x="21600" y="17453"/>
                  <a:pt x="21600" y="17182"/>
                </a:cubicBezTo>
                <a:cubicBezTo>
                  <a:pt x="21600" y="17089"/>
                  <a:pt x="21555" y="17007"/>
                  <a:pt x="21494" y="1693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5" name="Shape 2781">
            <a:extLst>
              <a:ext uri="{FF2B5EF4-FFF2-40B4-BE49-F238E27FC236}">
                <a16:creationId xmlns:a16="http://schemas.microsoft.com/office/drawing/2014/main" id="{F8CC4898-EBE9-4983-BC9D-774CF46D8438}"/>
              </a:ext>
            </a:extLst>
          </p:cNvPr>
          <p:cNvSpPr/>
          <p:nvPr/>
        </p:nvSpPr>
        <p:spPr>
          <a:xfrm>
            <a:off x="1630768" y="1922477"/>
            <a:ext cx="345340" cy="345340"/>
          </a:xfrm>
          <a:custGeom>
            <a:avLst/>
            <a:gdLst/>
            <a:ahLst/>
            <a:cxnLst>
              <a:cxn ang="0">
                <a:pos x="wd2" y="hd2"/>
              </a:cxn>
              <a:cxn ang="5400000">
                <a:pos x="wd2" y="hd2"/>
              </a:cxn>
              <a:cxn ang="10800000">
                <a:pos x="wd2" y="hd2"/>
              </a:cxn>
              <a:cxn ang="16200000">
                <a:pos x="wd2" y="hd2"/>
              </a:cxn>
            </a:cxnLst>
            <a:rect l="0" t="0" r="r" b="b"/>
            <a:pathLst>
              <a:path w="21600" h="21600" extrusionOk="0">
                <a:moveTo>
                  <a:pt x="5891" y="6873"/>
                </a:moveTo>
                <a:cubicBezTo>
                  <a:pt x="6162" y="6873"/>
                  <a:pt x="6382" y="6653"/>
                  <a:pt x="6382" y="6382"/>
                </a:cubicBezTo>
                <a:lnTo>
                  <a:pt x="6382" y="1473"/>
                </a:lnTo>
                <a:cubicBezTo>
                  <a:pt x="6382" y="1201"/>
                  <a:pt x="6162" y="982"/>
                  <a:pt x="5891" y="982"/>
                </a:cubicBezTo>
                <a:cubicBezTo>
                  <a:pt x="5620" y="982"/>
                  <a:pt x="5400" y="1201"/>
                  <a:pt x="5400" y="1473"/>
                </a:cubicBezTo>
                <a:lnTo>
                  <a:pt x="5400" y="6382"/>
                </a:lnTo>
                <a:cubicBezTo>
                  <a:pt x="5400" y="6653"/>
                  <a:pt x="5620" y="6873"/>
                  <a:pt x="5891" y="6873"/>
                </a:cubicBezTo>
                <a:moveTo>
                  <a:pt x="2945" y="5891"/>
                </a:moveTo>
                <a:cubicBezTo>
                  <a:pt x="3216" y="5891"/>
                  <a:pt x="3436" y="5671"/>
                  <a:pt x="3436" y="5400"/>
                </a:cubicBezTo>
                <a:lnTo>
                  <a:pt x="3436" y="2455"/>
                </a:lnTo>
                <a:cubicBezTo>
                  <a:pt x="3436" y="2183"/>
                  <a:pt x="3216" y="1964"/>
                  <a:pt x="2945" y="1964"/>
                </a:cubicBezTo>
                <a:cubicBezTo>
                  <a:pt x="2675" y="1964"/>
                  <a:pt x="2455" y="2183"/>
                  <a:pt x="2455" y="2455"/>
                </a:cubicBezTo>
                <a:lnTo>
                  <a:pt x="2455" y="5400"/>
                </a:lnTo>
                <a:cubicBezTo>
                  <a:pt x="2455" y="5671"/>
                  <a:pt x="2675" y="5891"/>
                  <a:pt x="2945" y="5891"/>
                </a:cubicBezTo>
                <a:moveTo>
                  <a:pt x="18655" y="15218"/>
                </a:moveTo>
                <a:lnTo>
                  <a:pt x="17648" y="15218"/>
                </a:lnTo>
                <a:cubicBezTo>
                  <a:pt x="17660" y="15056"/>
                  <a:pt x="17673" y="14893"/>
                  <a:pt x="17673" y="14727"/>
                </a:cubicBezTo>
                <a:lnTo>
                  <a:pt x="17673" y="11291"/>
                </a:lnTo>
                <a:lnTo>
                  <a:pt x="18655" y="11291"/>
                </a:lnTo>
                <a:cubicBezTo>
                  <a:pt x="19739" y="11291"/>
                  <a:pt x="20618" y="12170"/>
                  <a:pt x="20618" y="13255"/>
                </a:cubicBezTo>
                <a:cubicBezTo>
                  <a:pt x="20618" y="14339"/>
                  <a:pt x="19739" y="15218"/>
                  <a:pt x="18655" y="15218"/>
                </a:cubicBezTo>
                <a:moveTo>
                  <a:pt x="16691" y="14727"/>
                </a:moveTo>
                <a:cubicBezTo>
                  <a:pt x="16691" y="15802"/>
                  <a:pt x="16399" y="16805"/>
                  <a:pt x="15896" y="17673"/>
                </a:cubicBezTo>
                <a:lnTo>
                  <a:pt x="1777" y="17673"/>
                </a:lnTo>
                <a:cubicBezTo>
                  <a:pt x="1274" y="16805"/>
                  <a:pt x="982" y="15802"/>
                  <a:pt x="982" y="14727"/>
                </a:cubicBezTo>
                <a:lnTo>
                  <a:pt x="982" y="8836"/>
                </a:lnTo>
                <a:lnTo>
                  <a:pt x="16691" y="8836"/>
                </a:lnTo>
                <a:cubicBezTo>
                  <a:pt x="16691" y="8836"/>
                  <a:pt x="16691" y="14727"/>
                  <a:pt x="16691" y="14727"/>
                </a:cubicBezTo>
                <a:close/>
                <a:moveTo>
                  <a:pt x="10800" y="20618"/>
                </a:moveTo>
                <a:lnTo>
                  <a:pt x="6873" y="20618"/>
                </a:lnTo>
                <a:cubicBezTo>
                  <a:pt x="5131" y="20618"/>
                  <a:pt x="3569" y="19857"/>
                  <a:pt x="2491" y="18655"/>
                </a:cubicBezTo>
                <a:lnTo>
                  <a:pt x="15182" y="18655"/>
                </a:lnTo>
                <a:cubicBezTo>
                  <a:pt x="14103" y="19857"/>
                  <a:pt x="12542" y="20618"/>
                  <a:pt x="10800" y="20618"/>
                </a:cubicBezTo>
                <a:moveTo>
                  <a:pt x="18655" y="10309"/>
                </a:moveTo>
                <a:lnTo>
                  <a:pt x="17673" y="10309"/>
                </a:lnTo>
                <a:lnTo>
                  <a:pt x="17673" y="8836"/>
                </a:lnTo>
                <a:cubicBezTo>
                  <a:pt x="17673" y="8295"/>
                  <a:pt x="17233" y="7855"/>
                  <a:pt x="16691" y="7855"/>
                </a:cubicBezTo>
                <a:lnTo>
                  <a:pt x="982" y="7855"/>
                </a:lnTo>
                <a:cubicBezTo>
                  <a:pt x="440" y="7855"/>
                  <a:pt x="0" y="8295"/>
                  <a:pt x="0" y="8836"/>
                </a:cubicBezTo>
                <a:lnTo>
                  <a:pt x="0" y="14727"/>
                </a:lnTo>
                <a:cubicBezTo>
                  <a:pt x="0" y="17232"/>
                  <a:pt x="1344" y="19417"/>
                  <a:pt x="3346" y="20618"/>
                </a:cubicBezTo>
                <a:lnTo>
                  <a:pt x="491" y="20618"/>
                </a:lnTo>
                <a:cubicBezTo>
                  <a:pt x="220" y="20618"/>
                  <a:pt x="0" y="20838"/>
                  <a:pt x="0" y="21109"/>
                </a:cubicBezTo>
                <a:cubicBezTo>
                  <a:pt x="0" y="21380"/>
                  <a:pt x="220" y="21600"/>
                  <a:pt x="491" y="21600"/>
                </a:cubicBezTo>
                <a:lnTo>
                  <a:pt x="17182" y="21600"/>
                </a:lnTo>
                <a:cubicBezTo>
                  <a:pt x="17453" y="21600"/>
                  <a:pt x="17673" y="21380"/>
                  <a:pt x="17673" y="21109"/>
                </a:cubicBezTo>
                <a:cubicBezTo>
                  <a:pt x="17673" y="20838"/>
                  <a:pt x="17453" y="20618"/>
                  <a:pt x="17182" y="20618"/>
                </a:cubicBezTo>
                <a:lnTo>
                  <a:pt x="14330" y="20618"/>
                </a:lnTo>
                <a:cubicBezTo>
                  <a:pt x="15925" y="19659"/>
                  <a:pt x="17101" y="18074"/>
                  <a:pt x="17511" y="16200"/>
                </a:cubicBezTo>
                <a:lnTo>
                  <a:pt x="18655" y="16200"/>
                </a:lnTo>
                <a:cubicBezTo>
                  <a:pt x="20281" y="16200"/>
                  <a:pt x="21600" y="14882"/>
                  <a:pt x="21600" y="13255"/>
                </a:cubicBezTo>
                <a:cubicBezTo>
                  <a:pt x="21600" y="11628"/>
                  <a:pt x="20281" y="10309"/>
                  <a:pt x="18655" y="10309"/>
                </a:cubicBezTo>
                <a:moveTo>
                  <a:pt x="11782" y="5891"/>
                </a:moveTo>
                <a:cubicBezTo>
                  <a:pt x="12053" y="5891"/>
                  <a:pt x="12273" y="5671"/>
                  <a:pt x="12273" y="5400"/>
                </a:cubicBezTo>
                <a:lnTo>
                  <a:pt x="12273" y="2455"/>
                </a:lnTo>
                <a:cubicBezTo>
                  <a:pt x="12273" y="2183"/>
                  <a:pt x="12053" y="1964"/>
                  <a:pt x="11782" y="1964"/>
                </a:cubicBezTo>
                <a:cubicBezTo>
                  <a:pt x="11511" y="1964"/>
                  <a:pt x="11291" y="2183"/>
                  <a:pt x="11291" y="2455"/>
                </a:cubicBezTo>
                <a:lnTo>
                  <a:pt x="11291" y="5400"/>
                </a:lnTo>
                <a:cubicBezTo>
                  <a:pt x="11291" y="5671"/>
                  <a:pt x="11511" y="5891"/>
                  <a:pt x="11782" y="5891"/>
                </a:cubicBezTo>
                <a:moveTo>
                  <a:pt x="14727" y="6873"/>
                </a:moveTo>
                <a:cubicBezTo>
                  <a:pt x="14998" y="6873"/>
                  <a:pt x="15218" y="6653"/>
                  <a:pt x="15218" y="6382"/>
                </a:cubicBezTo>
                <a:lnTo>
                  <a:pt x="15218" y="1473"/>
                </a:lnTo>
                <a:cubicBezTo>
                  <a:pt x="15218" y="1201"/>
                  <a:pt x="14998" y="982"/>
                  <a:pt x="14727" y="982"/>
                </a:cubicBezTo>
                <a:cubicBezTo>
                  <a:pt x="14456" y="982"/>
                  <a:pt x="14236" y="1201"/>
                  <a:pt x="14236" y="1473"/>
                </a:cubicBezTo>
                <a:lnTo>
                  <a:pt x="14236" y="6382"/>
                </a:lnTo>
                <a:cubicBezTo>
                  <a:pt x="14236" y="6653"/>
                  <a:pt x="14456" y="6873"/>
                  <a:pt x="14727" y="6873"/>
                </a:cubicBezTo>
                <a:moveTo>
                  <a:pt x="8836" y="5891"/>
                </a:moveTo>
                <a:cubicBezTo>
                  <a:pt x="9107" y="5891"/>
                  <a:pt x="9327" y="5671"/>
                  <a:pt x="9327" y="5400"/>
                </a:cubicBezTo>
                <a:lnTo>
                  <a:pt x="9327" y="491"/>
                </a:lnTo>
                <a:cubicBezTo>
                  <a:pt x="9327" y="220"/>
                  <a:pt x="9107" y="0"/>
                  <a:pt x="8836" y="0"/>
                </a:cubicBezTo>
                <a:cubicBezTo>
                  <a:pt x="8566" y="0"/>
                  <a:pt x="8345" y="220"/>
                  <a:pt x="8345" y="491"/>
                </a:cubicBezTo>
                <a:lnTo>
                  <a:pt x="8345" y="5400"/>
                </a:lnTo>
                <a:cubicBezTo>
                  <a:pt x="8345" y="5671"/>
                  <a:pt x="8566" y="5891"/>
                  <a:pt x="8836" y="589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Tree>
    <p:extLst>
      <p:ext uri="{BB962C8B-B14F-4D97-AF65-F5344CB8AC3E}">
        <p14:creationId xmlns:p14="http://schemas.microsoft.com/office/powerpoint/2010/main" val="1198972238"/>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up)">
                                      <p:cBhvr>
                                        <p:cTn id="10" dur="500"/>
                                        <p:tgtEl>
                                          <p:spTgt spid="29"/>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up)">
                                      <p:cBhvr>
                                        <p:cTn id="13" dur="500"/>
                                        <p:tgtEl>
                                          <p:spTgt spid="30"/>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up)">
                                      <p:cBhvr>
                                        <p:cTn id="16" dur="500"/>
                                        <p:tgtEl>
                                          <p:spTgt spid="31"/>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up)">
                                      <p:cBhvr>
                                        <p:cTn id="19" dur="500"/>
                                        <p:tgtEl>
                                          <p:spTgt spid="32"/>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up)">
                                      <p:cBhvr>
                                        <p:cTn id="22" dur="500"/>
                                        <p:tgtEl>
                                          <p:spTgt spid="33"/>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up)">
                                      <p:cBhvr>
                                        <p:cTn id="25" dur="500"/>
                                        <p:tgtEl>
                                          <p:spTgt spid="34"/>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up)">
                                      <p:cBhvr>
                                        <p:cTn id="28" dur="500"/>
                                        <p:tgtEl>
                                          <p:spTgt spid="35"/>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up)">
                                      <p:cBhvr>
                                        <p:cTn id="31" dur="500"/>
                                        <p:tgtEl>
                                          <p:spTgt spid="20"/>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up)">
                                      <p:cBhvr>
                                        <p:cTn id="34" dur="500"/>
                                        <p:tgtEl>
                                          <p:spTgt spid="21"/>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up)">
                                      <p:cBhvr>
                                        <p:cTn id="37" dur="500"/>
                                        <p:tgtEl>
                                          <p:spTgt spid="22"/>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up)">
                                      <p:cBhvr>
                                        <p:cTn id="40" dur="500"/>
                                        <p:tgtEl>
                                          <p:spTgt spid="23"/>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up)">
                                      <p:cBhvr>
                                        <p:cTn id="43" dur="500"/>
                                        <p:tgtEl>
                                          <p:spTgt spid="24"/>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up)">
                                      <p:cBhvr>
                                        <p:cTn id="46" dur="500"/>
                                        <p:tgtEl>
                                          <p:spTgt spid="25"/>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up)">
                                      <p:cBhvr>
                                        <p:cTn id="49" dur="500"/>
                                        <p:tgtEl>
                                          <p:spTgt spid="26"/>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up)">
                                      <p:cBhvr>
                                        <p:cTn id="5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P spid="27" grpId="0"/>
      <p:bldP spid="28" grpId="0" animBg="1"/>
      <p:bldP spid="29" grpId="0" animBg="1"/>
      <p:bldP spid="30" grpId="0" animBg="1"/>
      <p:bldP spid="31" grpId="0" animBg="1"/>
      <p:bldP spid="32" grpId="0" animBg="1"/>
      <p:bldP spid="33" grpId="0" animBg="1"/>
      <p:bldP spid="34"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EB1FD501-BB31-455B-93C7-13C6A6AD2AA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6362" b="26362"/>
          <a:stretch>
            <a:fillRect/>
          </a:stretch>
        </p:blipFill>
        <p:spPr/>
      </p:pic>
      <p:sp>
        <p:nvSpPr>
          <p:cNvPr id="5" name="Rectangle 4">
            <a:extLst>
              <a:ext uri="{FF2B5EF4-FFF2-40B4-BE49-F238E27FC236}">
                <a16:creationId xmlns:a16="http://schemas.microsoft.com/office/drawing/2014/main" id="{5E00E3D0-50DE-4332-B829-FEC24DAD5187}"/>
              </a:ext>
            </a:extLst>
          </p:cNvPr>
          <p:cNvSpPr/>
          <p:nvPr/>
        </p:nvSpPr>
        <p:spPr>
          <a:xfrm>
            <a:off x="587373" y="0"/>
            <a:ext cx="11604626" cy="6858000"/>
          </a:xfrm>
          <a:prstGeom prst="rect">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2" name="Rectangle 1">
            <a:extLst>
              <a:ext uri="{FF2B5EF4-FFF2-40B4-BE49-F238E27FC236}">
                <a16:creationId xmlns:a16="http://schemas.microsoft.com/office/drawing/2014/main" id="{2D5A24B1-119B-4FAB-B958-B8CAC9A87DEE}"/>
              </a:ext>
            </a:extLst>
          </p:cNvPr>
          <p:cNvSpPr/>
          <p:nvPr/>
        </p:nvSpPr>
        <p:spPr>
          <a:xfrm>
            <a:off x="0" y="0"/>
            <a:ext cx="587375" cy="6858000"/>
          </a:xfrm>
          <a:prstGeom prst="rect">
            <a:avLst/>
          </a:prstGeom>
          <a:solidFill>
            <a:schemeClr val="bg1"/>
          </a:solidFill>
          <a:ln>
            <a:noFill/>
          </a:ln>
          <a:effectLst>
            <a:outerShdw blurRad="254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3" name="TextBox 2">
            <a:extLst>
              <a:ext uri="{FF2B5EF4-FFF2-40B4-BE49-F238E27FC236}">
                <a16:creationId xmlns:a16="http://schemas.microsoft.com/office/drawing/2014/main" id="{7B2F0F2A-3D9F-4943-8380-0A1EAD6AFB5B}"/>
              </a:ext>
            </a:extLst>
          </p:cNvPr>
          <p:cNvSpPr txBox="1"/>
          <p:nvPr/>
        </p:nvSpPr>
        <p:spPr>
          <a:xfrm>
            <a:off x="91773" y="546704"/>
            <a:ext cx="403828" cy="5764591"/>
          </a:xfrm>
          <a:prstGeom prst="rect">
            <a:avLst/>
          </a:prstGeom>
          <a:noFill/>
        </p:spPr>
        <p:txBody>
          <a:bodyPr vert="wordArtVert" wrap="none" rtlCol="0">
            <a:spAutoFit/>
          </a:bodyPr>
          <a:lstStyle/>
          <a:p>
            <a:r>
              <a:rPr lang="en-US" sz="1200" b="1" dirty="0">
                <a:solidFill>
                  <a:srgbClr val="00B050"/>
                </a:solidFill>
              </a:rPr>
              <a:t>NATURE POWERPOINT TEMPLATE</a:t>
            </a:r>
            <a:endParaRPr lang="en-PK" sz="1200" b="1" dirty="0">
              <a:solidFill>
                <a:srgbClr val="00B050"/>
              </a:solidFill>
            </a:endParaRPr>
          </a:p>
        </p:txBody>
      </p:sp>
      <p:sp>
        <p:nvSpPr>
          <p:cNvPr id="8" name="TextBox 7">
            <a:extLst>
              <a:ext uri="{FF2B5EF4-FFF2-40B4-BE49-F238E27FC236}">
                <a16:creationId xmlns:a16="http://schemas.microsoft.com/office/drawing/2014/main" id="{492979B9-D73D-437D-873F-DBBC805FC14C}"/>
              </a:ext>
            </a:extLst>
          </p:cNvPr>
          <p:cNvSpPr txBox="1"/>
          <p:nvPr/>
        </p:nvSpPr>
        <p:spPr>
          <a:xfrm>
            <a:off x="6257925" y="2552700"/>
            <a:ext cx="5346701" cy="1754326"/>
          </a:xfrm>
          <a:prstGeom prst="rect">
            <a:avLst/>
          </a:prstGeom>
          <a:noFill/>
        </p:spPr>
        <p:txBody>
          <a:bodyPr wrap="square" rtlCol="0">
            <a:spAutoFit/>
          </a:bodyPr>
          <a:lstStyle/>
          <a:p>
            <a:pPr algn="r"/>
            <a:r>
              <a:rPr lang="en-US" sz="5400" b="1" dirty="0">
                <a:solidFill>
                  <a:schemeClr val="bg1"/>
                </a:solidFill>
                <a:latin typeface="+mj-lt"/>
              </a:rPr>
              <a:t>DISCOVER BEAUTIFUL PLACES</a:t>
            </a:r>
            <a:endParaRPr lang="en-PK" sz="5400" b="1" dirty="0">
              <a:solidFill>
                <a:schemeClr val="bg1"/>
              </a:solidFill>
              <a:latin typeface="+mj-lt"/>
            </a:endParaRPr>
          </a:p>
        </p:txBody>
      </p:sp>
    </p:spTree>
    <p:extLst>
      <p:ext uri="{BB962C8B-B14F-4D97-AF65-F5344CB8AC3E}">
        <p14:creationId xmlns:p14="http://schemas.microsoft.com/office/powerpoint/2010/main" val="3964304664"/>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487</Words>
  <Application>Microsoft Office PowerPoint</Application>
  <PresentationFormat>Widescreen</PresentationFormat>
  <Paragraphs>64</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Gill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Shaheer Khan</dc:creator>
  <cp:lastModifiedBy>Shaheer Khan</cp:lastModifiedBy>
  <cp:revision>18</cp:revision>
  <dcterms:created xsi:type="dcterms:W3CDTF">2019-07-03T15:53:10Z</dcterms:created>
  <dcterms:modified xsi:type="dcterms:W3CDTF">2019-07-03T17:07:46Z</dcterms:modified>
</cp:coreProperties>
</file>