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339" r:id="rId3"/>
    <p:sldId id="343" r:id="rId4"/>
    <p:sldId id="345" r:id="rId5"/>
    <p:sldId id="346" r:id="rId6"/>
    <p:sldId id="360" r:id="rId7"/>
    <p:sldId id="356" r:id="rId8"/>
    <p:sldId id="357" r:id="rId9"/>
    <p:sldId id="344" r:id="rId10"/>
    <p:sldId id="359" r:id="rId11"/>
    <p:sldId id="354" r:id="rId12"/>
    <p:sldId id="304" r:id="rId13"/>
    <p:sldId id="358" r:id="rId14"/>
    <p:sldId id="300" r:id="rId15"/>
    <p:sldId id="305" r:id="rId16"/>
    <p:sldId id="306" r:id="rId17"/>
    <p:sldId id="355" r:id="rId18"/>
    <p:sldId id="312" r:id="rId19"/>
    <p:sldId id="313" r:id="rId20"/>
    <p:sldId id="258" r:id="rId21"/>
    <p:sldId id="361" r:id="rId22"/>
    <p:sldId id="270" r:id="rId23"/>
    <p:sldId id="271" r:id="rId24"/>
    <p:sldId id="272" r:id="rId25"/>
    <p:sldId id="273" r:id="rId2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/>
    <p:restoredTop sz="94883"/>
  </p:normalViewPr>
  <p:slideViewPr>
    <p:cSldViewPr snapToGrid="0" snapToObjects="1" showGuides="1">
      <p:cViewPr varScale="1">
        <p:scale>
          <a:sx n="64" d="100"/>
          <a:sy n="64" d="100"/>
        </p:scale>
        <p:origin x="9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2" d="100"/>
          <a:sy n="72" d="100"/>
        </p:scale>
        <p:origin x="2368" y="2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58681-4003-4E4A-A898-BB7B56974E5E}" type="datetimeFigureOut">
              <a:t>5/8/2021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8DF13-F14C-4F49-9F10-E7E9073D4A8D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001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8DF13-F14C-4F49-9F10-E7E9073D4A8D}" type="slidenum"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0277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FA896C5-4073-CB48-A980-A2B4A4EF16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7013" y="225424"/>
            <a:ext cx="11737976" cy="6407151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0594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469464" y="225425"/>
            <a:ext cx="2636371" cy="375938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77814" y="2877672"/>
            <a:ext cx="2636371" cy="37549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086164" y="1438835"/>
            <a:ext cx="2636371" cy="398032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23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515350" y="225424"/>
            <a:ext cx="2724150" cy="41370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562600" y="1247775"/>
            <a:ext cx="2724150" cy="37814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515350" y="4638676"/>
            <a:ext cx="2724150" cy="1993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06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28650" y="685800"/>
            <a:ext cx="3562350" cy="5505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314825" y="685800"/>
            <a:ext cx="3562350" cy="5505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60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0" y="692943"/>
            <a:ext cx="6392334" cy="54721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7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31D2BB7-4849-464C-84F9-61EB7A02BE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7013" y="225425"/>
            <a:ext cx="7813675" cy="640715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974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1257C21-197C-D54B-9116-4BC68EAD6B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7013" y="1657349"/>
            <a:ext cx="2411412" cy="3543301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82FEA275-8E0E-8A4A-ADC5-71D5622964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96686" y="1657349"/>
            <a:ext cx="5402263" cy="3543301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F51CE3FF-8581-DD44-A74F-870700CEAA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57210" y="1657349"/>
            <a:ext cx="3607778" cy="3543301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841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011F9FA-D386-1747-9C54-16562904FD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7013" y="700210"/>
            <a:ext cx="1989137" cy="454025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686A3AEF-1D3E-5644-AD85-5BD78A0CFB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10554" y="700210"/>
            <a:ext cx="2286000" cy="454025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5B666128-F39B-0D4C-BCC4-EE39320D0D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96554" y="700210"/>
            <a:ext cx="2286000" cy="454025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D97981D2-33E7-D049-985B-CA22DAC274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882554" y="700210"/>
            <a:ext cx="2082434" cy="454025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415749A3-D0D9-B542-8D80-0A31AC0744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16150" y="700210"/>
            <a:ext cx="3094404" cy="4540250"/>
          </a:xfrm>
          <a:prstGeom prst="rect">
            <a:avLst/>
          </a:prstGeom>
          <a:solidFill>
            <a:schemeClr val="bg1"/>
          </a:solidFill>
          <a:effectLst>
            <a:outerShdw blurRad="749300" dist="38100" dir="2700000" algn="tl" rotWithShape="0">
              <a:prstClr val="black">
                <a:alpha val="21000"/>
              </a:prstClr>
            </a:outerShdw>
          </a:effec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940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53E64C2-1825-C24F-BAD4-BA4406262A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0886" y="225425"/>
            <a:ext cx="2887051" cy="320357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D61547D2-9E69-6041-B67F-EC2E3D697F8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77937" y="225425"/>
            <a:ext cx="2887051" cy="320357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31E4F173-7F69-FF4A-800A-667BC024BE2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03835" y="225425"/>
            <a:ext cx="2887051" cy="320357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715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5387752-5D9D-B442-8F28-D967521550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56225" y="0"/>
            <a:ext cx="6835775" cy="6858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6563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E26D0B3-2715-B041-9FEF-9A9F3CED86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81946" cy="6858000"/>
          </a:xfrm>
          <a:custGeom>
            <a:avLst/>
            <a:gdLst>
              <a:gd name="connsiteX0" fmla="*/ 4058951 w 9181946"/>
              <a:gd name="connsiteY0" fmla="*/ 100656 h 6858000"/>
              <a:gd name="connsiteX1" fmla="*/ 1999437 w 9181946"/>
              <a:gd name="connsiteY1" fmla="*/ 938644 h 6858000"/>
              <a:gd name="connsiteX2" fmla="*/ 1305536 w 9181946"/>
              <a:gd name="connsiteY2" fmla="*/ 3425654 h 6858000"/>
              <a:gd name="connsiteX3" fmla="*/ 1992030 w 9181946"/>
              <a:gd name="connsiteY3" fmla="*/ 5909286 h 6858000"/>
              <a:gd name="connsiteX4" fmla="*/ 4044204 w 9181946"/>
              <a:gd name="connsiteY4" fmla="*/ 6743897 h 6858000"/>
              <a:gd name="connsiteX5" fmla="*/ 6782838 w 9181946"/>
              <a:gd name="connsiteY5" fmla="*/ 3425654 h 6858000"/>
              <a:gd name="connsiteX6" fmla="*/ 4058951 w 9181946"/>
              <a:gd name="connsiteY6" fmla="*/ 100656 h 6858000"/>
              <a:gd name="connsiteX7" fmla="*/ 0 w 9181946"/>
              <a:gd name="connsiteY7" fmla="*/ 0 h 6858000"/>
              <a:gd name="connsiteX8" fmla="*/ 8161111 w 9181946"/>
              <a:gd name="connsiteY8" fmla="*/ 0 h 6858000"/>
              <a:gd name="connsiteX9" fmla="*/ 8173108 w 9181946"/>
              <a:gd name="connsiteY9" fmla="*/ 14196 h 6858000"/>
              <a:gd name="connsiteX10" fmla="*/ 9181946 w 9181946"/>
              <a:gd name="connsiteY10" fmla="*/ 3425654 h 6858000"/>
              <a:gd name="connsiteX11" fmla="*/ 8164654 w 9181946"/>
              <a:gd name="connsiteY11" fmla="*/ 6835606 h 6858000"/>
              <a:gd name="connsiteX12" fmla="*/ 8145645 w 9181946"/>
              <a:gd name="connsiteY12" fmla="*/ 6858000 h 6858000"/>
              <a:gd name="connsiteX13" fmla="*/ 0 w 9181946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81946" h="6858000">
                <a:moveTo>
                  <a:pt x="4058951" y="100656"/>
                </a:moveTo>
                <a:cubicBezTo>
                  <a:pt x="3148531" y="100656"/>
                  <a:pt x="2462004" y="379965"/>
                  <a:pt x="1999437" y="938644"/>
                </a:cubicBezTo>
                <a:cubicBezTo>
                  <a:pt x="1536836" y="1497292"/>
                  <a:pt x="1305536" y="2326296"/>
                  <a:pt x="1305536" y="3425654"/>
                </a:cubicBezTo>
                <a:cubicBezTo>
                  <a:pt x="1305536" y="4524981"/>
                  <a:pt x="1534356" y="5352869"/>
                  <a:pt x="1992030" y="5909286"/>
                </a:cubicBezTo>
                <a:cubicBezTo>
                  <a:pt x="2449704" y="6465704"/>
                  <a:pt x="3133750" y="6743897"/>
                  <a:pt x="4044204" y="6743897"/>
                </a:cubicBezTo>
                <a:cubicBezTo>
                  <a:pt x="5869971" y="6743897"/>
                  <a:pt x="6782838" y="5637816"/>
                  <a:pt x="6782838" y="3425654"/>
                </a:cubicBezTo>
                <a:cubicBezTo>
                  <a:pt x="6782838" y="1208968"/>
                  <a:pt x="5874898" y="100656"/>
                  <a:pt x="4058951" y="100656"/>
                </a:cubicBezTo>
                <a:close/>
                <a:moveTo>
                  <a:pt x="0" y="0"/>
                </a:moveTo>
                <a:lnTo>
                  <a:pt x="8161111" y="0"/>
                </a:lnTo>
                <a:lnTo>
                  <a:pt x="8173108" y="14196"/>
                </a:lnTo>
                <a:cubicBezTo>
                  <a:pt x="8845667" y="859332"/>
                  <a:pt x="9181946" y="1996478"/>
                  <a:pt x="9181946" y="3425654"/>
                </a:cubicBezTo>
                <a:cubicBezTo>
                  <a:pt x="9181946" y="4850872"/>
                  <a:pt x="8842856" y="5987523"/>
                  <a:pt x="8164654" y="6835606"/>
                </a:cubicBezTo>
                <a:lnTo>
                  <a:pt x="814564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463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8A0E5F-7D82-F347-BFCF-C1081699E0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90EA808F-E5E8-9C4D-A666-5C7C8A408E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63739" y="4274820"/>
            <a:ext cx="1686559" cy="189738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56813A2-6AB6-2F4C-9F1D-AD12747E6C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938259" y="4274820"/>
            <a:ext cx="1686559" cy="189738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FF5F1A3-C3A3-3546-BE8D-72DCAA893B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12779" y="4274820"/>
            <a:ext cx="1379221" cy="189738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91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961313" y="225425"/>
            <a:ext cx="2635250" cy="2965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961313" y="3429001"/>
            <a:ext cx="2635250" cy="32035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738067" y="1714501"/>
            <a:ext cx="2635250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25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59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8" r:id="rId3"/>
    <p:sldLayoutId id="2147483657" r:id="rId4"/>
    <p:sldLayoutId id="2147483656" r:id="rId5"/>
    <p:sldLayoutId id="2147483674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7537" userDrawn="1">
          <p15:clr>
            <a:srgbClr val="F26B43"/>
          </p15:clr>
        </p15:guide>
        <p15:guide id="4" pos="143" userDrawn="1">
          <p15:clr>
            <a:srgbClr val="F26B43"/>
          </p15:clr>
        </p15:guide>
        <p15:guide id="5" orient="horz" pos="4178" userDrawn="1">
          <p15:clr>
            <a:srgbClr val="F26B43"/>
          </p15:clr>
        </p15:guide>
        <p15:guide id="6" orient="horz" pos="142" userDrawn="1">
          <p15:clr>
            <a:srgbClr val="F26B43"/>
          </p15:clr>
        </p15:guide>
        <p15:guide id="7" pos="5065" userDrawn="1">
          <p15:clr>
            <a:srgbClr val="F26B43"/>
          </p15:clr>
        </p15:guide>
        <p15:guide id="8" pos="261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9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CD44B9F-44B7-415D-83E8-203AEF8BF32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592" b="13592"/>
          <a:stretch>
            <a:fillRect/>
          </a:stretch>
        </p:blipFill>
        <p:spPr/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0679067-D154-D94D-AE67-0CCE0C30B290}"/>
              </a:ext>
            </a:extLst>
          </p:cNvPr>
          <p:cNvSpPr/>
          <p:nvPr/>
        </p:nvSpPr>
        <p:spPr>
          <a:xfrm>
            <a:off x="227013" y="225425"/>
            <a:ext cx="11737975" cy="6407150"/>
          </a:xfrm>
          <a:prstGeom prst="rect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Прямоугольник 21">
            <a:extLst>
              <a:ext uri="{FF2B5EF4-FFF2-40B4-BE49-F238E27FC236}">
                <a16:creationId xmlns:a16="http://schemas.microsoft.com/office/drawing/2014/main" id="{5876D179-FB02-4FBA-AE21-19E7C9BF174B}"/>
              </a:ext>
            </a:extLst>
          </p:cNvPr>
          <p:cNvSpPr/>
          <p:nvPr/>
        </p:nvSpPr>
        <p:spPr>
          <a:xfrm>
            <a:off x="2309211" y="2552302"/>
            <a:ext cx="75735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SAHARA DESERT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POWERPOINT TEMPLATE</a:t>
            </a:r>
            <a:endParaRPr lang="ru-RU" sz="2400" dirty="0">
              <a:solidFill>
                <a:schemeClr val="bg1"/>
              </a:solidFill>
              <a:latin typeface="Calibri Ligh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286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59E490E-5E35-48A6-BD81-DFA158B86821}"/>
              </a:ext>
            </a:extLst>
          </p:cNvPr>
          <p:cNvSpPr txBox="1"/>
          <p:nvPr/>
        </p:nvSpPr>
        <p:spPr>
          <a:xfrm>
            <a:off x="386804" y="2257223"/>
            <a:ext cx="6615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00E91B-A69F-4D6F-8C4D-095D2E98D853}"/>
              </a:ext>
            </a:extLst>
          </p:cNvPr>
          <p:cNvSpPr txBox="1"/>
          <p:nvPr/>
        </p:nvSpPr>
        <p:spPr>
          <a:xfrm>
            <a:off x="386803" y="2708489"/>
            <a:ext cx="4574941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D437D1-A47E-4D48-9FA6-CBB082929AEF}"/>
              </a:ext>
            </a:extLst>
          </p:cNvPr>
          <p:cNvSpPr txBox="1"/>
          <p:nvPr/>
        </p:nvSpPr>
        <p:spPr>
          <a:xfrm>
            <a:off x="386804" y="3713305"/>
            <a:ext cx="4574941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491A9F-5C68-46C0-B16A-1F2D6676B47B}"/>
              </a:ext>
            </a:extLst>
          </p:cNvPr>
          <p:cNvSpPr txBox="1"/>
          <p:nvPr/>
        </p:nvSpPr>
        <p:spPr>
          <a:xfrm>
            <a:off x="386802" y="4718121"/>
            <a:ext cx="4574941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E47BCC55-9FF9-4E19-84F2-EAFFE21DBC9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3980" r="13980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223B4FC-48F9-4038-98AF-099E916B31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31483" r="31483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73B1CB4E-3233-4C99-8DC5-50E29C875D2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t="1180" b="11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7911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FC8F5F24-DBE1-D647-8720-625132C61D85}"/>
              </a:ext>
            </a:extLst>
          </p:cNvPr>
          <p:cNvSpPr/>
          <p:nvPr/>
        </p:nvSpPr>
        <p:spPr>
          <a:xfrm>
            <a:off x="5376582" y="0"/>
            <a:ext cx="6835775" cy="685800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680E437C-DB78-4CDE-AFB5-20A5C796E05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16797" r="16797"/>
          <a:stretch/>
        </p:blipFill>
        <p:spPr>
          <a:xfrm>
            <a:off x="5356225" y="0"/>
            <a:ext cx="6835775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991FDD-A19C-4120-A998-1342A346833B}"/>
              </a:ext>
            </a:extLst>
          </p:cNvPr>
          <p:cNvSpPr txBox="1"/>
          <p:nvPr/>
        </p:nvSpPr>
        <p:spPr>
          <a:xfrm>
            <a:off x="416783" y="593691"/>
            <a:ext cx="5900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64A33B-395D-42E8-95DE-8AF6B83CF2C7}"/>
              </a:ext>
            </a:extLst>
          </p:cNvPr>
          <p:cNvSpPr txBox="1"/>
          <p:nvPr/>
        </p:nvSpPr>
        <p:spPr>
          <a:xfrm>
            <a:off x="416783" y="1286238"/>
            <a:ext cx="4080265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29B11A-9BBD-46CC-8ABF-3A93E3EDBB90}"/>
              </a:ext>
            </a:extLst>
          </p:cNvPr>
          <p:cNvSpPr txBox="1"/>
          <p:nvPr/>
        </p:nvSpPr>
        <p:spPr>
          <a:xfrm>
            <a:off x="416783" y="2870889"/>
            <a:ext cx="4080265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3AED21-8BE6-479C-9679-022733C2CD69}"/>
              </a:ext>
            </a:extLst>
          </p:cNvPr>
          <p:cNvSpPr txBox="1"/>
          <p:nvPr/>
        </p:nvSpPr>
        <p:spPr>
          <a:xfrm>
            <a:off x="416783" y="4679658"/>
            <a:ext cx="4080265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25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8575578-EFCC-4D37-BBAB-B0D94CC3BB7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656" b="12656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5C73FF-20CD-4D26-AB0C-272E20832CF8}"/>
              </a:ext>
            </a:extLst>
          </p:cNvPr>
          <p:cNvSpPr txBox="1"/>
          <p:nvPr/>
        </p:nvSpPr>
        <p:spPr>
          <a:xfrm>
            <a:off x="2339957" y="764936"/>
            <a:ext cx="4723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1A0014-A0C5-4D5B-96EE-53CE65DE5AEB}"/>
              </a:ext>
            </a:extLst>
          </p:cNvPr>
          <p:cNvSpPr txBox="1"/>
          <p:nvPr/>
        </p:nvSpPr>
        <p:spPr>
          <a:xfrm>
            <a:off x="2339957" y="1216202"/>
            <a:ext cx="3266364" cy="11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DC0E50-8156-4D46-9BD1-F3B091BA2DA9}"/>
              </a:ext>
            </a:extLst>
          </p:cNvPr>
          <p:cNvSpPr txBox="1"/>
          <p:nvPr/>
        </p:nvSpPr>
        <p:spPr>
          <a:xfrm>
            <a:off x="2339957" y="2844448"/>
            <a:ext cx="3266364" cy="11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0748DE-1EBC-48C1-B334-D8F2A6D033CD}"/>
              </a:ext>
            </a:extLst>
          </p:cNvPr>
          <p:cNvSpPr txBox="1"/>
          <p:nvPr/>
        </p:nvSpPr>
        <p:spPr>
          <a:xfrm>
            <a:off x="2339957" y="4563916"/>
            <a:ext cx="3266364" cy="11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DCE4D2-CF42-4260-A132-B5B21F22DA27}"/>
              </a:ext>
            </a:extLst>
          </p:cNvPr>
          <p:cNvSpPr txBox="1"/>
          <p:nvPr/>
        </p:nvSpPr>
        <p:spPr>
          <a:xfrm>
            <a:off x="9403526" y="764936"/>
            <a:ext cx="3717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4BCD79-ECCE-42A7-B229-728690EBD6FD}"/>
              </a:ext>
            </a:extLst>
          </p:cNvPr>
          <p:cNvSpPr txBox="1"/>
          <p:nvPr/>
        </p:nvSpPr>
        <p:spPr>
          <a:xfrm>
            <a:off x="9403526" y="1216202"/>
            <a:ext cx="2570343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CEDBB1-2A67-4712-80F0-5A92ED4C24C0}"/>
              </a:ext>
            </a:extLst>
          </p:cNvPr>
          <p:cNvSpPr txBox="1"/>
          <p:nvPr/>
        </p:nvSpPr>
        <p:spPr>
          <a:xfrm>
            <a:off x="9403526" y="2844448"/>
            <a:ext cx="2570343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A9C7C5-F261-4C09-A6C3-71B6DD9C61DB}"/>
              </a:ext>
            </a:extLst>
          </p:cNvPr>
          <p:cNvSpPr txBox="1"/>
          <p:nvPr/>
        </p:nvSpPr>
        <p:spPr>
          <a:xfrm>
            <a:off x="9403526" y="4563916"/>
            <a:ext cx="2570343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933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F490C6-CAB2-074E-81B6-7D36064FCA6E}"/>
              </a:ext>
            </a:extLst>
          </p:cNvPr>
          <p:cNvSpPr/>
          <p:nvPr/>
        </p:nvSpPr>
        <p:spPr>
          <a:xfrm>
            <a:off x="227013" y="0"/>
            <a:ext cx="307682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A7EFB5-9A63-455A-A075-F869996DB50F}"/>
              </a:ext>
            </a:extLst>
          </p:cNvPr>
          <p:cNvSpPr txBox="1"/>
          <p:nvPr/>
        </p:nvSpPr>
        <p:spPr>
          <a:xfrm>
            <a:off x="416784" y="301461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3E6C55-BA67-46A1-B862-B0DC8D773CF1}"/>
              </a:ext>
            </a:extLst>
          </p:cNvPr>
          <p:cNvSpPr txBox="1"/>
          <p:nvPr/>
        </p:nvSpPr>
        <p:spPr>
          <a:xfrm>
            <a:off x="416784" y="752727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4FEE60-043F-4DD8-B21A-5C18FC39FEBB}"/>
              </a:ext>
            </a:extLst>
          </p:cNvPr>
          <p:cNvSpPr txBox="1"/>
          <p:nvPr/>
        </p:nvSpPr>
        <p:spPr>
          <a:xfrm>
            <a:off x="416784" y="2380973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E38518-A51F-4507-9DDA-1C9F223ED87D}"/>
              </a:ext>
            </a:extLst>
          </p:cNvPr>
          <p:cNvSpPr txBox="1"/>
          <p:nvPr/>
        </p:nvSpPr>
        <p:spPr>
          <a:xfrm>
            <a:off x="416784" y="4100441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DE531F-C6C0-459C-BE27-80D2C6113D1F}"/>
              </a:ext>
            </a:extLst>
          </p:cNvPr>
          <p:cNvSpPr txBox="1"/>
          <p:nvPr/>
        </p:nvSpPr>
        <p:spPr>
          <a:xfrm>
            <a:off x="3244564" y="4100441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C10C03-9F6B-4EA2-98B7-63C94C45AD23}"/>
              </a:ext>
            </a:extLst>
          </p:cNvPr>
          <p:cNvSpPr txBox="1"/>
          <p:nvPr/>
        </p:nvSpPr>
        <p:spPr>
          <a:xfrm>
            <a:off x="6190886" y="4100441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92959F-21BD-4847-A13E-7A686271ABAC}"/>
              </a:ext>
            </a:extLst>
          </p:cNvPr>
          <p:cNvSpPr txBox="1"/>
          <p:nvPr/>
        </p:nvSpPr>
        <p:spPr>
          <a:xfrm>
            <a:off x="9077937" y="4100441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B53AC666-BEA1-40E2-B088-718CECAAB4B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9954" r="19954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DCE8CDBA-C13E-42DC-BF85-4A2003D764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6233" r="16233"/>
          <a:stretch>
            <a:fillRect/>
          </a:stretch>
        </p:blipFill>
        <p:spPr/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708F41C0-F068-4A5D-8FF1-2CCC016CA0A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4931" r="49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7541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84FC8E6-4829-40ED-8457-F07A28FAE9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6683" r="16683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AA87C74-CB2C-46AA-ACF7-D33F43B5766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0377" r="20377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021309CB-7F4F-4731-B099-7CAAA12C107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20349" r="20349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AAB3B3A6-2F08-4A8B-8057-1F687465B7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l="25760" r="25760"/>
          <a:stretch>
            <a:fillRect/>
          </a:stretch>
        </p:blipFill>
        <p:spPr/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3349BD4-3684-46F4-9183-BD30C303CC9E}"/>
              </a:ext>
            </a:extLst>
          </p:cNvPr>
          <p:cNvSpPr txBox="1"/>
          <p:nvPr/>
        </p:nvSpPr>
        <p:spPr>
          <a:xfrm>
            <a:off x="6877545" y="317272"/>
            <a:ext cx="6615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EE2828-9EE8-4F6D-863E-0424952E0BCF}"/>
              </a:ext>
            </a:extLst>
          </p:cNvPr>
          <p:cNvSpPr txBox="1"/>
          <p:nvPr/>
        </p:nvSpPr>
        <p:spPr>
          <a:xfrm>
            <a:off x="6877544" y="768538"/>
            <a:ext cx="4574941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4B6A45-4236-4E8E-9675-6421123F96A7}"/>
              </a:ext>
            </a:extLst>
          </p:cNvPr>
          <p:cNvSpPr txBox="1"/>
          <p:nvPr/>
        </p:nvSpPr>
        <p:spPr>
          <a:xfrm>
            <a:off x="6877545" y="1773354"/>
            <a:ext cx="4574941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5AD512-1C58-4EF7-9D2A-3A7792696A3F}"/>
              </a:ext>
            </a:extLst>
          </p:cNvPr>
          <p:cNvSpPr txBox="1"/>
          <p:nvPr/>
        </p:nvSpPr>
        <p:spPr>
          <a:xfrm>
            <a:off x="6877543" y="2778170"/>
            <a:ext cx="4574941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508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6698061-B4A9-4E62-AD54-1AA151BBE70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0378" r="20378"/>
          <a:stretch>
            <a:fillRect/>
          </a:stretch>
        </p:blipFill>
        <p:spPr/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DB9C0C9-B380-441A-920D-FA72DBCDAFB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4383" r="24383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28EB87A-0234-4781-88D6-1E30A501A8D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t="9478" b="9478"/>
          <a:stretch>
            <a:fillRect/>
          </a:stretch>
        </p:blipFill>
        <p:spPr/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B687D7F-4D2B-4302-A5AF-1EBCCC8A4198}"/>
              </a:ext>
            </a:extLst>
          </p:cNvPr>
          <p:cNvSpPr txBox="1"/>
          <p:nvPr/>
        </p:nvSpPr>
        <p:spPr>
          <a:xfrm>
            <a:off x="506726" y="349731"/>
            <a:ext cx="6615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39E2D0-6026-461C-884B-673D2FFFB8A0}"/>
              </a:ext>
            </a:extLst>
          </p:cNvPr>
          <p:cNvSpPr txBox="1"/>
          <p:nvPr/>
        </p:nvSpPr>
        <p:spPr>
          <a:xfrm>
            <a:off x="506725" y="800997"/>
            <a:ext cx="4574941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3A6B71-31CF-4744-8E36-0B4C7CAB44A3}"/>
              </a:ext>
            </a:extLst>
          </p:cNvPr>
          <p:cNvSpPr txBox="1"/>
          <p:nvPr/>
        </p:nvSpPr>
        <p:spPr>
          <a:xfrm>
            <a:off x="506726" y="1805813"/>
            <a:ext cx="4574941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954334-F69A-4262-B4A3-5C1FCEE9A7EF}"/>
              </a:ext>
            </a:extLst>
          </p:cNvPr>
          <p:cNvSpPr txBox="1"/>
          <p:nvPr/>
        </p:nvSpPr>
        <p:spPr>
          <a:xfrm>
            <a:off x="506724" y="2810629"/>
            <a:ext cx="4574941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AA8759-63D2-4F16-A0E1-DE95D1755993}"/>
              </a:ext>
            </a:extLst>
          </p:cNvPr>
          <p:cNvSpPr txBox="1"/>
          <p:nvPr/>
        </p:nvSpPr>
        <p:spPr>
          <a:xfrm>
            <a:off x="506726" y="3815445"/>
            <a:ext cx="4574941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EA5F5B-FF25-4E17-84BF-42B9245F246A}"/>
              </a:ext>
            </a:extLst>
          </p:cNvPr>
          <p:cNvSpPr txBox="1"/>
          <p:nvPr/>
        </p:nvSpPr>
        <p:spPr>
          <a:xfrm>
            <a:off x="506724" y="4820261"/>
            <a:ext cx="4574941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868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C199BA16-C349-4EA5-BDB1-378A3DBC5B1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3725" r="23725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1C80E4CD-19E7-4B83-8459-03CF067F70E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8704" r="28704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987A0AAE-E0B6-4F4F-9CED-C20E5D38B43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27952" r="27952"/>
          <a:stretch>
            <a:fillRect/>
          </a:stretch>
        </p:blipFill>
        <p:spPr/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32EBD10-5A52-4C94-A719-3CE8A64CB139}"/>
              </a:ext>
            </a:extLst>
          </p:cNvPr>
          <p:cNvSpPr txBox="1"/>
          <p:nvPr/>
        </p:nvSpPr>
        <p:spPr>
          <a:xfrm>
            <a:off x="4777816" y="366757"/>
            <a:ext cx="6615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B31C2F-51F0-46E6-9A79-7648991B1A9C}"/>
              </a:ext>
            </a:extLst>
          </p:cNvPr>
          <p:cNvSpPr txBox="1"/>
          <p:nvPr/>
        </p:nvSpPr>
        <p:spPr>
          <a:xfrm>
            <a:off x="4777816" y="818023"/>
            <a:ext cx="263637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1AF484-AA5B-44A1-A083-B7908F770480}"/>
              </a:ext>
            </a:extLst>
          </p:cNvPr>
          <p:cNvSpPr txBox="1"/>
          <p:nvPr/>
        </p:nvSpPr>
        <p:spPr>
          <a:xfrm>
            <a:off x="639059" y="5445655"/>
            <a:ext cx="3691627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A6B3EA-B416-4691-8BEB-4AB5CFA917C5}"/>
              </a:ext>
            </a:extLst>
          </p:cNvPr>
          <p:cNvSpPr txBox="1"/>
          <p:nvPr/>
        </p:nvSpPr>
        <p:spPr>
          <a:xfrm>
            <a:off x="639059" y="4306876"/>
            <a:ext cx="3691627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147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F109355-F4A9-447C-A632-CDE81F064C0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592" b="13592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7F1665-35C1-4FEF-AFA1-33F596C524C8}"/>
              </a:ext>
            </a:extLst>
          </p:cNvPr>
          <p:cNvSpPr/>
          <p:nvPr/>
        </p:nvSpPr>
        <p:spPr>
          <a:xfrm>
            <a:off x="227011" y="225424"/>
            <a:ext cx="11737978" cy="6407151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A2CCCAF2-E014-394C-A40F-4214FE49EFA1}"/>
              </a:ext>
            </a:extLst>
          </p:cNvPr>
          <p:cNvSpPr/>
          <p:nvPr/>
        </p:nvSpPr>
        <p:spPr>
          <a:xfrm rot="10800000">
            <a:off x="1093304" y="5554775"/>
            <a:ext cx="10871684" cy="2155597"/>
          </a:xfrm>
          <a:prstGeom prst="homePlate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77A9AE66-296D-D448-9A9E-608F8018D886}"/>
              </a:ext>
            </a:extLst>
          </p:cNvPr>
          <p:cNvSpPr/>
          <p:nvPr/>
        </p:nvSpPr>
        <p:spPr>
          <a:xfrm rot="10800000">
            <a:off x="4436532" y="4476977"/>
            <a:ext cx="7755467" cy="2155597"/>
          </a:xfrm>
          <a:prstGeom prst="homePlate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391586C9-0082-2C4F-A14F-628460FB74AF}"/>
              </a:ext>
            </a:extLst>
          </p:cNvPr>
          <p:cNvSpPr/>
          <p:nvPr/>
        </p:nvSpPr>
        <p:spPr>
          <a:xfrm rot="10800000">
            <a:off x="6095999" y="3311182"/>
            <a:ext cx="5868989" cy="2243594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876300" dist="177800" dir="8100000" algn="tr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33B4602A-8D80-0047-893A-6AECBC56B97D}"/>
              </a:ext>
            </a:extLst>
          </p:cNvPr>
          <p:cNvSpPr/>
          <p:nvPr/>
        </p:nvSpPr>
        <p:spPr>
          <a:xfrm rot="10800000">
            <a:off x="6316133" y="3484720"/>
            <a:ext cx="5648856" cy="1896517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51AE148B-09FA-1849-9355-19AA5DED7816}"/>
              </a:ext>
            </a:extLst>
          </p:cNvPr>
          <p:cNvSpPr/>
          <p:nvPr/>
        </p:nvSpPr>
        <p:spPr>
          <a:xfrm rot="10800000">
            <a:off x="7871790" y="3484718"/>
            <a:ext cx="4093197" cy="1896517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642DB2DB-2054-8248-9D36-56D7055EDE60}"/>
              </a:ext>
            </a:extLst>
          </p:cNvPr>
          <p:cNvSpPr/>
          <p:nvPr/>
        </p:nvSpPr>
        <p:spPr>
          <a:xfrm rot="10800000">
            <a:off x="9727080" y="3484717"/>
            <a:ext cx="2237907" cy="1896517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66E986-A2F1-4A14-BE4C-61E354EBFA9D}"/>
              </a:ext>
            </a:extLst>
          </p:cNvPr>
          <p:cNvSpPr txBox="1"/>
          <p:nvPr/>
        </p:nvSpPr>
        <p:spPr>
          <a:xfrm>
            <a:off x="1093305" y="781212"/>
            <a:ext cx="6615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E1348C-E04B-434D-8945-747E50F5D8AC}"/>
              </a:ext>
            </a:extLst>
          </p:cNvPr>
          <p:cNvSpPr txBox="1"/>
          <p:nvPr/>
        </p:nvSpPr>
        <p:spPr>
          <a:xfrm>
            <a:off x="1093304" y="1232478"/>
            <a:ext cx="4574941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A38361-19AD-4E62-9647-BD7A93E8CD82}"/>
              </a:ext>
            </a:extLst>
          </p:cNvPr>
          <p:cNvSpPr txBox="1"/>
          <p:nvPr/>
        </p:nvSpPr>
        <p:spPr>
          <a:xfrm>
            <a:off x="1093305" y="2237294"/>
            <a:ext cx="4574941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7B56A71-654D-47FC-A6EF-1D61EE3EE321}"/>
              </a:ext>
            </a:extLst>
          </p:cNvPr>
          <p:cNvSpPr txBox="1"/>
          <p:nvPr/>
        </p:nvSpPr>
        <p:spPr>
          <a:xfrm>
            <a:off x="1093303" y="3242110"/>
            <a:ext cx="4574941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437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A967BADF-DFB1-4C1F-A190-EE70C979B2E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8051" r="28051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3CC61CC2-4E9F-494E-87F3-E58AD1BDE7F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5987" r="25987"/>
          <a:stretch>
            <a:fillRect/>
          </a:stretch>
        </p:blipFill>
        <p:spPr/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26DA717F-716C-4ACC-A35A-ABEF745B0DE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4459" r="4459"/>
          <a:stretch>
            <a:fillRect/>
          </a:stretch>
        </p:blipFill>
        <p:spPr/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9E490E-5E35-48A6-BD81-DFA158B86821}"/>
              </a:ext>
            </a:extLst>
          </p:cNvPr>
          <p:cNvSpPr txBox="1"/>
          <p:nvPr/>
        </p:nvSpPr>
        <p:spPr>
          <a:xfrm>
            <a:off x="386804" y="2257223"/>
            <a:ext cx="6615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00E91B-A69F-4D6F-8C4D-095D2E98D853}"/>
              </a:ext>
            </a:extLst>
          </p:cNvPr>
          <p:cNvSpPr txBox="1"/>
          <p:nvPr/>
        </p:nvSpPr>
        <p:spPr>
          <a:xfrm>
            <a:off x="386803" y="2708489"/>
            <a:ext cx="4574941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D437D1-A47E-4D48-9FA6-CBB082929AEF}"/>
              </a:ext>
            </a:extLst>
          </p:cNvPr>
          <p:cNvSpPr txBox="1"/>
          <p:nvPr/>
        </p:nvSpPr>
        <p:spPr>
          <a:xfrm>
            <a:off x="386804" y="3713305"/>
            <a:ext cx="4574941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491A9F-5C68-46C0-B16A-1F2D6676B47B}"/>
              </a:ext>
            </a:extLst>
          </p:cNvPr>
          <p:cNvSpPr txBox="1"/>
          <p:nvPr/>
        </p:nvSpPr>
        <p:spPr>
          <a:xfrm>
            <a:off x="386802" y="4718121"/>
            <a:ext cx="4574941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250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EEC9ADF-7278-4774-83CF-CEB3E95A38F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8431" r="28431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128C11B6-26E7-4D81-BF2F-C25F7EAA342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31804" r="31804"/>
          <a:stretch>
            <a:fillRect/>
          </a:stretch>
        </p:blipFill>
        <p:spPr/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AFB9B63-CA93-49CF-8194-71A07ADE47E2}"/>
              </a:ext>
            </a:extLst>
          </p:cNvPr>
          <p:cNvSpPr txBox="1"/>
          <p:nvPr/>
        </p:nvSpPr>
        <p:spPr>
          <a:xfrm>
            <a:off x="8196679" y="683484"/>
            <a:ext cx="3000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101E59-C640-4C95-BE08-341C168A76C7}"/>
              </a:ext>
            </a:extLst>
          </p:cNvPr>
          <p:cNvSpPr txBox="1"/>
          <p:nvPr/>
        </p:nvSpPr>
        <p:spPr>
          <a:xfrm>
            <a:off x="8196678" y="1134749"/>
            <a:ext cx="2656201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FD55ED-BE1B-4931-B372-F3BECF6970DE}"/>
              </a:ext>
            </a:extLst>
          </p:cNvPr>
          <p:cNvSpPr txBox="1"/>
          <p:nvPr/>
        </p:nvSpPr>
        <p:spPr>
          <a:xfrm>
            <a:off x="8196677" y="2801449"/>
            <a:ext cx="2656199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218BA1-3948-42EA-8333-CA4EEC81F3F9}"/>
              </a:ext>
            </a:extLst>
          </p:cNvPr>
          <p:cNvSpPr txBox="1"/>
          <p:nvPr/>
        </p:nvSpPr>
        <p:spPr>
          <a:xfrm>
            <a:off x="8196677" y="4468150"/>
            <a:ext cx="2656201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15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00A8EB5-4A82-4171-8D17-B58F1A0C27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592" b="13592"/>
          <a:stretch>
            <a:fillRect/>
          </a:stretch>
        </p:blipFill>
        <p:spPr/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2AC830B6-C85C-0145-BD30-48BE33A64055}"/>
              </a:ext>
            </a:extLst>
          </p:cNvPr>
          <p:cNvSpPr/>
          <p:nvPr/>
        </p:nvSpPr>
        <p:spPr>
          <a:xfrm rot="5400000">
            <a:off x="-1014412" y="1466852"/>
            <a:ext cx="6407150" cy="3924297"/>
          </a:xfrm>
          <a:custGeom>
            <a:avLst/>
            <a:gdLst>
              <a:gd name="connsiteX0" fmla="*/ 0 w 6407150"/>
              <a:gd name="connsiteY0" fmla="*/ 3924297 h 3924297"/>
              <a:gd name="connsiteX1" fmla="*/ 4300545 w 6407150"/>
              <a:gd name="connsiteY1" fmla="*/ 0 h 3924297"/>
              <a:gd name="connsiteX2" fmla="*/ 6407150 w 6407150"/>
              <a:gd name="connsiteY2" fmla="*/ 1310577 h 3924297"/>
              <a:gd name="connsiteX3" fmla="*/ 6407150 w 6407150"/>
              <a:gd name="connsiteY3" fmla="*/ 3924297 h 392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7150" h="3924297">
                <a:moveTo>
                  <a:pt x="0" y="3924297"/>
                </a:moveTo>
                <a:lnTo>
                  <a:pt x="4300545" y="0"/>
                </a:lnTo>
                <a:lnTo>
                  <a:pt x="6407150" y="1310577"/>
                </a:lnTo>
                <a:lnTo>
                  <a:pt x="6407150" y="3924297"/>
                </a:lnTo>
                <a:close/>
              </a:path>
            </a:pathLst>
          </a:cu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8D4507CA-D9AE-8340-8CD8-7B2AA537148D}"/>
              </a:ext>
            </a:extLst>
          </p:cNvPr>
          <p:cNvSpPr/>
          <p:nvPr/>
        </p:nvSpPr>
        <p:spPr>
          <a:xfrm>
            <a:off x="8040689" y="225425"/>
            <a:ext cx="3924297" cy="6407150"/>
          </a:xfrm>
          <a:custGeom>
            <a:avLst/>
            <a:gdLst>
              <a:gd name="connsiteX0" fmla="*/ 3924297 w 3924297"/>
              <a:gd name="connsiteY0" fmla="*/ 0 h 6407150"/>
              <a:gd name="connsiteX1" fmla="*/ 3924297 w 3924297"/>
              <a:gd name="connsiteY1" fmla="*/ 6407150 h 6407150"/>
              <a:gd name="connsiteX2" fmla="*/ 1483207 w 3924297"/>
              <a:gd name="connsiteY2" fmla="*/ 6407150 h 6407150"/>
              <a:gd name="connsiteX3" fmla="*/ 0 w 3924297"/>
              <a:gd name="connsiteY3" fmla="*/ 3854461 h 640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4297" h="6407150">
                <a:moveTo>
                  <a:pt x="3924297" y="0"/>
                </a:moveTo>
                <a:lnTo>
                  <a:pt x="3924297" y="6407150"/>
                </a:lnTo>
                <a:lnTo>
                  <a:pt x="1483207" y="6407150"/>
                </a:lnTo>
                <a:lnTo>
                  <a:pt x="0" y="3854461"/>
                </a:lnTo>
                <a:close/>
              </a:path>
            </a:pathLst>
          </a:cu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26E15E5-AB81-E545-9D56-8BDCC15E65E9}"/>
              </a:ext>
            </a:extLst>
          </p:cNvPr>
          <p:cNvSpPr/>
          <p:nvPr/>
        </p:nvSpPr>
        <p:spPr>
          <a:xfrm>
            <a:off x="227015" y="225427"/>
            <a:ext cx="3653609" cy="6407149"/>
          </a:xfrm>
          <a:custGeom>
            <a:avLst/>
            <a:gdLst>
              <a:gd name="connsiteX0" fmla="*/ 0 w 3653609"/>
              <a:gd name="connsiteY0" fmla="*/ 0 h 6407149"/>
              <a:gd name="connsiteX1" fmla="*/ 3653609 w 3653609"/>
              <a:gd name="connsiteY1" fmla="*/ 4434423 h 6407149"/>
              <a:gd name="connsiteX2" fmla="*/ 2486200 w 3653609"/>
              <a:gd name="connsiteY2" fmla="*/ 6407149 h 6407149"/>
              <a:gd name="connsiteX3" fmla="*/ 0 w 3653609"/>
              <a:gd name="connsiteY3" fmla="*/ 6407149 h 640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3609" h="6407149">
                <a:moveTo>
                  <a:pt x="0" y="0"/>
                </a:moveTo>
                <a:lnTo>
                  <a:pt x="3653609" y="4434423"/>
                </a:lnTo>
                <a:lnTo>
                  <a:pt x="2486200" y="6407149"/>
                </a:lnTo>
                <a:lnTo>
                  <a:pt x="0" y="6407149"/>
                </a:lnTo>
                <a:close/>
              </a:path>
            </a:pathLst>
          </a:cu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A188B32-9390-094C-8A50-62F7CBF1F7C3}"/>
              </a:ext>
            </a:extLst>
          </p:cNvPr>
          <p:cNvSpPr/>
          <p:nvPr/>
        </p:nvSpPr>
        <p:spPr>
          <a:xfrm>
            <a:off x="8311380" y="225429"/>
            <a:ext cx="3653607" cy="6407147"/>
          </a:xfrm>
          <a:custGeom>
            <a:avLst/>
            <a:gdLst>
              <a:gd name="connsiteX0" fmla="*/ 3653607 w 3653607"/>
              <a:gd name="connsiteY0" fmla="*/ 0 h 6407147"/>
              <a:gd name="connsiteX1" fmla="*/ 3653607 w 3653607"/>
              <a:gd name="connsiteY1" fmla="*/ 6407147 h 6407147"/>
              <a:gd name="connsiteX2" fmla="*/ 1303263 w 3653607"/>
              <a:gd name="connsiteY2" fmla="*/ 6407147 h 6407147"/>
              <a:gd name="connsiteX3" fmla="*/ 0 w 3653607"/>
              <a:gd name="connsiteY3" fmla="*/ 4077554 h 640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3607" h="6407147">
                <a:moveTo>
                  <a:pt x="3653607" y="0"/>
                </a:moveTo>
                <a:lnTo>
                  <a:pt x="3653607" y="6407147"/>
                </a:lnTo>
                <a:lnTo>
                  <a:pt x="1303263" y="6407147"/>
                </a:lnTo>
                <a:lnTo>
                  <a:pt x="0" y="4077554"/>
                </a:lnTo>
                <a:close/>
              </a:path>
            </a:pathLst>
          </a:cu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pic>
        <p:nvPicPr>
          <p:cNvPr id="11" name="Picture 10" descr="Shadows02.png">
            <a:extLst>
              <a:ext uri="{FF2B5EF4-FFF2-40B4-BE49-F238E27FC236}">
                <a16:creationId xmlns:a16="http://schemas.microsoft.com/office/drawing/2014/main" id="{46D43452-8306-644F-8C19-140BA0344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76144">
            <a:off x="114226" y="2277735"/>
            <a:ext cx="5148186" cy="515263"/>
          </a:xfrm>
          <a:prstGeom prst="rect">
            <a:avLst/>
          </a:prstGeom>
        </p:spPr>
      </p:pic>
      <p:pic>
        <p:nvPicPr>
          <p:cNvPr id="12" name="Picture 11" descr="Shadows02.png">
            <a:extLst>
              <a:ext uri="{FF2B5EF4-FFF2-40B4-BE49-F238E27FC236}">
                <a16:creationId xmlns:a16="http://schemas.microsoft.com/office/drawing/2014/main" id="{DC32F32C-7D1B-3A42-A88C-881B443A9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00000">
            <a:off x="7016106" y="1927565"/>
            <a:ext cx="5148186" cy="515263"/>
          </a:xfrm>
          <a:prstGeom prst="rect">
            <a:avLst/>
          </a:prstGeom>
        </p:spPr>
      </p:pic>
      <p:pic>
        <p:nvPicPr>
          <p:cNvPr id="13" name="Picture 12" descr="Shadows02.png">
            <a:extLst>
              <a:ext uri="{FF2B5EF4-FFF2-40B4-BE49-F238E27FC236}">
                <a16:creationId xmlns:a16="http://schemas.microsoft.com/office/drawing/2014/main" id="{E88BDB85-ABF6-5441-87A6-89AE23B0916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8726586">
            <a:off x="7166833" y="2473364"/>
            <a:ext cx="5148186" cy="167548"/>
          </a:xfrm>
          <a:prstGeom prst="rect">
            <a:avLst/>
          </a:prstGeom>
        </p:spPr>
      </p:pic>
      <p:pic>
        <p:nvPicPr>
          <p:cNvPr id="14" name="Picture 13" descr="Shadows02.png">
            <a:extLst>
              <a:ext uri="{FF2B5EF4-FFF2-40B4-BE49-F238E27FC236}">
                <a16:creationId xmlns:a16="http://schemas.microsoft.com/office/drawing/2014/main" id="{C522F2A2-ED40-454D-97EA-62E91CBA0E1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3020397">
            <a:off x="30097" y="2898428"/>
            <a:ext cx="5148186" cy="16754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136973E-11E9-4677-9375-4656E4622047}"/>
              </a:ext>
            </a:extLst>
          </p:cNvPr>
          <p:cNvSpPr txBox="1"/>
          <p:nvPr/>
        </p:nvSpPr>
        <p:spPr>
          <a:xfrm>
            <a:off x="336660" y="3331880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37F296-5D18-4816-A3FC-431E3BFA8AC9}"/>
              </a:ext>
            </a:extLst>
          </p:cNvPr>
          <p:cNvSpPr txBox="1"/>
          <p:nvPr/>
        </p:nvSpPr>
        <p:spPr>
          <a:xfrm>
            <a:off x="336660" y="4960126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F6C3E0-684C-4802-9592-0ACFF3D79780}"/>
              </a:ext>
            </a:extLst>
          </p:cNvPr>
          <p:cNvSpPr txBox="1"/>
          <p:nvPr/>
        </p:nvSpPr>
        <p:spPr>
          <a:xfrm>
            <a:off x="9409289" y="3260601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44D099-7B35-4C2E-8046-A58AD1122E3E}"/>
              </a:ext>
            </a:extLst>
          </p:cNvPr>
          <p:cNvSpPr txBox="1"/>
          <p:nvPr/>
        </p:nvSpPr>
        <p:spPr>
          <a:xfrm>
            <a:off x="9409289" y="4888847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030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66E75C8-2FC8-4B55-8731-4B7EDBEABF9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5022" b="5022"/>
          <a:stretch>
            <a:fillRect/>
          </a:stretch>
        </p:blipFill>
        <p:spPr/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F9D815D-1F41-384D-9E0C-4A044F7244D7}"/>
              </a:ext>
            </a:extLst>
          </p:cNvPr>
          <p:cNvSpPr/>
          <p:nvPr/>
        </p:nvSpPr>
        <p:spPr>
          <a:xfrm>
            <a:off x="245421" y="253694"/>
            <a:ext cx="11737975" cy="6350612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7A98F7-2F59-2842-A2EF-55F17AD27641}"/>
              </a:ext>
            </a:extLst>
          </p:cNvPr>
          <p:cNvSpPr/>
          <p:nvPr/>
        </p:nvSpPr>
        <p:spPr>
          <a:xfrm>
            <a:off x="8040688" y="225425"/>
            <a:ext cx="3924300" cy="64071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0EA2FF-C766-6A4B-9373-29DE1EA00CDC}"/>
              </a:ext>
            </a:extLst>
          </p:cNvPr>
          <p:cNvSpPr/>
          <p:nvPr/>
        </p:nvSpPr>
        <p:spPr>
          <a:xfrm>
            <a:off x="227013" y="225425"/>
            <a:ext cx="3924300" cy="64071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1C190D-D504-5743-9CEB-8BBA57AC9799}"/>
              </a:ext>
            </a:extLst>
          </p:cNvPr>
          <p:cNvSpPr/>
          <p:nvPr/>
        </p:nvSpPr>
        <p:spPr>
          <a:xfrm>
            <a:off x="8040688" y="1934940"/>
            <a:ext cx="3924300" cy="1420585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D01507-EAE2-5A40-9AC8-7C3B0E06E5D3}"/>
              </a:ext>
            </a:extLst>
          </p:cNvPr>
          <p:cNvSpPr/>
          <p:nvPr/>
        </p:nvSpPr>
        <p:spPr>
          <a:xfrm>
            <a:off x="8040688" y="3453499"/>
            <a:ext cx="3924300" cy="1420585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5DC687-1CCC-194E-A946-B567B0864C77}"/>
              </a:ext>
            </a:extLst>
          </p:cNvPr>
          <p:cNvSpPr/>
          <p:nvPr/>
        </p:nvSpPr>
        <p:spPr>
          <a:xfrm>
            <a:off x="227013" y="1934940"/>
            <a:ext cx="3924300" cy="1420585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91FD9C-BB1D-C741-8272-D8B5C98EAF6A}"/>
              </a:ext>
            </a:extLst>
          </p:cNvPr>
          <p:cNvSpPr/>
          <p:nvPr/>
        </p:nvSpPr>
        <p:spPr>
          <a:xfrm>
            <a:off x="227013" y="3453499"/>
            <a:ext cx="3924300" cy="1420585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49544DC-B651-324B-9D29-A50A2AE77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2832" y="3205041"/>
            <a:ext cx="6378885" cy="4761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3B4BB31-E8B2-BB46-9B74-7EBD4B7C1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089340" y="3205043"/>
            <a:ext cx="6378885" cy="47618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770FAB0-98D3-428D-A3DF-E1D27EF07737}"/>
              </a:ext>
            </a:extLst>
          </p:cNvPr>
          <p:cNvSpPr txBox="1"/>
          <p:nvPr/>
        </p:nvSpPr>
        <p:spPr>
          <a:xfrm>
            <a:off x="8647461" y="2537574"/>
            <a:ext cx="2710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08BCF8-B9DF-4502-B885-137E352C73FE}"/>
              </a:ext>
            </a:extLst>
          </p:cNvPr>
          <p:cNvSpPr txBox="1"/>
          <p:nvPr/>
        </p:nvSpPr>
        <p:spPr>
          <a:xfrm>
            <a:off x="8647461" y="3958159"/>
            <a:ext cx="2710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62FDE58-F3B4-4799-857F-5430845E30B9}"/>
              </a:ext>
            </a:extLst>
          </p:cNvPr>
          <p:cNvSpPr txBox="1"/>
          <p:nvPr/>
        </p:nvSpPr>
        <p:spPr>
          <a:xfrm>
            <a:off x="705743" y="2537574"/>
            <a:ext cx="2710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A49ACE0-2188-44E2-8AF0-56EBACAF39AF}"/>
              </a:ext>
            </a:extLst>
          </p:cNvPr>
          <p:cNvSpPr txBox="1"/>
          <p:nvPr/>
        </p:nvSpPr>
        <p:spPr>
          <a:xfrm>
            <a:off x="705743" y="3958159"/>
            <a:ext cx="2710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247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1ADD7FA-7429-4975-8BCC-A72CD2322E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9061" b="9061"/>
          <a:stretch>
            <a:fillRect/>
          </a:stretch>
        </p:blipFill>
        <p:spPr/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0679067-D154-D94D-AE67-0CCE0C30B290}"/>
              </a:ext>
            </a:extLst>
          </p:cNvPr>
          <p:cNvSpPr/>
          <p:nvPr/>
        </p:nvSpPr>
        <p:spPr>
          <a:xfrm>
            <a:off x="227011" y="225425"/>
            <a:ext cx="11737975" cy="6407150"/>
          </a:xfrm>
          <a:prstGeom prst="rect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Прямоугольник 21">
            <a:extLst>
              <a:ext uri="{FF2B5EF4-FFF2-40B4-BE49-F238E27FC236}">
                <a16:creationId xmlns:a16="http://schemas.microsoft.com/office/drawing/2014/main" id="{CD397873-0077-4F8F-AC59-95D8A768A479}"/>
              </a:ext>
            </a:extLst>
          </p:cNvPr>
          <p:cNvSpPr/>
          <p:nvPr/>
        </p:nvSpPr>
        <p:spPr>
          <a:xfrm>
            <a:off x="2309211" y="2967334"/>
            <a:ext cx="75735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30481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hape 2525"/>
          <p:cNvSpPr/>
          <p:nvPr/>
        </p:nvSpPr>
        <p:spPr>
          <a:xfrm>
            <a:off x="871311" y="195618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" name="Shape 2526"/>
          <p:cNvSpPr/>
          <p:nvPr/>
        </p:nvSpPr>
        <p:spPr>
          <a:xfrm>
            <a:off x="1404572" y="195618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" name="Shape 2527"/>
          <p:cNvSpPr/>
          <p:nvPr/>
        </p:nvSpPr>
        <p:spPr>
          <a:xfrm>
            <a:off x="1937833" y="195618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4236" y="10309"/>
                </a:moveTo>
                <a:lnTo>
                  <a:pt x="12694" y="10309"/>
                </a:lnTo>
                <a:cubicBezTo>
                  <a:pt x="12516" y="9622"/>
                  <a:pt x="11979" y="9084"/>
                  <a:pt x="11291" y="8906"/>
                </a:cubicBezTo>
                <a:lnTo>
                  <a:pt x="11291" y="5400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0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4236" y="11291"/>
                </a:lnTo>
                <a:cubicBezTo>
                  <a:pt x="14507" y="11291"/>
                  <a:pt x="14727" y="11072"/>
                  <a:pt x="14727" y="10800"/>
                </a:cubicBezTo>
                <a:cubicBezTo>
                  <a:pt x="14727" y="10529"/>
                  <a:pt x="14507" y="10309"/>
                  <a:pt x="14236" y="1030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8655"/>
                </a:moveTo>
                <a:cubicBezTo>
                  <a:pt x="6462" y="18655"/>
                  <a:pt x="2945" y="15138"/>
                  <a:pt x="2945" y="10800"/>
                </a:cubicBezTo>
                <a:cubicBezTo>
                  <a:pt x="2945" y="6462"/>
                  <a:pt x="6462" y="2945"/>
                  <a:pt x="10800" y="2945"/>
                </a:cubicBezTo>
                <a:cubicBezTo>
                  <a:pt x="15138" y="2945"/>
                  <a:pt x="18655" y="6462"/>
                  <a:pt x="18655" y="10800"/>
                </a:cubicBezTo>
                <a:cubicBezTo>
                  <a:pt x="18655" y="15138"/>
                  <a:pt x="15138" y="18655"/>
                  <a:pt x="10800" y="18655"/>
                </a:cubicBezTo>
                <a:moveTo>
                  <a:pt x="10800" y="1964"/>
                </a:moveTo>
                <a:cubicBezTo>
                  <a:pt x="5920" y="1964"/>
                  <a:pt x="1964" y="5920"/>
                  <a:pt x="1964" y="10800"/>
                </a:cubicBezTo>
                <a:cubicBezTo>
                  <a:pt x="1964" y="15680"/>
                  <a:pt x="5920" y="19636"/>
                  <a:pt x="10800" y="19636"/>
                </a:cubicBezTo>
                <a:cubicBezTo>
                  <a:pt x="15680" y="19636"/>
                  <a:pt x="19636" y="15680"/>
                  <a:pt x="19636" y="10800"/>
                </a:cubicBezTo>
                <a:cubicBezTo>
                  <a:pt x="19636" y="5920"/>
                  <a:pt x="15680" y="1964"/>
                  <a:pt x="10800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" name="Shape 2528"/>
          <p:cNvSpPr/>
          <p:nvPr/>
        </p:nvSpPr>
        <p:spPr>
          <a:xfrm>
            <a:off x="2509184" y="1956184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9636"/>
                </a:moveTo>
                <a:cubicBezTo>
                  <a:pt x="20250" y="20178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8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4050" y="5891"/>
                </a:move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4050" y="8836"/>
                </a:lnTo>
                <a:cubicBezTo>
                  <a:pt x="4050" y="8836"/>
                  <a:pt x="4050" y="5891"/>
                  <a:pt x="4050" y="5891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  <a:moveTo>
                  <a:pt x="11475" y="15573"/>
                </a:moveTo>
                <a:lnTo>
                  <a:pt x="11475" y="16200"/>
                </a:lnTo>
                <a:cubicBezTo>
                  <a:pt x="11475" y="16472"/>
                  <a:pt x="11172" y="16691"/>
                  <a:pt x="10800" y="16691"/>
                </a:cubicBezTo>
                <a:cubicBezTo>
                  <a:pt x="10428" y="16691"/>
                  <a:pt x="10125" y="16472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6"/>
                  <a:pt x="10055" y="13745"/>
                  <a:pt x="10800" y="13745"/>
                </a:cubicBezTo>
                <a:cubicBezTo>
                  <a:pt x="11545" y="13745"/>
                  <a:pt x="12150" y="14186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7"/>
                  <a:pt x="8798" y="16034"/>
                </a:cubicBezTo>
                <a:cubicBezTo>
                  <a:pt x="8789" y="16089"/>
                  <a:pt x="8775" y="16144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4"/>
                  <a:pt x="12810" y="16089"/>
                  <a:pt x="12802" y="16034"/>
                </a:cubicBezTo>
                <a:cubicBezTo>
                  <a:pt x="13231" y="15686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" name="Shape 2529"/>
          <p:cNvSpPr/>
          <p:nvPr/>
        </p:nvSpPr>
        <p:spPr>
          <a:xfrm>
            <a:off x="3042445" y="1956184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75" y="15573"/>
                </a:moveTo>
                <a:lnTo>
                  <a:pt x="11475" y="16200"/>
                </a:lnTo>
                <a:cubicBezTo>
                  <a:pt x="11475" y="16471"/>
                  <a:pt x="11172" y="16691"/>
                  <a:pt x="10800" y="16691"/>
                </a:cubicBezTo>
                <a:cubicBezTo>
                  <a:pt x="10428" y="16691"/>
                  <a:pt x="10125" y="16471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5"/>
                  <a:pt x="10055" y="13745"/>
                  <a:pt x="10800" y="13745"/>
                </a:cubicBezTo>
                <a:cubicBezTo>
                  <a:pt x="11545" y="13745"/>
                  <a:pt x="12150" y="14185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6"/>
                  <a:pt x="8798" y="16034"/>
                </a:cubicBezTo>
                <a:cubicBezTo>
                  <a:pt x="8789" y="16089"/>
                  <a:pt x="8775" y="16143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3"/>
                  <a:pt x="12810" y="16089"/>
                  <a:pt x="12802" y="16034"/>
                </a:cubicBezTo>
                <a:cubicBezTo>
                  <a:pt x="13231" y="15687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9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cubicBezTo>
                  <a:pt x="2700" y="6162"/>
                  <a:pt x="3003" y="6382"/>
                  <a:pt x="3375" y="6382"/>
                </a:cubicBezTo>
                <a:cubicBezTo>
                  <a:pt x="3747" y="6382"/>
                  <a:pt x="4050" y="6162"/>
                  <a:pt x="4050" y="5891"/>
                </a:cubicBez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" name="Shape 2530"/>
          <p:cNvSpPr/>
          <p:nvPr/>
        </p:nvSpPr>
        <p:spPr>
          <a:xfrm>
            <a:off x="3563009" y="1956183"/>
            <a:ext cx="228541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6000" y="20617"/>
                </a:lnTo>
                <a:lnTo>
                  <a:pt x="6000" y="982"/>
                </a:lnTo>
                <a:lnTo>
                  <a:pt x="13200" y="982"/>
                </a:lnTo>
                <a:lnTo>
                  <a:pt x="13200" y="6872"/>
                </a:lnTo>
                <a:lnTo>
                  <a:pt x="15600" y="4909"/>
                </a:lnTo>
                <a:lnTo>
                  <a:pt x="18000" y="6872"/>
                </a:lnTo>
                <a:lnTo>
                  <a:pt x="180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4800" y="20617"/>
                </a:move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4800" y="982"/>
                </a:lnTo>
                <a:cubicBezTo>
                  <a:pt x="4800" y="982"/>
                  <a:pt x="4800" y="20617"/>
                  <a:pt x="4800" y="20617"/>
                </a:cubicBezTo>
                <a:close/>
                <a:moveTo>
                  <a:pt x="14400" y="982"/>
                </a:moveTo>
                <a:lnTo>
                  <a:pt x="16800" y="982"/>
                </a:lnTo>
                <a:lnTo>
                  <a:pt x="16800" y="4418"/>
                </a:lnTo>
                <a:lnTo>
                  <a:pt x="15600" y="3436"/>
                </a:lnTo>
                <a:lnTo>
                  <a:pt x="14400" y="4418"/>
                </a:lnTo>
                <a:cubicBezTo>
                  <a:pt x="14400" y="4418"/>
                  <a:pt x="14400" y="982"/>
                  <a:pt x="14400" y="982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" name="Shape 2531"/>
          <p:cNvSpPr/>
          <p:nvPr/>
        </p:nvSpPr>
        <p:spPr>
          <a:xfrm>
            <a:off x="4096270" y="1956184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7200" y="20618"/>
                </a:lnTo>
                <a:lnTo>
                  <a:pt x="72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6000" y="20618"/>
                </a:moveTo>
                <a:lnTo>
                  <a:pt x="3600" y="20618"/>
                </a:lnTo>
                <a:cubicBezTo>
                  <a:pt x="2937" y="20618"/>
                  <a:pt x="2400" y="20179"/>
                  <a:pt x="2400" y="19636"/>
                </a:cubicBezTo>
                <a:lnTo>
                  <a:pt x="2400" y="18655"/>
                </a:lnTo>
                <a:lnTo>
                  <a:pt x="3000" y="18655"/>
                </a:lnTo>
                <a:cubicBezTo>
                  <a:pt x="3332" y="18655"/>
                  <a:pt x="3600" y="18435"/>
                  <a:pt x="3600" y="18164"/>
                </a:cubicBezTo>
                <a:cubicBezTo>
                  <a:pt x="3600" y="17893"/>
                  <a:pt x="3332" y="17673"/>
                  <a:pt x="3000" y="17673"/>
                </a:cubicBezTo>
                <a:lnTo>
                  <a:pt x="2400" y="17673"/>
                </a:lnTo>
                <a:lnTo>
                  <a:pt x="2400" y="15709"/>
                </a:lnTo>
                <a:lnTo>
                  <a:pt x="3000" y="15709"/>
                </a:lnTo>
                <a:cubicBezTo>
                  <a:pt x="3332" y="15709"/>
                  <a:pt x="3600" y="15490"/>
                  <a:pt x="3600" y="15218"/>
                </a:cubicBezTo>
                <a:cubicBezTo>
                  <a:pt x="3600" y="14947"/>
                  <a:pt x="3332" y="14727"/>
                  <a:pt x="3000" y="14727"/>
                </a:cubicBezTo>
                <a:lnTo>
                  <a:pt x="2400" y="14727"/>
                </a:lnTo>
                <a:lnTo>
                  <a:pt x="2400" y="12764"/>
                </a:lnTo>
                <a:lnTo>
                  <a:pt x="3000" y="12764"/>
                </a:lnTo>
                <a:cubicBezTo>
                  <a:pt x="3332" y="12764"/>
                  <a:pt x="3600" y="12544"/>
                  <a:pt x="3600" y="12273"/>
                </a:cubicBezTo>
                <a:cubicBezTo>
                  <a:pt x="3600" y="12002"/>
                  <a:pt x="3332" y="11782"/>
                  <a:pt x="3000" y="11782"/>
                </a:cubicBezTo>
                <a:lnTo>
                  <a:pt x="2400" y="11782"/>
                </a:lnTo>
                <a:lnTo>
                  <a:pt x="2400" y="9818"/>
                </a:lnTo>
                <a:lnTo>
                  <a:pt x="3000" y="9818"/>
                </a:lnTo>
                <a:cubicBezTo>
                  <a:pt x="3332" y="9818"/>
                  <a:pt x="3600" y="9599"/>
                  <a:pt x="3600" y="9327"/>
                </a:cubicBezTo>
                <a:cubicBezTo>
                  <a:pt x="3600" y="9056"/>
                  <a:pt x="3332" y="8836"/>
                  <a:pt x="3000" y="8836"/>
                </a:cubicBezTo>
                <a:lnTo>
                  <a:pt x="2400" y="8836"/>
                </a:lnTo>
                <a:lnTo>
                  <a:pt x="2400" y="6873"/>
                </a:lnTo>
                <a:lnTo>
                  <a:pt x="3000" y="6873"/>
                </a:lnTo>
                <a:cubicBezTo>
                  <a:pt x="3332" y="6873"/>
                  <a:pt x="3600" y="6653"/>
                  <a:pt x="3600" y="6382"/>
                </a:cubicBezTo>
                <a:cubicBezTo>
                  <a:pt x="3600" y="6111"/>
                  <a:pt x="3332" y="5891"/>
                  <a:pt x="3000" y="5891"/>
                </a:cubicBezTo>
                <a:lnTo>
                  <a:pt x="2400" y="5891"/>
                </a:lnTo>
                <a:lnTo>
                  <a:pt x="2400" y="3927"/>
                </a:lnTo>
                <a:lnTo>
                  <a:pt x="3000" y="3927"/>
                </a:lnTo>
                <a:cubicBezTo>
                  <a:pt x="3332" y="3927"/>
                  <a:pt x="3600" y="3708"/>
                  <a:pt x="3600" y="3436"/>
                </a:cubicBezTo>
                <a:cubicBezTo>
                  <a:pt x="3600" y="3166"/>
                  <a:pt x="3332" y="2945"/>
                  <a:pt x="3000" y="2945"/>
                </a:cubicBezTo>
                <a:lnTo>
                  <a:pt x="2400" y="2945"/>
                </a:lnTo>
                <a:lnTo>
                  <a:pt x="2400" y="1964"/>
                </a:lnTo>
                <a:cubicBezTo>
                  <a:pt x="2400" y="1422"/>
                  <a:pt x="2937" y="982"/>
                  <a:pt x="3600" y="982"/>
                </a:cubicBezTo>
                <a:lnTo>
                  <a:pt x="6000" y="982"/>
                </a:lnTo>
                <a:cubicBezTo>
                  <a:pt x="6000" y="982"/>
                  <a:pt x="6000" y="20618"/>
                  <a:pt x="6000" y="20618"/>
                </a:cubicBezTo>
                <a:close/>
                <a:moveTo>
                  <a:pt x="19200" y="0"/>
                </a:moveTo>
                <a:lnTo>
                  <a:pt x="3600" y="0"/>
                </a:lnTo>
                <a:cubicBezTo>
                  <a:pt x="2275" y="0"/>
                  <a:pt x="1200" y="879"/>
                  <a:pt x="1200" y="1964"/>
                </a:cubicBezTo>
                <a:lnTo>
                  <a:pt x="1200" y="2945"/>
                </a:lnTo>
                <a:lnTo>
                  <a:pt x="600" y="2945"/>
                </a:lnTo>
                <a:cubicBezTo>
                  <a:pt x="268" y="2945"/>
                  <a:pt x="0" y="3166"/>
                  <a:pt x="0" y="3436"/>
                </a:cubicBezTo>
                <a:cubicBezTo>
                  <a:pt x="0" y="3708"/>
                  <a:pt x="268" y="3927"/>
                  <a:pt x="600" y="3927"/>
                </a:cubicBezTo>
                <a:lnTo>
                  <a:pt x="1200" y="3927"/>
                </a:lnTo>
                <a:lnTo>
                  <a:pt x="1200" y="5891"/>
                </a:lnTo>
                <a:lnTo>
                  <a:pt x="600" y="5891"/>
                </a:lnTo>
                <a:cubicBezTo>
                  <a:pt x="268" y="5891"/>
                  <a:pt x="0" y="6111"/>
                  <a:pt x="0" y="6382"/>
                </a:cubicBezTo>
                <a:cubicBezTo>
                  <a:pt x="0" y="6653"/>
                  <a:pt x="268" y="6873"/>
                  <a:pt x="600" y="6873"/>
                </a:cubicBezTo>
                <a:lnTo>
                  <a:pt x="1200" y="6873"/>
                </a:lnTo>
                <a:lnTo>
                  <a:pt x="1200" y="8836"/>
                </a:lnTo>
                <a:lnTo>
                  <a:pt x="600" y="8836"/>
                </a:lnTo>
                <a:cubicBezTo>
                  <a:pt x="268" y="8836"/>
                  <a:pt x="0" y="9056"/>
                  <a:pt x="0" y="9327"/>
                </a:cubicBezTo>
                <a:cubicBezTo>
                  <a:pt x="0" y="9599"/>
                  <a:pt x="268" y="9818"/>
                  <a:pt x="600" y="9818"/>
                </a:cubicBezTo>
                <a:lnTo>
                  <a:pt x="1200" y="9818"/>
                </a:lnTo>
                <a:lnTo>
                  <a:pt x="1200" y="11782"/>
                </a:lnTo>
                <a:lnTo>
                  <a:pt x="600" y="11782"/>
                </a:lnTo>
                <a:cubicBezTo>
                  <a:pt x="268" y="11782"/>
                  <a:pt x="0" y="12002"/>
                  <a:pt x="0" y="12273"/>
                </a:cubicBezTo>
                <a:cubicBezTo>
                  <a:pt x="0" y="12544"/>
                  <a:pt x="268" y="12764"/>
                  <a:pt x="600" y="12764"/>
                </a:cubicBezTo>
                <a:lnTo>
                  <a:pt x="1200" y="12764"/>
                </a:lnTo>
                <a:lnTo>
                  <a:pt x="1200" y="14727"/>
                </a:lnTo>
                <a:lnTo>
                  <a:pt x="600" y="14727"/>
                </a:lnTo>
                <a:cubicBezTo>
                  <a:pt x="268" y="14727"/>
                  <a:pt x="0" y="14947"/>
                  <a:pt x="0" y="15218"/>
                </a:cubicBezTo>
                <a:cubicBezTo>
                  <a:pt x="0" y="15490"/>
                  <a:pt x="268" y="15709"/>
                  <a:pt x="600" y="15709"/>
                </a:cubicBezTo>
                <a:lnTo>
                  <a:pt x="1200" y="15709"/>
                </a:lnTo>
                <a:lnTo>
                  <a:pt x="1200" y="17673"/>
                </a:lnTo>
                <a:lnTo>
                  <a:pt x="600" y="17673"/>
                </a:lnTo>
                <a:cubicBezTo>
                  <a:pt x="268" y="17673"/>
                  <a:pt x="0" y="17893"/>
                  <a:pt x="0" y="18164"/>
                </a:cubicBezTo>
                <a:cubicBezTo>
                  <a:pt x="0" y="18435"/>
                  <a:pt x="268" y="18655"/>
                  <a:pt x="600" y="18655"/>
                </a:cubicBezTo>
                <a:lnTo>
                  <a:pt x="1200" y="18655"/>
                </a:lnTo>
                <a:lnTo>
                  <a:pt x="1200" y="19636"/>
                </a:lnTo>
                <a:cubicBezTo>
                  <a:pt x="1200" y="20721"/>
                  <a:pt x="2275" y="21600"/>
                  <a:pt x="36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" name="Shape 2532"/>
          <p:cNvSpPr/>
          <p:nvPr/>
        </p:nvSpPr>
        <p:spPr>
          <a:xfrm>
            <a:off x="4629531" y="1956184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3"/>
                  <a:pt x="14400" y="6873"/>
                </a:cubicBezTo>
                <a:lnTo>
                  <a:pt x="20400" y="6873"/>
                </a:lnTo>
                <a:cubicBezTo>
                  <a:pt x="20400" y="6873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4800" y="8836"/>
                </a:moveTo>
                <a:cubicBezTo>
                  <a:pt x="4800" y="9108"/>
                  <a:pt x="5068" y="9327"/>
                  <a:pt x="5400" y="9327"/>
                </a:cubicBezTo>
                <a:lnTo>
                  <a:pt x="16200" y="9327"/>
                </a:lnTo>
                <a:cubicBezTo>
                  <a:pt x="16532" y="9327"/>
                  <a:pt x="16800" y="9108"/>
                  <a:pt x="16800" y="8836"/>
                </a:cubicBezTo>
                <a:cubicBezTo>
                  <a:pt x="16800" y="8566"/>
                  <a:pt x="16532" y="8345"/>
                  <a:pt x="16200" y="8345"/>
                </a:cubicBezTo>
                <a:lnTo>
                  <a:pt x="5400" y="8345"/>
                </a:lnTo>
                <a:cubicBezTo>
                  <a:pt x="5068" y="8345"/>
                  <a:pt x="4800" y="8566"/>
                  <a:pt x="4800" y="8836"/>
                </a:cubicBezTo>
                <a:moveTo>
                  <a:pt x="16200" y="12273"/>
                </a:moveTo>
                <a:lnTo>
                  <a:pt x="5400" y="12273"/>
                </a:lnTo>
                <a:cubicBezTo>
                  <a:pt x="5068" y="12273"/>
                  <a:pt x="4800" y="12493"/>
                  <a:pt x="4800" y="12764"/>
                </a:cubicBezTo>
                <a:cubicBezTo>
                  <a:pt x="4800" y="13035"/>
                  <a:pt x="5068" y="13255"/>
                  <a:pt x="5400" y="13255"/>
                </a:cubicBezTo>
                <a:lnTo>
                  <a:pt x="16200" y="13255"/>
                </a:lnTo>
                <a:cubicBezTo>
                  <a:pt x="16532" y="13255"/>
                  <a:pt x="16800" y="13035"/>
                  <a:pt x="16800" y="12764"/>
                </a:cubicBezTo>
                <a:cubicBezTo>
                  <a:pt x="16800" y="12493"/>
                  <a:pt x="16532" y="12273"/>
                  <a:pt x="16200" y="12273"/>
                </a:cubicBezTo>
                <a:moveTo>
                  <a:pt x="5400" y="5400"/>
                </a:moveTo>
                <a:lnTo>
                  <a:pt x="8400" y="5400"/>
                </a:lnTo>
                <a:cubicBezTo>
                  <a:pt x="8732" y="5400"/>
                  <a:pt x="9000" y="5181"/>
                  <a:pt x="9000" y="4909"/>
                </a:cubicBezTo>
                <a:cubicBezTo>
                  <a:pt x="9000" y="4638"/>
                  <a:pt x="8732" y="4418"/>
                  <a:pt x="8400" y="4418"/>
                </a:cubicBezTo>
                <a:lnTo>
                  <a:pt x="5400" y="4418"/>
                </a:lnTo>
                <a:cubicBezTo>
                  <a:pt x="5068" y="4418"/>
                  <a:pt x="4800" y="4638"/>
                  <a:pt x="4800" y="4909"/>
                </a:cubicBezTo>
                <a:cubicBezTo>
                  <a:pt x="4800" y="5181"/>
                  <a:pt x="5068" y="5400"/>
                  <a:pt x="5400" y="5400"/>
                </a:cubicBezTo>
                <a:moveTo>
                  <a:pt x="12600" y="16200"/>
                </a:moveTo>
                <a:lnTo>
                  <a:pt x="5400" y="16200"/>
                </a:lnTo>
                <a:cubicBezTo>
                  <a:pt x="5068" y="16200"/>
                  <a:pt x="4800" y="16420"/>
                  <a:pt x="4800" y="16691"/>
                </a:cubicBezTo>
                <a:cubicBezTo>
                  <a:pt x="4800" y="16962"/>
                  <a:pt x="5068" y="17182"/>
                  <a:pt x="5400" y="17182"/>
                </a:cubicBezTo>
                <a:lnTo>
                  <a:pt x="12600" y="17182"/>
                </a:lnTo>
                <a:cubicBezTo>
                  <a:pt x="12932" y="17182"/>
                  <a:pt x="13200" y="16962"/>
                  <a:pt x="13200" y="16691"/>
                </a:cubicBezTo>
                <a:cubicBezTo>
                  <a:pt x="13200" y="16420"/>
                  <a:pt x="12932" y="16200"/>
                  <a:pt x="12600" y="16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" name="Shape 2533"/>
          <p:cNvSpPr/>
          <p:nvPr/>
        </p:nvSpPr>
        <p:spPr>
          <a:xfrm>
            <a:off x="5162793" y="1956184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7"/>
                </a:lnTo>
                <a:lnTo>
                  <a:pt x="13929" y="8836"/>
                </a:lnTo>
                <a:cubicBezTo>
                  <a:pt x="13929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9"/>
                  <a:pt x="13862" y="20618"/>
                  <a:pt x="13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6873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1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9" y="3927"/>
                </a:lnTo>
                <a:cubicBezTo>
                  <a:pt x="19929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8" y="3927"/>
                  <a:pt x="6600" y="3927"/>
                </a:cubicBezTo>
                <a:cubicBezTo>
                  <a:pt x="6932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8" y="15709"/>
                  <a:pt x="16800" y="15929"/>
                  <a:pt x="16800" y="16200"/>
                </a:cubicBezTo>
                <a:cubicBezTo>
                  <a:pt x="16800" y="16472"/>
                  <a:pt x="17068" y="16691"/>
                  <a:pt x="17400" y="16691"/>
                </a:cubicBezTo>
                <a:lnTo>
                  <a:pt x="19200" y="16691"/>
                </a:lnTo>
                <a:cubicBezTo>
                  <a:pt x="20525" y="16691"/>
                  <a:pt x="21600" y="15812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  <a:moveTo>
                  <a:pt x="3600" y="12273"/>
                </a:moveTo>
                <a:cubicBezTo>
                  <a:pt x="3600" y="12544"/>
                  <a:pt x="3868" y="12764"/>
                  <a:pt x="4200" y="12764"/>
                </a:cubicBezTo>
                <a:lnTo>
                  <a:pt x="11400" y="12764"/>
                </a:lnTo>
                <a:cubicBezTo>
                  <a:pt x="11732" y="12764"/>
                  <a:pt x="12000" y="12544"/>
                  <a:pt x="12000" y="12273"/>
                </a:cubicBezTo>
                <a:cubicBezTo>
                  <a:pt x="12000" y="12002"/>
                  <a:pt x="11732" y="11782"/>
                  <a:pt x="11400" y="11782"/>
                </a:cubicBezTo>
                <a:lnTo>
                  <a:pt x="4200" y="11782"/>
                </a:lnTo>
                <a:cubicBezTo>
                  <a:pt x="3868" y="11782"/>
                  <a:pt x="3600" y="12002"/>
                  <a:pt x="3600" y="12273"/>
                </a:cubicBezTo>
                <a:moveTo>
                  <a:pt x="4200" y="9818"/>
                </a:moveTo>
                <a:lnTo>
                  <a:pt x="6600" y="9818"/>
                </a:lnTo>
                <a:cubicBezTo>
                  <a:pt x="6932" y="9818"/>
                  <a:pt x="7200" y="9599"/>
                  <a:pt x="7200" y="9327"/>
                </a:cubicBezTo>
                <a:cubicBezTo>
                  <a:pt x="7200" y="9056"/>
                  <a:pt x="6932" y="8836"/>
                  <a:pt x="66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9000" y="17673"/>
                </a:moveTo>
                <a:lnTo>
                  <a:pt x="4200" y="17673"/>
                </a:lnTo>
                <a:cubicBezTo>
                  <a:pt x="3868" y="17673"/>
                  <a:pt x="3600" y="17893"/>
                  <a:pt x="3600" y="18164"/>
                </a:cubicBezTo>
                <a:cubicBezTo>
                  <a:pt x="3600" y="18435"/>
                  <a:pt x="3868" y="18655"/>
                  <a:pt x="4200" y="18655"/>
                </a:cubicBezTo>
                <a:lnTo>
                  <a:pt x="9000" y="18655"/>
                </a:lnTo>
                <a:cubicBezTo>
                  <a:pt x="9332" y="18655"/>
                  <a:pt x="9600" y="18435"/>
                  <a:pt x="9600" y="18164"/>
                </a:cubicBezTo>
                <a:cubicBezTo>
                  <a:pt x="9600" y="17893"/>
                  <a:pt x="9332" y="17673"/>
                  <a:pt x="9000" y="17673"/>
                </a:cubicBezTo>
                <a:moveTo>
                  <a:pt x="11400" y="14727"/>
                </a:moveTo>
                <a:lnTo>
                  <a:pt x="4200" y="14727"/>
                </a:lnTo>
                <a:cubicBezTo>
                  <a:pt x="3868" y="14727"/>
                  <a:pt x="3600" y="14947"/>
                  <a:pt x="3600" y="15218"/>
                </a:cubicBezTo>
                <a:cubicBezTo>
                  <a:pt x="3600" y="15490"/>
                  <a:pt x="3868" y="15709"/>
                  <a:pt x="4200" y="15709"/>
                </a:cubicBezTo>
                <a:lnTo>
                  <a:pt x="11400" y="15709"/>
                </a:lnTo>
                <a:cubicBezTo>
                  <a:pt x="11732" y="15709"/>
                  <a:pt x="12000" y="15490"/>
                  <a:pt x="12000" y="15218"/>
                </a:cubicBezTo>
                <a:cubicBezTo>
                  <a:pt x="12000" y="14947"/>
                  <a:pt x="11732" y="14727"/>
                  <a:pt x="11400" y="147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" name="Shape 2534"/>
          <p:cNvSpPr/>
          <p:nvPr/>
        </p:nvSpPr>
        <p:spPr>
          <a:xfrm>
            <a:off x="5696054" y="1956183"/>
            <a:ext cx="228541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" name="Shape 2535"/>
          <p:cNvSpPr/>
          <p:nvPr/>
        </p:nvSpPr>
        <p:spPr>
          <a:xfrm>
            <a:off x="896704" y="2489445"/>
            <a:ext cx="228541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6"/>
                </a:lnTo>
                <a:lnTo>
                  <a:pt x="13928" y="8836"/>
                </a:lnTo>
                <a:cubicBezTo>
                  <a:pt x="13928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8"/>
                  <a:pt x="13862" y="20617"/>
                  <a:pt x="13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6872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2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0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8" y="3927"/>
                </a:lnTo>
                <a:cubicBezTo>
                  <a:pt x="19928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9" y="3927"/>
                  <a:pt x="6600" y="3927"/>
                </a:cubicBezTo>
                <a:cubicBezTo>
                  <a:pt x="6931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9" y="15709"/>
                  <a:pt x="16800" y="15929"/>
                  <a:pt x="16800" y="16199"/>
                </a:cubicBezTo>
                <a:cubicBezTo>
                  <a:pt x="16800" y="16471"/>
                  <a:pt x="17069" y="16690"/>
                  <a:pt x="17400" y="16690"/>
                </a:cubicBezTo>
                <a:lnTo>
                  <a:pt x="19200" y="16690"/>
                </a:lnTo>
                <a:cubicBezTo>
                  <a:pt x="20525" y="16690"/>
                  <a:pt x="21600" y="15811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" name="Shape 2536"/>
          <p:cNvSpPr/>
          <p:nvPr/>
        </p:nvSpPr>
        <p:spPr>
          <a:xfrm>
            <a:off x="1404572" y="248944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18" y="11782"/>
                </a:moveTo>
                <a:lnTo>
                  <a:pt x="14236" y="11782"/>
                </a:lnTo>
                <a:cubicBezTo>
                  <a:pt x="14507" y="11782"/>
                  <a:pt x="14727" y="11562"/>
                  <a:pt x="14727" y="11291"/>
                </a:cubicBezTo>
                <a:cubicBezTo>
                  <a:pt x="14727" y="11020"/>
                  <a:pt x="14507" y="10800"/>
                  <a:pt x="14236" y="10800"/>
                </a:cubicBezTo>
                <a:lnTo>
                  <a:pt x="4418" y="10800"/>
                </a:lnTo>
                <a:cubicBezTo>
                  <a:pt x="4147" y="10800"/>
                  <a:pt x="3927" y="11020"/>
                  <a:pt x="3927" y="11291"/>
                </a:cubicBezTo>
                <a:cubicBezTo>
                  <a:pt x="3927" y="11562"/>
                  <a:pt x="4147" y="11782"/>
                  <a:pt x="4418" y="11782"/>
                </a:cubicBezTo>
                <a:moveTo>
                  <a:pt x="20618" y="20618"/>
                </a:moveTo>
                <a:lnTo>
                  <a:pt x="5891" y="20618"/>
                </a:lnTo>
                <a:lnTo>
                  <a:pt x="5891" y="16200"/>
                </a:lnTo>
                <a:cubicBezTo>
                  <a:pt x="5891" y="15929"/>
                  <a:pt x="5671" y="15709"/>
                  <a:pt x="5400" y="15709"/>
                </a:cubicBez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0618"/>
                  <a:pt x="20618" y="20618"/>
                </a:cubicBezTo>
                <a:close/>
                <a:moveTo>
                  <a:pt x="4909" y="20127"/>
                </a:moveTo>
                <a:lnTo>
                  <a:pt x="1473" y="16691"/>
                </a:lnTo>
                <a:lnTo>
                  <a:pt x="4909" y="16691"/>
                </a:lnTo>
                <a:cubicBezTo>
                  <a:pt x="4909" y="16691"/>
                  <a:pt x="4909" y="20127"/>
                  <a:pt x="4909" y="20127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lnTo>
                  <a:pt x="4909" y="21600"/>
                </a:lnTo>
                <a:lnTo>
                  <a:pt x="20618" y="21600"/>
                </a:lnTo>
                <a:cubicBezTo>
                  <a:pt x="21160" y="21600"/>
                  <a:pt x="21600" y="21161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418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4418" y="7855"/>
                </a:lnTo>
                <a:cubicBezTo>
                  <a:pt x="4147" y="7855"/>
                  <a:pt x="3927" y="8075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4418" y="5891"/>
                </a:moveTo>
                <a:lnTo>
                  <a:pt x="10309" y="5891"/>
                </a:lnTo>
                <a:cubicBezTo>
                  <a:pt x="10580" y="5891"/>
                  <a:pt x="10800" y="5672"/>
                  <a:pt x="10800" y="5400"/>
                </a:cubicBezTo>
                <a:cubicBezTo>
                  <a:pt x="10800" y="5129"/>
                  <a:pt x="10580" y="4909"/>
                  <a:pt x="10309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cubicBezTo>
                  <a:pt x="3927" y="5672"/>
                  <a:pt x="4147" y="5891"/>
                  <a:pt x="4418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" name="Shape 2537"/>
          <p:cNvSpPr/>
          <p:nvPr/>
        </p:nvSpPr>
        <p:spPr>
          <a:xfrm>
            <a:off x="1963226" y="2489445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3745"/>
                </a:moveTo>
                <a:lnTo>
                  <a:pt x="3600" y="13745"/>
                </a:lnTo>
                <a:cubicBezTo>
                  <a:pt x="3269" y="13745"/>
                  <a:pt x="3000" y="13966"/>
                  <a:pt x="3000" y="14236"/>
                </a:cubicBezTo>
                <a:cubicBezTo>
                  <a:pt x="3000" y="14508"/>
                  <a:pt x="3269" y="14727"/>
                  <a:pt x="3600" y="14727"/>
                </a:cubicBezTo>
                <a:lnTo>
                  <a:pt x="14400" y="14727"/>
                </a:lnTo>
                <a:cubicBezTo>
                  <a:pt x="14731" y="14727"/>
                  <a:pt x="15000" y="14508"/>
                  <a:pt x="15000" y="14236"/>
                </a:cubicBezTo>
                <a:cubicBezTo>
                  <a:pt x="15000" y="13966"/>
                  <a:pt x="14731" y="13745"/>
                  <a:pt x="14400" y="13745"/>
                </a:cubicBezTo>
                <a:moveTo>
                  <a:pt x="3000" y="11291"/>
                </a:moveTo>
                <a:cubicBezTo>
                  <a:pt x="3000" y="11562"/>
                  <a:pt x="3269" y="11782"/>
                  <a:pt x="3600" y="11782"/>
                </a:cubicBezTo>
                <a:lnTo>
                  <a:pt x="18000" y="11782"/>
                </a:lnTo>
                <a:cubicBezTo>
                  <a:pt x="18331" y="11782"/>
                  <a:pt x="18600" y="11562"/>
                  <a:pt x="18600" y="11291"/>
                </a:cubicBezTo>
                <a:cubicBezTo>
                  <a:pt x="18600" y="11020"/>
                  <a:pt x="18331" y="10800"/>
                  <a:pt x="18000" y="10800"/>
                </a:cubicBezTo>
                <a:lnTo>
                  <a:pt x="3600" y="10800"/>
                </a:lnTo>
                <a:cubicBezTo>
                  <a:pt x="3269" y="10800"/>
                  <a:pt x="3000" y="11020"/>
                  <a:pt x="3000" y="11291"/>
                </a:cubicBezTo>
                <a:moveTo>
                  <a:pt x="20400" y="20618"/>
                </a:moveTo>
                <a:lnTo>
                  <a:pt x="6600" y="20618"/>
                </a:lnTo>
                <a:lnTo>
                  <a:pt x="1200" y="16200"/>
                </a:lnTo>
                <a:lnTo>
                  <a:pt x="1200" y="2945"/>
                </a:lnTo>
                <a:lnTo>
                  <a:pt x="4200" y="2945"/>
                </a:lnTo>
                <a:lnTo>
                  <a:pt x="4200" y="4418"/>
                </a:lnTo>
                <a:cubicBezTo>
                  <a:pt x="4200" y="4690"/>
                  <a:pt x="4469" y="4909"/>
                  <a:pt x="4800" y="4909"/>
                </a:cubicBezTo>
                <a:cubicBezTo>
                  <a:pt x="5131" y="4909"/>
                  <a:pt x="5400" y="4690"/>
                  <a:pt x="5400" y="4418"/>
                </a:cubicBezTo>
                <a:lnTo>
                  <a:pt x="5400" y="2945"/>
                </a:lnTo>
                <a:lnTo>
                  <a:pt x="6600" y="2945"/>
                </a:lnTo>
                <a:lnTo>
                  <a:pt x="6600" y="4418"/>
                </a:lnTo>
                <a:cubicBezTo>
                  <a:pt x="6600" y="4690"/>
                  <a:pt x="6869" y="4909"/>
                  <a:pt x="7200" y="4909"/>
                </a:cubicBezTo>
                <a:cubicBezTo>
                  <a:pt x="7531" y="4909"/>
                  <a:pt x="7800" y="4690"/>
                  <a:pt x="7800" y="4418"/>
                </a:cubicBezTo>
                <a:lnTo>
                  <a:pt x="7800" y="2945"/>
                </a:lnTo>
                <a:lnTo>
                  <a:pt x="9000" y="2945"/>
                </a:lnTo>
                <a:lnTo>
                  <a:pt x="9000" y="4418"/>
                </a:lnTo>
                <a:cubicBezTo>
                  <a:pt x="9000" y="4690"/>
                  <a:pt x="9269" y="4909"/>
                  <a:pt x="9600" y="4909"/>
                </a:cubicBezTo>
                <a:cubicBezTo>
                  <a:pt x="9931" y="4909"/>
                  <a:pt x="10200" y="4690"/>
                  <a:pt x="10200" y="4418"/>
                </a:cubicBezTo>
                <a:lnTo>
                  <a:pt x="10200" y="2945"/>
                </a:lnTo>
                <a:lnTo>
                  <a:pt x="11400" y="2945"/>
                </a:lnTo>
                <a:lnTo>
                  <a:pt x="11400" y="4418"/>
                </a:lnTo>
                <a:cubicBezTo>
                  <a:pt x="11400" y="4690"/>
                  <a:pt x="11669" y="4909"/>
                  <a:pt x="12000" y="4909"/>
                </a:cubicBezTo>
                <a:cubicBezTo>
                  <a:pt x="12331" y="4909"/>
                  <a:pt x="12600" y="4690"/>
                  <a:pt x="12600" y="4418"/>
                </a:cubicBezTo>
                <a:lnTo>
                  <a:pt x="12600" y="2945"/>
                </a:lnTo>
                <a:lnTo>
                  <a:pt x="13800" y="2945"/>
                </a:lnTo>
                <a:lnTo>
                  <a:pt x="13800" y="4418"/>
                </a:lnTo>
                <a:cubicBezTo>
                  <a:pt x="13800" y="4690"/>
                  <a:pt x="14069" y="4909"/>
                  <a:pt x="14400" y="4909"/>
                </a:cubicBezTo>
                <a:cubicBezTo>
                  <a:pt x="14731" y="4909"/>
                  <a:pt x="15000" y="4690"/>
                  <a:pt x="15000" y="4418"/>
                </a:cubicBezTo>
                <a:lnTo>
                  <a:pt x="15000" y="2945"/>
                </a:lnTo>
                <a:lnTo>
                  <a:pt x="16200" y="2945"/>
                </a:lnTo>
                <a:lnTo>
                  <a:pt x="16200" y="4418"/>
                </a:lnTo>
                <a:cubicBezTo>
                  <a:pt x="16200" y="4690"/>
                  <a:pt x="16469" y="4909"/>
                  <a:pt x="16800" y="4909"/>
                </a:cubicBezTo>
                <a:cubicBezTo>
                  <a:pt x="17131" y="4909"/>
                  <a:pt x="17400" y="4690"/>
                  <a:pt x="17400" y="4418"/>
                </a:cubicBezTo>
                <a:lnTo>
                  <a:pt x="17400" y="2945"/>
                </a:lnTo>
                <a:lnTo>
                  <a:pt x="20400" y="2945"/>
                </a:lnTo>
                <a:cubicBezTo>
                  <a:pt x="20400" y="2945"/>
                  <a:pt x="20400" y="20618"/>
                  <a:pt x="20400" y="20618"/>
                </a:cubicBezTo>
                <a:close/>
                <a:moveTo>
                  <a:pt x="1200" y="20618"/>
                </a:moveTo>
                <a:lnTo>
                  <a:pt x="1200" y="17673"/>
                </a:lnTo>
                <a:lnTo>
                  <a:pt x="4800" y="20618"/>
                </a:lnTo>
                <a:cubicBezTo>
                  <a:pt x="4800" y="20618"/>
                  <a:pt x="1200" y="20618"/>
                  <a:pt x="1200" y="20618"/>
                </a:cubicBezTo>
                <a:close/>
                <a:moveTo>
                  <a:pt x="20400" y="1964"/>
                </a:moveTo>
                <a:lnTo>
                  <a:pt x="17400" y="1964"/>
                </a:lnTo>
                <a:lnTo>
                  <a:pt x="17400" y="491"/>
                </a:lnTo>
                <a:cubicBezTo>
                  <a:pt x="17400" y="220"/>
                  <a:pt x="17131" y="0"/>
                  <a:pt x="16800" y="0"/>
                </a:cubicBezTo>
                <a:cubicBezTo>
                  <a:pt x="16469" y="0"/>
                  <a:pt x="16200" y="220"/>
                  <a:pt x="16200" y="491"/>
                </a:cubicBezTo>
                <a:lnTo>
                  <a:pt x="16200" y="1964"/>
                </a:lnTo>
                <a:lnTo>
                  <a:pt x="15000" y="1964"/>
                </a:lnTo>
                <a:lnTo>
                  <a:pt x="15000" y="491"/>
                </a:lnTo>
                <a:cubicBezTo>
                  <a:pt x="15000" y="220"/>
                  <a:pt x="14731" y="0"/>
                  <a:pt x="14400" y="0"/>
                </a:cubicBezTo>
                <a:cubicBezTo>
                  <a:pt x="14069" y="0"/>
                  <a:pt x="13800" y="220"/>
                  <a:pt x="13800" y="491"/>
                </a:cubicBezTo>
                <a:lnTo>
                  <a:pt x="13800" y="1964"/>
                </a:lnTo>
                <a:lnTo>
                  <a:pt x="12600" y="1964"/>
                </a:lnTo>
                <a:lnTo>
                  <a:pt x="12600" y="491"/>
                </a:lnTo>
                <a:cubicBezTo>
                  <a:pt x="12600" y="220"/>
                  <a:pt x="12331" y="0"/>
                  <a:pt x="12000" y="0"/>
                </a:cubicBezTo>
                <a:cubicBezTo>
                  <a:pt x="11669" y="0"/>
                  <a:pt x="11400" y="220"/>
                  <a:pt x="11400" y="491"/>
                </a:cubicBezTo>
                <a:lnTo>
                  <a:pt x="11400" y="1964"/>
                </a:lnTo>
                <a:lnTo>
                  <a:pt x="10200" y="1964"/>
                </a:lnTo>
                <a:lnTo>
                  <a:pt x="10200" y="491"/>
                </a:lnTo>
                <a:cubicBezTo>
                  <a:pt x="10200" y="220"/>
                  <a:pt x="9931" y="0"/>
                  <a:pt x="9600" y="0"/>
                </a:cubicBezTo>
                <a:cubicBezTo>
                  <a:pt x="9269" y="0"/>
                  <a:pt x="9000" y="220"/>
                  <a:pt x="9000" y="491"/>
                </a:cubicBezTo>
                <a:lnTo>
                  <a:pt x="9000" y="1964"/>
                </a:lnTo>
                <a:lnTo>
                  <a:pt x="7800" y="1964"/>
                </a:lnTo>
                <a:lnTo>
                  <a:pt x="7800" y="491"/>
                </a:lnTo>
                <a:cubicBezTo>
                  <a:pt x="7800" y="220"/>
                  <a:pt x="7531" y="0"/>
                  <a:pt x="7200" y="0"/>
                </a:cubicBezTo>
                <a:cubicBezTo>
                  <a:pt x="6869" y="0"/>
                  <a:pt x="6600" y="220"/>
                  <a:pt x="6600" y="491"/>
                </a:cubicBezTo>
                <a:lnTo>
                  <a:pt x="6600" y="1964"/>
                </a:lnTo>
                <a:lnTo>
                  <a:pt x="5400" y="1964"/>
                </a:lnTo>
                <a:lnTo>
                  <a:pt x="5400" y="491"/>
                </a:lnTo>
                <a:cubicBezTo>
                  <a:pt x="5400" y="220"/>
                  <a:pt x="5131" y="0"/>
                  <a:pt x="4800" y="0"/>
                </a:cubicBezTo>
                <a:cubicBezTo>
                  <a:pt x="4469" y="0"/>
                  <a:pt x="4200" y="220"/>
                  <a:pt x="4200" y="491"/>
                </a:cubicBezTo>
                <a:lnTo>
                  <a:pt x="4200" y="1964"/>
                </a:lnTo>
                <a:lnTo>
                  <a:pt x="1200" y="1964"/>
                </a:lnTo>
                <a:cubicBezTo>
                  <a:pt x="538" y="1964"/>
                  <a:pt x="0" y="2404"/>
                  <a:pt x="0" y="2945"/>
                </a:cubicBezTo>
                <a:lnTo>
                  <a:pt x="0" y="20618"/>
                </a:lnTo>
                <a:cubicBezTo>
                  <a:pt x="0" y="21161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1"/>
                  <a:pt x="21600" y="20618"/>
                </a:cubicBezTo>
                <a:lnTo>
                  <a:pt x="21600" y="2945"/>
                </a:lnTo>
                <a:cubicBezTo>
                  <a:pt x="21600" y="2404"/>
                  <a:pt x="21062" y="1964"/>
                  <a:pt x="20400" y="1964"/>
                </a:cubicBezTo>
                <a:moveTo>
                  <a:pt x="3600" y="8836"/>
                </a:moveTo>
                <a:lnTo>
                  <a:pt x="10800" y="8836"/>
                </a:lnTo>
                <a:cubicBezTo>
                  <a:pt x="11131" y="8836"/>
                  <a:pt x="11400" y="8617"/>
                  <a:pt x="11400" y="8345"/>
                </a:cubicBezTo>
                <a:cubicBezTo>
                  <a:pt x="11400" y="8075"/>
                  <a:pt x="11131" y="7855"/>
                  <a:pt x="10800" y="7855"/>
                </a:cubicBezTo>
                <a:lnTo>
                  <a:pt x="3600" y="7855"/>
                </a:lnTo>
                <a:cubicBezTo>
                  <a:pt x="3269" y="7855"/>
                  <a:pt x="3000" y="8075"/>
                  <a:pt x="3000" y="8345"/>
                </a:cubicBezTo>
                <a:cubicBezTo>
                  <a:pt x="3000" y="8617"/>
                  <a:pt x="3269" y="8836"/>
                  <a:pt x="3600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" name="Shape 2538"/>
          <p:cNvSpPr/>
          <p:nvPr/>
        </p:nvSpPr>
        <p:spPr>
          <a:xfrm>
            <a:off x="2496487" y="2489445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5891"/>
                </a:moveTo>
                <a:lnTo>
                  <a:pt x="1200" y="5891"/>
                </a:lnTo>
                <a:lnTo>
                  <a:pt x="1200" y="3927"/>
                </a:lnTo>
                <a:lnTo>
                  <a:pt x="6000" y="3927"/>
                </a:lnTo>
                <a:cubicBezTo>
                  <a:pt x="6000" y="4469"/>
                  <a:pt x="6538" y="4909"/>
                  <a:pt x="7200" y="4909"/>
                </a:cubicBezTo>
                <a:lnTo>
                  <a:pt x="14400" y="4909"/>
                </a:lnTo>
                <a:cubicBezTo>
                  <a:pt x="15062" y="4909"/>
                  <a:pt x="15600" y="4469"/>
                  <a:pt x="15600" y="3927"/>
                </a:cubicBezTo>
                <a:lnTo>
                  <a:pt x="20400" y="3927"/>
                </a:lnTo>
                <a:cubicBezTo>
                  <a:pt x="20400" y="3927"/>
                  <a:pt x="20400" y="5891"/>
                  <a:pt x="20400" y="5891"/>
                </a:cubicBezTo>
                <a:close/>
                <a:moveTo>
                  <a:pt x="20400" y="20618"/>
                </a:moveTo>
                <a:lnTo>
                  <a:pt x="1200" y="20618"/>
                </a:lnTo>
                <a:lnTo>
                  <a:pt x="1200" y="6873"/>
                </a:lnTo>
                <a:lnTo>
                  <a:pt x="20400" y="6873"/>
                </a:lnTo>
                <a:cubicBezTo>
                  <a:pt x="20400" y="6873"/>
                  <a:pt x="20400" y="20618"/>
                  <a:pt x="20400" y="20618"/>
                </a:cubicBezTo>
                <a:close/>
                <a:moveTo>
                  <a:pt x="7200" y="1964"/>
                </a:moveTo>
                <a:lnTo>
                  <a:pt x="14400" y="1964"/>
                </a:lnTo>
                <a:lnTo>
                  <a:pt x="14400" y="3927"/>
                </a:lnTo>
                <a:lnTo>
                  <a:pt x="7200" y="3927"/>
                </a:lnTo>
                <a:cubicBezTo>
                  <a:pt x="7200" y="3927"/>
                  <a:pt x="7200" y="1964"/>
                  <a:pt x="7200" y="1964"/>
                </a:cubicBezTo>
                <a:close/>
                <a:moveTo>
                  <a:pt x="20400" y="2945"/>
                </a:moveTo>
                <a:lnTo>
                  <a:pt x="15600" y="2945"/>
                </a:lnTo>
                <a:lnTo>
                  <a:pt x="15600" y="1964"/>
                </a:lnTo>
                <a:cubicBezTo>
                  <a:pt x="15600" y="1422"/>
                  <a:pt x="15062" y="982"/>
                  <a:pt x="14400" y="982"/>
                </a:cubicBezTo>
                <a:lnTo>
                  <a:pt x="12000" y="982"/>
                </a:lnTo>
                <a:cubicBezTo>
                  <a:pt x="12000" y="440"/>
                  <a:pt x="11462" y="0"/>
                  <a:pt x="10800" y="0"/>
                </a:cubicBezTo>
                <a:cubicBezTo>
                  <a:pt x="10138" y="0"/>
                  <a:pt x="9600" y="440"/>
                  <a:pt x="9600" y="982"/>
                </a:cubicBezTo>
                <a:lnTo>
                  <a:pt x="7200" y="982"/>
                </a:lnTo>
                <a:cubicBezTo>
                  <a:pt x="6538" y="982"/>
                  <a:pt x="6000" y="1422"/>
                  <a:pt x="6000" y="1964"/>
                </a:cubicBezTo>
                <a:lnTo>
                  <a:pt x="6000" y="2945"/>
                </a:lnTo>
                <a:lnTo>
                  <a:pt x="1200" y="2945"/>
                </a:lnTo>
                <a:cubicBezTo>
                  <a:pt x="538" y="2945"/>
                  <a:pt x="0" y="3386"/>
                  <a:pt x="0" y="3927"/>
                </a:cubicBezTo>
                <a:lnTo>
                  <a:pt x="0" y="20618"/>
                </a:lnTo>
                <a:cubicBezTo>
                  <a:pt x="0" y="21160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3927"/>
                </a:lnTo>
                <a:cubicBezTo>
                  <a:pt x="21600" y="3386"/>
                  <a:pt x="21062" y="2945"/>
                  <a:pt x="20400" y="2945"/>
                </a:cubicBezTo>
                <a:moveTo>
                  <a:pt x="4200" y="16691"/>
                </a:moveTo>
                <a:lnTo>
                  <a:pt x="15000" y="16691"/>
                </a:lnTo>
                <a:cubicBezTo>
                  <a:pt x="15331" y="16691"/>
                  <a:pt x="15600" y="16472"/>
                  <a:pt x="15600" y="16200"/>
                </a:cubicBezTo>
                <a:cubicBezTo>
                  <a:pt x="15600" y="15929"/>
                  <a:pt x="15331" y="15709"/>
                  <a:pt x="15000" y="15709"/>
                </a:cubicBez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moveTo>
                  <a:pt x="4200" y="13745"/>
                </a:moveTo>
                <a:lnTo>
                  <a:pt x="17400" y="13745"/>
                </a:lnTo>
                <a:cubicBezTo>
                  <a:pt x="17731" y="13745"/>
                  <a:pt x="18000" y="13526"/>
                  <a:pt x="18000" y="13255"/>
                </a:cubicBezTo>
                <a:cubicBezTo>
                  <a:pt x="18000" y="12984"/>
                  <a:pt x="17731" y="12764"/>
                  <a:pt x="17400" y="12764"/>
                </a:cubicBezTo>
                <a:lnTo>
                  <a:pt x="4200" y="12764"/>
                </a:lnTo>
                <a:cubicBezTo>
                  <a:pt x="3869" y="12764"/>
                  <a:pt x="3600" y="12984"/>
                  <a:pt x="3600" y="13255"/>
                </a:cubicBezTo>
                <a:cubicBezTo>
                  <a:pt x="3600" y="13526"/>
                  <a:pt x="3869" y="13745"/>
                  <a:pt x="4200" y="13745"/>
                </a:cubicBezTo>
                <a:moveTo>
                  <a:pt x="4200" y="10800"/>
                </a:moveTo>
                <a:lnTo>
                  <a:pt x="11400" y="10800"/>
                </a:lnTo>
                <a:cubicBezTo>
                  <a:pt x="11731" y="10800"/>
                  <a:pt x="12000" y="10581"/>
                  <a:pt x="12000" y="10309"/>
                </a:cubicBezTo>
                <a:cubicBezTo>
                  <a:pt x="12000" y="10038"/>
                  <a:pt x="11731" y="9818"/>
                  <a:pt x="11400" y="9818"/>
                </a:cubicBezTo>
                <a:lnTo>
                  <a:pt x="4200" y="9818"/>
                </a:lnTo>
                <a:cubicBezTo>
                  <a:pt x="3869" y="9818"/>
                  <a:pt x="3600" y="10038"/>
                  <a:pt x="3600" y="10309"/>
                </a:cubicBezTo>
                <a:cubicBezTo>
                  <a:pt x="3600" y="10581"/>
                  <a:pt x="3869" y="10800"/>
                  <a:pt x="42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" name="Shape 2539"/>
          <p:cNvSpPr/>
          <p:nvPr/>
        </p:nvSpPr>
        <p:spPr>
          <a:xfrm>
            <a:off x="3004355" y="2533883"/>
            <a:ext cx="279328" cy="19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6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8" name="Shape 2540"/>
          <p:cNvSpPr/>
          <p:nvPr/>
        </p:nvSpPr>
        <p:spPr>
          <a:xfrm>
            <a:off x="3537616" y="248944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9" name="Shape 2541"/>
          <p:cNvSpPr/>
          <p:nvPr/>
        </p:nvSpPr>
        <p:spPr>
          <a:xfrm>
            <a:off x="4096270" y="2514838"/>
            <a:ext cx="228541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48" y="10800"/>
                </a:moveTo>
                <a:lnTo>
                  <a:pt x="21424" y="1024"/>
                </a:lnTo>
                <a:cubicBezTo>
                  <a:pt x="21533" y="916"/>
                  <a:pt x="21600" y="766"/>
                  <a:pt x="21600" y="600"/>
                </a:cubicBezTo>
                <a:cubicBezTo>
                  <a:pt x="21600" y="269"/>
                  <a:pt x="21332" y="0"/>
                  <a:pt x="21000" y="0"/>
                </a:cubicBezTo>
                <a:cubicBezTo>
                  <a:pt x="20835" y="0"/>
                  <a:pt x="20685" y="67"/>
                  <a:pt x="20576" y="176"/>
                </a:cubicBezTo>
                <a:lnTo>
                  <a:pt x="10800" y="9952"/>
                </a:lnTo>
                <a:lnTo>
                  <a:pt x="1024" y="176"/>
                </a:lnTo>
                <a:cubicBezTo>
                  <a:pt x="916" y="67"/>
                  <a:pt x="766" y="0"/>
                  <a:pt x="600" y="0"/>
                </a:cubicBezTo>
                <a:cubicBezTo>
                  <a:pt x="268" y="0"/>
                  <a:pt x="0" y="269"/>
                  <a:pt x="0" y="600"/>
                </a:cubicBezTo>
                <a:cubicBezTo>
                  <a:pt x="0" y="766"/>
                  <a:pt x="67" y="916"/>
                  <a:pt x="176" y="1025"/>
                </a:cubicBezTo>
                <a:lnTo>
                  <a:pt x="9952" y="10800"/>
                </a:lnTo>
                <a:lnTo>
                  <a:pt x="176" y="20576"/>
                </a:lnTo>
                <a:cubicBezTo>
                  <a:pt x="67" y="20684"/>
                  <a:pt x="0" y="20834"/>
                  <a:pt x="0" y="21000"/>
                </a:cubicBezTo>
                <a:cubicBezTo>
                  <a:pt x="0" y="21332"/>
                  <a:pt x="268" y="21600"/>
                  <a:pt x="600" y="21600"/>
                </a:cubicBezTo>
                <a:cubicBezTo>
                  <a:pt x="766" y="21600"/>
                  <a:pt x="916" y="21533"/>
                  <a:pt x="1024" y="21424"/>
                </a:cubicBezTo>
                <a:lnTo>
                  <a:pt x="10800" y="11648"/>
                </a:lnTo>
                <a:lnTo>
                  <a:pt x="20576" y="21424"/>
                </a:lnTo>
                <a:cubicBezTo>
                  <a:pt x="20685" y="21533"/>
                  <a:pt x="20835" y="21600"/>
                  <a:pt x="21000" y="21600"/>
                </a:cubicBezTo>
                <a:cubicBezTo>
                  <a:pt x="21332" y="21600"/>
                  <a:pt x="21600" y="21332"/>
                  <a:pt x="21600" y="21000"/>
                </a:cubicBezTo>
                <a:cubicBezTo>
                  <a:pt x="21600" y="20834"/>
                  <a:pt x="21533" y="20684"/>
                  <a:pt x="21424" y="20576"/>
                </a:cubicBezTo>
                <a:cubicBezTo>
                  <a:pt x="21424" y="20576"/>
                  <a:pt x="11648" y="10800"/>
                  <a:pt x="11648" y="108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0" name="Shape 2542"/>
          <p:cNvSpPr/>
          <p:nvPr/>
        </p:nvSpPr>
        <p:spPr>
          <a:xfrm>
            <a:off x="4604138" y="248944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10309"/>
                </a:moveTo>
                <a:lnTo>
                  <a:pt x="4909" y="10309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10309"/>
                  <a:pt x="16691" y="10309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11291"/>
                </a:lnTo>
                <a:lnTo>
                  <a:pt x="16691" y="11291"/>
                </a:lnTo>
                <a:cubicBezTo>
                  <a:pt x="16691" y="11291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1" name="Shape 2543"/>
          <p:cNvSpPr/>
          <p:nvPr/>
        </p:nvSpPr>
        <p:spPr>
          <a:xfrm>
            <a:off x="5137399" y="248944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8655"/>
                </a:moveTo>
                <a:lnTo>
                  <a:pt x="14727" y="18655"/>
                </a:lnTo>
                <a:lnTo>
                  <a:pt x="14727" y="19636"/>
                </a:lnTo>
                <a:lnTo>
                  <a:pt x="15709" y="19636"/>
                </a:lnTo>
                <a:cubicBezTo>
                  <a:pt x="15709" y="19636"/>
                  <a:pt x="15709" y="18655"/>
                  <a:pt x="15709" y="18655"/>
                </a:cubicBezTo>
                <a:close/>
                <a:moveTo>
                  <a:pt x="15709" y="14727"/>
                </a:moveTo>
                <a:lnTo>
                  <a:pt x="14727" y="14727"/>
                </a:lnTo>
                <a:lnTo>
                  <a:pt x="14727" y="15709"/>
                </a:lnTo>
                <a:lnTo>
                  <a:pt x="15709" y="15709"/>
                </a:lnTo>
                <a:cubicBezTo>
                  <a:pt x="15709" y="15709"/>
                  <a:pt x="15709" y="14727"/>
                  <a:pt x="15709" y="14727"/>
                </a:cubicBezTo>
                <a:close/>
                <a:moveTo>
                  <a:pt x="14727" y="10800"/>
                </a:moveTo>
                <a:lnTo>
                  <a:pt x="15709" y="10800"/>
                </a:lnTo>
                <a:lnTo>
                  <a:pt x="15709" y="9818"/>
                </a:lnTo>
                <a:lnTo>
                  <a:pt x="14727" y="9818"/>
                </a:lnTo>
                <a:cubicBezTo>
                  <a:pt x="14727" y="9818"/>
                  <a:pt x="14727" y="10800"/>
                  <a:pt x="14727" y="10800"/>
                </a:cubicBezTo>
                <a:close/>
                <a:moveTo>
                  <a:pt x="15709" y="16691"/>
                </a:moveTo>
                <a:lnTo>
                  <a:pt x="14727" y="16691"/>
                </a:lnTo>
                <a:lnTo>
                  <a:pt x="14727" y="17673"/>
                </a:lnTo>
                <a:lnTo>
                  <a:pt x="15709" y="17673"/>
                </a:lnTo>
                <a:cubicBezTo>
                  <a:pt x="15709" y="17673"/>
                  <a:pt x="15709" y="16691"/>
                  <a:pt x="15709" y="16691"/>
                </a:cubicBezTo>
                <a:close/>
                <a:moveTo>
                  <a:pt x="14727" y="8836"/>
                </a:moveTo>
                <a:lnTo>
                  <a:pt x="15709" y="8836"/>
                </a:lnTo>
                <a:lnTo>
                  <a:pt x="15709" y="7855"/>
                </a:lnTo>
                <a:lnTo>
                  <a:pt x="14727" y="7855"/>
                </a:lnTo>
                <a:cubicBezTo>
                  <a:pt x="14727" y="7855"/>
                  <a:pt x="14727" y="8836"/>
                  <a:pt x="14727" y="8836"/>
                </a:cubicBezTo>
                <a:close/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1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727" y="6873"/>
                </a:moveTo>
                <a:lnTo>
                  <a:pt x="15709" y="6873"/>
                </a:lnTo>
                <a:lnTo>
                  <a:pt x="15709" y="5891"/>
                </a:lnTo>
                <a:lnTo>
                  <a:pt x="14727" y="5891"/>
                </a:lnTo>
                <a:cubicBezTo>
                  <a:pt x="14727" y="5891"/>
                  <a:pt x="14727" y="6873"/>
                  <a:pt x="14727" y="6873"/>
                </a:cubicBezTo>
                <a:close/>
                <a:moveTo>
                  <a:pt x="16691" y="12273"/>
                </a:moveTo>
                <a:lnTo>
                  <a:pt x="13745" y="12273"/>
                </a:lnTo>
                <a:lnTo>
                  <a:pt x="13745" y="4909"/>
                </a:ln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2273"/>
                  <a:pt x="16691" y="12273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3745" y="20618"/>
                </a:lnTo>
                <a:lnTo>
                  <a:pt x="13745" y="13255"/>
                </a:lnTo>
                <a:lnTo>
                  <a:pt x="16691" y="13255"/>
                </a:lnTo>
                <a:cubicBezTo>
                  <a:pt x="16691" y="13255"/>
                  <a:pt x="16691" y="19636"/>
                  <a:pt x="16691" y="19636"/>
                </a:cubicBezTo>
                <a:close/>
                <a:moveTo>
                  <a:pt x="12764" y="12273"/>
                </a:moveTo>
                <a:lnTo>
                  <a:pt x="4909" y="12273"/>
                </a:lnTo>
                <a:lnTo>
                  <a:pt x="4909" y="4909"/>
                </a:lnTo>
                <a:lnTo>
                  <a:pt x="12764" y="4909"/>
                </a:lnTo>
                <a:cubicBezTo>
                  <a:pt x="12764" y="4909"/>
                  <a:pt x="12764" y="12273"/>
                  <a:pt x="12764" y="12273"/>
                </a:cubicBezTo>
                <a:close/>
                <a:moveTo>
                  <a:pt x="12764" y="20618"/>
                </a:moveTo>
                <a:lnTo>
                  <a:pt x="4909" y="20618"/>
                </a:lnTo>
                <a:lnTo>
                  <a:pt x="4909" y="13255"/>
                </a:lnTo>
                <a:lnTo>
                  <a:pt x="12764" y="13255"/>
                </a:lnTo>
                <a:cubicBezTo>
                  <a:pt x="12764" y="13255"/>
                  <a:pt x="12764" y="20618"/>
                  <a:pt x="12764" y="20618"/>
                </a:cubicBezTo>
                <a:close/>
                <a:moveTo>
                  <a:pt x="3927" y="12273"/>
                </a:moveTo>
                <a:lnTo>
                  <a:pt x="982" y="12273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3927" y="4909"/>
                </a:lnTo>
                <a:cubicBezTo>
                  <a:pt x="3927" y="4909"/>
                  <a:pt x="3927" y="12273"/>
                  <a:pt x="3927" y="12273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3255"/>
                </a:lnTo>
                <a:lnTo>
                  <a:pt x="3927" y="13255"/>
                </a:lnTo>
                <a:cubicBezTo>
                  <a:pt x="3927" y="13255"/>
                  <a:pt x="3927" y="20618"/>
                  <a:pt x="3927" y="20618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1964" y="10800"/>
                </a:moveTo>
                <a:lnTo>
                  <a:pt x="2945" y="10800"/>
                </a:lnTo>
                <a:lnTo>
                  <a:pt x="2945" y="9818"/>
                </a:lnTo>
                <a:lnTo>
                  <a:pt x="1964" y="9818"/>
                </a:lnTo>
                <a:cubicBezTo>
                  <a:pt x="1964" y="9818"/>
                  <a:pt x="1964" y="10800"/>
                  <a:pt x="1964" y="10800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2" name="Shape 2544"/>
          <p:cNvSpPr/>
          <p:nvPr/>
        </p:nvSpPr>
        <p:spPr>
          <a:xfrm>
            <a:off x="5670660" y="248944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36" y="8255"/>
                </a:moveTo>
                <a:lnTo>
                  <a:pt x="12837" y="10800"/>
                </a:lnTo>
                <a:lnTo>
                  <a:pt x="8836" y="13345"/>
                </a:lnTo>
                <a:cubicBezTo>
                  <a:pt x="8836" y="13345"/>
                  <a:pt x="8836" y="8255"/>
                  <a:pt x="8836" y="8255"/>
                </a:cubicBezTo>
                <a:close/>
                <a:moveTo>
                  <a:pt x="8345" y="14727"/>
                </a:moveTo>
                <a:cubicBezTo>
                  <a:pt x="8461" y="14727"/>
                  <a:pt x="8564" y="14681"/>
                  <a:pt x="8647" y="14614"/>
                </a:cubicBezTo>
                <a:lnTo>
                  <a:pt x="8652" y="14620"/>
                </a:lnTo>
                <a:lnTo>
                  <a:pt x="14052" y="11184"/>
                </a:lnTo>
                <a:lnTo>
                  <a:pt x="14047" y="11178"/>
                </a:lnTo>
                <a:cubicBezTo>
                  <a:pt x="14160" y="11088"/>
                  <a:pt x="14236" y="10955"/>
                  <a:pt x="14236" y="10800"/>
                </a:cubicBezTo>
                <a:cubicBezTo>
                  <a:pt x="14236" y="10645"/>
                  <a:pt x="14160" y="10512"/>
                  <a:pt x="14047" y="10422"/>
                </a:cubicBezTo>
                <a:lnTo>
                  <a:pt x="14052" y="10417"/>
                </a:lnTo>
                <a:lnTo>
                  <a:pt x="8652" y="6980"/>
                </a:lnTo>
                <a:lnTo>
                  <a:pt x="8647" y="6986"/>
                </a:lnTo>
                <a:cubicBezTo>
                  <a:pt x="8564" y="6919"/>
                  <a:pt x="8461" y="6873"/>
                  <a:pt x="8345" y="6873"/>
                </a:cubicBezTo>
                <a:cubicBezTo>
                  <a:pt x="8074" y="6873"/>
                  <a:pt x="7855" y="7093"/>
                  <a:pt x="7855" y="7364"/>
                </a:cubicBezTo>
                <a:lnTo>
                  <a:pt x="7855" y="14236"/>
                </a:lnTo>
                <a:cubicBezTo>
                  <a:pt x="7855" y="14507"/>
                  <a:pt x="8074" y="14727"/>
                  <a:pt x="8345" y="14727"/>
                </a:cubicBezTo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3" name="Shape 2545"/>
          <p:cNvSpPr/>
          <p:nvPr/>
        </p:nvSpPr>
        <p:spPr>
          <a:xfrm>
            <a:off x="871311" y="302270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9"/>
                </a:moveTo>
                <a:cubicBezTo>
                  <a:pt x="5377" y="20619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3336" y="982"/>
                  <a:pt x="15638" y="1950"/>
                  <a:pt x="17377" y="3529"/>
                </a:cubicBezTo>
                <a:lnTo>
                  <a:pt x="10453" y="10453"/>
                </a:lnTo>
                <a:cubicBezTo>
                  <a:pt x="10364" y="10542"/>
                  <a:pt x="10309" y="10665"/>
                  <a:pt x="10309" y="10800"/>
                </a:cubicBezTo>
                <a:cubicBezTo>
                  <a:pt x="10309" y="11072"/>
                  <a:pt x="10529" y="11291"/>
                  <a:pt x="10800" y="11291"/>
                </a:cubicBezTo>
                <a:lnTo>
                  <a:pt x="20594" y="11291"/>
                </a:lnTo>
                <a:cubicBezTo>
                  <a:pt x="20336" y="16484"/>
                  <a:pt x="16057" y="20619"/>
                  <a:pt x="10800" y="20619"/>
                </a:cubicBezTo>
                <a:moveTo>
                  <a:pt x="20594" y="10309"/>
                </a:moveTo>
                <a:lnTo>
                  <a:pt x="11985" y="10309"/>
                </a:lnTo>
                <a:lnTo>
                  <a:pt x="18071" y="4223"/>
                </a:lnTo>
                <a:cubicBezTo>
                  <a:pt x="19541" y="5852"/>
                  <a:pt x="20477" y="7971"/>
                  <a:pt x="20594" y="10309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4" name="Shape 2546"/>
          <p:cNvSpPr/>
          <p:nvPr/>
        </p:nvSpPr>
        <p:spPr>
          <a:xfrm>
            <a:off x="1404572" y="3048099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" name="Shape 2547"/>
          <p:cNvSpPr/>
          <p:nvPr/>
        </p:nvSpPr>
        <p:spPr>
          <a:xfrm>
            <a:off x="1937833" y="302270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" name="Shape 2548"/>
          <p:cNvSpPr/>
          <p:nvPr/>
        </p:nvSpPr>
        <p:spPr>
          <a:xfrm>
            <a:off x="2471094" y="3130628"/>
            <a:ext cx="279328" cy="634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5" y="17280"/>
                </a:moveTo>
                <a:cubicBezTo>
                  <a:pt x="18332" y="17280"/>
                  <a:pt x="17673" y="14380"/>
                  <a:pt x="17673" y="10800"/>
                </a:cubicBezTo>
                <a:cubicBezTo>
                  <a:pt x="17673" y="7224"/>
                  <a:pt x="18332" y="4320"/>
                  <a:pt x="19145" y="4320"/>
                </a:cubicBezTo>
                <a:cubicBezTo>
                  <a:pt x="19959" y="4320"/>
                  <a:pt x="20618" y="7224"/>
                  <a:pt x="20618" y="10800"/>
                </a:cubicBezTo>
                <a:cubicBezTo>
                  <a:pt x="20618" y="14380"/>
                  <a:pt x="19959" y="17280"/>
                  <a:pt x="19145" y="17280"/>
                </a:cubicBezTo>
                <a:moveTo>
                  <a:pt x="19145" y="0"/>
                </a:moveTo>
                <a:cubicBezTo>
                  <a:pt x="17790" y="0"/>
                  <a:pt x="16691" y="4837"/>
                  <a:pt x="16691" y="10800"/>
                </a:cubicBezTo>
                <a:cubicBezTo>
                  <a:pt x="16691" y="16766"/>
                  <a:pt x="17790" y="21600"/>
                  <a:pt x="19145" y="21600"/>
                </a:cubicBezTo>
                <a:cubicBezTo>
                  <a:pt x="20501" y="21600"/>
                  <a:pt x="21600" y="16766"/>
                  <a:pt x="21600" y="10800"/>
                </a:cubicBezTo>
                <a:cubicBezTo>
                  <a:pt x="21600" y="4837"/>
                  <a:pt x="20501" y="0"/>
                  <a:pt x="19145" y="0"/>
                </a:cubicBezTo>
                <a:moveTo>
                  <a:pt x="10800" y="17280"/>
                </a:moveTo>
                <a:cubicBezTo>
                  <a:pt x="9986" y="17280"/>
                  <a:pt x="9327" y="14380"/>
                  <a:pt x="9327" y="10800"/>
                </a:cubicBezTo>
                <a:cubicBezTo>
                  <a:pt x="9327" y="7224"/>
                  <a:pt x="9986" y="4320"/>
                  <a:pt x="10800" y="4320"/>
                </a:cubicBezTo>
                <a:cubicBezTo>
                  <a:pt x="11614" y="4320"/>
                  <a:pt x="12273" y="7224"/>
                  <a:pt x="12273" y="10800"/>
                </a:cubicBezTo>
                <a:cubicBezTo>
                  <a:pt x="12273" y="14380"/>
                  <a:pt x="11614" y="17280"/>
                  <a:pt x="10800" y="17280"/>
                </a:cubicBezTo>
                <a:moveTo>
                  <a:pt x="10800" y="0"/>
                </a:moveTo>
                <a:cubicBezTo>
                  <a:pt x="9444" y="0"/>
                  <a:pt x="8345" y="4837"/>
                  <a:pt x="8345" y="10800"/>
                </a:cubicBezTo>
                <a:cubicBezTo>
                  <a:pt x="8345" y="16766"/>
                  <a:pt x="9444" y="21600"/>
                  <a:pt x="10800" y="21600"/>
                </a:cubicBezTo>
                <a:cubicBezTo>
                  <a:pt x="12156" y="21600"/>
                  <a:pt x="13255" y="16766"/>
                  <a:pt x="13255" y="10800"/>
                </a:cubicBezTo>
                <a:cubicBezTo>
                  <a:pt x="13255" y="4837"/>
                  <a:pt x="12156" y="0"/>
                  <a:pt x="10800" y="0"/>
                </a:cubicBezTo>
                <a:moveTo>
                  <a:pt x="2455" y="17280"/>
                </a:moveTo>
                <a:cubicBezTo>
                  <a:pt x="1641" y="17280"/>
                  <a:pt x="982" y="14380"/>
                  <a:pt x="982" y="10800"/>
                </a:cubicBezTo>
                <a:cubicBezTo>
                  <a:pt x="982" y="7224"/>
                  <a:pt x="1641" y="4320"/>
                  <a:pt x="2455" y="4320"/>
                </a:cubicBezTo>
                <a:cubicBezTo>
                  <a:pt x="3268" y="4320"/>
                  <a:pt x="3927" y="7224"/>
                  <a:pt x="3927" y="10800"/>
                </a:cubicBezTo>
                <a:cubicBezTo>
                  <a:pt x="3927" y="14380"/>
                  <a:pt x="3268" y="17280"/>
                  <a:pt x="2455" y="17280"/>
                </a:cubicBezTo>
                <a:moveTo>
                  <a:pt x="2455" y="0"/>
                </a:moveTo>
                <a:cubicBezTo>
                  <a:pt x="1099" y="0"/>
                  <a:pt x="0" y="4837"/>
                  <a:pt x="0" y="10800"/>
                </a:cubicBezTo>
                <a:cubicBezTo>
                  <a:pt x="0" y="16766"/>
                  <a:pt x="1099" y="21600"/>
                  <a:pt x="2455" y="21600"/>
                </a:cubicBezTo>
                <a:cubicBezTo>
                  <a:pt x="3811" y="21600"/>
                  <a:pt x="4909" y="16766"/>
                  <a:pt x="4909" y="10800"/>
                </a:cubicBezTo>
                <a:cubicBezTo>
                  <a:pt x="4909" y="4837"/>
                  <a:pt x="3811" y="0"/>
                  <a:pt x="2455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" name="Shape 2549"/>
          <p:cNvSpPr/>
          <p:nvPr/>
        </p:nvSpPr>
        <p:spPr>
          <a:xfrm>
            <a:off x="3004355" y="302270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1291"/>
                </a:moveTo>
                <a:cubicBezTo>
                  <a:pt x="10529" y="11291"/>
                  <a:pt x="10309" y="11072"/>
                  <a:pt x="10309" y="10800"/>
                </a:cubicBezTo>
                <a:cubicBezTo>
                  <a:pt x="10309" y="10529"/>
                  <a:pt x="10529" y="10309"/>
                  <a:pt x="10800" y="10309"/>
                </a:cubicBezTo>
                <a:cubicBezTo>
                  <a:pt x="11071" y="10309"/>
                  <a:pt x="11291" y="10529"/>
                  <a:pt x="11291" y="10800"/>
                </a:cubicBezTo>
                <a:cubicBezTo>
                  <a:pt x="11291" y="11072"/>
                  <a:pt x="11071" y="11291"/>
                  <a:pt x="10800" y="11291"/>
                </a:cubicBezTo>
                <a:moveTo>
                  <a:pt x="10800" y="9327"/>
                </a:moveTo>
                <a:cubicBezTo>
                  <a:pt x="9986" y="9327"/>
                  <a:pt x="9327" y="9987"/>
                  <a:pt x="9327" y="10800"/>
                </a:cubicBezTo>
                <a:cubicBezTo>
                  <a:pt x="9327" y="11614"/>
                  <a:pt x="9986" y="12273"/>
                  <a:pt x="10800" y="12273"/>
                </a:cubicBezTo>
                <a:cubicBezTo>
                  <a:pt x="11614" y="12273"/>
                  <a:pt x="12273" y="11614"/>
                  <a:pt x="12273" y="10800"/>
                </a:cubicBezTo>
                <a:cubicBezTo>
                  <a:pt x="12273" y="9987"/>
                  <a:pt x="11614" y="9327"/>
                  <a:pt x="10800" y="9327"/>
                </a:cubicBezTo>
                <a:moveTo>
                  <a:pt x="5400" y="11291"/>
                </a:moveTo>
                <a:cubicBezTo>
                  <a:pt x="5129" y="11291"/>
                  <a:pt x="4909" y="11072"/>
                  <a:pt x="4909" y="10800"/>
                </a:cubicBezTo>
                <a:cubicBezTo>
                  <a:pt x="4909" y="10529"/>
                  <a:pt x="5129" y="10309"/>
                  <a:pt x="5400" y="10309"/>
                </a:cubicBezTo>
                <a:cubicBezTo>
                  <a:pt x="5671" y="10309"/>
                  <a:pt x="5891" y="10529"/>
                  <a:pt x="5891" y="10800"/>
                </a:cubicBezTo>
                <a:cubicBezTo>
                  <a:pt x="5891" y="11072"/>
                  <a:pt x="5671" y="11291"/>
                  <a:pt x="5400" y="11291"/>
                </a:cubicBezTo>
                <a:moveTo>
                  <a:pt x="5400" y="9327"/>
                </a:moveTo>
                <a:cubicBezTo>
                  <a:pt x="4586" y="9327"/>
                  <a:pt x="3927" y="9987"/>
                  <a:pt x="3927" y="10800"/>
                </a:cubicBezTo>
                <a:cubicBezTo>
                  <a:pt x="3927" y="11614"/>
                  <a:pt x="4586" y="12273"/>
                  <a:pt x="5400" y="12273"/>
                </a:cubicBezTo>
                <a:cubicBezTo>
                  <a:pt x="6214" y="12273"/>
                  <a:pt x="6873" y="11614"/>
                  <a:pt x="6873" y="10800"/>
                </a:cubicBezTo>
                <a:cubicBezTo>
                  <a:pt x="6873" y="9987"/>
                  <a:pt x="6214" y="9327"/>
                  <a:pt x="5400" y="9327"/>
                </a:cubicBezTo>
                <a:moveTo>
                  <a:pt x="16200" y="11291"/>
                </a:moveTo>
                <a:cubicBezTo>
                  <a:pt x="15929" y="11291"/>
                  <a:pt x="15709" y="11072"/>
                  <a:pt x="15709" y="10800"/>
                </a:cubicBezTo>
                <a:cubicBezTo>
                  <a:pt x="15709" y="10529"/>
                  <a:pt x="15929" y="10309"/>
                  <a:pt x="16200" y="10309"/>
                </a:cubicBezTo>
                <a:cubicBezTo>
                  <a:pt x="16471" y="10309"/>
                  <a:pt x="16691" y="10529"/>
                  <a:pt x="16691" y="10800"/>
                </a:cubicBezTo>
                <a:cubicBezTo>
                  <a:pt x="16691" y="11072"/>
                  <a:pt x="16471" y="11291"/>
                  <a:pt x="16200" y="11291"/>
                </a:cubicBezTo>
                <a:moveTo>
                  <a:pt x="16200" y="9327"/>
                </a:moveTo>
                <a:cubicBezTo>
                  <a:pt x="15386" y="9327"/>
                  <a:pt x="14727" y="9987"/>
                  <a:pt x="14727" y="10800"/>
                </a:cubicBezTo>
                <a:cubicBezTo>
                  <a:pt x="14727" y="11614"/>
                  <a:pt x="15386" y="12273"/>
                  <a:pt x="16200" y="12273"/>
                </a:cubicBezTo>
                <a:cubicBezTo>
                  <a:pt x="17014" y="12273"/>
                  <a:pt x="17673" y="11614"/>
                  <a:pt x="17673" y="10800"/>
                </a:cubicBezTo>
                <a:cubicBezTo>
                  <a:pt x="17673" y="9987"/>
                  <a:pt x="17014" y="9327"/>
                  <a:pt x="16200" y="93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" name="Shape 2550"/>
          <p:cNvSpPr/>
          <p:nvPr/>
        </p:nvSpPr>
        <p:spPr>
          <a:xfrm>
            <a:off x="3537616" y="302270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" name="Shape 2551"/>
          <p:cNvSpPr/>
          <p:nvPr/>
        </p:nvSpPr>
        <p:spPr>
          <a:xfrm>
            <a:off x="4070877" y="302270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0" name="Shape 2552"/>
          <p:cNvSpPr/>
          <p:nvPr/>
        </p:nvSpPr>
        <p:spPr>
          <a:xfrm>
            <a:off x="4604138" y="3035402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1" name="Shape 2553"/>
          <p:cNvSpPr/>
          <p:nvPr/>
        </p:nvSpPr>
        <p:spPr>
          <a:xfrm>
            <a:off x="5137399" y="3035402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8100"/>
                </a:moveTo>
                <a:cubicBezTo>
                  <a:pt x="14896" y="8100"/>
                  <a:pt x="14236" y="8826"/>
                  <a:pt x="14236" y="9720"/>
                </a:cubicBezTo>
                <a:cubicBezTo>
                  <a:pt x="14236" y="10615"/>
                  <a:pt x="14896" y="11340"/>
                  <a:pt x="15709" y="11340"/>
                </a:cubicBezTo>
                <a:cubicBezTo>
                  <a:pt x="16522" y="11340"/>
                  <a:pt x="17182" y="10615"/>
                  <a:pt x="17182" y="9720"/>
                </a:cubicBezTo>
                <a:cubicBezTo>
                  <a:pt x="17182" y="8826"/>
                  <a:pt x="16522" y="8100"/>
                  <a:pt x="15709" y="8100"/>
                </a:cubicBezTo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  <a:moveTo>
                  <a:pt x="10800" y="8100"/>
                </a:moveTo>
                <a:cubicBezTo>
                  <a:pt x="9987" y="8100"/>
                  <a:pt x="9327" y="8826"/>
                  <a:pt x="9327" y="9720"/>
                </a:cubicBezTo>
                <a:cubicBezTo>
                  <a:pt x="9327" y="10615"/>
                  <a:pt x="9987" y="11340"/>
                  <a:pt x="10800" y="11340"/>
                </a:cubicBezTo>
                <a:cubicBezTo>
                  <a:pt x="11613" y="11340"/>
                  <a:pt x="12273" y="10615"/>
                  <a:pt x="12273" y="9720"/>
                </a:cubicBezTo>
                <a:cubicBezTo>
                  <a:pt x="12273" y="8826"/>
                  <a:pt x="11613" y="8100"/>
                  <a:pt x="10800" y="8100"/>
                </a:cubicBezTo>
                <a:moveTo>
                  <a:pt x="5891" y="8100"/>
                </a:moveTo>
                <a:cubicBezTo>
                  <a:pt x="5078" y="8100"/>
                  <a:pt x="4418" y="8826"/>
                  <a:pt x="4418" y="9720"/>
                </a:cubicBezTo>
                <a:cubicBezTo>
                  <a:pt x="4418" y="10615"/>
                  <a:pt x="5078" y="11340"/>
                  <a:pt x="5891" y="11340"/>
                </a:cubicBezTo>
                <a:cubicBezTo>
                  <a:pt x="6704" y="11340"/>
                  <a:pt x="7364" y="10615"/>
                  <a:pt x="7364" y="9720"/>
                </a:cubicBezTo>
                <a:cubicBezTo>
                  <a:pt x="7364" y="8826"/>
                  <a:pt x="6704" y="8100"/>
                  <a:pt x="5891" y="81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554"/>
          <p:cNvSpPr/>
          <p:nvPr/>
        </p:nvSpPr>
        <p:spPr>
          <a:xfrm>
            <a:off x="5670660" y="3035402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3" name="Shape 2555"/>
          <p:cNvSpPr/>
          <p:nvPr/>
        </p:nvSpPr>
        <p:spPr>
          <a:xfrm>
            <a:off x="871311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35"/>
                  <a:pt x="19650" y="15637"/>
                  <a:pt x="18073" y="1737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8266"/>
                  <a:pt x="1950" y="5963"/>
                  <a:pt x="3527" y="4221"/>
                </a:cubicBezTo>
                <a:lnTo>
                  <a:pt x="17379" y="18073"/>
                </a:lnTo>
                <a:cubicBezTo>
                  <a:pt x="15637" y="19650"/>
                  <a:pt x="13334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4" name="Shape 2556"/>
          <p:cNvSpPr/>
          <p:nvPr/>
        </p:nvSpPr>
        <p:spPr>
          <a:xfrm>
            <a:off x="1404572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874" y="5396"/>
                </a:moveTo>
                <a:cubicBezTo>
                  <a:pt x="11493" y="5396"/>
                  <a:pt x="11166" y="5519"/>
                  <a:pt x="10894" y="5766"/>
                </a:cubicBezTo>
                <a:cubicBezTo>
                  <a:pt x="10621" y="6013"/>
                  <a:pt x="10484" y="6310"/>
                  <a:pt x="10484" y="6658"/>
                </a:cubicBezTo>
                <a:cubicBezTo>
                  <a:pt x="10484" y="7005"/>
                  <a:pt x="10621" y="7301"/>
                  <a:pt x="10894" y="7545"/>
                </a:cubicBezTo>
                <a:cubicBezTo>
                  <a:pt x="11166" y="7790"/>
                  <a:pt x="11493" y="7912"/>
                  <a:pt x="11874" y="7912"/>
                </a:cubicBezTo>
                <a:cubicBezTo>
                  <a:pt x="12255" y="7912"/>
                  <a:pt x="12581" y="7790"/>
                  <a:pt x="12852" y="7545"/>
                </a:cubicBezTo>
                <a:cubicBezTo>
                  <a:pt x="13122" y="7301"/>
                  <a:pt x="13257" y="7005"/>
                  <a:pt x="13257" y="6658"/>
                </a:cubicBezTo>
                <a:cubicBezTo>
                  <a:pt x="13257" y="6310"/>
                  <a:pt x="13122" y="6013"/>
                  <a:pt x="12852" y="5766"/>
                </a:cubicBezTo>
                <a:cubicBezTo>
                  <a:pt x="12581" y="5519"/>
                  <a:pt x="12255" y="5396"/>
                  <a:pt x="11874" y="5396"/>
                </a:cubicBezTo>
                <a:moveTo>
                  <a:pt x="12242" y="15228"/>
                </a:moveTo>
                <a:cubicBezTo>
                  <a:pt x="11942" y="15228"/>
                  <a:pt x="11730" y="15180"/>
                  <a:pt x="11608" y="15083"/>
                </a:cubicBezTo>
                <a:cubicBezTo>
                  <a:pt x="11486" y="14987"/>
                  <a:pt x="11425" y="14807"/>
                  <a:pt x="11425" y="14542"/>
                </a:cubicBezTo>
                <a:cubicBezTo>
                  <a:pt x="11425" y="14436"/>
                  <a:pt x="11444" y="14281"/>
                  <a:pt x="11482" y="14076"/>
                </a:cubicBezTo>
                <a:cubicBezTo>
                  <a:pt x="11519" y="13870"/>
                  <a:pt x="11562" y="13687"/>
                  <a:pt x="11609" y="13527"/>
                </a:cubicBezTo>
                <a:lnTo>
                  <a:pt x="12189" y="11532"/>
                </a:lnTo>
                <a:cubicBezTo>
                  <a:pt x="12246" y="11349"/>
                  <a:pt x="12284" y="11148"/>
                  <a:pt x="12306" y="10929"/>
                </a:cubicBezTo>
                <a:cubicBezTo>
                  <a:pt x="12327" y="10709"/>
                  <a:pt x="12337" y="10557"/>
                  <a:pt x="12337" y="10469"/>
                </a:cubicBezTo>
                <a:cubicBezTo>
                  <a:pt x="12337" y="10049"/>
                  <a:pt x="12185" y="9707"/>
                  <a:pt x="11882" y="9444"/>
                </a:cubicBezTo>
                <a:cubicBezTo>
                  <a:pt x="11578" y="9182"/>
                  <a:pt x="11146" y="9050"/>
                  <a:pt x="10586" y="9050"/>
                </a:cubicBezTo>
                <a:cubicBezTo>
                  <a:pt x="10275" y="9050"/>
                  <a:pt x="9945" y="9104"/>
                  <a:pt x="9597" y="9211"/>
                </a:cubicBezTo>
                <a:cubicBezTo>
                  <a:pt x="9248" y="9319"/>
                  <a:pt x="8884" y="9448"/>
                  <a:pt x="8502" y="9599"/>
                </a:cubicBezTo>
                <a:lnTo>
                  <a:pt x="8347" y="10216"/>
                </a:lnTo>
                <a:cubicBezTo>
                  <a:pt x="8460" y="10175"/>
                  <a:pt x="8595" y="10131"/>
                  <a:pt x="8753" y="10085"/>
                </a:cubicBezTo>
                <a:cubicBezTo>
                  <a:pt x="8911" y="10040"/>
                  <a:pt x="9066" y="10017"/>
                  <a:pt x="9217" y="10017"/>
                </a:cubicBezTo>
                <a:cubicBezTo>
                  <a:pt x="9524" y="10017"/>
                  <a:pt x="9731" y="10068"/>
                  <a:pt x="9839" y="10168"/>
                </a:cubicBezTo>
                <a:cubicBezTo>
                  <a:pt x="9948" y="10269"/>
                  <a:pt x="10002" y="10447"/>
                  <a:pt x="10002" y="10703"/>
                </a:cubicBezTo>
                <a:cubicBezTo>
                  <a:pt x="10002" y="10844"/>
                  <a:pt x="9985" y="11001"/>
                  <a:pt x="9949" y="11172"/>
                </a:cubicBezTo>
                <a:cubicBezTo>
                  <a:pt x="9914" y="11343"/>
                  <a:pt x="9870" y="11526"/>
                  <a:pt x="9818" y="11717"/>
                </a:cubicBezTo>
                <a:lnTo>
                  <a:pt x="9235" y="13719"/>
                </a:lnTo>
                <a:cubicBezTo>
                  <a:pt x="9184" y="13929"/>
                  <a:pt x="9146" y="14118"/>
                  <a:pt x="9123" y="14285"/>
                </a:cubicBezTo>
                <a:cubicBezTo>
                  <a:pt x="9100" y="14451"/>
                  <a:pt x="9088" y="14615"/>
                  <a:pt x="9088" y="14775"/>
                </a:cubicBezTo>
                <a:cubicBezTo>
                  <a:pt x="9088" y="15186"/>
                  <a:pt x="9244" y="15526"/>
                  <a:pt x="9556" y="15793"/>
                </a:cubicBezTo>
                <a:cubicBezTo>
                  <a:pt x="9869" y="16060"/>
                  <a:pt x="10308" y="16194"/>
                  <a:pt x="10872" y="16194"/>
                </a:cubicBezTo>
                <a:cubicBezTo>
                  <a:pt x="11239" y="16194"/>
                  <a:pt x="11561" y="16147"/>
                  <a:pt x="11839" y="16053"/>
                </a:cubicBezTo>
                <a:cubicBezTo>
                  <a:pt x="12117" y="15960"/>
                  <a:pt x="12488" y="15824"/>
                  <a:pt x="12954" y="15645"/>
                </a:cubicBezTo>
                <a:lnTo>
                  <a:pt x="13109" y="15028"/>
                </a:lnTo>
                <a:cubicBezTo>
                  <a:pt x="13029" y="15065"/>
                  <a:pt x="12900" y="15107"/>
                  <a:pt x="12721" y="15155"/>
                </a:cubicBezTo>
                <a:cubicBezTo>
                  <a:pt x="12543" y="15204"/>
                  <a:pt x="12383" y="15228"/>
                  <a:pt x="12242" y="1522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5" name="Shape 2557"/>
          <p:cNvSpPr/>
          <p:nvPr/>
        </p:nvSpPr>
        <p:spPr>
          <a:xfrm>
            <a:off x="1937833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91" y="6559"/>
                </a:moveTo>
                <a:cubicBezTo>
                  <a:pt x="12727" y="6341"/>
                  <a:pt x="12420" y="6172"/>
                  <a:pt x="12078" y="6058"/>
                </a:cubicBezTo>
                <a:cubicBezTo>
                  <a:pt x="11737" y="5946"/>
                  <a:pt x="11367" y="5889"/>
                  <a:pt x="10978" y="5889"/>
                </a:cubicBezTo>
                <a:cubicBezTo>
                  <a:pt x="10477" y="5889"/>
                  <a:pt x="10025" y="5967"/>
                  <a:pt x="9633" y="6120"/>
                </a:cubicBezTo>
                <a:cubicBezTo>
                  <a:pt x="9239" y="6275"/>
                  <a:pt x="8900" y="6494"/>
                  <a:pt x="8623" y="6771"/>
                </a:cubicBezTo>
                <a:cubicBezTo>
                  <a:pt x="8346" y="7049"/>
                  <a:pt x="8133" y="7392"/>
                  <a:pt x="7992" y="7788"/>
                </a:cubicBezTo>
                <a:cubicBezTo>
                  <a:pt x="7853" y="8180"/>
                  <a:pt x="7782" y="8620"/>
                  <a:pt x="7782" y="9096"/>
                </a:cubicBezTo>
                <a:lnTo>
                  <a:pt x="7782" y="9217"/>
                </a:lnTo>
                <a:lnTo>
                  <a:pt x="8880" y="9217"/>
                </a:lnTo>
                <a:lnTo>
                  <a:pt x="8877" y="9093"/>
                </a:lnTo>
                <a:cubicBezTo>
                  <a:pt x="8868" y="8767"/>
                  <a:pt x="8908" y="8461"/>
                  <a:pt x="8993" y="8187"/>
                </a:cubicBezTo>
                <a:cubicBezTo>
                  <a:pt x="9079" y="7914"/>
                  <a:pt x="9207" y="7675"/>
                  <a:pt x="9377" y="7473"/>
                </a:cubicBezTo>
                <a:cubicBezTo>
                  <a:pt x="9545" y="7274"/>
                  <a:pt x="9762" y="7115"/>
                  <a:pt x="10024" y="7000"/>
                </a:cubicBezTo>
                <a:cubicBezTo>
                  <a:pt x="10287" y="6884"/>
                  <a:pt x="10594" y="6827"/>
                  <a:pt x="10937" y="6827"/>
                </a:cubicBezTo>
                <a:cubicBezTo>
                  <a:pt x="11182" y="6827"/>
                  <a:pt x="11418" y="6868"/>
                  <a:pt x="11639" y="6950"/>
                </a:cubicBezTo>
                <a:cubicBezTo>
                  <a:pt x="11858" y="7032"/>
                  <a:pt x="12053" y="7146"/>
                  <a:pt x="12218" y="7289"/>
                </a:cubicBezTo>
                <a:cubicBezTo>
                  <a:pt x="12381" y="7431"/>
                  <a:pt x="12512" y="7605"/>
                  <a:pt x="12609" y="7808"/>
                </a:cubicBezTo>
                <a:cubicBezTo>
                  <a:pt x="12704" y="8011"/>
                  <a:pt x="12752" y="8236"/>
                  <a:pt x="12752" y="8478"/>
                </a:cubicBezTo>
                <a:cubicBezTo>
                  <a:pt x="12752" y="8797"/>
                  <a:pt x="12674" y="9089"/>
                  <a:pt x="12519" y="9350"/>
                </a:cubicBezTo>
                <a:cubicBezTo>
                  <a:pt x="12359" y="9618"/>
                  <a:pt x="12154" y="9865"/>
                  <a:pt x="11913" y="10082"/>
                </a:cubicBezTo>
                <a:cubicBezTo>
                  <a:pt x="11624" y="10337"/>
                  <a:pt x="11374" y="10568"/>
                  <a:pt x="11170" y="10771"/>
                </a:cubicBezTo>
                <a:cubicBezTo>
                  <a:pt x="10959" y="10979"/>
                  <a:pt x="10789" y="11200"/>
                  <a:pt x="10662" y="11428"/>
                </a:cubicBezTo>
                <a:cubicBezTo>
                  <a:pt x="10534" y="11657"/>
                  <a:pt x="10441" y="11916"/>
                  <a:pt x="10385" y="12199"/>
                </a:cubicBezTo>
                <a:cubicBezTo>
                  <a:pt x="10329" y="12478"/>
                  <a:pt x="10305" y="12827"/>
                  <a:pt x="10315" y="13237"/>
                </a:cubicBezTo>
                <a:lnTo>
                  <a:pt x="10318" y="13355"/>
                </a:lnTo>
                <a:lnTo>
                  <a:pt x="11407" y="13355"/>
                </a:lnTo>
                <a:lnTo>
                  <a:pt x="11410" y="13237"/>
                </a:lnTo>
                <a:cubicBezTo>
                  <a:pt x="11418" y="12838"/>
                  <a:pt x="11436" y="12531"/>
                  <a:pt x="11463" y="12322"/>
                </a:cubicBezTo>
                <a:cubicBezTo>
                  <a:pt x="11488" y="12125"/>
                  <a:pt x="11538" y="11956"/>
                  <a:pt x="11611" y="11821"/>
                </a:cubicBezTo>
                <a:cubicBezTo>
                  <a:pt x="11687" y="11684"/>
                  <a:pt x="11803" y="11541"/>
                  <a:pt x="11959" y="11399"/>
                </a:cubicBezTo>
                <a:cubicBezTo>
                  <a:pt x="12127" y="11245"/>
                  <a:pt x="12351" y="11031"/>
                  <a:pt x="12630" y="10762"/>
                </a:cubicBezTo>
                <a:cubicBezTo>
                  <a:pt x="12979" y="10441"/>
                  <a:pt x="13270" y="10102"/>
                  <a:pt x="13495" y="9753"/>
                </a:cubicBezTo>
                <a:cubicBezTo>
                  <a:pt x="13729" y="9393"/>
                  <a:pt x="13847" y="8952"/>
                  <a:pt x="13847" y="8439"/>
                </a:cubicBezTo>
                <a:cubicBezTo>
                  <a:pt x="13847" y="8038"/>
                  <a:pt x="13770" y="7675"/>
                  <a:pt x="13618" y="7362"/>
                </a:cubicBezTo>
                <a:cubicBezTo>
                  <a:pt x="13467" y="7050"/>
                  <a:pt x="13256" y="6780"/>
                  <a:pt x="12991" y="6559"/>
                </a:cubicBezTo>
                <a:moveTo>
                  <a:pt x="10179" y="15706"/>
                </a:moveTo>
                <a:lnTo>
                  <a:pt x="11558" y="15706"/>
                </a:lnTo>
                <a:lnTo>
                  <a:pt x="11558" y="14072"/>
                </a:lnTo>
                <a:lnTo>
                  <a:pt x="10179" y="14072"/>
                </a:lnTo>
                <a:cubicBezTo>
                  <a:pt x="10179" y="14072"/>
                  <a:pt x="10179" y="15706"/>
                  <a:pt x="10179" y="15706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6" name="Shape 2558"/>
          <p:cNvSpPr/>
          <p:nvPr/>
        </p:nvSpPr>
        <p:spPr>
          <a:xfrm>
            <a:off x="2471094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782" y="5891"/>
                </a:moveTo>
                <a:lnTo>
                  <a:pt x="9818" y="5891"/>
                </a:lnTo>
                <a:cubicBezTo>
                  <a:pt x="9547" y="5891"/>
                  <a:pt x="9327" y="6111"/>
                  <a:pt x="9327" y="6382"/>
                </a:cubicBezTo>
                <a:cubicBezTo>
                  <a:pt x="9327" y="6394"/>
                  <a:pt x="9334" y="6405"/>
                  <a:pt x="9334" y="6417"/>
                </a:cubicBezTo>
                <a:lnTo>
                  <a:pt x="9328" y="6417"/>
                </a:lnTo>
                <a:lnTo>
                  <a:pt x="9819" y="12308"/>
                </a:lnTo>
                <a:lnTo>
                  <a:pt x="9825" y="12307"/>
                </a:lnTo>
                <a:cubicBezTo>
                  <a:pt x="9844" y="12562"/>
                  <a:pt x="10050" y="12764"/>
                  <a:pt x="10309" y="12764"/>
                </a:cubicBezTo>
                <a:lnTo>
                  <a:pt x="11291" y="12764"/>
                </a:lnTo>
                <a:cubicBezTo>
                  <a:pt x="11550" y="12764"/>
                  <a:pt x="11756" y="12562"/>
                  <a:pt x="11775" y="12307"/>
                </a:cubicBezTo>
                <a:lnTo>
                  <a:pt x="11781" y="12308"/>
                </a:lnTo>
                <a:lnTo>
                  <a:pt x="12272" y="6417"/>
                </a:lnTo>
                <a:lnTo>
                  <a:pt x="12266" y="6417"/>
                </a:lnTo>
                <a:cubicBezTo>
                  <a:pt x="12267" y="6405"/>
                  <a:pt x="12273" y="6394"/>
                  <a:pt x="12273" y="6382"/>
                </a:cubicBezTo>
                <a:cubicBezTo>
                  <a:pt x="12273" y="6111"/>
                  <a:pt x="12053" y="5891"/>
                  <a:pt x="11782" y="5891"/>
                </a:cubicBezTo>
                <a:moveTo>
                  <a:pt x="10800" y="13745"/>
                </a:moveTo>
                <a:cubicBezTo>
                  <a:pt x="10258" y="13745"/>
                  <a:pt x="9818" y="14186"/>
                  <a:pt x="9818" y="14727"/>
                </a:cubicBezTo>
                <a:cubicBezTo>
                  <a:pt x="9818" y="15269"/>
                  <a:pt x="10258" y="15709"/>
                  <a:pt x="10800" y="15709"/>
                </a:cubicBezTo>
                <a:cubicBezTo>
                  <a:pt x="11342" y="15709"/>
                  <a:pt x="11782" y="15269"/>
                  <a:pt x="11782" y="14727"/>
                </a:cubicBezTo>
                <a:cubicBezTo>
                  <a:pt x="11782" y="14186"/>
                  <a:pt x="11342" y="13745"/>
                  <a:pt x="10800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7" name="Shape 2559"/>
          <p:cNvSpPr/>
          <p:nvPr/>
        </p:nvSpPr>
        <p:spPr>
          <a:xfrm>
            <a:off x="3004355" y="3581360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0"/>
                  <a:pt x="982" y="16800"/>
                </a:cubicBezTo>
                <a:lnTo>
                  <a:pt x="2455" y="16800"/>
                </a:lnTo>
                <a:cubicBezTo>
                  <a:pt x="2725" y="16800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20618" y="20400"/>
                </a:move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8" name="Shape 2560"/>
          <p:cNvSpPr/>
          <p:nvPr/>
        </p:nvSpPr>
        <p:spPr>
          <a:xfrm>
            <a:off x="3537616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3745"/>
                </a:moveTo>
                <a:cubicBezTo>
                  <a:pt x="2726" y="13745"/>
                  <a:pt x="2945" y="13526"/>
                  <a:pt x="2945" y="13255"/>
                </a:cubicBezTo>
                <a:cubicBezTo>
                  <a:pt x="2945" y="12984"/>
                  <a:pt x="2726" y="12764"/>
                  <a:pt x="2455" y="12764"/>
                </a:cubicBezTo>
                <a:lnTo>
                  <a:pt x="982" y="12764"/>
                </a:lnTo>
                <a:lnTo>
                  <a:pt x="982" y="982"/>
                </a:lnTo>
                <a:lnTo>
                  <a:pt x="16691" y="982"/>
                </a:lnTo>
                <a:lnTo>
                  <a:pt x="16691" y="2455"/>
                </a:lnTo>
                <a:cubicBezTo>
                  <a:pt x="16691" y="2726"/>
                  <a:pt x="16910" y="2945"/>
                  <a:pt x="17182" y="2945"/>
                </a:cubicBezTo>
                <a:cubicBezTo>
                  <a:pt x="17453" y="2945"/>
                  <a:pt x="17673" y="2726"/>
                  <a:pt x="17673" y="2455"/>
                </a:cubicBezTo>
                <a:lnTo>
                  <a:pt x="17673" y="982"/>
                </a:lnTo>
                <a:cubicBezTo>
                  <a:pt x="17673" y="440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cubicBezTo>
                  <a:pt x="0" y="17233"/>
                  <a:pt x="440" y="17673"/>
                  <a:pt x="982" y="17673"/>
                </a:cubicBezTo>
                <a:lnTo>
                  <a:pt x="2455" y="17673"/>
                </a:lnTo>
                <a:cubicBezTo>
                  <a:pt x="2726" y="17673"/>
                  <a:pt x="2945" y="17453"/>
                  <a:pt x="2945" y="17182"/>
                </a:cubicBezTo>
                <a:cubicBezTo>
                  <a:pt x="2945" y="16911"/>
                  <a:pt x="2726" y="16691"/>
                  <a:pt x="2455" y="16691"/>
                </a:cubicBezTo>
                <a:lnTo>
                  <a:pt x="982" y="16691"/>
                </a:lnTo>
                <a:lnTo>
                  <a:pt x="982" y="13745"/>
                </a:lnTo>
                <a:cubicBezTo>
                  <a:pt x="982" y="13745"/>
                  <a:pt x="2455" y="13745"/>
                  <a:pt x="2455" y="13745"/>
                </a:cubicBezTo>
                <a:close/>
                <a:moveTo>
                  <a:pt x="20618" y="16691"/>
                </a:moveTo>
                <a:lnTo>
                  <a:pt x="4909" y="16691"/>
                </a:lnTo>
                <a:lnTo>
                  <a:pt x="4909" y="4909"/>
                </a:lnTo>
                <a:lnTo>
                  <a:pt x="20618" y="4909"/>
                </a:lnTo>
                <a:cubicBezTo>
                  <a:pt x="20618" y="4909"/>
                  <a:pt x="20618" y="16691"/>
                  <a:pt x="20618" y="16691"/>
                </a:cubicBezTo>
                <a:close/>
                <a:moveTo>
                  <a:pt x="20618" y="20618"/>
                </a:moveTo>
                <a:lnTo>
                  <a:pt x="4909" y="20618"/>
                </a:lnTo>
                <a:lnTo>
                  <a:pt x="4909" y="17673"/>
                </a:lnTo>
                <a:lnTo>
                  <a:pt x="20618" y="17673"/>
                </a:lnTo>
                <a:cubicBezTo>
                  <a:pt x="20618" y="17673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4909" y="3927"/>
                </a:lnTo>
                <a:cubicBezTo>
                  <a:pt x="4367" y="3927"/>
                  <a:pt x="3927" y="4367"/>
                  <a:pt x="3927" y="4909"/>
                </a:cubicBezTo>
                <a:lnTo>
                  <a:pt x="3927" y="20618"/>
                </a:lnTo>
                <a:cubicBezTo>
                  <a:pt x="3927" y="21160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9" name="Shape 2561"/>
          <p:cNvSpPr/>
          <p:nvPr/>
        </p:nvSpPr>
        <p:spPr>
          <a:xfrm>
            <a:off x="4070877" y="3581360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3600"/>
                </a:moveTo>
                <a:lnTo>
                  <a:pt x="19145" y="3600"/>
                </a:lnTo>
                <a:cubicBezTo>
                  <a:pt x="19417" y="3600"/>
                  <a:pt x="19636" y="3332"/>
                  <a:pt x="19636" y="3000"/>
                </a:cubicBezTo>
                <a:cubicBezTo>
                  <a:pt x="19636" y="2669"/>
                  <a:pt x="19417" y="2400"/>
                  <a:pt x="19145" y="2400"/>
                </a:cubicBezTo>
                <a:lnTo>
                  <a:pt x="2455" y="2400"/>
                </a:lnTo>
                <a:cubicBezTo>
                  <a:pt x="2183" y="2400"/>
                  <a:pt x="1964" y="2669"/>
                  <a:pt x="1964" y="3000"/>
                </a:cubicBezTo>
                <a:cubicBezTo>
                  <a:pt x="1964" y="3332"/>
                  <a:pt x="2183" y="3600"/>
                  <a:pt x="2455" y="3600"/>
                </a:cubicBezTo>
                <a:moveTo>
                  <a:pt x="20618" y="20400"/>
                </a:moveTo>
                <a:lnTo>
                  <a:pt x="982" y="20400"/>
                </a:lnTo>
                <a:lnTo>
                  <a:pt x="982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982" y="4800"/>
                </a:lnTo>
                <a:cubicBezTo>
                  <a:pt x="439" y="4800"/>
                  <a:pt x="0" y="5338"/>
                  <a:pt x="0" y="6000"/>
                </a:cubicBezTo>
                <a:lnTo>
                  <a:pt x="0" y="20400"/>
                </a:lnTo>
                <a:cubicBezTo>
                  <a:pt x="0" y="21062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4418" y="1200"/>
                </a:moveTo>
                <a:lnTo>
                  <a:pt x="17182" y="1200"/>
                </a:lnTo>
                <a:cubicBezTo>
                  <a:pt x="17453" y="1200"/>
                  <a:pt x="17673" y="932"/>
                  <a:pt x="17673" y="600"/>
                </a:cubicBezTo>
                <a:cubicBezTo>
                  <a:pt x="17673" y="269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269"/>
                  <a:pt x="3927" y="600"/>
                </a:cubicBezTo>
                <a:cubicBezTo>
                  <a:pt x="3927" y="932"/>
                  <a:pt x="4147" y="1200"/>
                  <a:pt x="4418" y="1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0" name="Shape 2562"/>
          <p:cNvSpPr/>
          <p:nvPr/>
        </p:nvSpPr>
        <p:spPr>
          <a:xfrm>
            <a:off x="4604138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1" y="20619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294" y="17673"/>
                </a:moveTo>
                <a:lnTo>
                  <a:pt x="8376" y="10732"/>
                </a:lnTo>
                <a:lnTo>
                  <a:pt x="10838" y="14425"/>
                </a:lnTo>
                <a:cubicBezTo>
                  <a:pt x="10862" y="14484"/>
                  <a:pt x="10898" y="14536"/>
                  <a:pt x="10942" y="14581"/>
                </a:cubicBezTo>
                <a:lnTo>
                  <a:pt x="10944" y="14583"/>
                </a:lnTo>
                <a:cubicBezTo>
                  <a:pt x="11033" y="14673"/>
                  <a:pt x="11155" y="14727"/>
                  <a:pt x="11291" y="14727"/>
                </a:cubicBezTo>
                <a:cubicBezTo>
                  <a:pt x="11427" y="14727"/>
                  <a:pt x="11549" y="14673"/>
                  <a:pt x="11638" y="14583"/>
                </a:cubicBezTo>
                <a:lnTo>
                  <a:pt x="13686" y="12536"/>
                </a:lnTo>
                <a:lnTo>
                  <a:pt x="17242" y="17673"/>
                </a:lnTo>
                <a:cubicBezTo>
                  <a:pt x="17242" y="17673"/>
                  <a:pt x="4294" y="17673"/>
                  <a:pt x="4294" y="17673"/>
                </a:cubicBezTo>
                <a:close/>
                <a:moveTo>
                  <a:pt x="18620" y="17982"/>
                </a:moveTo>
                <a:lnTo>
                  <a:pt x="18617" y="17978"/>
                </a:lnTo>
                <a:cubicBezTo>
                  <a:pt x="18590" y="17913"/>
                  <a:pt x="18551" y="17858"/>
                  <a:pt x="18501" y="17810"/>
                </a:cubicBezTo>
                <a:lnTo>
                  <a:pt x="14201" y="11600"/>
                </a:lnTo>
                <a:lnTo>
                  <a:pt x="14200" y="11601"/>
                </a:lnTo>
                <a:cubicBezTo>
                  <a:pt x="14127" y="11420"/>
                  <a:pt x="13952" y="11291"/>
                  <a:pt x="13745" y="11291"/>
                </a:cubicBezTo>
                <a:cubicBezTo>
                  <a:pt x="13610" y="11291"/>
                  <a:pt x="13488" y="11346"/>
                  <a:pt x="13398" y="11435"/>
                </a:cubicBezTo>
                <a:lnTo>
                  <a:pt x="11360" y="13473"/>
                </a:lnTo>
                <a:lnTo>
                  <a:pt x="8798" y="9630"/>
                </a:lnTo>
                <a:cubicBezTo>
                  <a:pt x="8724" y="9453"/>
                  <a:pt x="8550" y="9327"/>
                  <a:pt x="8345" y="9327"/>
                </a:cubicBezTo>
                <a:cubicBezTo>
                  <a:pt x="8175" y="9327"/>
                  <a:pt x="8033" y="9420"/>
                  <a:pt x="7945" y="9551"/>
                </a:cubicBezTo>
                <a:lnTo>
                  <a:pt x="7937" y="9546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8164" y="18655"/>
                </a:lnTo>
                <a:cubicBezTo>
                  <a:pt x="18435" y="18655"/>
                  <a:pt x="18655" y="18435"/>
                  <a:pt x="18655" y="18164"/>
                </a:cubicBezTo>
                <a:cubicBezTo>
                  <a:pt x="18655" y="18099"/>
                  <a:pt x="18640" y="18039"/>
                  <a:pt x="18618" y="17983"/>
                </a:cubicBezTo>
                <a:cubicBezTo>
                  <a:pt x="18618" y="17983"/>
                  <a:pt x="18620" y="17982"/>
                  <a:pt x="18620" y="17982"/>
                </a:cubicBezTo>
                <a:close/>
                <a:moveTo>
                  <a:pt x="5400" y="3927"/>
                </a:moveTo>
                <a:cubicBezTo>
                  <a:pt x="6213" y="3927"/>
                  <a:pt x="6873" y="4587"/>
                  <a:pt x="6873" y="5400"/>
                </a:cubicBezTo>
                <a:cubicBezTo>
                  <a:pt x="6873" y="6214"/>
                  <a:pt x="6213" y="6873"/>
                  <a:pt x="5400" y="6873"/>
                </a:cubicBezTo>
                <a:cubicBezTo>
                  <a:pt x="4587" y="6873"/>
                  <a:pt x="3927" y="6214"/>
                  <a:pt x="3927" y="5400"/>
                </a:cubicBezTo>
                <a:cubicBezTo>
                  <a:pt x="3927" y="4587"/>
                  <a:pt x="4587" y="3927"/>
                  <a:pt x="5400" y="3927"/>
                </a:cubicBezTo>
                <a:moveTo>
                  <a:pt x="5400" y="7855"/>
                </a:moveTo>
                <a:cubicBezTo>
                  <a:pt x="6756" y="7855"/>
                  <a:pt x="7855" y="6756"/>
                  <a:pt x="7855" y="5400"/>
                </a:cubicBezTo>
                <a:cubicBezTo>
                  <a:pt x="7855" y="4045"/>
                  <a:pt x="6756" y="2945"/>
                  <a:pt x="5400" y="2945"/>
                </a:cubicBezTo>
                <a:cubicBezTo>
                  <a:pt x="4044" y="2945"/>
                  <a:pt x="2945" y="4045"/>
                  <a:pt x="2945" y="5400"/>
                </a:cubicBezTo>
                <a:cubicBezTo>
                  <a:pt x="2945" y="6756"/>
                  <a:pt x="4044" y="7855"/>
                  <a:pt x="5400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1" name="Shape 2563"/>
          <p:cNvSpPr/>
          <p:nvPr/>
        </p:nvSpPr>
        <p:spPr>
          <a:xfrm>
            <a:off x="5137399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354" y="17673"/>
                </a:moveTo>
                <a:lnTo>
                  <a:pt x="7369" y="13149"/>
                </a:lnTo>
                <a:lnTo>
                  <a:pt x="8875" y="15407"/>
                </a:lnTo>
                <a:cubicBezTo>
                  <a:pt x="8949" y="15584"/>
                  <a:pt x="9123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1198" y="14042"/>
                </a:lnTo>
                <a:lnTo>
                  <a:pt x="13376" y="17673"/>
                </a:lnTo>
                <a:cubicBezTo>
                  <a:pt x="13376" y="17673"/>
                  <a:pt x="4354" y="17673"/>
                  <a:pt x="4354" y="17673"/>
                </a:cubicBezTo>
                <a:close/>
                <a:moveTo>
                  <a:pt x="14692" y="17982"/>
                </a:moveTo>
                <a:lnTo>
                  <a:pt x="14690" y="17977"/>
                </a:lnTo>
                <a:cubicBezTo>
                  <a:pt x="14685" y="17967"/>
                  <a:pt x="14677" y="17959"/>
                  <a:pt x="14673" y="17949"/>
                </a:cubicBezTo>
                <a:lnTo>
                  <a:pt x="11747" y="13073"/>
                </a:lnTo>
                <a:lnTo>
                  <a:pt x="11745" y="13073"/>
                </a:lnTo>
                <a:cubicBezTo>
                  <a:pt x="11673" y="12892"/>
                  <a:pt x="11498" y="12764"/>
                  <a:pt x="11291" y="12764"/>
                </a:cubicBezTo>
                <a:cubicBezTo>
                  <a:pt x="11155" y="12764"/>
                  <a:pt x="11033" y="12819"/>
                  <a:pt x="10944" y="12908"/>
                </a:cubicBezTo>
                <a:lnTo>
                  <a:pt x="9397" y="14454"/>
                </a:lnTo>
                <a:lnTo>
                  <a:pt x="7816" y="12084"/>
                </a:lnTo>
                <a:cubicBezTo>
                  <a:pt x="7742" y="11907"/>
                  <a:pt x="7568" y="11782"/>
                  <a:pt x="7364" y="11782"/>
                </a:cubicBezTo>
                <a:cubicBezTo>
                  <a:pt x="7193" y="11782"/>
                  <a:pt x="7051" y="11874"/>
                  <a:pt x="6963" y="12006"/>
                </a:cubicBezTo>
                <a:lnTo>
                  <a:pt x="6955" y="12000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4236" y="18655"/>
                </a:lnTo>
                <a:cubicBezTo>
                  <a:pt x="14508" y="18655"/>
                  <a:pt x="14727" y="18435"/>
                  <a:pt x="14727" y="18164"/>
                </a:cubicBezTo>
                <a:cubicBezTo>
                  <a:pt x="14727" y="18099"/>
                  <a:pt x="14713" y="18039"/>
                  <a:pt x="14691" y="17983"/>
                </a:cubicBezTo>
                <a:cubicBezTo>
                  <a:pt x="14691" y="17983"/>
                  <a:pt x="14692" y="17982"/>
                  <a:pt x="14692" y="17982"/>
                </a:cubicBezTo>
                <a:close/>
                <a:moveTo>
                  <a:pt x="4909" y="7855"/>
                </a:moveTo>
                <a:cubicBezTo>
                  <a:pt x="5451" y="7855"/>
                  <a:pt x="5891" y="8295"/>
                  <a:pt x="5891" y="8836"/>
                </a:cubicBezTo>
                <a:cubicBezTo>
                  <a:pt x="5891" y="9379"/>
                  <a:pt x="5451" y="9818"/>
                  <a:pt x="4909" y="9818"/>
                </a:cubicBezTo>
                <a:cubicBezTo>
                  <a:pt x="4367" y="9818"/>
                  <a:pt x="3927" y="9379"/>
                  <a:pt x="3927" y="8836"/>
                </a:cubicBezTo>
                <a:cubicBezTo>
                  <a:pt x="3927" y="8295"/>
                  <a:pt x="4367" y="7855"/>
                  <a:pt x="4909" y="7855"/>
                </a:cubicBezTo>
                <a:moveTo>
                  <a:pt x="4909" y="10800"/>
                </a:moveTo>
                <a:cubicBezTo>
                  <a:pt x="5994" y="10800"/>
                  <a:pt x="6873" y="9921"/>
                  <a:pt x="6873" y="8836"/>
                </a:cubicBezTo>
                <a:cubicBezTo>
                  <a:pt x="6873" y="7752"/>
                  <a:pt x="5994" y="6873"/>
                  <a:pt x="4909" y="6873"/>
                </a:cubicBezTo>
                <a:cubicBezTo>
                  <a:pt x="3825" y="6873"/>
                  <a:pt x="2945" y="7752"/>
                  <a:pt x="2945" y="8836"/>
                </a:cubicBezTo>
                <a:cubicBezTo>
                  <a:pt x="2945" y="9921"/>
                  <a:pt x="3825" y="10800"/>
                  <a:pt x="4909" y="10800"/>
                </a:cubicBezTo>
                <a:moveTo>
                  <a:pt x="16691" y="19636"/>
                </a:moveTo>
                <a:cubicBezTo>
                  <a:pt x="16691" y="20179"/>
                  <a:pt x="16251" y="20619"/>
                  <a:pt x="15709" y="20619"/>
                </a:cubicBezTo>
                <a:lnTo>
                  <a:pt x="1964" y="20619"/>
                </a:lnTo>
                <a:cubicBezTo>
                  <a:pt x="1422" y="20619"/>
                  <a:pt x="982" y="20179"/>
                  <a:pt x="982" y="19636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2" name="Shape 2564"/>
          <p:cNvSpPr/>
          <p:nvPr/>
        </p:nvSpPr>
        <p:spPr>
          <a:xfrm>
            <a:off x="5670660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10800"/>
                </a:moveTo>
                <a:lnTo>
                  <a:pt x="11782" y="10800"/>
                </a:lnTo>
                <a:lnTo>
                  <a:pt x="11782" y="12764"/>
                </a:lnTo>
                <a:lnTo>
                  <a:pt x="9818" y="12764"/>
                </a:lnTo>
                <a:cubicBezTo>
                  <a:pt x="9818" y="12764"/>
                  <a:pt x="9818" y="10800"/>
                  <a:pt x="9818" y="10800"/>
                </a:cubicBezTo>
                <a:close/>
                <a:moveTo>
                  <a:pt x="9327" y="13745"/>
                </a:moveTo>
                <a:lnTo>
                  <a:pt x="12273" y="13745"/>
                </a:lnTo>
                <a:cubicBezTo>
                  <a:pt x="12544" y="13745"/>
                  <a:pt x="12764" y="13526"/>
                  <a:pt x="12764" y="13255"/>
                </a:cubicBezTo>
                <a:lnTo>
                  <a:pt x="12764" y="10309"/>
                </a:lnTo>
                <a:cubicBezTo>
                  <a:pt x="12764" y="10038"/>
                  <a:pt x="12544" y="9818"/>
                  <a:pt x="12273" y="9818"/>
                </a:cubicBezTo>
                <a:lnTo>
                  <a:pt x="9327" y="9818"/>
                </a:lnTo>
                <a:cubicBezTo>
                  <a:pt x="9056" y="9818"/>
                  <a:pt x="8836" y="10038"/>
                  <a:pt x="8836" y="10309"/>
                </a:cubicBezTo>
                <a:lnTo>
                  <a:pt x="8836" y="13255"/>
                </a:lnTo>
                <a:cubicBezTo>
                  <a:pt x="8836" y="13526"/>
                  <a:pt x="9056" y="13745"/>
                  <a:pt x="9327" y="13745"/>
                </a:cubicBezTo>
                <a:moveTo>
                  <a:pt x="14727" y="15709"/>
                </a:moveTo>
                <a:lnTo>
                  <a:pt x="16691" y="15709"/>
                </a:lnTo>
                <a:lnTo>
                  <a:pt x="16691" y="17673"/>
                </a:lnTo>
                <a:lnTo>
                  <a:pt x="14727" y="17673"/>
                </a:lnTo>
                <a:cubicBezTo>
                  <a:pt x="14727" y="17673"/>
                  <a:pt x="14727" y="15709"/>
                  <a:pt x="14727" y="15709"/>
                </a:cubicBezTo>
                <a:close/>
                <a:moveTo>
                  <a:pt x="14236" y="18655"/>
                </a:moveTo>
                <a:lnTo>
                  <a:pt x="17182" y="18655"/>
                </a:lnTo>
                <a:cubicBezTo>
                  <a:pt x="17453" y="18655"/>
                  <a:pt x="17673" y="18435"/>
                  <a:pt x="17673" y="18164"/>
                </a:cubicBezTo>
                <a:lnTo>
                  <a:pt x="17673" y="15218"/>
                </a:lnTo>
                <a:cubicBezTo>
                  <a:pt x="17673" y="14947"/>
                  <a:pt x="17453" y="14727"/>
                  <a:pt x="17182" y="14727"/>
                </a:cubicBezTo>
                <a:lnTo>
                  <a:pt x="14236" y="14727"/>
                </a:lnTo>
                <a:cubicBezTo>
                  <a:pt x="13965" y="14727"/>
                  <a:pt x="13745" y="14947"/>
                  <a:pt x="13745" y="15218"/>
                </a:cubicBezTo>
                <a:lnTo>
                  <a:pt x="13745" y="18164"/>
                </a:lnTo>
                <a:cubicBezTo>
                  <a:pt x="13745" y="18435"/>
                  <a:pt x="13965" y="18655"/>
                  <a:pt x="14236" y="18655"/>
                </a:cubicBezTo>
                <a:moveTo>
                  <a:pt x="9818" y="5891"/>
                </a:moveTo>
                <a:lnTo>
                  <a:pt x="11782" y="5891"/>
                </a:lnTo>
                <a:lnTo>
                  <a:pt x="11782" y="7855"/>
                </a:lnTo>
                <a:lnTo>
                  <a:pt x="9818" y="7855"/>
                </a:lnTo>
                <a:cubicBezTo>
                  <a:pt x="9818" y="7855"/>
                  <a:pt x="9818" y="5891"/>
                  <a:pt x="9818" y="5891"/>
                </a:cubicBezTo>
                <a:close/>
                <a:moveTo>
                  <a:pt x="9327" y="8836"/>
                </a:moveTo>
                <a:lnTo>
                  <a:pt x="12273" y="8836"/>
                </a:lnTo>
                <a:cubicBezTo>
                  <a:pt x="12544" y="8836"/>
                  <a:pt x="12764" y="8617"/>
                  <a:pt x="12764" y="8345"/>
                </a:cubicBezTo>
                <a:lnTo>
                  <a:pt x="12764" y="5400"/>
                </a:lnTo>
                <a:cubicBezTo>
                  <a:pt x="12764" y="5129"/>
                  <a:pt x="12544" y="4909"/>
                  <a:pt x="12273" y="4909"/>
                </a:cubicBezTo>
                <a:lnTo>
                  <a:pt x="9327" y="4909"/>
                </a:lnTo>
                <a:cubicBezTo>
                  <a:pt x="9056" y="4909"/>
                  <a:pt x="8836" y="5129"/>
                  <a:pt x="8836" y="5400"/>
                </a:cubicBezTo>
                <a:lnTo>
                  <a:pt x="8836" y="8345"/>
                </a:lnTo>
                <a:cubicBezTo>
                  <a:pt x="8836" y="8617"/>
                  <a:pt x="9056" y="8836"/>
                  <a:pt x="9327" y="8836"/>
                </a:cubicBezTo>
                <a:moveTo>
                  <a:pt x="4909" y="15709"/>
                </a:moveTo>
                <a:lnTo>
                  <a:pt x="6873" y="15709"/>
                </a:lnTo>
                <a:lnTo>
                  <a:pt x="6873" y="17673"/>
                </a:lnTo>
                <a:lnTo>
                  <a:pt x="4909" y="17673"/>
                </a:lnTo>
                <a:cubicBezTo>
                  <a:pt x="4909" y="17673"/>
                  <a:pt x="4909" y="15709"/>
                  <a:pt x="4909" y="15709"/>
                </a:cubicBezTo>
                <a:close/>
                <a:moveTo>
                  <a:pt x="4418" y="18655"/>
                </a:moveTo>
                <a:lnTo>
                  <a:pt x="7364" y="18655"/>
                </a:lnTo>
                <a:cubicBezTo>
                  <a:pt x="7635" y="18655"/>
                  <a:pt x="7855" y="18435"/>
                  <a:pt x="7855" y="18164"/>
                </a:cubicBezTo>
                <a:lnTo>
                  <a:pt x="7855" y="15218"/>
                </a:lnTo>
                <a:cubicBezTo>
                  <a:pt x="7855" y="14947"/>
                  <a:pt x="7635" y="14727"/>
                  <a:pt x="7364" y="14727"/>
                </a:cubicBezTo>
                <a:lnTo>
                  <a:pt x="4418" y="14727"/>
                </a:lnTo>
                <a:cubicBezTo>
                  <a:pt x="4147" y="14727"/>
                  <a:pt x="3927" y="14947"/>
                  <a:pt x="3927" y="15218"/>
                </a:cubicBezTo>
                <a:lnTo>
                  <a:pt x="3927" y="18164"/>
                </a:lnTo>
                <a:cubicBezTo>
                  <a:pt x="3927" y="18435"/>
                  <a:pt x="4147" y="18655"/>
                  <a:pt x="4418" y="18655"/>
                </a:cubicBezTo>
                <a:moveTo>
                  <a:pt x="14727" y="10800"/>
                </a:moveTo>
                <a:lnTo>
                  <a:pt x="16691" y="10800"/>
                </a:lnTo>
                <a:lnTo>
                  <a:pt x="16691" y="12764"/>
                </a:lnTo>
                <a:lnTo>
                  <a:pt x="14727" y="12764"/>
                </a:lnTo>
                <a:cubicBezTo>
                  <a:pt x="14727" y="12764"/>
                  <a:pt x="14727" y="10800"/>
                  <a:pt x="14727" y="10800"/>
                </a:cubicBezTo>
                <a:close/>
                <a:moveTo>
                  <a:pt x="14236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lnTo>
                  <a:pt x="17673" y="10309"/>
                </a:lnTo>
                <a:cubicBezTo>
                  <a:pt x="17673" y="10038"/>
                  <a:pt x="17453" y="9818"/>
                  <a:pt x="17182" y="9818"/>
                </a:cubicBezTo>
                <a:lnTo>
                  <a:pt x="14236" y="9818"/>
                </a:lnTo>
                <a:cubicBezTo>
                  <a:pt x="13965" y="9818"/>
                  <a:pt x="13745" y="10038"/>
                  <a:pt x="13745" y="10309"/>
                </a:cubicBezTo>
                <a:lnTo>
                  <a:pt x="13745" y="13255"/>
                </a:lnTo>
                <a:cubicBezTo>
                  <a:pt x="13745" y="13526"/>
                  <a:pt x="13965" y="13745"/>
                  <a:pt x="14236" y="13745"/>
                </a:cubicBezTo>
                <a:moveTo>
                  <a:pt x="4909" y="10800"/>
                </a:moveTo>
                <a:lnTo>
                  <a:pt x="6873" y="10800"/>
                </a:lnTo>
                <a:lnTo>
                  <a:pt x="6873" y="12764"/>
                </a:lnTo>
                <a:lnTo>
                  <a:pt x="4909" y="12764"/>
                </a:lnTo>
                <a:cubicBezTo>
                  <a:pt x="4909" y="12764"/>
                  <a:pt x="4909" y="10800"/>
                  <a:pt x="4909" y="10800"/>
                </a:cubicBezTo>
                <a:close/>
                <a:moveTo>
                  <a:pt x="4418" y="13745"/>
                </a:moveTo>
                <a:lnTo>
                  <a:pt x="7364" y="13745"/>
                </a:lnTo>
                <a:cubicBezTo>
                  <a:pt x="7635" y="13745"/>
                  <a:pt x="7855" y="13526"/>
                  <a:pt x="7855" y="13255"/>
                </a:cubicBezTo>
                <a:lnTo>
                  <a:pt x="7855" y="10309"/>
                </a:lnTo>
                <a:cubicBezTo>
                  <a:pt x="7855" y="10038"/>
                  <a:pt x="7635" y="9818"/>
                  <a:pt x="7364" y="9818"/>
                </a:cubicBezTo>
                <a:lnTo>
                  <a:pt x="4418" y="9818"/>
                </a:lnTo>
                <a:cubicBezTo>
                  <a:pt x="4147" y="9818"/>
                  <a:pt x="3927" y="10038"/>
                  <a:pt x="3927" y="10309"/>
                </a:cubicBezTo>
                <a:lnTo>
                  <a:pt x="3927" y="13255"/>
                </a:lnTo>
                <a:cubicBezTo>
                  <a:pt x="3927" y="13526"/>
                  <a:pt x="4147" y="13745"/>
                  <a:pt x="4418" y="13745"/>
                </a:cubicBezTo>
                <a:moveTo>
                  <a:pt x="4909" y="5891"/>
                </a:moveTo>
                <a:lnTo>
                  <a:pt x="6873" y="5891"/>
                </a:lnTo>
                <a:lnTo>
                  <a:pt x="6873" y="7855"/>
                </a:lnTo>
                <a:lnTo>
                  <a:pt x="4909" y="7855"/>
                </a:lnTo>
                <a:cubicBezTo>
                  <a:pt x="4909" y="7855"/>
                  <a:pt x="4909" y="5891"/>
                  <a:pt x="4909" y="5891"/>
                </a:cubicBezTo>
                <a:close/>
                <a:moveTo>
                  <a:pt x="4418" y="8836"/>
                </a:moveTo>
                <a:lnTo>
                  <a:pt x="7364" y="8836"/>
                </a:lnTo>
                <a:cubicBezTo>
                  <a:pt x="7635" y="8836"/>
                  <a:pt x="7855" y="8617"/>
                  <a:pt x="7855" y="8345"/>
                </a:cubicBezTo>
                <a:lnTo>
                  <a:pt x="7855" y="5400"/>
                </a:lnTo>
                <a:cubicBezTo>
                  <a:pt x="7855" y="5129"/>
                  <a:pt x="7635" y="4909"/>
                  <a:pt x="7364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lnTo>
                  <a:pt x="3927" y="8345"/>
                </a:lnTo>
                <a:cubicBezTo>
                  <a:pt x="3927" y="8617"/>
                  <a:pt x="4147" y="8836"/>
                  <a:pt x="4418" y="8836"/>
                </a:cubicBezTo>
                <a:moveTo>
                  <a:pt x="14727" y="5891"/>
                </a:moveTo>
                <a:lnTo>
                  <a:pt x="16691" y="5891"/>
                </a:lnTo>
                <a:lnTo>
                  <a:pt x="16691" y="7855"/>
                </a:lnTo>
                <a:lnTo>
                  <a:pt x="14727" y="7855"/>
                </a:lnTo>
                <a:cubicBezTo>
                  <a:pt x="14727" y="7855"/>
                  <a:pt x="14727" y="5891"/>
                  <a:pt x="14727" y="5891"/>
                </a:cubicBezTo>
                <a:close/>
                <a:moveTo>
                  <a:pt x="14236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lnTo>
                  <a:pt x="17673" y="5400"/>
                </a:lnTo>
                <a:cubicBezTo>
                  <a:pt x="17673" y="5129"/>
                  <a:pt x="17453" y="4909"/>
                  <a:pt x="17182" y="4909"/>
                </a:cubicBezTo>
                <a:lnTo>
                  <a:pt x="14236" y="4909"/>
                </a:lnTo>
                <a:cubicBezTo>
                  <a:pt x="13965" y="4909"/>
                  <a:pt x="13745" y="5129"/>
                  <a:pt x="13745" y="5400"/>
                </a:cubicBezTo>
                <a:lnTo>
                  <a:pt x="13745" y="8345"/>
                </a:lnTo>
                <a:cubicBezTo>
                  <a:pt x="13745" y="8617"/>
                  <a:pt x="13965" y="8836"/>
                  <a:pt x="14236" y="8836"/>
                </a:cubicBezTo>
                <a:moveTo>
                  <a:pt x="19636" y="1964"/>
                </a:moveTo>
                <a:lnTo>
                  <a:pt x="1964" y="1964"/>
                </a:lnTo>
                <a:lnTo>
                  <a:pt x="1964" y="982"/>
                </a:lnTo>
                <a:lnTo>
                  <a:pt x="19636" y="982"/>
                </a:lnTo>
                <a:cubicBezTo>
                  <a:pt x="19636" y="982"/>
                  <a:pt x="19636" y="1964"/>
                  <a:pt x="19636" y="1964"/>
                </a:cubicBezTo>
                <a:close/>
                <a:moveTo>
                  <a:pt x="19636" y="20618"/>
                </a:moveTo>
                <a:lnTo>
                  <a:pt x="12764" y="20618"/>
                </a:lnTo>
                <a:lnTo>
                  <a:pt x="12764" y="15218"/>
                </a:lnTo>
                <a:cubicBezTo>
                  <a:pt x="12764" y="14947"/>
                  <a:pt x="12544" y="14727"/>
                  <a:pt x="12273" y="14727"/>
                </a:cubicBezTo>
                <a:lnTo>
                  <a:pt x="9327" y="14727"/>
                </a:lnTo>
                <a:cubicBezTo>
                  <a:pt x="9056" y="14727"/>
                  <a:pt x="8836" y="14947"/>
                  <a:pt x="8836" y="15218"/>
                </a:cubicBezTo>
                <a:lnTo>
                  <a:pt x="8836" y="20618"/>
                </a:lnTo>
                <a:lnTo>
                  <a:pt x="1964" y="20618"/>
                </a:lnTo>
                <a:lnTo>
                  <a:pt x="1964" y="2945"/>
                </a:lnTo>
                <a:lnTo>
                  <a:pt x="19636" y="2945"/>
                </a:lnTo>
                <a:cubicBezTo>
                  <a:pt x="19636" y="2945"/>
                  <a:pt x="19636" y="20618"/>
                  <a:pt x="19636" y="20618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5709"/>
                </a:lnTo>
                <a:lnTo>
                  <a:pt x="11782" y="15709"/>
                </a:lnTo>
                <a:cubicBezTo>
                  <a:pt x="11782" y="15709"/>
                  <a:pt x="11782" y="20618"/>
                  <a:pt x="11782" y="20618"/>
                </a:cubicBezTo>
                <a:close/>
                <a:moveTo>
                  <a:pt x="21109" y="1964"/>
                </a:moveTo>
                <a:lnTo>
                  <a:pt x="20618" y="1964"/>
                </a:lnTo>
                <a:lnTo>
                  <a:pt x="20618" y="491"/>
                </a:lnTo>
                <a:cubicBezTo>
                  <a:pt x="20618" y="220"/>
                  <a:pt x="20399" y="0"/>
                  <a:pt x="20127" y="0"/>
                </a:cubicBezTo>
                <a:lnTo>
                  <a:pt x="1473" y="0"/>
                </a:lnTo>
                <a:cubicBezTo>
                  <a:pt x="1201" y="0"/>
                  <a:pt x="982" y="220"/>
                  <a:pt x="982" y="491"/>
                </a:cubicBezTo>
                <a:lnTo>
                  <a:pt x="982" y="1964"/>
                </a:lnTo>
                <a:lnTo>
                  <a:pt x="491" y="1964"/>
                </a:lnTo>
                <a:cubicBezTo>
                  <a:pt x="220" y="1964"/>
                  <a:pt x="0" y="2184"/>
                  <a:pt x="0" y="2455"/>
                </a:cubicBezTo>
                <a:cubicBezTo>
                  <a:pt x="0" y="2726"/>
                  <a:pt x="220" y="2945"/>
                  <a:pt x="491" y="2945"/>
                </a:cubicBezTo>
                <a:lnTo>
                  <a:pt x="982" y="2945"/>
                </a:lnTo>
                <a:lnTo>
                  <a:pt x="982" y="21109"/>
                </a:lnTo>
                <a:cubicBezTo>
                  <a:pt x="982" y="21381"/>
                  <a:pt x="1201" y="21600"/>
                  <a:pt x="1473" y="21600"/>
                </a:cubicBezTo>
                <a:lnTo>
                  <a:pt x="20127" y="21600"/>
                </a:lnTo>
                <a:cubicBezTo>
                  <a:pt x="20399" y="21600"/>
                  <a:pt x="20618" y="21381"/>
                  <a:pt x="20618" y="21109"/>
                </a:cubicBezTo>
                <a:lnTo>
                  <a:pt x="20618" y="2945"/>
                </a:lnTo>
                <a:lnTo>
                  <a:pt x="21109" y="2945"/>
                </a:lnTo>
                <a:cubicBezTo>
                  <a:pt x="21380" y="2945"/>
                  <a:pt x="21600" y="2726"/>
                  <a:pt x="21600" y="2455"/>
                </a:cubicBezTo>
                <a:cubicBezTo>
                  <a:pt x="21600" y="2184"/>
                  <a:pt x="21380" y="1964"/>
                  <a:pt x="21109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3" name="Shape 2565"/>
          <p:cNvSpPr/>
          <p:nvPr/>
        </p:nvSpPr>
        <p:spPr>
          <a:xfrm>
            <a:off x="871311" y="4114621"/>
            <a:ext cx="279328" cy="2285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8400"/>
                </a:moveTo>
                <a:lnTo>
                  <a:pt x="13745" y="8400"/>
                </a:lnTo>
                <a:lnTo>
                  <a:pt x="13745" y="9600"/>
                </a:lnTo>
                <a:lnTo>
                  <a:pt x="7855" y="9600"/>
                </a:lnTo>
                <a:cubicBezTo>
                  <a:pt x="7855" y="9600"/>
                  <a:pt x="7855" y="8400"/>
                  <a:pt x="7855" y="8400"/>
                </a:cubicBezTo>
                <a:close/>
                <a:moveTo>
                  <a:pt x="7855" y="10800"/>
                </a:moveTo>
                <a:lnTo>
                  <a:pt x="13745" y="10800"/>
                </a:lnTo>
                <a:cubicBezTo>
                  <a:pt x="14287" y="10800"/>
                  <a:pt x="14727" y="10262"/>
                  <a:pt x="14727" y="9600"/>
                </a:cubicBezTo>
                <a:lnTo>
                  <a:pt x="14727" y="8400"/>
                </a:lnTo>
                <a:cubicBezTo>
                  <a:pt x="14727" y="7737"/>
                  <a:pt x="14287" y="7200"/>
                  <a:pt x="13745" y="7200"/>
                </a:cubicBezTo>
                <a:lnTo>
                  <a:pt x="7855" y="7200"/>
                </a:lnTo>
                <a:cubicBezTo>
                  <a:pt x="7313" y="7200"/>
                  <a:pt x="6873" y="7737"/>
                  <a:pt x="6873" y="8400"/>
                </a:cubicBezTo>
                <a:lnTo>
                  <a:pt x="6873" y="9600"/>
                </a:lnTo>
                <a:cubicBezTo>
                  <a:pt x="6873" y="10262"/>
                  <a:pt x="7313" y="10800"/>
                  <a:pt x="7855" y="10800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4" name="Shape 2566"/>
          <p:cNvSpPr/>
          <p:nvPr/>
        </p:nvSpPr>
        <p:spPr>
          <a:xfrm>
            <a:off x="1404572" y="4114621"/>
            <a:ext cx="279328" cy="228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2000"/>
                </a:moveTo>
                <a:cubicBezTo>
                  <a:pt x="6653" y="12000"/>
                  <a:pt x="6873" y="12268"/>
                  <a:pt x="6873" y="12599"/>
                </a:cubicBezTo>
                <a:cubicBezTo>
                  <a:pt x="6873" y="12931"/>
                  <a:pt x="6653" y="13199"/>
                  <a:pt x="6382" y="13199"/>
                </a:cubicBezTo>
                <a:cubicBezTo>
                  <a:pt x="6111" y="13199"/>
                  <a:pt x="5891" y="12931"/>
                  <a:pt x="5891" y="12599"/>
                </a:cubicBezTo>
                <a:cubicBezTo>
                  <a:pt x="5891" y="12268"/>
                  <a:pt x="6111" y="12000"/>
                  <a:pt x="6382" y="12000"/>
                </a:cubicBezTo>
                <a:moveTo>
                  <a:pt x="6382" y="14399"/>
                </a:moveTo>
                <a:cubicBezTo>
                  <a:pt x="7195" y="14399"/>
                  <a:pt x="7855" y="13594"/>
                  <a:pt x="7855" y="12599"/>
                </a:cubicBezTo>
                <a:cubicBezTo>
                  <a:pt x="7855" y="11606"/>
                  <a:pt x="7195" y="10800"/>
                  <a:pt x="6382" y="10800"/>
                </a:cubicBezTo>
                <a:cubicBezTo>
                  <a:pt x="5568" y="10800"/>
                  <a:pt x="4909" y="11606"/>
                  <a:pt x="4909" y="12599"/>
                </a:cubicBezTo>
                <a:cubicBezTo>
                  <a:pt x="4909" y="13594"/>
                  <a:pt x="5568" y="14399"/>
                  <a:pt x="6382" y="14399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10800" y="12000"/>
                </a:moveTo>
                <a:cubicBezTo>
                  <a:pt x="11071" y="12000"/>
                  <a:pt x="11291" y="12268"/>
                  <a:pt x="11291" y="12599"/>
                </a:cubicBezTo>
                <a:cubicBezTo>
                  <a:pt x="11291" y="12931"/>
                  <a:pt x="11071" y="13199"/>
                  <a:pt x="10800" y="13199"/>
                </a:cubicBezTo>
                <a:cubicBezTo>
                  <a:pt x="10529" y="13199"/>
                  <a:pt x="10309" y="12931"/>
                  <a:pt x="10309" y="12599"/>
                </a:cubicBezTo>
                <a:cubicBezTo>
                  <a:pt x="10309" y="12268"/>
                  <a:pt x="10529" y="12000"/>
                  <a:pt x="10800" y="12000"/>
                </a:cubicBezTo>
                <a:moveTo>
                  <a:pt x="10800" y="14399"/>
                </a:moveTo>
                <a:cubicBezTo>
                  <a:pt x="11614" y="14399"/>
                  <a:pt x="12273" y="13594"/>
                  <a:pt x="12273" y="12599"/>
                </a:cubicBezTo>
                <a:cubicBezTo>
                  <a:pt x="12273" y="11606"/>
                  <a:pt x="11614" y="10800"/>
                  <a:pt x="10800" y="10800"/>
                </a:cubicBezTo>
                <a:cubicBezTo>
                  <a:pt x="9986" y="10800"/>
                  <a:pt x="9327" y="11606"/>
                  <a:pt x="9327" y="12599"/>
                </a:cubicBezTo>
                <a:cubicBezTo>
                  <a:pt x="9327" y="13594"/>
                  <a:pt x="9986" y="14399"/>
                  <a:pt x="10800" y="14399"/>
                </a:cubicBezTo>
                <a:moveTo>
                  <a:pt x="15218" y="12000"/>
                </a:moveTo>
                <a:cubicBezTo>
                  <a:pt x="15489" y="12000"/>
                  <a:pt x="15709" y="12268"/>
                  <a:pt x="15709" y="12599"/>
                </a:cubicBezTo>
                <a:cubicBezTo>
                  <a:pt x="15709" y="12931"/>
                  <a:pt x="15489" y="13199"/>
                  <a:pt x="15218" y="13199"/>
                </a:cubicBezTo>
                <a:cubicBezTo>
                  <a:pt x="14947" y="13199"/>
                  <a:pt x="14727" y="12931"/>
                  <a:pt x="14727" y="12599"/>
                </a:cubicBezTo>
                <a:cubicBezTo>
                  <a:pt x="14727" y="12268"/>
                  <a:pt x="14947" y="12000"/>
                  <a:pt x="15218" y="12000"/>
                </a:cubicBezTo>
                <a:moveTo>
                  <a:pt x="15218" y="14399"/>
                </a:moveTo>
                <a:cubicBezTo>
                  <a:pt x="16032" y="14399"/>
                  <a:pt x="16691" y="13594"/>
                  <a:pt x="16691" y="12599"/>
                </a:cubicBezTo>
                <a:cubicBezTo>
                  <a:pt x="16691" y="11606"/>
                  <a:pt x="16032" y="10800"/>
                  <a:pt x="15218" y="10800"/>
                </a:cubicBezTo>
                <a:cubicBezTo>
                  <a:pt x="14405" y="10800"/>
                  <a:pt x="13745" y="11606"/>
                  <a:pt x="13745" y="12599"/>
                </a:cubicBezTo>
                <a:cubicBezTo>
                  <a:pt x="13745" y="13594"/>
                  <a:pt x="14405" y="14399"/>
                  <a:pt x="15218" y="1439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5" name="Shape 2567"/>
          <p:cNvSpPr/>
          <p:nvPr/>
        </p:nvSpPr>
        <p:spPr>
          <a:xfrm>
            <a:off x="1937833" y="4089228"/>
            <a:ext cx="279328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11782"/>
                </a:moveTo>
                <a:cubicBezTo>
                  <a:pt x="7584" y="11782"/>
                  <a:pt x="7364" y="12001"/>
                  <a:pt x="7364" y="12272"/>
                </a:cubicBezTo>
                <a:cubicBezTo>
                  <a:pt x="7364" y="12408"/>
                  <a:pt x="7419" y="12531"/>
                  <a:pt x="7507" y="12619"/>
                </a:cubicBezTo>
                <a:lnTo>
                  <a:pt x="10453" y="15565"/>
                </a:lnTo>
                <a:cubicBezTo>
                  <a:pt x="10542" y="15654"/>
                  <a:pt x="10665" y="15709"/>
                  <a:pt x="10800" y="15709"/>
                </a:cubicBezTo>
                <a:cubicBezTo>
                  <a:pt x="10935" y="15709"/>
                  <a:pt x="11058" y="15654"/>
                  <a:pt x="11147" y="15565"/>
                </a:cubicBezTo>
                <a:lnTo>
                  <a:pt x="14093" y="12619"/>
                </a:lnTo>
                <a:cubicBezTo>
                  <a:pt x="14181" y="12531"/>
                  <a:pt x="14236" y="12408"/>
                  <a:pt x="14236" y="12272"/>
                </a:cubicBezTo>
                <a:cubicBezTo>
                  <a:pt x="14236" y="12001"/>
                  <a:pt x="14016" y="11782"/>
                  <a:pt x="13745" y="11782"/>
                </a:cubicBezTo>
                <a:cubicBezTo>
                  <a:pt x="13610" y="11782"/>
                  <a:pt x="13487" y="11837"/>
                  <a:pt x="13398" y="11925"/>
                </a:cubicBezTo>
                <a:lnTo>
                  <a:pt x="11291" y="14033"/>
                </a:lnTo>
                <a:lnTo>
                  <a:pt x="11291" y="492"/>
                </a:ln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4033"/>
                </a:lnTo>
                <a:lnTo>
                  <a:pt x="8202" y="11925"/>
                </a:lnTo>
                <a:cubicBezTo>
                  <a:pt x="8113" y="11837"/>
                  <a:pt x="7990" y="11782"/>
                  <a:pt x="7855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6" name="Shape 2568"/>
          <p:cNvSpPr/>
          <p:nvPr/>
        </p:nvSpPr>
        <p:spPr>
          <a:xfrm>
            <a:off x="2471094" y="4089228"/>
            <a:ext cx="279328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3927"/>
                </a:moveTo>
                <a:cubicBezTo>
                  <a:pt x="7990" y="3927"/>
                  <a:pt x="8113" y="3872"/>
                  <a:pt x="8202" y="3784"/>
                </a:cubicBezTo>
                <a:lnTo>
                  <a:pt x="10309" y="1676"/>
                </a:lnTo>
                <a:lnTo>
                  <a:pt x="10309" y="15218"/>
                </a:lnTo>
                <a:lnTo>
                  <a:pt x="10309" y="15218"/>
                </a:lnTo>
                <a:cubicBezTo>
                  <a:pt x="10309" y="15489"/>
                  <a:pt x="10529" y="15709"/>
                  <a:pt x="10800" y="15709"/>
                </a:cubicBezTo>
                <a:cubicBezTo>
                  <a:pt x="11071" y="15709"/>
                  <a:pt x="11291" y="15489"/>
                  <a:pt x="11291" y="15218"/>
                </a:cubicBezTo>
                <a:lnTo>
                  <a:pt x="11291" y="1676"/>
                </a:lnTo>
                <a:lnTo>
                  <a:pt x="13398" y="3784"/>
                </a:lnTo>
                <a:cubicBezTo>
                  <a:pt x="13487" y="3872"/>
                  <a:pt x="13610" y="3927"/>
                  <a:pt x="13745" y="3927"/>
                </a:cubicBezTo>
                <a:cubicBezTo>
                  <a:pt x="14016" y="3927"/>
                  <a:pt x="14236" y="3708"/>
                  <a:pt x="14236" y="3436"/>
                </a:cubicBezTo>
                <a:cubicBezTo>
                  <a:pt x="14236" y="3301"/>
                  <a:pt x="14181" y="3178"/>
                  <a:pt x="14093" y="3089"/>
                </a:cubicBez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7507" y="3089"/>
                </a:lnTo>
                <a:cubicBezTo>
                  <a:pt x="7419" y="3178"/>
                  <a:pt x="7364" y="3301"/>
                  <a:pt x="7364" y="3436"/>
                </a:cubicBezTo>
                <a:cubicBezTo>
                  <a:pt x="7364" y="3708"/>
                  <a:pt x="7584" y="3927"/>
                  <a:pt x="7855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7" name="Shape 2569"/>
          <p:cNvSpPr/>
          <p:nvPr/>
        </p:nvSpPr>
        <p:spPr>
          <a:xfrm>
            <a:off x="3004355" y="4089228"/>
            <a:ext cx="279328" cy="279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836"/>
                </a:moveTo>
                <a:lnTo>
                  <a:pt x="982" y="8836"/>
                </a:lnTo>
                <a:lnTo>
                  <a:pt x="982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18655" y="20618"/>
                </a:moveTo>
                <a:lnTo>
                  <a:pt x="2945" y="20618"/>
                </a:lnTo>
                <a:lnTo>
                  <a:pt x="2945" y="9818"/>
                </a:lnTo>
                <a:lnTo>
                  <a:pt x="18655" y="9818"/>
                </a:lnTo>
                <a:cubicBezTo>
                  <a:pt x="18655" y="9818"/>
                  <a:pt x="18655" y="20618"/>
                  <a:pt x="18655" y="20618"/>
                </a:cubicBezTo>
                <a:close/>
                <a:moveTo>
                  <a:pt x="3927" y="982"/>
                </a:moveTo>
                <a:lnTo>
                  <a:pt x="11782" y="982"/>
                </a:lnTo>
                <a:lnTo>
                  <a:pt x="11782" y="3436"/>
                </a:lnTo>
                <a:cubicBezTo>
                  <a:pt x="11782" y="3708"/>
                  <a:pt x="12002" y="3927"/>
                  <a:pt x="12273" y="3927"/>
                </a:cubicBezTo>
                <a:lnTo>
                  <a:pt x="14727" y="3927"/>
                </a:lnTo>
                <a:lnTo>
                  <a:pt x="14727" y="5891"/>
                </a:lnTo>
                <a:lnTo>
                  <a:pt x="3927" y="5891"/>
                </a:lnTo>
                <a:cubicBezTo>
                  <a:pt x="3927" y="5891"/>
                  <a:pt x="3927" y="982"/>
                  <a:pt x="3927" y="982"/>
                </a:cubicBezTo>
                <a:close/>
                <a:moveTo>
                  <a:pt x="12764" y="1473"/>
                </a:moveTo>
                <a:lnTo>
                  <a:pt x="14236" y="2945"/>
                </a:lnTo>
                <a:lnTo>
                  <a:pt x="12764" y="2945"/>
                </a:lnTo>
                <a:cubicBezTo>
                  <a:pt x="12764" y="2945"/>
                  <a:pt x="12764" y="1473"/>
                  <a:pt x="12764" y="1473"/>
                </a:cubicBezTo>
                <a:close/>
                <a:moveTo>
                  <a:pt x="17673" y="1964"/>
                </a:moveTo>
                <a:lnTo>
                  <a:pt x="17673" y="5891"/>
                </a:lnTo>
                <a:lnTo>
                  <a:pt x="15709" y="5891"/>
                </a:lnTo>
                <a:lnTo>
                  <a:pt x="15709" y="2945"/>
                </a:lnTo>
                <a:lnTo>
                  <a:pt x="14727" y="1964"/>
                </a:lnTo>
                <a:cubicBezTo>
                  <a:pt x="14727" y="1964"/>
                  <a:pt x="17673" y="1964"/>
                  <a:pt x="17673" y="1964"/>
                </a:cubicBezTo>
                <a:close/>
                <a:moveTo>
                  <a:pt x="20618" y="5891"/>
                </a:moveTo>
                <a:lnTo>
                  <a:pt x="18655" y="5891"/>
                </a:lnTo>
                <a:lnTo>
                  <a:pt x="18655" y="1964"/>
                </a:lnTo>
                <a:cubicBezTo>
                  <a:pt x="18655" y="1422"/>
                  <a:pt x="18215" y="982"/>
                  <a:pt x="17673" y="982"/>
                </a:cubicBezTo>
                <a:lnTo>
                  <a:pt x="13745" y="982"/>
                </a:lnTo>
                <a:lnTo>
                  <a:pt x="12764" y="0"/>
                </a:lnTo>
                <a:lnTo>
                  <a:pt x="3927" y="0"/>
                </a:lnTo>
                <a:cubicBezTo>
                  <a:pt x="3385" y="0"/>
                  <a:pt x="2945" y="440"/>
                  <a:pt x="2945" y="982"/>
                </a:cubicBezTo>
                <a:lnTo>
                  <a:pt x="2945" y="5891"/>
                </a:ln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9"/>
                  <a:pt x="440" y="9818"/>
                  <a:pt x="982" y="9818"/>
                </a:cubicBezTo>
                <a:lnTo>
                  <a:pt x="1964" y="9818"/>
                </a:lnTo>
                <a:lnTo>
                  <a:pt x="1964" y="20618"/>
                </a:lnTo>
                <a:cubicBezTo>
                  <a:pt x="1964" y="21160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60"/>
                  <a:pt x="19636" y="20618"/>
                </a:cubicBezTo>
                <a:lnTo>
                  <a:pt x="19636" y="9818"/>
                </a:lnTo>
                <a:lnTo>
                  <a:pt x="20618" y="9818"/>
                </a:lnTo>
                <a:cubicBezTo>
                  <a:pt x="21160" y="9818"/>
                  <a:pt x="21600" y="9379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7855" y="12763"/>
                </a:moveTo>
                <a:lnTo>
                  <a:pt x="13745" y="12763"/>
                </a:lnTo>
                <a:lnTo>
                  <a:pt x="13745" y="13745"/>
                </a:lnTo>
                <a:lnTo>
                  <a:pt x="7855" y="13745"/>
                </a:lnTo>
                <a:cubicBezTo>
                  <a:pt x="7855" y="13745"/>
                  <a:pt x="7855" y="12763"/>
                  <a:pt x="7855" y="12763"/>
                </a:cubicBezTo>
                <a:close/>
                <a:moveTo>
                  <a:pt x="7855" y="14727"/>
                </a:moveTo>
                <a:lnTo>
                  <a:pt x="13745" y="14727"/>
                </a:lnTo>
                <a:cubicBezTo>
                  <a:pt x="14287" y="14727"/>
                  <a:pt x="14727" y="14287"/>
                  <a:pt x="14727" y="13745"/>
                </a:cubicBezTo>
                <a:lnTo>
                  <a:pt x="14727" y="12763"/>
                </a:lnTo>
                <a:cubicBezTo>
                  <a:pt x="14727" y="12221"/>
                  <a:pt x="14287" y="11782"/>
                  <a:pt x="13745" y="11782"/>
                </a:cubicBezTo>
                <a:lnTo>
                  <a:pt x="7855" y="11782"/>
                </a:lnTo>
                <a:cubicBezTo>
                  <a:pt x="7313" y="11782"/>
                  <a:pt x="6873" y="12221"/>
                  <a:pt x="6873" y="12763"/>
                </a:cubicBezTo>
                <a:lnTo>
                  <a:pt x="6873" y="13745"/>
                </a:lnTo>
                <a:cubicBezTo>
                  <a:pt x="6873" y="14287"/>
                  <a:pt x="7313" y="14727"/>
                  <a:pt x="7855" y="147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8" name="Shape 2570"/>
          <p:cNvSpPr/>
          <p:nvPr/>
        </p:nvSpPr>
        <p:spPr>
          <a:xfrm>
            <a:off x="3537616" y="4095576"/>
            <a:ext cx="279328" cy="272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9" name="Shape 2571"/>
          <p:cNvSpPr/>
          <p:nvPr/>
        </p:nvSpPr>
        <p:spPr>
          <a:xfrm>
            <a:off x="4070877" y="408922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0" name="Shape 2572"/>
          <p:cNvSpPr/>
          <p:nvPr/>
        </p:nvSpPr>
        <p:spPr>
          <a:xfrm>
            <a:off x="4604138" y="408922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9818" y="8836"/>
                </a:lnTo>
                <a:lnTo>
                  <a:pt x="9818" y="4909"/>
                </a:lnTo>
                <a:cubicBezTo>
                  <a:pt x="9818" y="4638"/>
                  <a:pt x="9599" y="4418"/>
                  <a:pt x="9327" y="4418"/>
                </a:cubicBezTo>
                <a:cubicBezTo>
                  <a:pt x="9056" y="4418"/>
                  <a:pt x="8836" y="4638"/>
                  <a:pt x="8836" y="4909"/>
                </a:cubicBezTo>
                <a:lnTo>
                  <a:pt x="8836" y="8836"/>
                </a:ln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8836" y="9818"/>
                </a:lnTo>
                <a:lnTo>
                  <a:pt x="8836" y="13745"/>
                </a:lnTo>
                <a:cubicBezTo>
                  <a:pt x="8836" y="14017"/>
                  <a:pt x="9056" y="14236"/>
                  <a:pt x="9327" y="14236"/>
                </a:cubicBezTo>
                <a:cubicBezTo>
                  <a:pt x="9599" y="14236"/>
                  <a:pt x="9818" y="14017"/>
                  <a:pt x="9818" y="13745"/>
                </a:cubicBezTo>
                <a:lnTo>
                  <a:pt x="9818" y="9818"/>
                </a:ln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1" name="Shape 2573"/>
          <p:cNvSpPr/>
          <p:nvPr/>
        </p:nvSpPr>
        <p:spPr>
          <a:xfrm>
            <a:off x="5137399" y="408922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2" name="Shape 2574"/>
          <p:cNvSpPr/>
          <p:nvPr/>
        </p:nvSpPr>
        <p:spPr>
          <a:xfrm>
            <a:off x="5683357" y="4089228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32" y="4909"/>
                  <a:pt x="1080" y="4030"/>
                  <a:pt x="1080" y="2945"/>
                </a:cubicBezTo>
                <a:cubicBezTo>
                  <a:pt x="1080" y="1861"/>
                  <a:pt x="5432" y="982"/>
                  <a:pt x="10800" y="982"/>
                </a:cubicBezTo>
                <a:cubicBezTo>
                  <a:pt x="16168" y="982"/>
                  <a:pt x="20520" y="1861"/>
                  <a:pt x="20520" y="2945"/>
                </a:cubicBezTo>
                <a:cubicBezTo>
                  <a:pt x="20520" y="4030"/>
                  <a:pt x="16168" y="4909"/>
                  <a:pt x="10800" y="4909"/>
                </a:cubicBezTo>
                <a:moveTo>
                  <a:pt x="16305" y="8659"/>
                </a:moveTo>
                <a:cubicBezTo>
                  <a:pt x="14130" y="10260"/>
                  <a:pt x="11880" y="11916"/>
                  <a:pt x="11880" y="14727"/>
                </a:cubicBezTo>
                <a:cubicBezTo>
                  <a:pt x="11880" y="17561"/>
                  <a:pt x="11880" y="19270"/>
                  <a:pt x="11642" y="20135"/>
                </a:cubicBezTo>
                <a:cubicBezTo>
                  <a:pt x="11522" y="20573"/>
                  <a:pt x="11509" y="20618"/>
                  <a:pt x="10800" y="20618"/>
                </a:cubicBezTo>
                <a:cubicBezTo>
                  <a:pt x="10091" y="20618"/>
                  <a:pt x="10078" y="20573"/>
                  <a:pt x="9957" y="20135"/>
                </a:cubicBezTo>
                <a:cubicBezTo>
                  <a:pt x="9818" y="19627"/>
                  <a:pt x="9761" y="18820"/>
                  <a:pt x="9738" y="17673"/>
                </a:cubicBezTo>
                <a:lnTo>
                  <a:pt x="10260" y="17673"/>
                </a:lnTo>
                <a:cubicBezTo>
                  <a:pt x="10558" y="17673"/>
                  <a:pt x="10800" y="17453"/>
                  <a:pt x="10800" y="17182"/>
                </a:cubicBezTo>
                <a:cubicBezTo>
                  <a:pt x="10800" y="16911"/>
                  <a:pt x="10558" y="16691"/>
                  <a:pt x="10260" y="16691"/>
                </a:cubicBezTo>
                <a:lnTo>
                  <a:pt x="9724" y="16691"/>
                </a:lnTo>
                <a:cubicBezTo>
                  <a:pt x="9722" y="16381"/>
                  <a:pt x="9721" y="16059"/>
                  <a:pt x="9721" y="15709"/>
                </a:cubicBezTo>
                <a:lnTo>
                  <a:pt x="10260" y="15709"/>
                </a:lnTo>
                <a:cubicBezTo>
                  <a:pt x="10558" y="15709"/>
                  <a:pt x="10800" y="15489"/>
                  <a:pt x="10800" y="15218"/>
                </a:cubicBezTo>
                <a:cubicBezTo>
                  <a:pt x="10800" y="14947"/>
                  <a:pt x="10558" y="14727"/>
                  <a:pt x="10260" y="14727"/>
                </a:cubicBezTo>
                <a:lnTo>
                  <a:pt x="9720" y="14727"/>
                </a:lnTo>
                <a:cubicBezTo>
                  <a:pt x="9720" y="11916"/>
                  <a:pt x="7470" y="10260"/>
                  <a:pt x="5295" y="8659"/>
                </a:cubicBezTo>
                <a:cubicBezTo>
                  <a:pt x="3543" y="7370"/>
                  <a:pt x="1872" y="6139"/>
                  <a:pt x="1294" y="4344"/>
                </a:cubicBezTo>
                <a:cubicBezTo>
                  <a:pt x="3119" y="5266"/>
                  <a:pt x="6691" y="5891"/>
                  <a:pt x="10800" y="5891"/>
                </a:cubicBezTo>
                <a:cubicBezTo>
                  <a:pt x="14905" y="5891"/>
                  <a:pt x="18475" y="5266"/>
                  <a:pt x="20302" y="4347"/>
                </a:cubicBezTo>
                <a:cubicBezTo>
                  <a:pt x="19721" y="6143"/>
                  <a:pt x="18053" y="7373"/>
                  <a:pt x="16305" y="8659"/>
                </a:cubicBezTo>
                <a:moveTo>
                  <a:pt x="10800" y="0"/>
                </a:moveTo>
                <a:cubicBezTo>
                  <a:pt x="4835" y="0"/>
                  <a:pt x="0" y="1319"/>
                  <a:pt x="0" y="2945"/>
                </a:cubicBezTo>
                <a:cubicBezTo>
                  <a:pt x="0" y="8836"/>
                  <a:pt x="8640" y="9818"/>
                  <a:pt x="8640" y="14727"/>
                </a:cubicBezTo>
                <a:lnTo>
                  <a:pt x="8640" y="15217"/>
                </a:lnTo>
                <a:lnTo>
                  <a:pt x="8640" y="15218"/>
                </a:lnTo>
                <a:lnTo>
                  <a:pt x="8640" y="15219"/>
                </a:lnTo>
                <a:cubicBezTo>
                  <a:pt x="8641" y="15938"/>
                  <a:pt x="8642" y="16572"/>
                  <a:pt x="8649" y="17142"/>
                </a:cubicBezTo>
                <a:cubicBezTo>
                  <a:pt x="8647" y="17155"/>
                  <a:pt x="8640" y="17168"/>
                  <a:pt x="8640" y="17182"/>
                </a:cubicBezTo>
                <a:cubicBezTo>
                  <a:pt x="8640" y="17199"/>
                  <a:pt x="8648" y="17212"/>
                  <a:pt x="8651" y="17230"/>
                </a:cubicBezTo>
                <a:cubicBezTo>
                  <a:pt x="8699" y="20896"/>
                  <a:pt x="8995" y="21600"/>
                  <a:pt x="10800" y="21600"/>
                </a:cubicBezTo>
                <a:cubicBezTo>
                  <a:pt x="12960" y="21600"/>
                  <a:pt x="12960" y="20618"/>
                  <a:pt x="12960" y="14727"/>
                </a:cubicBezTo>
                <a:cubicBezTo>
                  <a:pt x="12960" y="9818"/>
                  <a:pt x="21600" y="8836"/>
                  <a:pt x="21600" y="2945"/>
                </a:cubicBezTo>
                <a:cubicBezTo>
                  <a:pt x="21600" y="1319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3" name="Shape 2575"/>
          <p:cNvSpPr/>
          <p:nvPr/>
        </p:nvSpPr>
        <p:spPr>
          <a:xfrm>
            <a:off x="871311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8655" y="14727"/>
                </a:lnTo>
                <a:lnTo>
                  <a:pt x="18655" y="12273"/>
                </a:lnTo>
                <a:cubicBezTo>
                  <a:pt x="18655" y="12002"/>
                  <a:pt x="18434" y="11782"/>
                  <a:pt x="18164" y="11782"/>
                </a:cubicBezTo>
                <a:cubicBezTo>
                  <a:pt x="17893" y="11782"/>
                  <a:pt x="17673" y="12002"/>
                  <a:pt x="17673" y="12273"/>
                </a:cubicBezTo>
                <a:lnTo>
                  <a:pt x="17673" y="14727"/>
                </a:ln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17673" y="15709"/>
                </a:lnTo>
                <a:lnTo>
                  <a:pt x="17673" y="18164"/>
                </a:lnTo>
                <a:cubicBezTo>
                  <a:pt x="17673" y="18435"/>
                  <a:pt x="17893" y="18655"/>
                  <a:pt x="18164" y="18655"/>
                </a:cubicBezTo>
                <a:cubicBezTo>
                  <a:pt x="18434" y="18655"/>
                  <a:pt x="18655" y="18435"/>
                  <a:pt x="18655" y="18164"/>
                </a:cubicBezTo>
                <a:lnTo>
                  <a:pt x="18655" y="15709"/>
                </a:ln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4" name="Shape 2576"/>
          <p:cNvSpPr/>
          <p:nvPr/>
        </p:nvSpPr>
        <p:spPr>
          <a:xfrm>
            <a:off x="1404572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5" name="Shape 2577"/>
          <p:cNvSpPr/>
          <p:nvPr/>
        </p:nvSpPr>
        <p:spPr>
          <a:xfrm>
            <a:off x="1950529" y="4622489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0" y="4979"/>
                </a:moveTo>
                <a:lnTo>
                  <a:pt x="7560" y="6792"/>
                </a:lnTo>
                <a:lnTo>
                  <a:pt x="7560" y="2876"/>
                </a:lnTo>
                <a:lnTo>
                  <a:pt x="20520" y="1063"/>
                </a:lnTo>
                <a:cubicBezTo>
                  <a:pt x="20520" y="1063"/>
                  <a:pt x="20520" y="4979"/>
                  <a:pt x="20520" y="4979"/>
                </a:cubicBezTo>
                <a:close/>
                <a:moveTo>
                  <a:pt x="18900" y="17673"/>
                </a:moveTo>
                <a:lnTo>
                  <a:pt x="16740" y="17673"/>
                </a:lnTo>
                <a:cubicBezTo>
                  <a:pt x="15845" y="17673"/>
                  <a:pt x="15120" y="17014"/>
                  <a:pt x="15120" y="16200"/>
                </a:cubicBezTo>
                <a:cubicBezTo>
                  <a:pt x="15120" y="15387"/>
                  <a:pt x="15845" y="14727"/>
                  <a:pt x="16740" y="14727"/>
                </a:cubicBezTo>
                <a:lnTo>
                  <a:pt x="18900" y="14727"/>
                </a:lnTo>
                <a:cubicBezTo>
                  <a:pt x="19795" y="14727"/>
                  <a:pt x="20520" y="15387"/>
                  <a:pt x="20520" y="16200"/>
                </a:cubicBezTo>
                <a:cubicBezTo>
                  <a:pt x="20520" y="17014"/>
                  <a:pt x="19795" y="17673"/>
                  <a:pt x="18900" y="17673"/>
                </a:cubicBezTo>
                <a:moveTo>
                  <a:pt x="4860" y="20618"/>
                </a:moveTo>
                <a:lnTo>
                  <a:pt x="2700" y="20618"/>
                </a:lnTo>
                <a:cubicBezTo>
                  <a:pt x="1805" y="20618"/>
                  <a:pt x="1080" y="19959"/>
                  <a:pt x="1080" y="19146"/>
                </a:cubicBezTo>
                <a:cubicBezTo>
                  <a:pt x="1080" y="18332"/>
                  <a:pt x="1805" y="17673"/>
                  <a:pt x="2700" y="17673"/>
                </a:cubicBezTo>
                <a:lnTo>
                  <a:pt x="4860" y="17673"/>
                </a:lnTo>
                <a:cubicBezTo>
                  <a:pt x="5755" y="17673"/>
                  <a:pt x="6480" y="18332"/>
                  <a:pt x="6480" y="19146"/>
                </a:cubicBezTo>
                <a:cubicBezTo>
                  <a:pt x="6480" y="19959"/>
                  <a:pt x="5755" y="20618"/>
                  <a:pt x="4860" y="20618"/>
                </a:cubicBezTo>
                <a:moveTo>
                  <a:pt x="21060" y="0"/>
                </a:moveTo>
                <a:cubicBezTo>
                  <a:pt x="21031" y="0"/>
                  <a:pt x="21006" y="11"/>
                  <a:pt x="20980" y="15"/>
                </a:cubicBezTo>
                <a:lnTo>
                  <a:pt x="20978" y="6"/>
                </a:lnTo>
                <a:lnTo>
                  <a:pt x="6938" y="1969"/>
                </a:lnTo>
                <a:lnTo>
                  <a:pt x="6940" y="1979"/>
                </a:lnTo>
                <a:cubicBezTo>
                  <a:pt x="6681" y="2016"/>
                  <a:pt x="6480" y="2210"/>
                  <a:pt x="6480" y="2455"/>
                </a:cubicBezTo>
                <a:lnTo>
                  <a:pt x="6480" y="17193"/>
                </a:lnTo>
                <a:cubicBezTo>
                  <a:pt x="6028" y="16882"/>
                  <a:pt x="5471" y="16691"/>
                  <a:pt x="4860" y="16691"/>
                </a:cubicBezTo>
                <a:lnTo>
                  <a:pt x="2700" y="16691"/>
                </a:lnTo>
                <a:cubicBezTo>
                  <a:pt x="1209" y="16691"/>
                  <a:pt x="0" y="17790"/>
                  <a:pt x="0" y="19146"/>
                </a:cubicBezTo>
                <a:cubicBezTo>
                  <a:pt x="0" y="20501"/>
                  <a:pt x="1209" y="21600"/>
                  <a:pt x="2700" y="21600"/>
                </a:cubicBezTo>
                <a:lnTo>
                  <a:pt x="4860" y="21600"/>
                </a:lnTo>
                <a:cubicBezTo>
                  <a:pt x="6352" y="21600"/>
                  <a:pt x="7560" y="20501"/>
                  <a:pt x="7560" y="19146"/>
                </a:cubicBezTo>
                <a:lnTo>
                  <a:pt x="7560" y="7785"/>
                </a:lnTo>
                <a:lnTo>
                  <a:pt x="20520" y="5972"/>
                </a:lnTo>
                <a:lnTo>
                  <a:pt x="20520" y="14248"/>
                </a:lnTo>
                <a:cubicBezTo>
                  <a:pt x="20068" y="13937"/>
                  <a:pt x="19511" y="13745"/>
                  <a:pt x="18900" y="13745"/>
                </a:cubicBezTo>
                <a:lnTo>
                  <a:pt x="16740" y="13745"/>
                </a:lnTo>
                <a:cubicBezTo>
                  <a:pt x="15249" y="13745"/>
                  <a:pt x="14040" y="14845"/>
                  <a:pt x="14040" y="16200"/>
                </a:cubicBezTo>
                <a:cubicBezTo>
                  <a:pt x="14040" y="17556"/>
                  <a:pt x="15249" y="18655"/>
                  <a:pt x="16740" y="18655"/>
                </a:cubicBezTo>
                <a:lnTo>
                  <a:pt x="18900" y="18655"/>
                </a:lnTo>
                <a:cubicBezTo>
                  <a:pt x="20392" y="18655"/>
                  <a:pt x="21600" y="17556"/>
                  <a:pt x="21600" y="16200"/>
                </a:cubicBezTo>
                <a:lnTo>
                  <a:pt x="21600" y="491"/>
                </a:lnTo>
                <a:cubicBezTo>
                  <a:pt x="21600" y="220"/>
                  <a:pt x="21358" y="0"/>
                  <a:pt x="2106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6" name="Shape 2578"/>
          <p:cNvSpPr/>
          <p:nvPr/>
        </p:nvSpPr>
        <p:spPr>
          <a:xfrm>
            <a:off x="2521881" y="4622489"/>
            <a:ext cx="1777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7" y="5837"/>
                </a:moveTo>
                <a:lnTo>
                  <a:pt x="10800" y="4996"/>
                </a:lnTo>
                <a:lnTo>
                  <a:pt x="10800" y="1036"/>
                </a:lnTo>
                <a:lnTo>
                  <a:pt x="20057" y="1878"/>
                </a:lnTo>
                <a:cubicBezTo>
                  <a:pt x="20057" y="1878"/>
                  <a:pt x="20057" y="5837"/>
                  <a:pt x="20057" y="5837"/>
                </a:cubicBezTo>
                <a:close/>
                <a:moveTo>
                  <a:pt x="6943" y="20618"/>
                </a:moveTo>
                <a:lnTo>
                  <a:pt x="3857" y="20618"/>
                </a:lnTo>
                <a:cubicBezTo>
                  <a:pt x="2579" y="20618"/>
                  <a:pt x="1543" y="19959"/>
                  <a:pt x="1543" y="19146"/>
                </a:cubicBezTo>
                <a:cubicBezTo>
                  <a:pt x="1543" y="18332"/>
                  <a:pt x="2579" y="17673"/>
                  <a:pt x="3857" y="17673"/>
                </a:cubicBezTo>
                <a:lnTo>
                  <a:pt x="6943" y="17673"/>
                </a:lnTo>
                <a:cubicBezTo>
                  <a:pt x="8221" y="17673"/>
                  <a:pt x="9257" y="18332"/>
                  <a:pt x="9257" y="19146"/>
                </a:cubicBezTo>
                <a:cubicBezTo>
                  <a:pt x="9257" y="19959"/>
                  <a:pt x="8221" y="20618"/>
                  <a:pt x="6943" y="20618"/>
                </a:cubicBezTo>
                <a:moveTo>
                  <a:pt x="20829" y="982"/>
                </a:moveTo>
                <a:cubicBezTo>
                  <a:pt x="20788" y="982"/>
                  <a:pt x="20752" y="993"/>
                  <a:pt x="20714" y="997"/>
                </a:cubicBezTo>
                <a:lnTo>
                  <a:pt x="20711" y="988"/>
                </a:lnTo>
                <a:lnTo>
                  <a:pt x="10344" y="45"/>
                </a:lnTo>
                <a:cubicBezTo>
                  <a:pt x="10248" y="17"/>
                  <a:pt x="10141" y="0"/>
                  <a:pt x="10029" y="0"/>
                </a:cubicBezTo>
                <a:cubicBezTo>
                  <a:pt x="10002" y="0"/>
                  <a:pt x="9979" y="8"/>
                  <a:pt x="9954" y="10"/>
                </a:cubicBezTo>
                <a:lnTo>
                  <a:pt x="9911" y="6"/>
                </a:lnTo>
                <a:lnTo>
                  <a:pt x="9914" y="15"/>
                </a:lnTo>
                <a:cubicBezTo>
                  <a:pt x="9545" y="52"/>
                  <a:pt x="9257" y="246"/>
                  <a:pt x="9257" y="491"/>
                </a:cubicBezTo>
                <a:lnTo>
                  <a:pt x="9257" y="17193"/>
                </a:lnTo>
                <a:cubicBezTo>
                  <a:pt x="8612" y="16882"/>
                  <a:pt x="7815" y="16691"/>
                  <a:pt x="6943" y="16691"/>
                </a:cubicBezTo>
                <a:lnTo>
                  <a:pt x="3857" y="16691"/>
                </a:lnTo>
                <a:cubicBezTo>
                  <a:pt x="1727" y="16691"/>
                  <a:pt x="0" y="17790"/>
                  <a:pt x="0" y="19146"/>
                </a:cubicBezTo>
                <a:cubicBezTo>
                  <a:pt x="0" y="20501"/>
                  <a:pt x="1727" y="21600"/>
                  <a:pt x="3857" y="21600"/>
                </a:cubicBezTo>
                <a:lnTo>
                  <a:pt x="6943" y="21600"/>
                </a:lnTo>
                <a:cubicBezTo>
                  <a:pt x="9074" y="21600"/>
                  <a:pt x="10800" y="20501"/>
                  <a:pt x="10800" y="19146"/>
                </a:cubicBezTo>
                <a:lnTo>
                  <a:pt x="10800" y="5945"/>
                </a:lnTo>
                <a:lnTo>
                  <a:pt x="20513" y="6828"/>
                </a:lnTo>
                <a:cubicBezTo>
                  <a:pt x="20610" y="6855"/>
                  <a:pt x="20715" y="6873"/>
                  <a:pt x="20829" y="6873"/>
                </a:cubicBezTo>
                <a:cubicBezTo>
                  <a:pt x="20855" y="6873"/>
                  <a:pt x="20877" y="6865"/>
                  <a:pt x="20904" y="6864"/>
                </a:cubicBezTo>
                <a:lnTo>
                  <a:pt x="20946" y="6867"/>
                </a:lnTo>
                <a:lnTo>
                  <a:pt x="20943" y="6858"/>
                </a:lnTo>
                <a:cubicBezTo>
                  <a:pt x="21313" y="6822"/>
                  <a:pt x="21600" y="6627"/>
                  <a:pt x="21600" y="6382"/>
                </a:cubicBezTo>
                <a:lnTo>
                  <a:pt x="21600" y="1473"/>
                </a:lnTo>
                <a:cubicBezTo>
                  <a:pt x="21600" y="1202"/>
                  <a:pt x="21254" y="982"/>
                  <a:pt x="20829" y="9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7" name="Shape 2579"/>
          <p:cNvSpPr/>
          <p:nvPr/>
        </p:nvSpPr>
        <p:spPr>
          <a:xfrm>
            <a:off x="3004355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8" name="Shape 2580"/>
          <p:cNvSpPr/>
          <p:nvPr/>
        </p:nvSpPr>
        <p:spPr>
          <a:xfrm>
            <a:off x="3537616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45" y="15886"/>
                </a:moveTo>
                <a:lnTo>
                  <a:pt x="10478" y="18984"/>
                </a:lnTo>
                <a:lnTo>
                  <a:pt x="7944" y="17126"/>
                </a:lnTo>
                <a:lnTo>
                  <a:pt x="7364" y="16700"/>
                </a:lnTo>
                <a:lnTo>
                  <a:pt x="6783" y="17126"/>
                </a:lnTo>
                <a:lnTo>
                  <a:pt x="4249" y="18984"/>
                </a:lnTo>
                <a:lnTo>
                  <a:pt x="5283" y="15886"/>
                </a:lnTo>
                <a:lnTo>
                  <a:pt x="5505" y="15220"/>
                </a:lnTo>
                <a:lnTo>
                  <a:pt x="4946" y="14794"/>
                </a:lnTo>
                <a:lnTo>
                  <a:pt x="2908" y="13240"/>
                </a:lnTo>
                <a:lnTo>
                  <a:pt x="6037" y="13240"/>
                </a:lnTo>
                <a:lnTo>
                  <a:pt x="6275" y="12602"/>
                </a:lnTo>
                <a:lnTo>
                  <a:pt x="7364" y="9683"/>
                </a:lnTo>
                <a:lnTo>
                  <a:pt x="8452" y="12602"/>
                </a:lnTo>
                <a:lnTo>
                  <a:pt x="8690" y="13240"/>
                </a:lnTo>
                <a:lnTo>
                  <a:pt x="11820" y="13240"/>
                </a:lnTo>
                <a:lnTo>
                  <a:pt x="9781" y="14794"/>
                </a:lnTo>
                <a:lnTo>
                  <a:pt x="9223" y="15220"/>
                </a:lnTo>
                <a:cubicBezTo>
                  <a:pt x="9223" y="15220"/>
                  <a:pt x="9445" y="15886"/>
                  <a:pt x="9445" y="15886"/>
                </a:cubicBezTo>
                <a:close/>
                <a:moveTo>
                  <a:pt x="9372" y="12259"/>
                </a:moveTo>
                <a:lnTo>
                  <a:pt x="7364" y="6873"/>
                </a:lnTo>
                <a:lnTo>
                  <a:pt x="5355" y="12259"/>
                </a:lnTo>
                <a:lnTo>
                  <a:pt x="0" y="12259"/>
                </a:lnTo>
                <a:lnTo>
                  <a:pt x="4351" y="15575"/>
                </a:lnTo>
                <a:lnTo>
                  <a:pt x="2343" y="21600"/>
                </a:lnTo>
                <a:lnTo>
                  <a:pt x="7364" y="17918"/>
                </a:lnTo>
                <a:lnTo>
                  <a:pt x="12384" y="21600"/>
                </a:lnTo>
                <a:lnTo>
                  <a:pt x="10376" y="15575"/>
                </a:lnTo>
                <a:lnTo>
                  <a:pt x="14727" y="12259"/>
                </a:lnTo>
                <a:cubicBezTo>
                  <a:pt x="14727" y="12259"/>
                  <a:pt x="9372" y="12259"/>
                  <a:pt x="9372" y="12259"/>
                </a:cubicBezTo>
                <a:close/>
                <a:moveTo>
                  <a:pt x="16781" y="7308"/>
                </a:moveTo>
                <a:lnTo>
                  <a:pt x="16200" y="6883"/>
                </a:lnTo>
                <a:lnTo>
                  <a:pt x="15619" y="7308"/>
                </a:lnTo>
                <a:lnTo>
                  <a:pt x="14426" y="8184"/>
                </a:lnTo>
                <a:lnTo>
                  <a:pt x="14922" y="6693"/>
                </a:lnTo>
                <a:lnTo>
                  <a:pt x="15143" y="6031"/>
                </a:lnTo>
                <a:lnTo>
                  <a:pt x="14590" y="5605"/>
                </a:lnTo>
                <a:lnTo>
                  <a:pt x="13682" y="4905"/>
                </a:lnTo>
                <a:lnTo>
                  <a:pt x="15408" y="4905"/>
                </a:lnTo>
                <a:lnTo>
                  <a:pt x="15647" y="4267"/>
                </a:lnTo>
                <a:lnTo>
                  <a:pt x="16200" y="2793"/>
                </a:lnTo>
                <a:lnTo>
                  <a:pt x="16754" y="4267"/>
                </a:lnTo>
                <a:lnTo>
                  <a:pt x="16992" y="4905"/>
                </a:lnTo>
                <a:lnTo>
                  <a:pt x="18718" y="4905"/>
                </a:lnTo>
                <a:lnTo>
                  <a:pt x="17810" y="5605"/>
                </a:lnTo>
                <a:lnTo>
                  <a:pt x="17257" y="6031"/>
                </a:lnTo>
                <a:lnTo>
                  <a:pt x="17478" y="6693"/>
                </a:lnTo>
                <a:lnTo>
                  <a:pt x="17975" y="8184"/>
                </a:lnTo>
                <a:cubicBezTo>
                  <a:pt x="17975" y="8184"/>
                  <a:pt x="16781" y="7308"/>
                  <a:pt x="16781" y="7308"/>
                </a:cubicBezTo>
                <a:close/>
                <a:moveTo>
                  <a:pt x="21600" y="3922"/>
                </a:moveTo>
                <a:lnTo>
                  <a:pt x="17673" y="3922"/>
                </a:lnTo>
                <a:lnTo>
                  <a:pt x="16200" y="0"/>
                </a:lnTo>
                <a:lnTo>
                  <a:pt x="14727" y="3922"/>
                </a:lnTo>
                <a:lnTo>
                  <a:pt x="10800" y="3922"/>
                </a:lnTo>
                <a:lnTo>
                  <a:pt x="13991" y="6382"/>
                </a:lnTo>
                <a:lnTo>
                  <a:pt x="12518" y="10800"/>
                </a:lnTo>
                <a:lnTo>
                  <a:pt x="16200" y="8100"/>
                </a:lnTo>
                <a:lnTo>
                  <a:pt x="19882" y="10800"/>
                </a:lnTo>
                <a:lnTo>
                  <a:pt x="18409" y="6382"/>
                </a:lnTo>
                <a:cubicBezTo>
                  <a:pt x="18409" y="6382"/>
                  <a:pt x="21600" y="3922"/>
                  <a:pt x="21600" y="392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9" name="Shape 2581"/>
          <p:cNvSpPr/>
          <p:nvPr/>
        </p:nvSpPr>
        <p:spPr>
          <a:xfrm>
            <a:off x="4070877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33" y="11950"/>
                </a:moveTo>
                <a:lnTo>
                  <a:pt x="12831" y="14044"/>
                </a:lnTo>
                <a:lnTo>
                  <a:pt x="11135" y="12801"/>
                </a:lnTo>
                <a:lnTo>
                  <a:pt x="10555" y="12375"/>
                </a:lnTo>
                <a:lnTo>
                  <a:pt x="9974" y="12801"/>
                </a:lnTo>
                <a:lnTo>
                  <a:pt x="8277" y="14044"/>
                </a:lnTo>
                <a:lnTo>
                  <a:pt x="8976" y="11950"/>
                </a:lnTo>
                <a:lnTo>
                  <a:pt x="9195" y="11291"/>
                </a:lnTo>
                <a:lnTo>
                  <a:pt x="8647" y="10864"/>
                </a:lnTo>
                <a:lnTo>
                  <a:pt x="7280" y="9801"/>
                </a:lnTo>
                <a:lnTo>
                  <a:pt x="9560" y="9801"/>
                </a:lnTo>
                <a:lnTo>
                  <a:pt x="9799" y="9167"/>
                </a:lnTo>
                <a:lnTo>
                  <a:pt x="10555" y="7167"/>
                </a:lnTo>
                <a:lnTo>
                  <a:pt x="11310" y="9167"/>
                </a:lnTo>
                <a:lnTo>
                  <a:pt x="11549" y="9801"/>
                </a:lnTo>
                <a:lnTo>
                  <a:pt x="13829" y="9801"/>
                </a:lnTo>
                <a:lnTo>
                  <a:pt x="12462" y="10864"/>
                </a:lnTo>
                <a:lnTo>
                  <a:pt x="11914" y="11291"/>
                </a:lnTo>
                <a:cubicBezTo>
                  <a:pt x="11914" y="11291"/>
                  <a:pt x="12133" y="11950"/>
                  <a:pt x="12133" y="11950"/>
                </a:cubicBezTo>
                <a:close/>
                <a:moveTo>
                  <a:pt x="12228" y="8820"/>
                </a:moveTo>
                <a:lnTo>
                  <a:pt x="10555" y="4388"/>
                </a:lnTo>
                <a:lnTo>
                  <a:pt x="8881" y="8820"/>
                </a:lnTo>
                <a:lnTo>
                  <a:pt x="4418" y="8820"/>
                </a:lnTo>
                <a:lnTo>
                  <a:pt x="8044" y="11639"/>
                </a:lnTo>
                <a:lnTo>
                  <a:pt x="6371" y="16660"/>
                </a:lnTo>
                <a:lnTo>
                  <a:pt x="10555" y="13592"/>
                </a:lnTo>
                <a:lnTo>
                  <a:pt x="14738" y="16660"/>
                </a:lnTo>
                <a:lnTo>
                  <a:pt x="13065" y="11639"/>
                </a:lnTo>
                <a:lnTo>
                  <a:pt x="16691" y="8820"/>
                </a:lnTo>
                <a:cubicBezTo>
                  <a:pt x="16691" y="8820"/>
                  <a:pt x="12228" y="8820"/>
                  <a:pt x="12228" y="8820"/>
                </a:cubicBezTo>
                <a:close/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0" name="Shape 2582"/>
          <p:cNvSpPr/>
          <p:nvPr/>
        </p:nvSpPr>
        <p:spPr>
          <a:xfrm>
            <a:off x="4604138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4419"/>
                </a:moveTo>
                <a:lnTo>
                  <a:pt x="9327" y="4419"/>
                </a:lnTo>
                <a:cubicBezTo>
                  <a:pt x="9056" y="4419"/>
                  <a:pt x="8836" y="4638"/>
                  <a:pt x="8836" y="4909"/>
                </a:cubicBezTo>
                <a:cubicBezTo>
                  <a:pt x="8836" y="5181"/>
                  <a:pt x="9056" y="5400"/>
                  <a:pt x="9327" y="5400"/>
                </a:cubicBezTo>
                <a:lnTo>
                  <a:pt x="18164" y="5400"/>
                </a:lnTo>
                <a:cubicBezTo>
                  <a:pt x="18435" y="5400"/>
                  <a:pt x="18655" y="5181"/>
                  <a:pt x="18655" y="4909"/>
                </a:cubicBezTo>
                <a:cubicBezTo>
                  <a:pt x="18655" y="4638"/>
                  <a:pt x="18435" y="4419"/>
                  <a:pt x="18164" y="4419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164" y="10310"/>
                </a:moveTo>
                <a:lnTo>
                  <a:pt x="9327" y="10310"/>
                </a:lnTo>
                <a:cubicBezTo>
                  <a:pt x="9056" y="10310"/>
                  <a:pt x="8836" y="10529"/>
                  <a:pt x="8836" y="10800"/>
                </a:cubicBezTo>
                <a:cubicBezTo>
                  <a:pt x="8836" y="11072"/>
                  <a:pt x="9056" y="11291"/>
                  <a:pt x="9327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5445" y="16155"/>
                </a:moveTo>
                <a:lnTo>
                  <a:pt x="4909" y="14728"/>
                </a:lnTo>
                <a:lnTo>
                  <a:pt x="4374" y="16155"/>
                </a:lnTo>
                <a:lnTo>
                  <a:pt x="2945" y="16155"/>
                </a:lnTo>
                <a:lnTo>
                  <a:pt x="4106" y="17048"/>
                </a:lnTo>
                <a:lnTo>
                  <a:pt x="3571" y="18655"/>
                </a:lnTo>
                <a:lnTo>
                  <a:pt x="4909" y="17673"/>
                </a:lnTo>
                <a:lnTo>
                  <a:pt x="6248" y="18655"/>
                </a:lnTo>
                <a:lnTo>
                  <a:pt x="5713" y="17048"/>
                </a:lnTo>
                <a:lnTo>
                  <a:pt x="6873" y="16155"/>
                </a:lnTo>
                <a:cubicBezTo>
                  <a:pt x="6873" y="16155"/>
                  <a:pt x="5445" y="16155"/>
                  <a:pt x="5445" y="16155"/>
                </a:cubicBezTo>
                <a:close/>
                <a:moveTo>
                  <a:pt x="4909" y="8836"/>
                </a:moveTo>
                <a:lnTo>
                  <a:pt x="4374" y="10265"/>
                </a:lnTo>
                <a:lnTo>
                  <a:pt x="2945" y="10265"/>
                </a:lnTo>
                <a:lnTo>
                  <a:pt x="4106" y="11157"/>
                </a:lnTo>
                <a:lnTo>
                  <a:pt x="3571" y="12764"/>
                </a:lnTo>
                <a:lnTo>
                  <a:pt x="4909" y="11782"/>
                </a:lnTo>
                <a:lnTo>
                  <a:pt x="6248" y="12764"/>
                </a:lnTo>
                <a:lnTo>
                  <a:pt x="5713" y="11157"/>
                </a:lnTo>
                <a:lnTo>
                  <a:pt x="6873" y="10265"/>
                </a:lnTo>
                <a:lnTo>
                  <a:pt x="5445" y="10265"/>
                </a:lnTo>
                <a:cubicBezTo>
                  <a:pt x="5445" y="10265"/>
                  <a:pt x="4909" y="8836"/>
                  <a:pt x="4909" y="8836"/>
                </a:cubicBezTo>
                <a:close/>
                <a:moveTo>
                  <a:pt x="4909" y="2945"/>
                </a:moveTo>
                <a:lnTo>
                  <a:pt x="4374" y="4374"/>
                </a:lnTo>
                <a:lnTo>
                  <a:pt x="2945" y="4374"/>
                </a:lnTo>
                <a:lnTo>
                  <a:pt x="4106" y="5266"/>
                </a:lnTo>
                <a:lnTo>
                  <a:pt x="3571" y="6873"/>
                </a:lnTo>
                <a:lnTo>
                  <a:pt x="4909" y="5891"/>
                </a:lnTo>
                <a:lnTo>
                  <a:pt x="6248" y="6873"/>
                </a:lnTo>
                <a:lnTo>
                  <a:pt x="5713" y="5266"/>
                </a:lnTo>
                <a:lnTo>
                  <a:pt x="6873" y="4374"/>
                </a:lnTo>
                <a:lnTo>
                  <a:pt x="5445" y="4374"/>
                </a:lnTo>
                <a:cubicBezTo>
                  <a:pt x="5445" y="4374"/>
                  <a:pt x="4909" y="2945"/>
                  <a:pt x="4909" y="2945"/>
                </a:cubicBezTo>
                <a:close/>
                <a:moveTo>
                  <a:pt x="18164" y="16200"/>
                </a:moveTo>
                <a:lnTo>
                  <a:pt x="9327" y="16200"/>
                </a:lnTo>
                <a:cubicBezTo>
                  <a:pt x="9056" y="16200"/>
                  <a:pt x="8836" y="16420"/>
                  <a:pt x="8836" y="16691"/>
                </a:cubicBezTo>
                <a:cubicBezTo>
                  <a:pt x="8836" y="16962"/>
                  <a:pt x="9056" y="17182"/>
                  <a:pt x="9327" y="17182"/>
                </a:cubicBezTo>
                <a:lnTo>
                  <a:pt x="18164" y="17182"/>
                </a:lnTo>
                <a:cubicBezTo>
                  <a:pt x="18435" y="17182"/>
                  <a:pt x="18655" y="16962"/>
                  <a:pt x="18655" y="16691"/>
                </a:cubicBezTo>
                <a:cubicBezTo>
                  <a:pt x="18655" y="16420"/>
                  <a:pt x="18435" y="16200"/>
                  <a:pt x="18164" y="16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1" name="Shape 2583"/>
          <p:cNvSpPr/>
          <p:nvPr/>
        </p:nvSpPr>
        <p:spPr>
          <a:xfrm>
            <a:off x="5137399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427" y="17673"/>
                  <a:pt x="11549" y="17618"/>
                  <a:pt x="11638" y="17529"/>
                </a:cubicBezTo>
                <a:lnTo>
                  <a:pt x="14583" y="14583"/>
                </a:lnTo>
                <a:cubicBezTo>
                  <a:pt x="14673" y="14495"/>
                  <a:pt x="14727" y="14372"/>
                  <a:pt x="14727" y="14236"/>
                </a:cubicBezTo>
                <a:cubicBezTo>
                  <a:pt x="14727" y="13966"/>
                  <a:pt x="14508" y="13745"/>
                  <a:pt x="14236" y="13745"/>
                </a:cubicBezTo>
                <a:cubicBezTo>
                  <a:pt x="14101" y="13745"/>
                  <a:pt x="13978" y="13801"/>
                  <a:pt x="13889" y="13890"/>
                </a:cubicBezTo>
                <a:lnTo>
                  <a:pt x="10944" y="16835"/>
                </a:lnTo>
                <a:cubicBezTo>
                  <a:pt x="10855" y="16924"/>
                  <a:pt x="10800" y="17047"/>
                  <a:pt x="10800" y="17183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8980" y="14871"/>
                </a:moveTo>
                <a:cubicBezTo>
                  <a:pt x="8891" y="14961"/>
                  <a:pt x="8836" y="15083"/>
                  <a:pt x="8836" y="15218"/>
                </a:cubicBezTo>
                <a:cubicBezTo>
                  <a:pt x="8836" y="15490"/>
                  <a:pt x="9056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0656" y="14583"/>
                </a:lnTo>
                <a:cubicBezTo>
                  <a:pt x="10745" y="14495"/>
                  <a:pt x="10800" y="14372"/>
                  <a:pt x="10800" y="14236"/>
                </a:cubicBezTo>
                <a:cubicBezTo>
                  <a:pt x="10800" y="13966"/>
                  <a:pt x="10580" y="13745"/>
                  <a:pt x="10309" y="13745"/>
                </a:cubicBezTo>
                <a:cubicBezTo>
                  <a:pt x="10174" y="13745"/>
                  <a:pt x="10051" y="13801"/>
                  <a:pt x="9962" y="13890"/>
                </a:cubicBezTo>
                <a:cubicBezTo>
                  <a:pt x="9962" y="13890"/>
                  <a:pt x="8980" y="14871"/>
                  <a:pt x="8980" y="14871"/>
                </a:cubicBezTo>
                <a:close/>
                <a:moveTo>
                  <a:pt x="11291" y="20415"/>
                </a:moveTo>
                <a:lnTo>
                  <a:pt x="982" y="10106"/>
                </a:lnTo>
                <a:lnTo>
                  <a:pt x="982" y="1473"/>
                </a:lnTo>
                <a:cubicBezTo>
                  <a:pt x="982" y="1202"/>
                  <a:pt x="1201" y="982"/>
                  <a:pt x="1473" y="982"/>
                </a:cubicBezTo>
                <a:lnTo>
                  <a:pt x="10106" y="982"/>
                </a:lnTo>
                <a:lnTo>
                  <a:pt x="20415" y="11291"/>
                </a:lnTo>
                <a:cubicBezTo>
                  <a:pt x="20415" y="11291"/>
                  <a:pt x="11291" y="20415"/>
                  <a:pt x="11291" y="20415"/>
                </a:cubicBezTo>
                <a:close/>
                <a:moveTo>
                  <a:pt x="21456" y="10944"/>
                </a:moveTo>
                <a:lnTo>
                  <a:pt x="10656" y="144"/>
                </a:lnTo>
                <a:cubicBezTo>
                  <a:pt x="10567" y="55"/>
                  <a:pt x="10445" y="0"/>
                  <a:pt x="10309" y="0"/>
                </a:cubicBezTo>
                <a:lnTo>
                  <a:pt x="1473" y="0"/>
                </a:lnTo>
                <a:cubicBezTo>
                  <a:pt x="660" y="0"/>
                  <a:pt x="0" y="660"/>
                  <a:pt x="0" y="1473"/>
                </a:cubicBezTo>
                <a:lnTo>
                  <a:pt x="0" y="10310"/>
                </a:lnTo>
                <a:cubicBezTo>
                  <a:pt x="0" y="10445"/>
                  <a:pt x="55" y="10567"/>
                  <a:pt x="144" y="10656"/>
                </a:cubicBezTo>
                <a:lnTo>
                  <a:pt x="10944" y="21456"/>
                </a:lnTo>
                <a:cubicBezTo>
                  <a:pt x="11033" y="21546"/>
                  <a:pt x="11155" y="21600"/>
                  <a:pt x="11291" y="21600"/>
                </a:cubicBezTo>
                <a:cubicBezTo>
                  <a:pt x="11427" y="21600"/>
                  <a:pt x="11549" y="21546"/>
                  <a:pt x="11638" y="21456"/>
                </a:cubicBezTo>
                <a:lnTo>
                  <a:pt x="21456" y="11638"/>
                </a:lnTo>
                <a:cubicBezTo>
                  <a:pt x="21545" y="11549"/>
                  <a:pt x="21600" y="11427"/>
                  <a:pt x="21600" y="11291"/>
                </a:cubicBezTo>
                <a:cubicBezTo>
                  <a:pt x="21600" y="11156"/>
                  <a:pt x="21545" y="11033"/>
                  <a:pt x="21456" y="10944"/>
                </a:cubicBezTo>
                <a:moveTo>
                  <a:pt x="11782" y="13255"/>
                </a:moveTo>
                <a:cubicBezTo>
                  <a:pt x="11917" y="13255"/>
                  <a:pt x="12040" y="13200"/>
                  <a:pt x="12129" y="13111"/>
                </a:cubicBezTo>
                <a:lnTo>
                  <a:pt x="14093" y="11147"/>
                </a:lnTo>
                <a:cubicBezTo>
                  <a:pt x="14182" y="11058"/>
                  <a:pt x="14236" y="10936"/>
                  <a:pt x="14236" y="10800"/>
                </a:cubicBezTo>
                <a:cubicBezTo>
                  <a:pt x="14236" y="10529"/>
                  <a:pt x="14017" y="10310"/>
                  <a:pt x="13745" y="10310"/>
                </a:cubicBezTo>
                <a:cubicBezTo>
                  <a:pt x="13610" y="10310"/>
                  <a:pt x="13487" y="10364"/>
                  <a:pt x="13398" y="10453"/>
                </a:cubicBezTo>
                <a:lnTo>
                  <a:pt x="11435" y="12417"/>
                </a:lnTo>
                <a:cubicBezTo>
                  <a:pt x="11346" y="12506"/>
                  <a:pt x="11291" y="12629"/>
                  <a:pt x="11291" y="12764"/>
                </a:cubicBezTo>
                <a:cubicBezTo>
                  <a:pt x="11291" y="13035"/>
                  <a:pt x="11510" y="13255"/>
                  <a:pt x="11782" y="13255"/>
                </a:cubicBezTo>
                <a:moveTo>
                  <a:pt x="4418" y="4909"/>
                </a:moveTo>
                <a:cubicBezTo>
                  <a:pt x="4147" y="4909"/>
                  <a:pt x="3927" y="4690"/>
                  <a:pt x="3927" y="4418"/>
                </a:cubicBezTo>
                <a:cubicBezTo>
                  <a:pt x="3927" y="4147"/>
                  <a:pt x="4147" y="3927"/>
                  <a:pt x="4418" y="3927"/>
                </a:cubicBezTo>
                <a:cubicBezTo>
                  <a:pt x="4690" y="3927"/>
                  <a:pt x="4909" y="4147"/>
                  <a:pt x="4909" y="4418"/>
                </a:cubicBezTo>
                <a:cubicBezTo>
                  <a:pt x="4909" y="4690"/>
                  <a:pt x="4690" y="4909"/>
                  <a:pt x="4418" y="4909"/>
                </a:cubicBezTo>
                <a:moveTo>
                  <a:pt x="4418" y="2945"/>
                </a:moveTo>
                <a:cubicBezTo>
                  <a:pt x="3605" y="2945"/>
                  <a:pt x="2945" y="3605"/>
                  <a:pt x="2945" y="4418"/>
                </a:cubicBezTo>
                <a:cubicBezTo>
                  <a:pt x="2945" y="5232"/>
                  <a:pt x="3605" y="5891"/>
                  <a:pt x="4418" y="5891"/>
                </a:cubicBezTo>
                <a:cubicBezTo>
                  <a:pt x="5231" y="5891"/>
                  <a:pt x="5891" y="5232"/>
                  <a:pt x="5891" y="4418"/>
                </a:cubicBezTo>
                <a:cubicBezTo>
                  <a:pt x="5891" y="3605"/>
                  <a:pt x="5231" y="2945"/>
                  <a:pt x="4418" y="29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2" name="Shape 2584"/>
          <p:cNvSpPr/>
          <p:nvPr/>
        </p:nvSpPr>
        <p:spPr>
          <a:xfrm>
            <a:off x="5670660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17673"/>
                </a:moveTo>
                <a:cubicBezTo>
                  <a:pt x="10445" y="17673"/>
                  <a:pt x="10567" y="17618"/>
                  <a:pt x="10656" y="17529"/>
                </a:cubicBezTo>
                <a:lnTo>
                  <a:pt x="12620" y="15565"/>
                </a:lnTo>
                <a:cubicBezTo>
                  <a:pt x="12709" y="15477"/>
                  <a:pt x="12764" y="15354"/>
                  <a:pt x="12764" y="15218"/>
                </a:cubicBezTo>
                <a:cubicBezTo>
                  <a:pt x="12764" y="14947"/>
                  <a:pt x="12544" y="14728"/>
                  <a:pt x="12273" y="14728"/>
                </a:cubicBezTo>
                <a:cubicBezTo>
                  <a:pt x="12137" y="14728"/>
                  <a:pt x="12014" y="14782"/>
                  <a:pt x="11926" y="14871"/>
                </a:cubicBezTo>
                <a:lnTo>
                  <a:pt x="9962" y="16835"/>
                </a:lnTo>
                <a:cubicBezTo>
                  <a:pt x="9873" y="16924"/>
                  <a:pt x="9818" y="17046"/>
                  <a:pt x="9818" y="17183"/>
                </a:cubicBezTo>
                <a:cubicBezTo>
                  <a:pt x="9818" y="17453"/>
                  <a:pt x="10038" y="17673"/>
                  <a:pt x="10309" y="17673"/>
                </a:cubicBezTo>
                <a:moveTo>
                  <a:pt x="10309" y="20415"/>
                </a:moveTo>
                <a:lnTo>
                  <a:pt x="982" y="11088"/>
                </a:lnTo>
                <a:lnTo>
                  <a:pt x="982" y="4418"/>
                </a:lnTo>
                <a:cubicBezTo>
                  <a:pt x="982" y="4147"/>
                  <a:pt x="1201" y="3927"/>
                  <a:pt x="1473" y="3927"/>
                </a:cubicBezTo>
                <a:lnTo>
                  <a:pt x="8142" y="3927"/>
                </a:lnTo>
                <a:lnTo>
                  <a:pt x="17469" y="13255"/>
                </a:lnTo>
                <a:cubicBezTo>
                  <a:pt x="17469" y="13255"/>
                  <a:pt x="10309" y="20415"/>
                  <a:pt x="10309" y="20415"/>
                </a:cubicBezTo>
                <a:close/>
                <a:moveTo>
                  <a:pt x="8693" y="3090"/>
                </a:moveTo>
                <a:cubicBezTo>
                  <a:pt x="8604" y="3001"/>
                  <a:pt x="8481" y="2945"/>
                  <a:pt x="8345" y="2945"/>
                </a:cubicBezTo>
                <a:lnTo>
                  <a:pt x="1473" y="2945"/>
                </a:lnTo>
                <a:cubicBezTo>
                  <a:pt x="660" y="2945"/>
                  <a:pt x="0" y="3605"/>
                  <a:pt x="0" y="4418"/>
                </a:cubicBezTo>
                <a:lnTo>
                  <a:pt x="0" y="11291"/>
                </a:lnTo>
                <a:cubicBezTo>
                  <a:pt x="0" y="11427"/>
                  <a:pt x="55" y="11549"/>
                  <a:pt x="144" y="11638"/>
                </a:cubicBezTo>
                <a:lnTo>
                  <a:pt x="9962" y="21456"/>
                </a:lnTo>
                <a:cubicBezTo>
                  <a:pt x="10051" y="21546"/>
                  <a:pt x="10174" y="21600"/>
                  <a:pt x="10309" y="21600"/>
                </a:cubicBezTo>
                <a:cubicBezTo>
                  <a:pt x="10445" y="21600"/>
                  <a:pt x="10567" y="21546"/>
                  <a:pt x="10656" y="21456"/>
                </a:cubicBezTo>
                <a:lnTo>
                  <a:pt x="18511" y="13602"/>
                </a:lnTo>
                <a:cubicBezTo>
                  <a:pt x="18600" y="13513"/>
                  <a:pt x="18655" y="13390"/>
                  <a:pt x="18655" y="13255"/>
                </a:cubicBezTo>
                <a:cubicBezTo>
                  <a:pt x="18655" y="13119"/>
                  <a:pt x="18599" y="12997"/>
                  <a:pt x="18511" y="12908"/>
                </a:cubicBezTo>
                <a:cubicBezTo>
                  <a:pt x="18511" y="12908"/>
                  <a:pt x="8693" y="3090"/>
                  <a:pt x="8693" y="3090"/>
                </a:cubicBezTo>
                <a:close/>
                <a:moveTo>
                  <a:pt x="7855" y="15218"/>
                </a:moveTo>
                <a:cubicBezTo>
                  <a:pt x="7855" y="15490"/>
                  <a:pt x="8074" y="15709"/>
                  <a:pt x="8345" y="15709"/>
                </a:cubicBezTo>
                <a:cubicBezTo>
                  <a:pt x="8481" y="15709"/>
                  <a:pt x="8604" y="15655"/>
                  <a:pt x="8693" y="15565"/>
                </a:cubicBezTo>
                <a:lnTo>
                  <a:pt x="9183" y="15074"/>
                </a:lnTo>
                <a:cubicBezTo>
                  <a:pt x="9273" y="14986"/>
                  <a:pt x="9327" y="14863"/>
                  <a:pt x="9327" y="14728"/>
                </a:cubicBezTo>
                <a:cubicBezTo>
                  <a:pt x="9327" y="14456"/>
                  <a:pt x="9108" y="14236"/>
                  <a:pt x="8836" y="14236"/>
                </a:cubicBezTo>
                <a:cubicBezTo>
                  <a:pt x="8701" y="14236"/>
                  <a:pt x="8578" y="14291"/>
                  <a:pt x="8489" y="14381"/>
                </a:cubicBezTo>
                <a:lnTo>
                  <a:pt x="7998" y="14871"/>
                </a:lnTo>
                <a:cubicBezTo>
                  <a:pt x="7910" y="14961"/>
                  <a:pt x="7855" y="15083"/>
                  <a:pt x="7855" y="15218"/>
                </a:cubicBezTo>
                <a:moveTo>
                  <a:pt x="21456" y="9962"/>
                </a:moveTo>
                <a:lnTo>
                  <a:pt x="11638" y="144"/>
                </a:lnTo>
                <a:cubicBezTo>
                  <a:pt x="11549" y="55"/>
                  <a:pt x="11427" y="0"/>
                  <a:pt x="11291" y="0"/>
                </a:cubicBezTo>
                <a:lnTo>
                  <a:pt x="4418" y="0"/>
                </a:lnTo>
                <a:cubicBezTo>
                  <a:pt x="3605" y="0"/>
                  <a:pt x="2945" y="660"/>
                  <a:pt x="2945" y="1473"/>
                </a:cubicBezTo>
                <a:cubicBezTo>
                  <a:pt x="2945" y="1744"/>
                  <a:pt x="3165" y="1964"/>
                  <a:pt x="3436" y="1964"/>
                </a:cubicBezTo>
                <a:cubicBezTo>
                  <a:pt x="3708" y="1964"/>
                  <a:pt x="3927" y="1744"/>
                  <a:pt x="3927" y="1473"/>
                </a:cubicBezTo>
                <a:cubicBezTo>
                  <a:pt x="3927" y="1202"/>
                  <a:pt x="4147" y="982"/>
                  <a:pt x="4418" y="982"/>
                </a:cubicBezTo>
                <a:lnTo>
                  <a:pt x="11088" y="982"/>
                </a:lnTo>
                <a:lnTo>
                  <a:pt x="20415" y="10310"/>
                </a:lnTo>
                <a:lnTo>
                  <a:pt x="19289" y="11435"/>
                </a:lnTo>
                <a:cubicBezTo>
                  <a:pt x="19201" y="11524"/>
                  <a:pt x="19145" y="11646"/>
                  <a:pt x="19145" y="11782"/>
                </a:cubicBezTo>
                <a:cubicBezTo>
                  <a:pt x="19145" y="12053"/>
                  <a:pt x="19366" y="12273"/>
                  <a:pt x="19636" y="12273"/>
                </a:cubicBezTo>
                <a:cubicBezTo>
                  <a:pt x="19772" y="12273"/>
                  <a:pt x="19895" y="12218"/>
                  <a:pt x="19983" y="12129"/>
                </a:cubicBezTo>
                <a:lnTo>
                  <a:pt x="21456" y="10656"/>
                </a:lnTo>
                <a:cubicBezTo>
                  <a:pt x="21545" y="10567"/>
                  <a:pt x="21600" y="10445"/>
                  <a:pt x="21600" y="10310"/>
                </a:cubicBezTo>
                <a:cubicBezTo>
                  <a:pt x="21600" y="10174"/>
                  <a:pt x="21545" y="10051"/>
                  <a:pt x="21456" y="9962"/>
                </a:cubicBezTo>
                <a:moveTo>
                  <a:pt x="10309" y="13745"/>
                </a:moveTo>
                <a:cubicBezTo>
                  <a:pt x="10445" y="13745"/>
                  <a:pt x="10567" y="13691"/>
                  <a:pt x="10656" y="13602"/>
                </a:cubicBezTo>
                <a:lnTo>
                  <a:pt x="11638" y="12620"/>
                </a:lnTo>
                <a:cubicBezTo>
                  <a:pt x="11727" y="12531"/>
                  <a:pt x="11782" y="12408"/>
                  <a:pt x="11782" y="12273"/>
                </a:cubicBezTo>
                <a:cubicBezTo>
                  <a:pt x="11782" y="12002"/>
                  <a:pt x="11562" y="11782"/>
                  <a:pt x="11291" y="11782"/>
                </a:cubicBezTo>
                <a:cubicBezTo>
                  <a:pt x="11156" y="11782"/>
                  <a:pt x="11033" y="11837"/>
                  <a:pt x="10944" y="11926"/>
                </a:cubicBezTo>
                <a:lnTo>
                  <a:pt x="9962" y="12908"/>
                </a:lnTo>
                <a:cubicBezTo>
                  <a:pt x="9873" y="12997"/>
                  <a:pt x="9818" y="13119"/>
                  <a:pt x="9818" y="13255"/>
                </a:cubicBezTo>
                <a:cubicBezTo>
                  <a:pt x="9818" y="13526"/>
                  <a:pt x="10038" y="13745"/>
                  <a:pt x="10309" y="13745"/>
                </a:cubicBezTo>
                <a:moveTo>
                  <a:pt x="4418" y="7855"/>
                </a:moveTo>
                <a:cubicBezTo>
                  <a:pt x="4147" y="7855"/>
                  <a:pt x="3927" y="7635"/>
                  <a:pt x="3927" y="7364"/>
                </a:cubicBezTo>
                <a:cubicBezTo>
                  <a:pt x="3927" y="7093"/>
                  <a:pt x="4147" y="6873"/>
                  <a:pt x="4418" y="6873"/>
                </a:cubicBezTo>
                <a:cubicBezTo>
                  <a:pt x="4690" y="6873"/>
                  <a:pt x="4909" y="7093"/>
                  <a:pt x="4909" y="7364"/>
                </a:cubicBezTo>
                <a:cubicBezTo>
                  <a:pt x="4909" y="7635"/>
                  <a:pt x="4690" y="7855"/>
                  <a:pt x="4418" y="7855"/>
                </a:cubicBezTo>
                <a:moveTo>
                  <a:pt x="4418" y="5891"/>
                </a:moveTo>
                <a:cubicBezTo>
                  <a:pt x="3605" y="5891"/>
                  <a:pt x="2945" y="6551"/>
                  <a:pt x="2945" y="7364"/>
                </a:cubicBezTo>
                <a:cubicBezTo>
                  <a:pt x="2945" y="8177"/>
                  <a:pt x="3605" y="8837"/>
                  <a:pt x="4418" y="8837"/>
                </a:cubicBezTo>
                <a:cubicBezTo>
                  <a:pt x="5232" y="8837"/>
                  <a:pt x="5891" y="8177"/>
                  <a:pt x="5891" y="7364"/>
                </a:cubicBezTo>
                <a:cubicBezTo>
                  <a:pt x="5891" y="6551"/>
                  <a:pt x="5232" y="5891"/>
                  <a:pt x="4418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3" name="Shape 2585"/>
          <p:cNvSpPr/>
          <p:nvPr/>
        </p:nvSpPr>
        <p:spPr>
          <a:xfrm>
            <a:off x="6267405" y="1956193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000" y="14727"/>
                </a:moveTo>
                <a:lnTo>
                  <a:pt x="5400" y="14727"/>
                </a:lnTo>
                <a:cubicBezTo>
                  <a:pt x="5069" y="14727"/>
                  <a:pt x="4800" y="14947"/>
                  <a:pt x="4800" y="15218"/>
                </a:cubicBezTo>
                <a:cubicBezTo>
                  <a:pt x="4800" y="15490"/>
                  <a:pt x="5069" y="15709"/>
                  <a:pt x="5400" y="15709"/>
                </a:cubicBezTo>
                <a:lnTo>
                  <a:pt x="9000" y="15709"/>
                </a:lnTo>
                <a:cubicBezTo>
                  <a:pt x="9331" y="15709"/>
                  <a:pt x="9600" y="15490"/>
                  <a:pt x="9600" y="15218"/>
                </a:cubicBezTo>
                <a:cubicBezTo>
                  <a:pt x="9600" y="14947"/>
                  <a:pt x="9331" y="14727"/>
                  <a:pt x="9000" y="14727"/>
                </a:cubicBezTo>
                <a:moveTo>
                  <a:pt x="20400" y="2579"/>
                </a:moveTo>
                <a:cubicBezTo>
                  <a:pt x="18840" y="3757"/>
                  <a:pt x="15638" y="4614"/>
                  <a:pt x="12466" y="4845"/>
                </a:cubicBezTo>
                <a:cubicBezTo>
                  <a:pt x="12197" y="4307"/>
                  <a:pt x="11554" y="3927"/>
                  <a:pt x="10800" y="3927"/>
                </a:cubicBezTo>
                <a:cubicBezTo>
                  <a:pt x="10046" y="3927"/>
                  <a:pt x="9403" y="4307"/>
                  <a:pt x="9135" y="4845"/>
                </a:cubicBezTo>
                <a:cubicBezTo>
                  <a:pt x="5962" y="4614"/>
                  <a:pt x="2760" y="3757"/>
                  <a:pt x="1200" y="2579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2579"/>
                  <a:pt x="20400" y="2579"/>
                </a:cubicBezTo>
                <a:close/>
                <a:moveTo>
                  <a:pt x="10200" y="5400"/>
                </a:moveTo>
                <a:cubicBezTo>
                  <a:pt x="10200" y="5129"/>
                  <a:pt x="10469" y="4909"/>
                  <a:pt x="10800" y="4909"/>
                </a:cubicBezTo>
                <a:cubicBezTo>
                  <a:pt x="11131" y="4909"/>
                  <a:pt x="11400" y="5129"/>
                  <a:pt x="11400" y="5400"/>
                </a:cubicBezTo>
                <a:cubicBezTo>
                  <a:pt x="11400" y="5672"/>
                  <a:pt x="11131" y="5891"/>
                  <a:pt x="10800" y="5891"/>
                </a:cubicBezTo>
                <a:cubicBezTo>
                  <a:pt x="10469" y="5891"/>
                  <a:pt x="10200" y="5672"/>
                  <a:pt x="10200" y="5400"/>
                </a:cubicBezTo>
                <a:moveTo>
                  <a:pt x="20400" y="19636"/>
                </a:moveTo>
                <a:cubicBezTo>
                  <a:pt x="20400" y="20178"/>
                  <a:pt x="19862" y="20619"/>
                  <a:pt x="19200" y="20619"/>
                </a:cubicBezTo>
                <a:lnTo>
                  <a:pt x="2400" y="20619"/>
                </a:lnTo>
                <a:cubicBezTo>
                  <a:pt x="1738" y="20619"/>
                  <a:pt x="1200" y="20178"/>
                  <a:pt x="1200" y="19636"/>
                </a:cubicBezTo>
                <a:lnTo>
                  <a:pt x="1200" y="3859"/>
                </a:lnTo>
                <a:cubicBezTo>
                  <a:pt x="3007" y="4894"/>
                  <a:pt x="6118" y="5617"/>
                  <a:pt x="9086" y="5827"/>
                </a:cubicBezTo>
                <a:cubicBezTo>
                  <a:pt x="9311" y="6431"/>
                  <a:pt x="9988" y="6873"/>
                  <a:pt x="10800" y="6873"/>
                </a:cubicBezTo>
                <a:cubicBezTo>
                  <a:pt x="11611" y="6873"/>
                  <a:pt x="12289" y="6431"/>
                  <a:pt x="12514" y="5827"/>
                </a:cubicBezTo>
                <a:cubicBezTo>
                  <a:pt x="15482" y="5617"/>
                  <a:pt x="18593" y="4894"/>
                  <a:pt x="20400" y="3859"/>
                </a:cubicBezTo>
                <a:cubicBezTo>
                  <a:pt x="20400" y="3859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7800" y="16691"/>
                </a:moveTo>
                <a:lnTo>
                  <a:pt x="5400" y="16691"/>
                </a:lnTo>
                <a:cubicBezTo>
                  <a:pt x="5069" y="16691"/>
                  <a:pt x="4800" y="16911"/>
                  <a:pt x="4800" y="17182"/>
                </a:cubicBezTo>
                <a:cubicBezTo>
                  <a:pt x="4800" y="17453"/>
                  <a:pt x="5069" y="17673"/>
                  <a:pt x="5400" y="17673"/>
                </a:cubicBezTo>
                <a:lnTo>
                  <a:pt x="7800" y="17673"/>
                </a:lnTo>
                <a:cubicBezTo>
                  <a:pt x="8131" y="17673"/>
                  <a:pt x="8400" y="17453"/>
                  <a:pt x="8400" y="17182"/>
                </a:cubicBezTo>
                <a:cubicBezTo>
                  <a:pt x="8400" y="16911"/>
                  <a:pt x="8131" y="16691"/>
                  <a:pt x="7800" y="166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4" name="Shape 2586"/>
          <p:cNvSpPr/>
          <p:nvPr/>
        </p:nvSpPr>
        <p:spPr>
          <a:xfrm>
            <a:off x="6800666" y="1956193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00" y="6076"/>
                </a:moveTo>
                <a:cubicBezTo>
                  <a:pt x="14428" y="7109"/>
                  <a:pt x="12685" y="7649"/>
                  <a:pt x="10071" y="7803"/>
                </a:cubicBezTo>
                <a:cubicBezTo>
                  <a:pt x="9806" y="7259"/>
                  <a:pt x="9160" y="6873"/>
                  <a:pt x="8400" y="6873"/>
                </a:cubicBezTo>
                <a:cubicBezTo>
                  <a:pt x="7640" y="6873"/>
                  <a:pt x="6994" y="7259"/>
                  <a:pt x="6729" y="7803"/>
                </a:cubicBezTo>
                <a:cubicBezTo>
                  <a:pt x="4115" y="7649"/>
                  <a:pt x="2372" y="7109"/>
                  <a:pt x="1200" y="6076"/>
                </a:cubicBezTo>
                <a:lnTo>
                  <a:pt x="1200" y="5891"/>
                </a:lnTo>
                <a:cubicBezTo>
                  <a:pt x="1200" y="5349"/>
                  <a:pt x="1738" y="4909"/>
                  <a:pt x="2400" y="4909"/>
                </a:cubicBezTo>
                <a:lnTo>
                  <a:pt x="14400" y="4909"/>
                </a:lnTo>
                <a:cubicBezTo>
                  <a:pt x="15062" y="4909"/>
                  <a:pt x="15600" y="5349"/>
                  <a:pt x="15600" y="5891"/>
                </a:cubicBezTo>
                <a:cubicBezTo>
                  <a:pt x="15600" y="5891"/>
                  <a:pt x="15600" y="6076"/>
                  <a:pt x="15600" y="6076"/>
                </a:cubicBezTo>
                <a:close/>
                <a:moveTo>
                  <a:pt x="7800" y="8346"/>
                </a:moveTo>
                <a:cubicBezTo>
                  <a:pt x="7800" y="8074"/>
                  <a:pt x="8069" y="7855"/>
                  <a:pt x="8400" y="7855"/>
                </a:cubicBezTo>
                <a:cubicBezTo>
                  <a:pt x="8731" y="7855"/>
                  <a:pt x="9000" y="8074"/>
                  <a:pt x="9000" y="8346"/>
                </a:cubicBezTo>
                <a:cubicBezTo>
                  <a:pt x="9000" y="8617"/>
                  <a:pt x="8731" y="8836"/>
                  <a:pt x="8400" y="8836"/>
                </a:cubicBezTo>
                <a:cubicBezTo>
                  <a:pt x="8069" y="8836"/>
                  <a:pt x="7800" y="8617"/>
                  <a:pt x="7800" y="8346"/>
                </a:cubicBezTo>
                <a:moveTo>
                  <a:pt x="15600" y="19636"/>
                </a:moveTo>
                <a:cubicBezTo>
                  <a:pt x="15600" y="20179"/>
                  <a:pt x="15062" y="20619"/>
                  <a:pt x="14400" y="20619"/>
                </a:cubicBezTo>
                <a:lnTo>
                  <a:pt x="2400" y="20619"/>
                </a:lnTo>
                <a:cubicBezTo>
                  <a:pt x="1738" y="20619"/>
                  <a:pt x="1200" y="20179"/>
                  <a:pt x="1200" y="19636"/>
                </a:cubicBezTo>
                <a:lnTo>
                  <a:pt x="1200" y="7318"/>
                </a:lnTo>
                <a:cubicBezTo>
                  <a:pt x="2658" y="8244"/>
                  <a:pt x="4301" y="8666"/>
                  <a:pt x="6693" y="8790"/>
                </a:cubicBezTo>
                <a:cubicBezTo>
                  <a:pt x="6924" y="9385"/>
                  <a:pt x="7597" y="9819"/>
                  <a:pt x="8400" y="9819"/>
                </a:cubicBezTo>
                <a:cubicBezTo>
                  <a:pt x="9203" y="9819"/>
                  <a:pt x="9875" y="9385"/>
                  <a:pt x="10108" y="8790"/>
                </a:cubicBezTo>
                <a:cubicBezTo>
                  <a:pt x="12499" y="8666"/>
                  <a:pt x="14142" y="8244"/>
                  <a:pt x="15600" y="7318"/>
                </a:cubicBezTo>
                <a:cubicBezTo>
                  <a:pt x="15600" y="7318"/>
                  <a:pt x="15600" y="19636"/>
                  <a:pt x="15600" y="19636"/>
                </a:cubicBezTo>
                <a:close/>
                <a:moveTo>
                  <a:pt x="14400" y="3927"/>
                </a:moveTo>
                <a:lnTo>
                  <a:pt x="2400" y="3927"/>
                </a:lnTo>
                <a:cubicBezTo>
                  <a:pt x="1075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4400" y="21600"/>
                </a:lnTo>
                <a:cubicBezTo>
                  <a:pt x="15725" y="21600"/>
                  <a:pt x="16800" y="20721"/>
                  <a:pt x="16800" y="19636"/>
                </a:cubicBezTo>
                <a:lnTo>
                  <a:pt x="16800" y="5891"/>
                </a:lnTo>
                <a:cubicBezTo>
                  <a:pt x="16800" y="4806"/>
                  <a:pt x="15725" y="3927"/>
                  <a:pt x="14400" y="3927"/>
                </a:cubicBezTo>
                <a:moveTo>
                  <a:pt x="5400" y="17673"/>
                </a:moveTo>
                <a:lnTo>
                  <a:pt x="4200" y="17673"/>
                </a:lnTo>
                <a:cubicBezTo>
                  <a:pt x="3869" y="17673"/>
                  <a:pt x="3600" y="17893"/>
                  <a:pt x="3600" y="18164"/>
                </a:cubicBezTo>
                <a:cubicBezTo>
                  <a:pt x="3600" y="18435"/>
                  <a:pt x="3869" y="18655"/>
                  <a:pt x="4200" y="18655"/>
                </a:cubicBezTo>
                <a:lnTo>
                  <a:pt x="5400" y="18655"/>
                </a:lnTo>
                <a:cubicBezTo>
                  <a:pt x="5731" y="18655"/>
                  <a:pt x="6000" y="18435"/>
                  <a:pt x="6000" y="18164"/>
                </a:cubicBezTo>
                <a:cubicBezTo>
                  <a:pt x="6000" y="17893"/>
                  <a:pt x="5731" y="17673"/>
                  <a:pt x="5400" y="17673"/>
                </a:cubicBezTo>
                <a:moveTo>
                  <a:pt x="6600" y="15709"/>
                </a:move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lnTo>
                  <a:pt x="6600" y="16691"/>
                </a:lnTo>
                <a:cubicBezTo>
                  <a:pt x="6931" y="16691"/>
                  <a:pt x="7200" y="16472"/>
                  <a:pt x="7200" y="16200"/>
                </a:cubicBezTo>
                <a:cubicBezTo>
                  <a:pt x="7200" y="15929"/>
                  <a:pt x="6931" y="15709"/>
                  <a:pt x="6600" y="15709"/>
                </a:cubicBezTo>
                <a:moveTo>
                  <a:pt x="19200" y="0"/>
                </a:moveTo>
                <a:lnTo>
                  <a:pt x="7200" y="0"/>
                </a:lnTo>
                <a:cubicBezTo>
                  <a:pt x="5875" y="0"/>
                  <a:pt x="4800" y="879"/>
                  <a:pt x="4800" y="1964"/>
                </a:cubicBezTo>
                <a:lnTo>
                  <a:pt x="4800" y="2455"/>
                </a:lnTo>
                <a:cubicBezTo>
                  <a:pt x="4800" y="2726"/>
                  <a:pt x="5069" y="2945"/>
                  <a:pt x="5400" y="2945"/>
                </a:cubicBezTo>
                <a:cubicBezTo>
                  <a:pt x="5731" y="2945"/>
                  <a:pt x="6000" y="2726"/>
                  <a:pt x="6000" y="2455"/>
                </a:cubicBezTo>
                <a:lnTo>
                  <a:pt x="6000" y="1964"/>
                </a:lnTo>
                <a:cubicBezTo>
                  <a:pt x="6000" y="1422"/>
                  <a:pt x="6538" y="982"/>
                  <a:pt x="72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lnTo>
                  <a:pt x="20400" y="15709"/>
                </a:lnTo>
                <a:cubicBezTo>
                  <a:pt x="20400" y="16252"/>
                  <a:pt x="19862" y="16691"/>
                  <a:pt x="19200" y="16691"/>
                </a:cubicBezTo>
                <a:lnTo>
                  <a:pt x="18600" y="16691"/>
                </a:lnTo>
                <a:cubicBezTo>
                  <a:pt x="18269" y="16691"/>
                  <a:pt x="18000" y="16911"/>
                  <a:pt x="18000" y="17182"/>
                </a:cubicBezTo>
                <a:cubicBezTo>
                  <a:pt x="18000" y="17453"/>
                  <a:pt x="18269" y="17673"/>
                  <a:pt x="18600" y="17673"/>
                </a:cubicBezTo>
                <a:lnTo>
                  <a:pt x="19200" y="17673"/>
                </a:lnTo>
                <a:cubicBezTo>
                  <a:pt x="20525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5" name="Shape 2587"/>
          <p:cNvSpPr/>
          <p:nvPr/>
        </p:nvSpPr>
        <p:spPr>
          <a:xfrm>
            <a:off x="7308534" y="195619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6" name="Shape 2588"/>
          <p:cNvSpPr/>
          <p:nvPr/>
        </p:nvSpPr>
        <p:spPr>
          <a:xfrm>
            <a:off x="7841795" y="1968889"/>
            <a:ext cx="279328" cy="253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7" name="Shape 2589"/>
          <p:cNvSpPr/>
          <p:nvPr/>
        </p:nvSpPr>
        <p:spPr>
          <a:xfrm>
            <a:off x="8375056" y="1968889"/>
            <a:ext cx="279328" cy="253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5119"/>
                </a:moveTo>
                <a:cubicBezTo>
                  <a:pt x="7195" y="15119"/>
                  <a:pt x="7855" y="14394"/>
                  <a:pt x="7855" y="13500"/>
                </a:cubicBezTo>
                <a:cubicBezTo>
                  <a:pt x="7855" y="12605"/>
                  <a:pt x="7195" y="11880"/>
                  <a:pt x="6382" y="11880"/>
                </a:cubicBezTo>
                <a:cubicBezTo>
                  <a:pt x="5568" y="11880"/>
                  <a:pt x="4909" y="12605"/>
                  <a:pt x="4909" y="13500"/>
                </a:cubicBezTo>
                <a:cubicBezTo>
                  <a:pt x="4909" y="14394"/>
                  <a:pt x="5568" y="15119"/>
                  <a:pt x="6382" y="15119"/>
                </a:cubicBezTo>
                <a:moveTo>
                  <a:pt x="2455" y="3240"/>
                </a:moveTo>
                <a:cubicBezTo>
                  <a:pt x="2725" y="3240"/>
                  <a:pt x="2945" y="2999"/>
                  <a:pt x="2945" y="2700"/>
                </a:cubicBezTo>
                <a:cubicBezTo>
                  <a:pt x="2945" y="2402"/>
                  <a:pt x="2725" y="2160"/>
                  <a:pt x="2455" y="2160"/>
                </a:cubicBezTo>
                <a:cubicBezTo>
                  <a:pt x="2184" y="2160"/>
                  <a:pt x="1964" y="2402"/>
                  <a:pt x="1964" y="2700"/>
                </a:cubicBezTo>
                <a:cubicBezTo>
                  <a:pt x="1964" y="2999"/>
                  <a:pt x="2184" y="3240"/>
                  <a:pt x="2455" y="3240"/>
                </a:cubicBezTo>
                <a:moveTo>
                  <a:pt x="3927" y="8100"/>
                </a:moveTo>
                <a:cubicBezTo>
                  <a:pt x="3927" y="6609"/>
                  <a:pt x="5026" y="5400"/>
                  <a:pt x="6382" y="5400"/>
                </a:cubicBezTo>
                <a:cubicBezTo>
                  <a:pt x="7738" y="5400"/>
                  <a:pt x="8836" y="6609"/>
                  <a:pt x="8836" y="8100"/>
                </a:cubicBezTo>
                <a:lnTo>
                  <a:pt x="8836" y="13500"/>
                </a:lnTo>
                <a:cubicBezTo>
                  <a:pt x="8836" y="14991"/>
                  <a:pt x="7738" y="16199"/>
                  <a:pt x="6382" y="16199"/>
                </a:cubicBezTo>
                <a:cubicBezTo>
                  <a:pt x="5026" y="16199"/>
                  <a:pt x="3927" y="14991"/>
                  <a:pt x="3927" y="13500"/>
                </a:cubicBezTo>
                <a:cubicBezTo>
                  <a:pt x="3927" y="13500"/>
                  <a:pt x="3927" y="8100"/>
                  <a:pt x="3927" y="8100"/>
                </a:cubicBezTo>
                <a:close/>
                <a:moveTo>
                  <a:pt x="2945" y="13500"/>
                </a:moveTo>
                <a:cubicBezTo>
                  <a:pt x="2945" y="15587"/>
                  <a:pt x="4484" y="17279"/>
                  <a:pt x="6382" y="17279"/>
                </a:cubicBezTo>
                <a:cubicBezTo>
                  <a:pt x="8280" y="17279"/>
                  <a:pt x="9818" y="15587"/>
                  <a:pt x="9818" y="13500"/>
                </a:cubicBezTo>
                <a:lnTo>
                  <a:pt x="9818" y="8100"/>
                </a:lnTo>
                <a:cubicBezTo>
                  <a:pt x="9818" y="6012"/>
                  <a:pt x="8280" y="4320"/>
                  <a:pt x="6382" y="4320"/>
                </a:cubicBezTo>
                <a:cubicBezTo>
                  <a:pt x="4484" y="4320"/>
                  <a:pt x="2945" y="6012"/>
                  <a:pt x="2945" y="8100"/>
                </a:cubicBezTo>
                <a:cubicBezTo>
                  <a:pt x="2945" y="8100"/>
                  <a:pt x="2945" y="13500"/>
                  <a:pt x="2945" y="13500"/>
                </a:cubicBezTo>
                <a:close/>
                <a:moveTo>
                  <a:pt x="2455" y="19439"/>
                </a:moveTo>
                <a:cubicBezTo>
                  <a:pt x="2725" y="19439"/>
                  <a:pt x="2945" y="19198"/>
                  <a:pt x="2945" y="18899"/>
                </a:cubicBezTo>
                <a:cubicBezTo>
                  <a:pt x="2945" y="18601"/>
                  <a:pt x="2725" y="18359"/>
                  <a:pt x="2455" y="18359"/>
                </a:cubicBezTo>
                <a:cubicBezTo>
                  <a:pt x="2184" y="18359"/>
                  <a:pt x="1964" y="18601"/>
                  <a:pt x="1964" y="18899"/>
                </a:cubicBezTo>
                <a:cubicBezTo>
                  <a:pt x="1964" y="19198"/>
                  <a:pt x="2184" y="19439"/>
                  <a:pt x="2455" y="19439"/>
                </a:cubicBezTo>
                <a:moveTo>
                  <a:pt x="20618" y="20519"/>
                </a:moveTo>
                <a:lnTo>
                  <a:pt x="982" y="20519"/>
                </a:lnTo>
                <a:lnTo>
                  <a:pt x="982" y="1080"/>
                </a:lnTo>
                <a:lnTo>
                  <a:pt x="20618" y="1080"/>
                </a:lnTo>
                <a:cubicBezTo>
                  <a:pt x="20618" y="1080"/>
                  <a:pt x="20618" y="20519"/>
                  <a:pt x="20618" y="2051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20519"/>
                </a:lnTo>
                <a:cubicBezTo>
                  <a:pt x="0" y="2111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15"/>
                  <a:pt x="21600" y="20519"/>
                </a:cubicBezTo>
                <a:lnTo>
                  <a:pt x="21600" y="1080"/>
                </a:lnTo>
                <a:cubicBezTo>
                  <a:pt x="21600" y="484"/>
                  <a:pt x="21160" y="0"/>
                  <a:pt x="20618" y="0"/>
                </a:cubicBezTo>
                <a:moveTo>
                  <a:pt x="19145" y="3240"/>
                </a:moveTo>
                <a:cubicBezTo>
                  <a:pt x="19416" y="3240"/>
                  <a:pt x="19636" y="2999"/>
                  <a:pt x="19636" y="2700"/>
                </a:cubicBezTo>
                <a:cubicBezTo>
                  <a:pt x="19636" y="2402"/>
                  <a:pt x="19416" y="2160"/>
                  <a:pt x="19145" y="2160"/>
                </a:cubicBezTo>
                <a:cubicBezTo>
                  <a:pt x="18875" y="2160"/>
                  <a:pt x="18655" y="2402"/>
                  <a:pt x="18655" y="2700"/>
                </a:cubicBezTo>
                <a:cubicBezTo>
                  <a:pt x="18655" y="2999"/>
                  <a:pt x="18875" y="3240"/>
                  <a:pt x="19145" y="3240"/>
                </a:cubicBezTo>
                <a:moveTo>
                  <a:pt x="12764" y="8100"/>
                </a:moveTo>
                <a:cubicBezTo>
                  <a:pt x="12764" y="6609"/>
                  <a:pt x="13863" y="5400"/>
                  <a:pt x="15218" y="5400"/>
                </a:cubicBezTo>
                <a:cubicBezTo>
                  <a:pt x="16574" y="5400"/>
                  <a:pt x="17673" y="6609"/>
                  <a:pt x="17673" y="8100"/>
                </a:cubicBezTo>
                <a:lnTo>
                  <a:pt x="17673" y="13500"/>
                </a:lnTo>
                <a:cubicBezTo>
                  <a:pt x="17673" y="14991"/>
                  <a:pt x="16574" y="16199"/>
                  <a:pt x="15218" y="16199"/>
                </a:cubicBezTo>
                <a:cubicBezTo>
                  <a:pt x="13863" y="16199"/>
                  <a:pt x="12764" y="14991"/>
                  <a:pt x="12764" y="13500"/>
                </a:cubicBezTo>
                <a:cubicBezTo>
                  <a:pt x="12764" y="13500"/>
                  <a:pt x="12764" y="8100"/>
                  <a:pt x="12764" y="8100"/>
                </a:cubicBezTo>
                <a:close/>
                <a:moveTo>
                  <a:pt x="15218" y="17279"/>
                </a:moveTo>
                <a:cubicBezTo>
                  <a:pt x="17116" y="17279"/>
                  <a:pt x="18655" y="15587"/>
                  <a:pt x="18655" y="13500"/>
                </a:cubicBezTo>
                <a:lnTo>
                  <a:pt x="18655" y="8100"/>
                </a:lnTo>
                <a:cubicBezTo>
                  <a:pt x="18655" y="6012"/>
                  <a:pt x="17116" y="4320"/>
                  <a:pt x="15218" y="4320"/>
                </a:cubicBezTo>
                <a:cubicBezTo>
                  <a:pt x="13320" y="4320"/>
                  <a:pt x="11782" y="6012"/>
                  <a:pt x="11782" y="8100"/>
                </a:cubicBezTo>
                <a:lnTo>
                  <a:pt x="11782" y="13500"/>
                </a:lnTo>
                <a:cubicBezTo>
                  <a:pt x="11782" y="15587"/>
                  <a:pt x="13320" y="17279"/>
                  <a:pt x="15218" y="17279"/>
                </a:cubicBezTo>
                <a:moveTo>
                  <a:pt x="15218" y="9720"/>
                </a:moveTo>
                <a:cubicBezTo>
                  <a:pt x="16032" y="9720"/>
                  <a:pt x="16691" y="8995"/>
                  <a:pt x="16691" y="8100"/>
                </a:cubicBezTo>
                <a:cubicBezTo>
                  <a:pt x="16691" y="7206"/>
                  <a:pt x="16032" y="6480"/>
                  <a:pt x="15218" y="6480"/>
                </a:cubicBezTo>
                <a:cubicBezTo>
                  <a:pt x="14405" y="6480"/>
                  <a:pt x="13745" y="7206"/>
                  <a:pt x="13745" y="8100"/>
                </a:cubicBezTo>
                <a:cubicBezTo>
                  <a:pt x="13745" y="8995"/>
                  <a:pt x="14405" y="9720"/>
                  <a:pt x="15218" y="9720"/>
                </a:cubicBezTo>
                <a:moveTo>
                  <a:pt x="19145" y="18359"/>
                </a:moveTo>
                <a:cubicBezTo>
                  <a:pt x="18875" y="18359"/>
                  <a:pt x="18655" y="18601"/>
                  <a:pt x="18655" y="18899"/>
                </a:cubicBezTo>
                <a:cubicBezTo>
                  <a:pt x="18655" y="19198"/>
                  <a:pt x="18875" y="19439"/>
                  <a:pt x="19145" y="19439"/>
                </a:cubicBezTo>
                <a:cubicBezTo>
                  <a:pt x="19416" y="19439"/>
                  <a:pt x="19636" y="19198"/>
                  <a:pt x="19636" y="18899"/>
                </a:cubicBezTo>
                <a:cubicBezTo>
                  <a:pt x="19636" y="18601"/>
                  <a:pt x="19416" y="18359"/>
                  <a:pt x="19145" y="1835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8" name="Shape 2590"/>
          <p:cNvSpPr/>
          <p:nvPr/>
        </p:nvSpPr>
        <p:spPr>
          <a:xfrm>
            <a:off x="8908317" y="195619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5" y="6382"/>
                </a:moveTo>
                <a:cubicBezTo>
                  <a:pt x="7313" y="6382"/>
                  <a:pt x="6873" y="5943"/>
                  <a:pt x="6873" y="5400"/>
                </a:cubicBezTo>
                <a:cubicBezTo>
                  <a:pt x="6873" y="4858"/>
                  <a:pt x="7313" y="4418"/>
                  <a:pt x="7855" y="4418"/>
                </a:cubicBezTo>
                <a:cubicBezTo>
                  <a:pt x="8396" y="4418"/>
                  <a:pt x="8836" y="4858"/>
                  <a:pt x="8836" y="5400"/>
                </a:cubicBezTo>
                <a:cubicBezTo>
                  <a:pt x="8836" y="5943"/>
                  <a:pt x="8396" y="6382"/>
                  <a:pt x="7855" y="6382"/>
                </a:cubicBezTo>
                <a:moveTo>
                  <a:pt x="18164" y="4909"/>
                </a:moveTo>
                <a:lnTo>
                  <a:pt x="9749" y="4909"/>
                </a:lnTo>
                <a:cubicBezTo>
                  <a:pt x="9530" y="4064"/>
                  <a:pt x="8768" y="3436"/>
                  <a:pt x="7855" y="3436"/>
                </a:cubicBezTo>
                <a:cubicBezTo>
                  <a:pt x="6941" y="3436"/>
                  <a:pt x="6180" y="4064"/>
                  <a:pt x="5960" y="4909"/>
                </a:cubicBezTo>
                <a:lnTo>
                  <a:pt x="3436" y="4909"/>
                </a:lnTo>
                <a:cubicBezTo>
                  <a:pt x="3165" y="4909"/>
                  <a:pt x="2945" y="5129"/>
                  <a:pt x="2945" y="5400"/>
                </a:cubicBezTo>
                <a:cubicBezTo>
                  <a:pt x="2945" y="5672"/>
                  <a:pt x="3165" y="5891"/>
                  <a:pt x="3436" y="5891"/>
                </a:cubicBezTo>
                <a:lnTo>
                  <a:pt x="5960" y="5891"/>
                </a:lnTo>
                <a:cubicBezTo>
                  <a:pt x="6180" y="6737"/>
                  <a:pt x="6941" y="7364"/>
                  <a:pt x="7855" y="7364"/>
                </a:cubicBezTo>
                <a:cubicBezTo>
                  <a:pt x="8768" y="7364"/>
                  <a:pt x="9530" y="6737"/>
                  <a:pt x="9749" y="5891"/>
                </a:cubicBezTo>
                <a:lnTo>
                  <a:pt x="18164" y="5891"/>
                </a:lnTo>
                <a:cubicBezTo>
                  <a:pt x="18435" y="5891"/>
                  <a:pt x="18655" y="5672"/>
                  <a:pt x="18655" y="5400"/>
                </a:cubicBezTo>
                <a:cubicBezTo>
                  <a:pt x="18655" y="5129"/>
                  <a:pt x="18435" y="4909"/>
                  <a:pt x="18164" y="4909"/>
                </a:cubicBezTo>
                <a:moveTo>
                  <a:pt x="14727" y="11782"/>
                </a:moveTo>
                <a:cubicBezTo>
                  <a:pt x="14186" y="11782"/>
                  <a:pt x="13745" y="11342"/>
                  <a:pt x="13745" y="10800"/>
                </a:cubicBezTo>
                <a:cubicBezTo>
                  <a:pt x="13745" y="10258"/>
                  <a:pt x="14186" y="9818"/>
                  <a:pt x="14727" y="9818"/>
                </a:cubicBezTo>
                <a:cubicBezTo>
                  <a:pt x="15269" y="9818"/>
                  <a:pt x="15709" y="10258"/>
                  <a:pt x="15709" y="10800"/>
                </a:cubicBezTo>
                <a:cubicBezTo>
                  <a:pt x="15709" y="11342"/>
                  <a:pt x="15269" y="11782"/>
                  <a:pt x="14727" y="11782"/>
                </a:cubicBezTo>
                <a:moveTo>
                  <a:pt x="18164" y="10310"/>
                </a:moveTo>
                <a:lnTo>
                  <a:pt x="16621" y="10310"/>
                </a:lnTo>
                <a:cubicBezTo>
                  <a:pt x="16402" y="9464"/>
                  <a:pt x="15641" y="8836"/>
                  <a:pt x="14727" y="8836"/>
                </a:cubicBezTo>
                <a:cubicBezTo>
                  <a:pt x="13814" y="8836"/>
                  <a:pt x="13052" y="9464"/>
                  <a:pt x="12833" y="10310"/>
                </a:cubicBezTo>
                <a:lnTo>
                  <a:pt x="3436" y="10310"/>
                </a:lnTo>
                <a:cubicBezTo>
                  <a:pt x="3165" y="10310"/>
                  <a:pt x="2945" y="10529"/>
                  <a:pt x="2945" y="10800"/>
                </a:cubicBezTo>
                <a:cubicBezTo>
                  <a:pt x="2945" y="11072"/>
                  <a:pt x="3165" y="11291"/>
                  <a:pt x="3436" y="11291"/>
                </a:cubicBezTo>
                <a:lnTo>
                  <a:pt x="12833" y="11291"/>
                </a:lnTo>
                <a:cubicBezTo>
                  <a:pt x="13052" y="12137"/>
                  <a:pt x="13814" y="12764"/>
                  <a:pt x="14727" y="12764"/>
                </a:cubicBezTo>
                <a:cubicBezTo>
                  <a:pt x="15641" y="12764"/>
                  <a:pt x="16402" y="12137"/>
                  <a:pt x="16621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9818" y="17182"/>
                </a:moveTo>
                <a:cubicBezTo>
                  <a:pt x="9276" y="17182"/>
                  <a:pt x="8836" y="16743"/>
                  <a:pt x="8836" y="16200"/>
                </a:cubicBezTo>
                <a:cubicBezTo>
                  <a:pt x="8836" y="15658"/>
                  <a:pt x="9276" y="15218"/>
                  <a:pt x="9818" y="15218"/>
                </a:cubicBezTo>
                <a:cubicBezTo>
                  <a:pt x="10360" y="15218"/>
                  <a:pt x="10800" y="15658"/>
                  <a:pt x="10800" y="16200"/>
                </a:cubicBezTo>
                <a:cubicBezTo>
                  <a:pt x="10800" y="16743"/>
                  <a:pt x="10360" y="17182"/>
                  <a:pt x="9818" y="17182"/>
                </a:cubicBezTo>
                <a:moveTo>
                  <a:pt x="18164" y="15709"/>
                </a:moveTo>
                <a:lnTo>
                  <a:pt x="11712" y="15709"/>
                </a:lnTo>
                <a:cubicBezTo>
                  <a:pt x="11493" y="14863"/>
                  <a:pt x="10732" y="14237"/>
                  <a:pt x="9818" y="14237"/>
                </a:cubicBezTo>
                <a:cubicBezTo>
                  <a:pt x="8904" y="14237"/>
                  <a:pt x="8143" y="14863"/>
                  <a:pt x="7924" y="15709"/>
                </a:cubicBezTo>
                <a:lnTo>
                  <a:pt x="3436" y="15709"/>
                </a:lnTo>
                <a:cubicBezTo>
                  <a:pt x="3165" y="15709"/>
                  <a:pt x="2945" y="15929"/>
                  <a:pt x="2945" y="16200"/>
                </a:cubicBezTo>
                <a:cubicBezTo>
                  <a:pt x="2945" y="16472"/>
                  <a:pt x="3165" y="16691"/>
                  <a:pt x="3436" y="16691"/>
                </a:cubicBezTo>
                <a:lnTo>
                  <a:pt x="7924" y="16691"/>
                </a:lnTo>
                <a:cubicBezTo>
                  <a:pt x="8143" y="17537"/>
                  <a:pt x="8904" y="18164"/>
                  <a:pt x="9818" y="18164"/>
                </a:cubicBezTo>
                <a:cubicBezTo>
                  <a:pt x="10732" y="18164"/>
                  <a:pt x="11493" y="17537"/>
                  <a:pt x="11712" y="16691"/>
                </a:cubicBezTo>
                <a:lnTo>
                  <a:pt x="18164" y="16691"/>
                </a:lnTo>
                <a:cubicBezTo>
                  <a:pt x="18435" y="16691"/>
                  <a:pt x="18655" y="16472"/>
                  <a:pt x="18655" y="16200"/>
                </a:cubicBezTo>
                <a:cubicBezTo>
                  <a:pt x="18655" y="15929"/>
                  <a:pt x="18435" y="15709"/>
                  <a:pt x="18164" y="157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9" name="Shape 2591"/>
          <p:cNvSpPr/>
          <p:nvPr/>
        </p:nvSpPr>
        <p:spPr>
          <a:xfrm>
            <a:off x="9441578" y="195619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0" name="Shape 2592"/>
          <p:cNvSpPr/>
          <p:nvPr/>
        </p:nvSpPr>
        <p:spPr>
          <a:xfrm>
            <a:off x="9974839" y="195619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2012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2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8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2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8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2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9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9"/>
                  <a:pt x="3000" y="4715"/>
                </a:cubicBezTo>
                <a:lnTo>
                  <a:pt x="4715" y="3000"/>
                </a:lnTo>
                <a:lnTo>
                  <a:pt x="5621" y="3543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2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2"/>
                  <a:pt x="9331" y="2006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6"/>
                </a:lnTo>
                <a:cubicBezTo>
                  <a:pt x="12356" y="2352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2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3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9"/>
                  <a:pt x="18597" y="4722"/>
                  <a:pt x="18595" y="4725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2"/>
                  <a:pt x="20618" y="12012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9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5"/>
                </a:cubicBezTo>
                <a:lnTo>
                  <a:pt x="15473" y="2701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1"/>
                </a:cubicBezTo>
                <a:lnTo>
                  <a:pt x="5200" y="2145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9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2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3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3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2"/>
                  <a:pt x="21233" y="8730"/>
                  <a:pt x="20880" y="8641"/>
                </a:cubicBezTo>
                <a:moveTo>
                  <a:pt x="15709" y="10800"/>
                </a:moveTo>
                <a:cubicBezTo>
                  <a:pt x="15709" y="13346"/>
                  <a:pt x="13771" y="15438"/>
                  <a:pt x="11291" y="15685"/>
                </a:cubicBezTo>
                <a:lnTo>
                  <a:pt x="11291" y="12694"/>
                </a:lnTo>
                <a:cubicBezTo>
                  <a:pt x="12137" y="12476"/>
                  <a:pt x="12764" y="11714"/>
                  <a:pt x="12764" y="10800"/>
                </a:cubicBezTo>
                <a:cubicBezTo>
                  <a:pt x="12764" y="10630"/>
                  <a:pt x="12735" y="10468"/>
                  <a:pt x="12694" y="10310"/>
                </a:cubicBezTo>
                <a:lnTo>
                  <a:pt x="15308" y="8857"/>
                </a:lnTo>
                <a:cubicBezTo>
                  <a:pt x="15565" y="9453"/>
                  <a:pt x="15709" y="10110"/>
                  <a:pt x="15709" y="10800"/>
                </a:cubicBezTo>
                <a:moveTo>
                  <a:pt x="9818" y="10800"/>
                </a:move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cubicBezTo>
                  <a:pt x="10258" y="11782"/>
                  <a:pt x="9818" y="11342"/>
                  <a:pt x="9818" y="10800"/>
                </a:cubicBezTo>
                <a:moveTo>
                  <a:pt x="10309" y="15685"/>
                </a:moveTo>
                <a:cubicBezTo>
                  <a:pt x="7829" y="15438"/>
                  <a:pt x="5891" y="13346"/>
                  <a:pt x="5891" y="10800"/>
                </a:cubicBezTo>
                <a:cubicBezTo>
                  <a:pt x="5891" y="10110"/>
                  <a:pt x="6035" y="9453"/>
                  <a:pt x="6292" y="8857"/>
                </a:cubicBezTo>
                <a:lnTo>
                  <a:pt x="8906" y="10310"/>
                </a:lnTo>
                <a:cubicBezTo>
                  <a:pt x="8865" y="10468"/>
                  <a:pt x="8836" y="10630"/>
                  <a:pt x="8836" y="10800"/>
                </a:cubicBezTo>
                <a:cubicBezTo>
                  <a:pt x="8836" y="11714"/>
                  <a:pt x="9463" y="12476"/>
                  <a:pt x="10309" y="12694"/>
                </a:cubicBezTo>
                <a:cubicBezTo>
                  <a:pt x="10309" y="12694"/>
                  <a:pt x="10309" y="15685"/>
                  <a:pt x="10309" y="15685"/>
                </a:cubicBezTo>
                <a:close/>
                <a:moveTo>
                  <a:pt x="10800" y="5891"/>
                </a:moveTo>
                <a:cubicBezTo>
                  <a:pt x="12470" y="5891"/>
                  <a:pt x="13942" y="6727"/>
                  <a:pt x="14829" y="8000"/>
                </a:cubicBezTo>
                <a:lnTo>
                  <a:pt x="12220" y="9450"/>
                </a:lnTo>
                <a:cubicBezTo>
                  <a:pt x="11862" y="9074"/>
                  <a:pt x="11360" y="8836"/>
                  <a:pt x="10800" y="8836"/>
                </a:cubicBezTo>
                <a:cubicBezTo>
                  <a:pt x="10240" y="8836"/>
                  <a:pt x="9738" y="9074"/>
                  <a:pt x="9380" y="9450"/>
                </a:cubicBezTo>
                <a:lnTo>
                  <a:pt x="6771" y="8000"/>
                </a:lnTo>
                <a:cubicBezTo>
                  <a:pt x="7658" y="6727"/>
                  <a:pt x="9130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1" name="Shape 2593"/>
          <p:cNvSpPr/>
          <p:nvPr/>
        </p:nvSpPr>
        <p:spPr>
          <a:xfrm>
            <a:off x="10508100" y="195619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095"/>
                </a:moveTo>
                <a:lnTo>
                  <a:pt x="20091" y="8640"/>
                </a:lnTo>
                <a:cubicBezTo>
                  <a:pt x="19294" y="8426"/>
                  <a:pt x="18482" y="8322"/>
                  <a:pt x="17675" y="8322"/>
                </a:cubicBezTo>
                <a:lnTo>
                  <a:pt x="17150" y="7377"/>
                </a:lnTo>
                <a:cubicBezTo>
                  <a:pt x="17052" y="7203"/>
                  <a:pt x="16911" y="7035"/>
                  <a:pt x="16741" y="6937"/>
                </a:cubicBezTo>
                <a:cubicBezTo>
                  <a:pt x="16601" y="6856"/>
                  <a:pt x="16442" y="6822"/>
                  <a:pt x="16268" y="6868"/>
                </a:cubicBezTo>
                <a:lnTo>
                  <a:pt x="13487" y="7613"/>
                </a:lnTo>
                <a:cubicBezTo>
                  <a:pt x="13102" y="7716"/>
                  <a:pt x="12995" y="8125"/>
                  <a:pt x="12977" y="8495"/>
                </a:cubicBezTo>
                <a:lnTo>
                  <a:pt x="12996" y="9570"/>
                </a:lnTo>
                <a:cubicBezTo>
                  <a:pt x="12293" y="9973"/>
                  <a:pt x="11639" y="10471"/>
                  <a:pt x="11053" y="11057"/>
                </a:cubicBezTo>
                <a:lnTo>
                  <a:pt x="10023" y="10762"/>
                </a:lnTo>
                <a:cubicBezTo>
                  <a:pt x="9673" y="10664"/>
                  <a:pt x="9239" y="10682"/>
                  <a:pt x="9040" y="11026"/>
                </a:cubicBezTo>
                <a:lnTo>
                  <a:pt x="7600" y="13520"/>
                </a:lnTo>
                <a:cubicBezTo>
                  <a:pt x="7401" y="13864"/>
                  <a:pt x="7614" y="14229"/>
                  <a:pt x="7863" y="14504"/>
                </a:cubicBezTo>
                <a:lnTo>
                  <a:pt x="8633" y="15248"/>
                </a:lnTo>
                <a:cubicBezTo>
                  <a:pt x="8419" y="16049"/>
                  <a:pt x="8315" y="16864"/>
                  <a:pt x="8317" y="17674"/>
                </a:cubicBezTo>
                <a:lnTo>
                  <a:pt x="7377" y="18196"/>
                </a:lnTo>
                <a:cubicBezTo>
                  <a:pt x="7060" y="18373"/>
                  <a:pt x="6765" y="18693"/>
                  <a:pt x="6868" y="19077"/>
                </a:cubicBezTo>
                <a:lnTo>
                  <a:pt x="7281" y="20619"/>
                </a:ln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1291"/>
                </a:lnTo>
                <a:lnTo>
                  <a:pt x="1931" y="11291"/>
                </a:lnTo>
                <a:cubicBezTo>
                  <a:pt x="2328" y="11291"/>
                  <a:pt x="2538" y="10924"/>
                  <a:pt x="2651" y="10571"/>
                </a:cubicBezTo>
                <a:lnTo>
                  <a:pt x="2913" y="9523"/>
                </a:lnTo>
                <a:cubicBezTo>
                  <a:pt x="3711" y="9310"/>
                  <a:pt x="4466" y="8993"/>
                  <a:pt x="5164" y="8590"/>
                </a:cubicBezTo>
                <a:lnTo>
                  <a:pt x="6091" y="9146"/>
                </a:lnTo>
                <a:cubicBezTo>
                  <a:pt x="6275" y="9241"/>
                  <a:pt x="6484" y="9317"/>
                  <a:pt x="6681" y="9317"/>
                </a:cubicBezTo>
                <a:cubicBezTo>
                  <a:pt x="6837" y="9317"/>
                  <a:pt x="6985" y="9270"/>
                  <a:pt x="7110" y="9146"/>
                </a:cubicBezTo>
                <a:lnTo>
                  <a:pt x="9146" y="7109"/>
                </a:lnTo>
                <a:cubicBezTo>
                  <a:pt x="9427" y="6828"/>
                  <a:pt x="9332" y="6404"/>
                  <a:pt x="9146" y="6091"/>
                </a:cubicBezTo>
                <a:lnTo>
                  <a:pt x="8593" y="5169"/>
                </a:lnTo>
                <a:cubicBezTo>
                  <a:pt x="8999" y="4469"/>
                  <a:pt x="9317" y="3711"/>
                  <a:pt x="9531" y="2911"/>
                </a:cubicBezTo>
                <a:lnTo>
                  <a:pt x="10571" y="2651"/>
                </a:lnTo>
                <a:cubicBezTo>
                  <a:pt x="10924" y="2538"/>
                  <a:pt x="11291" y="2328"/>
                  <a:pt x="11291" y="1931"/>
                </a:cubicBezTo>
                <a:lnTo>
                  <a:pt x="11291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8095"/>
                  <a:pt x="20618" y="8095"/>
                </a:cubicBezTo>
                <a:close/>
                <a:moveTo>
                  <a:pt x="20618" y="12594"/>
                </a:moveTo>
                <a:cubicBezTo>
                  <a:pt x="19750" y="12088"/>
                  <a:pt x="18750" y="11782"/>
                  <a:pt x="17673" y="11782"/>
                </a:cubicBezTo>
                <a:cubicBezTo>
                  <a:pt x="14419" y="11782"/>
                  <a:pt x="11782" y="14419"/>
                  <a:pt x="11782" y="17673"/>
                </a:cubicBezTo>
                <a:cubicBezTo>
                  <a:pt x="11782" y="18751"/>
                  <a:pt x="12088" y="19750"/>
                  <a:pt x="12594" y="20619"/>
                </a:cubicBezTo>
                <a:lnTo>
                  <a:pt x="8298" y="20619"/>
                </a:lnTo>
                <a:lnTo>
                  <a:pt x="7875" y="19042"/>
                </a:lnTo>
                <a:lnTo>
                  <a:pt x="8794" y="18532"/>
                </a:lnTo>
                <a:cubicBezTo>
                  <a:pt x="9106" y="18358"/>
                  <a:pt x="9299" y="18028"/>
                  <a:pt x="9299" y="17671"/>
                </a:cubicBezTo>
                <a:cubicBezTo>
                  <a:pt x="9298" y="16938"/>
                  <a:pt x="9392" y="16208"/>
                  <a:pt x="9582" y="15502"/>
                </a:cubicBezTo>
                <a:cubicBezTo>
                  <a:pt x="9674" y="15158"/>
                  <a:pt x="9572" y="14791"/>
                  <a:pt x="9316" y="14543"/>
                </a:cubicBezTo>
                <a:lnTo>
                  <a:pt x="8572" y="13823"/>
                </a:lnTo>
                <a:cubicBezTo>
                  <a:pt x="8569" y="13820"/>
                  <a:pt x="8566" y="13817"/>
                  <a:pt x="8564" y="13813"/>
                </a:cubicBezTo>
                <a:lnTo>
                  <a:pt x="9776" y="11713"/>
                </a:lnTo>
                <a:lnTo>
                  <a:pt x="10783" y="12001"/>
                </a:lnTo>
                <a:cubicBezTo>
                  <a:pt x="11126" y="12099"/>
                  <a:pt x="11495" y="12003"/>
                  <a:pt x="11748" y="11751"/>
                </a:cubicBezTo>
                <a:cubicBezTo>
                  <a:pt x="12264" y="11234"/>
                  <a:pt x="12848" y="10787"/>
                  <a:pt x="13485" y="10421"/>
                </a:cubicBezTo>
                <a:cubicBezTo>
                  <a:pt x="13794" y="10243"/>
                  <a:pt x="13983" y="9911"/>
                  <a:pt x="13977" y="9554"/>
                </a:cubicBezTo>
                <a:lnTo>
                  <a:pt x="13960" y="8514"/>
                </a:lnTo>
                <a:lnTo>
                  <a:pt x="13960" y="8503"/>
                </a:lnTo>
                <a:lnTo>
                  <a:pt x="16304" y="7875"/>
                </a:lnTo>
                <a:lnTo>
                  <a:pt x="16817" y="8799"/>
                </a:lnTo>
                <a:cubicBezTo>
                  <a:pt x="16905" y="8958"/>
                  <a:pt x="17032" y="9085"/>
                  <a:pt x="17184" y="9172"/>
                </a:cubicBezTo>
                <a:cubicBezTo>
                  <a:pt x="17330" y="9257"/>
                  <a:pt x="17499" y="9304"/>
                  <a:pt x="17675" y="9304"/>
                </a:cubicBezTo>
                <a:cubicBezTo>
                  <a:pt x="18407" y="9304"/>
                  <a:pt x="19135" y="9399"/>
                  <a:pt x="19837" y="9589"/>
                </a:cubicBezTo>
                <a:cubicBezTo>
                  <a:pt x="20106" y="9660"/>
                  <a:pt x="20389" y="9611"/>
                  <a:pt x="20618" y="9464"/>
                </a:cubicBezTo>
                <a:cubicBezTo>
                  <a:pt x="20618" y="9464"/>
                  <a:pt x="20618" y="12594"/>
                  <a:pt x="20618" y="12594"/>
                </a:cubicBezTo>
                <a:close/>
                <a:moveTo>
                  <a:pt x="20618" y="15475"/>
                </a:moveTo>
                <a:lnTo>
                  <a:pt x="19093" y="16323"/>
                </a:lnTo>
                <a:cubicBezTo>
                  <a:pt x="18735" y="15946"/>
                  <a:pt x="18233" y="15709"/>
                  <a:pt x="17673" y="15709"/>
                </a:cubicBezTo>
                <a:cubicBezTo>
                  <a:pt x="17113" y="15709"/>
                  <a:pt x="16610" y="15946"/>
                  <a:pt x="16253" y="16323"/>
                </a:cubicBezTo>
                <a:lnTo>
                  <a:pt x="13643" y="14873"/>
                </a:lnTo>
                <a:cubicBezTo>
                  <a:pt x="14530" y="13599"/>
                  <a:pt x="16003" y="12764"/>
                  <a:pt x="17673" y="12764"/>
                </a:cubicBezTo>
                <a:cubicBezTo>
                  <a:pt x="18783" y="12764"/>
                  <a:pt x="19798" y="13141"/>
                  <a:pt x="20618" y="13764"/>
                </a:cubicBezTo>
                <a:cubicBezTo>
                  <a:pt x="20618" y="13764"/>
                  <a:pt x="20618" y="15475"/>
                  <a:pt x="20618" y="1547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8164" y="20619"/>
                </a:lnTo>
                <a:lnTo>
                  <a:pt x="18164" y="19567"/>
                </a:lnTo>
                <a:cubicBezTo>
                  <a:pt x="19009" y="19348"/>
                  <a:pt x="19636" y="18587"/>
                  <a:pt x="19636" y="17673"/>
                </a:cubicBezTo>
                <a:cubicBezTo>
                  <a:pt x="19636" y="17502"/>
                  <a:pt x="19608" y="17339"/>
                  <a:pt x="19567" y="17182"/>
                </a:cubicBezTo>
                <a:lnTo>
                  <a:pt x="20618" y="16598"/>
                </a:lnTo>
                <a:cubicBezTo>
                  <a:pt x="20618" y="16598"/>
                  <a:pt x="20618" y="19636"/>
                  <a:pt x="20618" y="19636"/>
                </a:cubicBezTo>
                <a:close/>
                <a:moveTo>
                  <a:pt x="16691" y="17673"/>
                </a:moveTo>
                <a:cubicBezTo>
                  <a:pt x="16691" y="17131"/>
                  <a:pt x="17131" y="16691"/>
                  <a:pt x="17673" y="16691"/>
                </a:cubicBezTo>
                <a:cubicBezTo>
                  <a:pt x="18214" y="16691"/>
                  <a:pt x="18655" y="17131"/>
                  <a:pt x="18655" y="17673"/>
                </a:cubicBezTo>
                <a:cubicBezTo>
                  <a:pt x="18655" y="18215"/>
                  <a:pt x="18214" y="18655"/>
                  <a:pt x="17673" y="18655"/>
                </a:cubicBezTo>
                <a:cubicBezTo>
                  <a:pt x="17131" y="18655"/>
                  <a:pt x="16691" y="18215"/>
                  <a:pt x="16691" y="17673"/>
                </a:cubicBezTo>
                <a:moveTo>
                  <a:pt x="17182" y="20619"/>
                </a:moveTo>
                <a:lnTo>
                  <a:pt x="13757" y="20619"/>
                </a:lnTo>
                <a:cubicBezTo>
                  <a:pt x="13138" y="19797"/>
                  <a:pt x="12764" y="18781"/>
                  <a:pt x="12764" y="17673"/>
                </a:cubicBezTo>
                <a:cubicBezTo>
                  <a:pt x="12764" y="16982"/>
                  <a:pt x="12907" y="16326"/>
                  <a:pt x="13165" y="15730"/>
                </a:cubicBezTo>
                <a:lnTo>
                  <a:pt x="15779" y="17182"/>
                </a:lnTo>
                <a:cubicBezTo>
                  <a:pt x="15738" y="17339"/>
                  <a:pt x="15709" y="17502"/>
                  <a:pt x="15709" y="17673"/>
                </a:cubicBezTo>
                <a:cubicBezTo>
                  <a:pt x="15709" y="18587"/>
                  <a:pt x="16336" y="19348"/>
                  <a:pt x="17182" y="19567"/>
                </a:cubicBezTo>
                <a:cubicBezTo>
                  <a:pt x="17182" y="19567"/>
                  <a:pt x="17182" y="20619"/>
                  <a:pt x="17182" y="20619"/>
                </a:cubicBezTo>
                <a:close/>
                <a:moveTo>
                  <a:pt x="982" y="5376"/>
                </a:moveTo>
                <a:cubicBezTo>
                  <a:pt x="3301" y="5145"/>
                  <a:pt x="5145" y="3301"/>
                  <a:pt x="5375" y="982"/>
                </a:cubicBezTo>
                <a:lnTo>
                  <a:pt x="10309" y="982"/>
                </a:lnTo>
                <a:lnTo>
                  <a:pt x="10309" y="1703"/>
                </a:lnTo>
                <a:cubicBezTo>
                  <a:pt x="10305" y="1705"/>
                  <a:pt x="10302" y="1706"/>
                  <a:pt x="10298" y="1707"/>
                </a:cubicBezTo>
                <a:lnTo>
                  <a:pt x="9293" y="1958"/>
                </a:lnTo>
                <a:cubicBezTo>
                  <a:pt x="8947" y="2045"/>
                  <a:pt x="8675" y="2313"/>
                  <a:pt x="8583" y="2657"/>
                </a:cubicBezTo>
                <a:cubicBezTo>
                  <a:pt x="8394" y="3363"/>
                  <a:pt x="8112" y="4042"/>
                  <a:pt x="7744" y="4676"/>
                </a:cubicBezTo>
                <a:cubicBezTo>
                  <a:pt x="7564" y="4986"/>
                  <a:pt x="7567" y="5368"/>
                  <a:pt x="7751" y="5674"/>
                </a:cubicBezTo>
                <a:lnTo>
                  <a:pt x="8292" y="6575"/>
                </a:lnTo>
                <a:lnTo>
                  <a:pt x="6576" y="8291"/>
                </a:lnTo>
                <a:cubicBezTo>
                  <a:pt x="6573" y="8290"/>
                  <a:pt x="6569" y="8288"/>
                  <a:pt x="6566" y="8286"/>
                </a:cubicBezTo>
                <a:lnTo>
                  <a:pt x="5669" y="7748"/>
                </a:lnTo>
                <a:cubicBezTo>
                  <a:pt x="5513" y="7655"/>
                  <a:pt x="5339" y="7608"/>
                  <a:pt x="5164" y="7608"/>
                </a:cubicBezTo>
                <a:cubicBezTo>
                  <a:pt x="4995" y="7608"/>
                  <a:pt x="4825" y="7652"/>
                  <a:pt x="4673" y="7739"/>
                </a:cubicBezTo>
                <a:cubicBezTo>
                  <a:pt x="4039" y="8106"/>
                  <a:pt x="3362" y="8387"/>
                  <a:pt x="2659" y="8575"/>
                </a:cubicBezTo>
                <a:cubicBezTo>
                  <a:pt x="2315" y="8666"/>
                  <a:pt x="2047" y="8938"/>
                  <a:pt x="1960" y="9285"/>
                </a:cubicBezTo>
                <a:lnTo>
                  <a:pt x="1707" y="10298"/>
                </a:lnTo>
                <a:cubicBezTo>
                  <a:pt x="1706" y="10302"/>
                  <a:pt x="1705" y="10305"/>
                  <a:pt x="1703" y="10310"/>
                </a:cubicBezTo>
                <a:lnTo>
                  <a:pt x="982" y="10310"/>
                </a:lnTo>
                <a:cubicBezTo>
                  <a:pt x="982" y="10310"/>
                  <a:pt x="982" y="5376"/>
                  <a:pt x="982" y="5376"/>
                </a:cubicBezTo>
                <a:close/>
                <a:moveTo>
                  <a:pt x="982" y="1964"/>
                </a:moveTo>
                <a:cubicBezTo>
                  <a:pt x="982" y="1421"/>
                  <a:pt x="1422" y="982"/>
                  <a:pt x="1964" y="982"/>
                </a:cubicBezTo>
                <a:lnTo>
                  <a:pt x="4384" y="982"/>
                </a:lnTo>
                <a:cubicBezTo>
                  <a:pt x="4162" y="2758"/>
                  <a:pt x="2758" y="4162"/>
                  <a:pt x="982" y="4384"/>
                </a:cubicBezTo>
                <a:cubicBezTo>
                  <a:pt x="982" y="4384"/>
                  <a:pt x="982" y="1964"/>
                  <a:pt x="982" y="1964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2" name="Shape 2594"/>
          <p:cNvSpPr/>
          <p:nvPr/>
        </p:nvSpPr>
        <p:spPr>
          <a:xfrm>
            <a:off x="11041361" y="1981586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8400"/>
                </a:moveTo>
                <a:lnTo>
                  <a:pt x="18164" y="8400"/>
                </a:lnTo>
                <a:cubicBezTo>
                  <a:pt x="18435" y="8400"/>
                  <a:pt x="18655" y="8132"/>
                  <a:pt x="18655" y="7800"/>
                </a:cubicBezTo>
                <a:cubicBezTo>
                  <a:pt x="18655" y="7468"/>
                  <a:pt x="18435" y="7200"/>
                  <a:pt x="18164" y="7200"/>
                </a:cubicBezTo>
                <a:lnTo>
                  <a:pt x="3436" y="7200"/>
                </a:lnTo>
                <a:cubicBezTo>
                  <a:pt x="3165" y="7200"/>
                  <a:pt x="2945" y="7468"/>
                  <a:pt x="2945" y="7800"/>
                </a:cubicBezTo>
                <a:cubicBezTo>
                  <a:pt x="2945" y="8132"/>
                  <a:pt x="3165" y="8400"/>
                  <a:pt x="3436" y="8400"/>
                </a:cubicBezTo>
                <a:moveTo>
                  <a:pt x="3436" y="10800"/>
                </a:moveTo>
                <a:lnTo>
                  <a:pt x="18164" y="10800"/>
                </a:lnTo>
                <a:cubicBezTo>
                  <a:pt x="18435" y="10800"/>
                  <a:pt x="18655" y="10532"/>
                  <a:pt x="18655" y="10200"/>
                </a:cubicBezTo>
                <a:cubicBezTo>
                  <a:pt x="18655" y="9868"/>
                  <a:pt x="18435" y="9600"/>
                  <a:pt x="18164" y="9600"/>
                </a:cubicBezTo>
                <a:lnTo>
                  <a:pt x="3436" y="9600"/>
                </a:lnTo>
                <a:cubicBezTo>
                  <a:pt x="3165" y="9600"/>
                  <a:pt x="2945" y="9868"/>
                  <a:pt x="2945" y="10200"/>
                </a:cubicBezTo>
                <a:cubicBezTo>
                  <a:pt x="2945" y="10532"/>
                  <a:pt x="3165" y="10800"/>
                  <a:pt x="3436" y="10800"/>
                </a:cubicBezTo>
                <a:moveTo>
                  <a:pt x="3436" y="13200"/>
                </a:moveTo>
                <a:lnTo>
                  <a:pt x="13255" y="13200"/>
                </a:lnTo>
                <a:cubicBezTo>
                  <a:pt x="13526" y="13200"/>
                  <a:pt x="13745" y="12931"/>
                  <a:pt x="13745" y="12601"/>
                </a:cubicBezTo>
                <a:cubicBezTo>
                  <a:pt x="13745" y="12268"/>
                  <a:pt x="13526" y="12000"/>
                  <a:pt x="13255" y="12000"/>
                </a:cubicBezTo>
                <a:lnTo>
                  <a:pt x="3436" y="12000"/>
                </a:lnTo>
                <a:cubicBezTo>
                  <a:pt x="3165" y="12000"/>
                  <a:pt x="2945" y="12268"/>
                  <a:pt x="2945" y="12601"/>
                </a:cubicBezTo>
                <a:cubicBezTo>
                  <a:pt x="2945" y="12931"/>
                  <a:pt x="3165" y="13200"/>
                  <a:pt x="3436" y="13200"/>
                </a:cubicBezTo>
                <a:moveTo>
                  <a:pt x="20618" y="19200"/>
                </a:moveTo>
                <a:lnTo>
                  <a:pt x="18114" y="19200"/>
                </a:lnTo>
                <a:cubicBezTo>
                  <a:pt x="17887" y="17831"/>
                  <a:pt x="16897" y="16800"/>
                  <a:pt x="15709" y="16800"/>
                </a:cubicBezTo>
                <a:cubicBezTo>
                  <a:pt x="14522" y="16800"/>
                  <a:pt x="13532" y="17831"/>
                  <a:pt x="13304" y="19200"/>
                </a:cubicBezTo>
                <a:lnTo>
                  <a:pt x="8296" y="19200"/>
                </a:lnTo>
                <a:cubicBezTo>
                  <a:pt x="8068" y="17831"/>
                  <a:pt x="7078" y="16800"/>
                  <a:pt x="5891" y="16800"/>
                </a:cubicBezTo>
                <a:cubicBezTo>
                  <a:pt x="4703" y="16800"/>
                  <a:pt x="3713" y="17831"/>
                  <a:pt x="3486" y="19200"/>
                </a:cubicBezTo>
                <a:lnTo>
                  <a:pt x="982" y="192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19200"/>
                  <a:pt x="20618" y="1920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9200"/>
                </a:lnTo>
                <a:cubicBezTo>
                  <a:pt x="0" y="19862"/>
                  <a:pt x="440" y="20400"/>
                  <a:pt x="982" y="20400"/>
                </a:cubicBezTo>
                <a:lnTo>
                  <a:pt x="3927" y="20400"/>
                </a:lnTo>
                <a:cubicBezTo>
                  <a:pt x="4199" y="20400"/>
                  <a:pt x="4418" y="20132"/>
                  <a:pt x="4418" y="19800"/>
                </a:cubicBezTo>
                <a:cubicBezTo>
                  <a:pt x="4418" y="18807"/>
                  <a:pt x="5078" y="18000"/>
                  <a:pt x="5891" y="18000"/>
                </a:cubicBezTo>
                <a:cubicBezTo>
                  <a:pt x="6704" y="18000"/>
                  <a:pt x="7364" y="18807"/>
                  <a:pt x="7364" y="19800"/>
                </a:cubicBezTo>
                <a:cubicBezTo>
                  <a:pt x="7364" y="20132"/>
                  <a:pt x="7583" y="20400"/>
                  <a:pt x="7855" y="20400"/>
                </a:cubicBezTo>
                <a:lnTo>
                  <a:pt x="13745" y="20400"/>
                </a:lnTo>
                <a:cubicBezTo>
                  <a:pt x="14017" y="20400"/>
                  <a:pt x="14236" y="20132"/>
                  <a:pt x="14236" y="19800"/>
                </a:cubicBezTo>
                <a:cubicBezTo>
                  <a:pt x="14236" y="18807"/>
                  <a:pt x="14896" y="18000"/>
                  <a:pt x="15709" y="18000"/>
                </a:cubicBezTo>
                <a:cubicBezTo>
                  <a:pt x="16523" y="18000"/>
                  <a:pt x="17182" y="18807"/>
                  <a:pt x="17182" y="19800"/>
                </a:cubicBezTo>
                <a:cubicBezTo>
                  <a:pt x="17182" y="20132"/>
                  <a:pt x="17401" y="20400"/>
                  <a:pt x="17673" y="20400"/>
                </a:cubicBezTo>
                <a:lnTo>
                  <a:pt x="20618" y="20400"/>
                </a:lnTo>
                <a:cubicBezTo>
                  <a:pt x="21160" y="20400"/>
                  <a:pt x="21600" y="19862"/>
                  <a:pt x="21600" y="192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891" y="19200"/>
                </a:moveTo>
                <a:cubicBezTo>
                  <a:pt x="5620" y="19200"/>
                  <a:pt x="5400" y="19468"/>
                  <a:pt x="5400" y="19800"/>
                </a:cubicBezTo>
                <a:lnTo>
                  <a:pt x="5400" y="21000"/>
                </a:lnTo>
                <a:cubicBezTo>
                  <a:pt x="5400" y="21332"/>
                  <a:pt x="5620" y="21600"/>
                  <a:pt x="5891" y="21600"/>
                </a:cubicBezTo>
                <a:cubicBezTo>
                  <a:pt x="6162" y="21600"/>
                  <a:pt x="6382" y="21332"/>
                  <a:pt x="6382" y="21000"/>
                </a:cubicBezTo>
                <a:lnTo>
                  <a:pt x="6382" y="19800"/>
                </a:lnTo>
                <a:cubicBezTo>
                  <a:pt x="6382" y="19468"/>
                  <a:pt x="6162" y="19200"/>
                  <a:pt x="5891" y="19200"/>
                </a:cubicBezTo>
                <a:moveTo>
                  <a:pt x="3436" y="6000"/>
                </a:moveTo>
                <a:lnTo>
                  <a:pt x="18164" y="6000"/>
                </a:lnTo>
                <a:cubicBezTo>
                  <a:pt x="18435" y="6000"/>
                  <a:pt x="18655" y="5732"/>
                  <a:pt x="18655" y="5400"/>
                </a:cubicBezTo>
                <a:cubicBezTo>
                  <a:pt x="18655" y="5069"/>
                  <a:pt x="18435" y="4800"/>
                  <a:pt x="18164" y="4800"/>
                </a:cubicBezTo>
                <a:lnTo>
                  <a:pt x="3436" y="4800"/>
                </a:lnTo>
                <a:cubicBezTo>
                  <a:pt x="3165" y="4800"/>
                  <a:pt x="2945" y="5069"/>
                  <a:pt x="2945" y="5400"/>
                </a:cubicBezTo>
                <a:cubicBezTo>
                  <a:pt x="2945" y="5732"/>
                  <a:pt x="3165" y="6000"/>
                  <a:pt x="3436" y="6000"/>
                </a:cubicBezTo>
                <a:moveTo>
                  <a:pt x="15709" y="19200"/>
                </a:moveTo>
                <a:cubicBezTo>
                  <a:pt x="15438" y="19200"/>
                  <a:pt x="15218" y="19468"/>
                  <a:pt x="15218" y="19800"/>
                </a:cubicBezTo>
                <a:lnTo>
                  <a:pt x="15218" y="21000"/>
                </a:lnTo>
                <a:cubicBezTo>
                  <a:pt x="15218" y="21332"/>
                  <a:pt x="15438" y="21600"/>
                  <a:pt x="15709" y="21600"/>
                </a:cubicBezTo>
                <a:cubicBezTo>
                  <a:pt x="15980" y="21600"/>
                  <a:pt x="16200" y="21332"/>
                  <a:pt x="16200" y="21000"/>
                </a:cubicBezTo>
                <a:lnTo>
                  <a:pt x="16200" y="19800"/>
                </a:lnTo>
                <a:cubicBezTo>
                  <a:pt x="16200" y="19468"/>
                  <a:pt x="15980" y="19200"/>
                  <a:pt x="15709" y="19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3" name="Shape 2595"/>
          <p:cNvSpPr/>
          <p:nvPr/>
        </p:nvSpPr>
        <p:spPr>
          <a:xfrm>
            <a:off x="6242012" y="2502151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4040"/>
                </a:moveTo>
                <a:lnTo>
                  <a:pt x="14236" y="14040"/>
                </a:lnTo>
                <a:cubicBezTo>
                  <a:pt x="14507" y="14040"/>
                  <a:pt x="14727" y="13799"/>
                  <a:pt x="14727" y="13500"/>
                </a:cubicBezTo>
                <a:cubicBezTo>
                  <a:pt x="14727" y="13202"/>
                  <a:pt x="14507" y="12960"/>
                  <a:pt x="14236" y="12960"/>
                </a:cubicBezTo>
                <a:lnTo>
                  <a:pt x="7364" y="12960"/>
                </a:lnTo>
                <a:cubicBezTo>
                  <a:pt x="7093" y="12960"/>
                  <a:pt x="6873" y="13202"/>
                  <a:pt x="6873" y="13500"/>
                </a:cubicBezTo>
                <a:cubicBezTo>
                  <a:pt x="6873" y="13799"/>
                  <a:pt x="7093" y="14040"/>
                  <a:pt x="7364" y="14040"/>
                </a:cubicBezTo>
                <a:moveTo>
                  <a:pt x="7364" y="11880"/>
                </a:moveTo>
                <a:lnTo>
                  <a:pt x="18164" y="11880"/>
                </a:lnTo>
                <a:cubicBezTo>
                  <a:pt x="18434" y="11880"/>
                  <a:pt x="18655" y="11639"/>
                  <a:pt x="18655" y="11340"/>
                </a:cubicBezTo>
                <a:cubicBezTo>
                  <a:pt x="18655" y="11042"/>
                  <a:pt x="18434" y="10800"/>
                  <a:pt x="18164" y="10800"/>
                </a:cubicBezTo>
                <a:lnTo>
                  <a:pt x="7364" y="10800"/>
                </a:lnTo>
                <a:cubicBezTo>
                  <a:pt x="7093" y="10800"/>
                  <a:pt x="6873" y="11042"/>
                  <a:pt x="6873" y="11340"/>
                </a:cubicBezTo>
                <a:cubicBezTo>
                  <a:pt x="6873" y="11639"/>
                  <a:pt x="7093" y="11880"/>
                  <a:pt x="7364" y="11880"/>
                </a:cubicBezTo>
                <a:moveTo>
                  <a:pt x="20618" y="19440"/>
                </a:moveTo>
                <a:lnTo>
                  <a:pt x="18605" y="19440"/>
                </a:lnTo>
                <a:cubicBezTo>
                  <a:pt x="18378" y="18208"/>
                  <a:pt x="17387" y="17280"/>
                  <a:pt x="16200" y="17280"/>
                </a:cubicBezTo>
                <a:cubicBezTo>
                  <a:pt x="15013" y="17280"/>
                  <a:pt x="14022" y="18208"/>
                  <a:pt x="13795" y="19440"/>
                </a:cubicBezTo>
                <a:lnTo>
                  <a:pt x="11732" y="19440"/>
                </a:lnTo>
                <a:cubicBezTo>
                  <a:pt x="11505" y="18208"/>
                  <a:pt x="10515" y="17280"/>
                  <a:pt x="9327" y="17280"/>
                </a:cubicBezTo>
                <a:cubicBezTo>
                  <a:pt x="8140" y="17280"/>
                  <a:pt x="7150" y="18208"/>
                  <a:pt x="6922" y="19440"/>
                </a:cubicBezTo>
                <a:lnTo>
                  <a:pt x="4909" y="19440"/>
                </a:lnTo>
                <a:lnTo>
                  <a:pt x="4909" y="5400"/>
                </a:lnTo>
                <a:lnTo>
                  <a:pt x="20618" y="5400"/>
                </a:lnTo>
                <a:cubicBezTo>
                  <a:pt x="20618" y="5400"/>
                  <a:pt x="20618" y="19440"/>
                  <a:pt x="20618" y="19440"/>
                </a:cubicBezTo>
                <a:close/>
                <a:moveTo>
                  <a:pt x="20618" y="4320"/>
                </a:moveTo>
                <a:lnTo>
                  <a:pt x="4909" y="4320"/>
                </a:lnTo>
                <a:cubicBezTo>
                  <a:pt x="4367" y="4320"/>
                  <a:pt x="3927" y="4804"/>
                  <a:pt x="3927" y="5400"/>
                </a:cubicBezTo>
                <a:lnTo>
                  <a:pt x="3927" y="19440"/>
                </a:lnTo>
                <a:cubicBezTo>
                  <a:pt x="3927" y="20036"/>
                  <a:pt x="4367" y="20520"/>
                  <a:pt x="4909" y="20520"/>
                </a:cubicBezTo>
                <a:lnTo>
                  <a:pt x="7364" y="20520"/>
                </a:lnTo>
                <a:cubicBezTo>
                  <a:pt x="7634" y="20520"/>
                  <a:pt x="7855" y="20279"/>
                  <a:pt x="7855" y="19980"/>
                </a:cubicBezTo>
                <a:cubicBezTo>
                  <a:pt x="7855" y="19085"/>
                  <a:pt x="8514" y="18360"/>
                  <a:pt x="9327" y="18360"/>
                </a:cubicBezTo>
                <a:cubicBezTo>
                  <a:pt x="10141" y="18360"/>
                  <a:pt x="10800" y="19085"/>
                  <a:pt x="10800" y="19980"/>
                </a:cubicBezTo>
                <a:cubicBezTo>
                  <a:pt x="10800" y="20279"/>
                  <a:pt x="11020" y="20520"/>
                  <a:pt x="11291" y="20520"/>
                </a:cubicBezTo>
                <a:lnTo>
                  <a:pt x="14236" y="20520"/>
                </a:lnTo>
                <a:cubicBezTo>
                  <a:pt x="14507" y="20520"/>
                  <a:pt x="14727" y="20279"/>
                  <a:pt x="14727" y="19980"/>
                </a:cubicBezTo>
                <a:cubicBezTo>
                  <a:pt x="14727" y="19085"/>
                  <a:pt x="15386" y="18360"/>
                  <a:pt x="16200" y="18360"/>
                </a:cubicBezTo>
                <a:cubicBezTo>
                  <a:pt x="17014" y="18360"/>
                  <a:pt x="17673" y="19085"/>
                  <a:pt x="17673" y="19980"/>
                </a:cubicBezTo>
                <a:cubicBezTo>
                  <a:pt x="17673" y="20279"/>
                  <a:pt x="17893" y="20520"/>
                  <a:pt x="18164" y="20520"/>
                </a:cubicBezTo>
                <a:lnTo>
                  <a:pt x="20618" y="20520"/>
                </a:lnTo>
                <a:cubicBezTo>
                  <a:pt x="21160" y="20520"/>
                  <a:pt x="21600" y="20036"/>
                  <a:pt x="21600" y="19440"/>
                </a:cubicBezTo>
                <a:lnTo>
                  <a:pt x="21600" y="5400"/>
                </a:lnTo>
                <a:cubicBezTo>
                  <a:pt x="21600" y="4804"/>
                  <a:pt x="21160" y="4320"/>
                  <a:pt x="20618" y="4320"/>
                </a:cubicBezTo>
                <a:moveTo>
                  <a:pt x="7364" y="9720"/>
                </a:moveTo>
                <a:lnTo>
                  <a:pt x="18164" y="9720"/>
                </a:lnTo>
                <a:cubicBezTo>
                  <a:pt x="18434" y="9720"/>
                  <a:pt x="18655" y="9479"/>
                  <a:pt x="18655" y="9180"/>
                </a:cubicBezTo>
                <a:cubicBezTo>
                  <a:pt x="18655" y="8882"/>
                  <a:pt x="18434" y="8640"/>
                  <a:pt x="18164" y="8640"/>
                </a:cubicBezTo>
                <a:lnTo>
                  <a:pt x="7364" y="8640"/>
                </a:lnTo>
                <a:cubicBezTo>
                  <a:pt x="7093" y="8640"/>
                  <a:pt x="6873" y="8882"/>
                  <a:pt x="6873" y="9180"/>
                </a:cubicBezTo>
                <a:cubicBezTo>
                  <a:pt x="6873" y="9479"/>
                  <a:pt x="7093" y="9720"/>
                  <a:pt x="7364" y="9720"/>
                </a:cubicBezTo>
                <a:moveTo>
                  <a:pt x="9327" y="19440"/>
                </a:moveTo>
                <a:cubicBezTo>
                  <a:pt x="9056" y="19440"/>
                  <a:pt x="8836" y="19682"/>
                  <a:pt x="8836" y="19980"/>
                </a:cubicBezTo>
                <a:lnTo>
                  <a:pt x="8836" y="21060"/>
                </a:lnTo>
                <a:cubicBezTo>
                  <a:pt x="8836" y="21359"/>
                  <a:pt x="9056" y="21600"/>
                  <a:pt x="9327" y="21600"/>
                </a:cubicBezTo>
                <a:cubicBezTo>
                  <a:pt x="9598" y="21600"/>
                  <a:pt x="9818" y="21359"/>
                  <a:pt x="9818" y="21060"/>
                </a:cubicBezTo>
                <a:lnTo>
                  <a:pt x="9818" y="19980"/>
                </a:lnTo>
                <a:cubicBezTo>
                  <a:pt x="9818" y="19682"/>
                  <a:pt x="9598" y="19440"/>
                  <a:pt x="9327" y="19440"/>
                </a:cubicBezTo>
                <a:moveTo>
                  <a:pt x="2455" y="15120"/>
                </a:moveTo>
                <a:lnTo>
                  <a:pt x="982" y="15120"/>
                </a:lnTo>
                <a:lnTo>
                  <a:pt x="982" y="1080"/>
                </a:lnTo>
                <a:lnTo>
                  <a:pt x="16691" y="1080"/>
                </a:lnTo>
                <a:lnTo>
                  <a:pt x="16691" y="2700"/>
                </a:lnTo>
                <a:cubicBezTo>
                  <a:pt x="16691" y="2999"/>
                  <a:pt x="16911" y="3240"/>
                  <a:pt x="17182" y="3240"/>
                </a:cubicBezTo>
                <a:cubicBezTo>
                  <a:pt x="17453" y="3240"/>
                  <a:pt x="17673" y="2999"/>
                  <a:pt x="17673" y="2700"/>
                </a:cubicBezTo>
                <a:lnTo>
                  <a:pt x="17673" y="1080"/>
                </a:lnTo>
                <a:cubicBezTo>
                  <a:pt x="17673" y="484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15120"/>
                </a:lnTo>
                <a:cubicBezTo>
                  <a:pt x="0" y="15716"/>
                  <a:pt x="440" y="16201"/>
                  <a:pt x="982" y="16201"/>
                </a:cubicBezTo>
                <a:lnTo>
                  <a:pt x="2455" y="16201"/>
                </a:lnTo>
                <a:cubicBezTo>
                  <a:pt x="2725" y="16201"/>
                  <a:pt x="2945" y="15959"/>
                  <a:pt x="2945" y="15660"/>
                </a:cubicBezTo>
                <a:cubicBezTo>
                  <a:pt x="2945" y="15362"/>
                  <a:pt x="2725" y="15120"/>
                  <a:pt x="2455" y="15120"/>
                </a:cubicBezTo>
                <a:moveTo>
                  <a:pt x="16200" y="19440"/>
                </a:moveTo>
                <a:cubicBezTo>
                  <a:pt x="15929" y="19440"/>
                  <a:pt x="15709" y="19682"/>
                  <a:pt x="15709" y="19980"/>
                </a:cubicBezTo>
                <a:lnTo>
                  <a:pt x="15709" y="21060"/>
                </a:lnTo>
                <a:cubicBezTo>
                  <a:pt x="15709" y="21359"/>
                  <a:pt x="15929" y="21600"/>
                  <a:pt x="16200" y="21600"/>
                </a:cubicBezTo>
                <a:cubicBezTo>
                  <a:pt x="16471" y="21600"/>
                  <a:pt x="16691" y="21359"/>
                  <a:pt x="16691" y="21060"/>
                </a:cubicBezTo>
                <a:lnTo>
                  <a:pt x="16691" y="19980"/>
                </a:lnTo>
                <a:cubicBezTo>
                  <a:pt x="16691" y="19682"/>
                  <a:pt x="16471" y="19440"/>
                  <a:pt x="16200" y="1944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4" name="Shape 2596"/>
          <p:cNvSpPr/>
          <p:nvPr/>
        </p:nvSpPr>
        <p:spPr>
          <a:xfrm>
            <a:off x="6775273" y="2527544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5400"/>
                </a:moveTo>
                <a:lnTo>
                  <a:pt x="9327" y="5400"/>
                </a:lnTo>
                <a:cubicBezTo>
                  <a:pt x="9598" y="5400"/>
                  <a:pt x="9818" y="5098"/>
                  <a:pt x="9818" y="4725"/>
                </a:cubicBezTo>
                <a:cubicBezTo>
                  <a:pt x="9818" y="4353"/>
                  <a:pt x="9598" y="4050"/>
                  <a:pt x="9327" y="4050"/>
                </a:cubicBezTo>
                <a:lnTo>
                  <a:pt x="3436" y="4050"/>
                </a:lnTo>
                <a:cubicBezTo>
                  <a:pt x="3166" y="4050"/>
                  <a:pt x="2945" y="4353"/>
                  <a:pt x="2945" y="4725"/>
                </a:cubicBezTo>
                <a:cubicBezTo>
                  <a:pt x="2945" y="5098"/>
                  <a:pt x="3166" y="5400"/>
                  <a:pt x="3436" y="5400"/>
                </a:cubicBezTo>
                <a:moveTo>
                  <a:pt x="3436" y="8100"/>
                </a:moveTo>
                <a:lnTo>
                  <a:pt x="7364" y="8100"/>
                </a:lnTo>
                <a:cubicBezTo>
                  <a:pt x="7634" y="8100"/>
                  <a:pt x="7855" y="7798"/>
                  <a:pt x="7855" y="7425"/>
                </a:cubicBezTo>
                <a:cubicBezTo>
                  <a:pt x="7855" y="7053"/>
                  <a:pt x="7634" y="6750"/>
                  <a:pt x="7364" y="6750"/>
                </a:cubicBezTo>
                <a:lnTo>
                  <a:pt x="3436" y="6750"/>
                </a:lnTo>
                <a:cubicBezTo>
                  <a:pt x="3166" y="6750"/>
                  <a:pt x="2945" y="7053"/>
                  <a:pt x="2945" y="7425"/>
                </a:cubicBezTo>
                <a:cubicBezTo>
                  <a:pt x="2945" y="7798"/>
                  <a:pt x="3166" y="8100"/>
                  <a:pt x="3436" y="8100"/>
                </a:cubicBezTo>
                <a:moveTo>
                  <a:pt x="3436" y="10800"/>
                </a:moveTo>
                <a:lnTo>
                  <a:pt x="9327" y="10800"/>
                </a:lnTo>
                <a:cubicBezTo>
                  <a:pt x="9598" y="10800"/>
                  <a:pt x="9818" y="10498"/>
                  <a:pt x="9818" y="10125"/>
                </a:cubicBezTo>
                <a:cubicBezTo>
                  <a:pt x="9818" y="9753"/>
                  <a:pt x="9598" y="9450"/>
                  <a:pt x="9327" y="9450"/>
                </a:cubicBezTo>
                <a:lnTo>
                  <a:pt x="3436" y="9450"/>
                </a:lnTo>
                <a:cubicBezTo>
                  <a:pt x="3166" y="9450"/>
                  <a:pt x="2945" y="9753"/>
                  <a:pt x="2945" y="10125"/>
                </a:cubicBezTo>
                <a:cubicBezTo>
                  <a:pt x="2945" y="10498"/>
                  <a:pt x="3166" y="10800"/>
                  <a:pt x="3436" y="10800"/>
                </a:cubicBezTo>
                <a:moveTo>
                  <a:pt x="20618" y="20250"/>
                </a:moveTo>
                <a:lnTo>
                  <a:pt x="15709" y="20250"/>
                </a:lnTo>
                <a:lnTo>
                  <a:pt x="15709" y="17551"/>
                </a:lnTo>
                <a:lnTo>
                  <a:pt x="16691" y="17551"/>
                </a:lnTo>
                <a:cubicBezTo>
                  <a:pt x="16962" y="17551"/>
                  <a:pt x="17182" y="17248"/>
                  <a:pt x="17182" y="16875"/>
                </a:cubicBezTo>
                <a:cubicBezTo>
                  <a:pt x="17182" y="16503"/>
                  <a:pt x="16962" y="16200"/>
                  <a:pt x="16691" y="16200"/>
                </a:cubicBezTo>
                <a:lnTo>
                  <a:pt x="13745" y="16200"/>
                </a:lnTo>
                <a:cubicBezTo>
                  <a:pt x="13475" y="16200"/>
                  <a:pt x="13255" y="16503"/>
                  <a:pt x="13255" y="16875"/>
                </a:cubicBezTo>
                <a:cubicBezTo>
                  <a:pt x="13255" y="17248"/>
                  <a:pt x="13475" y="17551"/>
                  <a:pt x="13745" y="17551"/>
                </a:cubicBezTo>
                <a:lnTo>
                  <a:pt x="14727" y="17551"/>
                </a:lnTo>
                <a:lnTo>
                  <a:pt x="14727" y="20250"/>
                </a:lnTo>
                <a:lnTo>
                  <a:pt x="6873" y="20250"/>
                </a:lnTo>
                <a:lnTo>
                  <a:pt x="6873" y="17551"/>
                </a:lnTo>
                <a:lnTo>
                  <a:pt x="7855" y="17551"/>
                </a:lnTo>
                <a:cubicBezTo>
                  <a:pt x="8125" y="17551"/>
                  <a:pt x="8345" y="17248"/>
                  <a:pt x="8345" y="16875"/>
                </a:cubicBezTo>
                <a:cubicBezTo>
                  <a:pt x="8345" y="16503"/>
                  <a:pt x="8125" y="16200"/>
                  <a:pt x="7855" y="16200"/>
                </a:cubicBezTo>
                <a:lnTo>
                  <a:pt x="4909" y="16200"/>
                </a:lnTo>
                <a:cubicBezTo>
                  <a:pt x="4638" y="16200"/>
                  <a:pt x="4418" y="16503"/>
                  <a:pt x="4418" y="16875"/>
                </a:cubicBezTo>
                <a:cubicBezTo>
                  <a:pt x="4418" y="17248"/>
                  <a:pt x="4638" y="17551"/>
                  <a:pt x="4909" y="17551"/>
                </a:cubicBezTo>
                <a:lnTo>
                  <a:pt x="5891" y="17551"/>
                </a:lnTo>
                <a:lnTo>
                  <a:pt x="5891" y="20250"/>
                </a:lnTo>
                <a:lnTo>
                  <a:pt x="982" y="20250"/>
                </a:lnTo>
                <a:lnTo>
                  <a:pt x="982" y="1350"/>
                </a:lnTo>
                <a:lnTo>
                  <a:pt x="20618" y="1350"/>
                </a:lnTo>
                <a:cubicBezTo>
                  <a:pt x="20618" y="1350"/>
                  <a:pt x="20618" y="20250"/>
                  <a:pt x="20618" y="2025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lnTo>
                  <a:pt x="0" y="20250"/>
                </a:lnTo>
                <a:cubicBezTo>
                  <a:pt x="0" y="2099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3436" y="13500"/>
                </a:moveTo>
                <a:lnTo>
                  <a:pt x="7364" y="13500"/>
                </a:lnTo>
                <a:cubicBezTo>
                  <a:pt x="7634" y="13500"/>
                  <a:pt x="7855" y="13198"/>
                  <a:pt x="7855" y="12825"/>
                </a:cubicBezTo>
                <a:cubicBezTo>
                  <a:pt x="7855" y="12452"/>
                  <a:pt x="7634" y="12150"/>
                  <a:pt x="7364" y="12150"/>
                </a:cubicBezTo>
                <a:lnTo>
                  <a:pt x="3436" y="12150"/>
                </a:lnTo>
                <a:cubicBezTo>
                  <a:pt x="3166" y="12150"/>
                  <a:pt x="2945" y="12452"/>
                  <a:pt x="2945" y="12825"/>
                </a:cubicBezTo>
                <a:cubicBezTo>
                  <a:pt x="2945" y="13198"/>
                  <a:pt x="3166" y="13500"/>
                  <a:pt x="3436" y="13500"/>
                </a:cubicBezTo>
                <a:moveTo>
                  <a:pt x="12273" y="5400"/>
                </a:moveTo>
                <a:lnTo>
                  <a:pt x="16200" y="5400"/>
                </a:lnTo>
                <a:cubicBezTo>
                  <a:pt x="16471" y="5400"/>
                  <a:pt x="16691" y="5098"/>
                  <a:pt x="16691" y="4725"/>
                </a:cubicBezTo>
                <a:cubicBezTo>
                  <a:pt x="16691" y="4353"/>
                  <a:pt x="16471" y="4050"/>
                  <a:pt x="16200" y="4050"/>
                </a:cubicBezTo>
                <a:lnTo>
                  <a:pt x="12273" y="4050"/>
                </a:lnTo>
                <a:cubicBezTo>
                  <a:pt x="12002" y="4050"/>
                  <a:pt x="11782" y="4353"/>
                  <a:pt x="11782" y="4725"/>
                </a:cubicBezTo>
                <a:cubicBezTo>
                  <a:pt x="11782" y="5098"/>
                  <a:pt x="12002" y="5400"/>
                  <a:pt x="12273" y="5400"/>
                </a:cubicBezTo>
                <a:moveTo>
                  <a:pt x="12273" y="10800"/>
                </a:moveTo>
                <a:lnTo>
                  <a:pt x="16200" y="10800"/>
                </a:lnTo>
                <a:cubicBezTo>
                  <a:pt x="16471" y="10800"/>
                  <a:pt x="16691" y="10498"/>
                  <a:pt x="16691" y="10125"/>
                </a:cubicBezTo>
                <a:cubicBezTo>
                  <a:pt x="16691" y="9753"/>
                  <a:pt x="16471" y="9450"/>
                  <a:pt x="16200" y="9450"/>
                </a:cubicBezTo>
                <a:lnTo>
                  <a:pt x="12273" y="9450"/>
                </a:lnTo>
                <a:cubicBezTo>
                  <a:pt x="12002" y="9450"/>
                  <a:pt x="11782" y="9753"/>
                  <a:pt x="11782" y="10125"/>
                </a:cubicBezTo>
                <a:cubicBezTo>
                  <a:pt x="11782" y="10498"/>
                  <a:pt x="12002" y="10800"/>
                  <a:pt x="12273" y="10800"/>
                </a:cubicBezTo>
                <a:moveTo>
                  <a:pt x="12273" y="13500"/>
                </a:moveTo>
                <a:lnTo>
                  <a:pt x="18164" y="13500"/>
                </a:lnTo>
                <a:cubicBezTo>
                  <a:pt x="18434" y="13500"/>
                  <a:pt x="18655" y="13198"/>
                  <a:pt x="18655" y="12825"/>
                </a:cubicBezTo>
                <a:cubicBezTo>
                  <a:pt x="18655" y="12452"/>
                  <a:pt x="18434" y="12150"/>
                  <a:pt x="18164" y="12150"/>
                </a:cubicBezTo>
                <a:lnTo>
                  <a:pt x="12273" y="12150"/>
                </a:lnTo>
                <a:cubicBezTo>
                  <a:pt x="12002" y="12150"/>
                  <a:pt x="11782" y="12452"/>
                  <a:pt x="11782" y="12825"/>
                </a:cubicBezTo>
                <a:cubicBezTo>
                  <a:pt x="11782" y="13198"/>
                  <a:pt x="12002" y="13500"/>
                  <a:pt x="12273" y="13500"/>
                </a:cubicBezTo>
                <a:moveTo>
                  <a:pt x="12273" y="8100"/>
                </a:moveTo>
                <a:lnTo>
                  <a:pt x="18164" y="8100"/>
                </a:lnTo>
                <a:cubicBezTo>
                  <a:pt x="18434" y="8100"/>
                  <a:pt x="18655" y="7798"/>
                  <a:pt x="18655" y="7425"/>
                </a:cubicBezTo>
                <a:cubicBezTo>
                  <a:pt x="18655" y="7053"/>
                  <a:pt x="18434" y="6750"/>
                  <a:pt x="18164" y="6750"/>
                </a:cubicBezTo>
                <a:lnTo>
                  <a:pt x="12273" y="6750"/>
                </a:lnTo>
                <a:cubicBezTo>
                  <a:pt x="12002" y="6750"/>
                  <a:pt x="11782" y="7053"/>
                  <a:pt x="11782" y="7425"/>
                </a:cubicBezTo>
                <a:cubicBezTo>
                  <a:pt x="11782" y="7798"/>
                  <a:pt x="12002" y="8100"/>
                  <a:pt x="12273" y="81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5" name="Shape 2597"/>
          <p:cNvSpPr/>
          <p:nvPr/>
        </p:nvSpPr>
        <p:spPr>
          <a:xfrm>
            <a:off x="7308534" y="2514848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9600"/>
                </a:moveTo>
                <a:lnTo>
                  <a:pt x="11291" y="9600"/>
                </a:lnTo>
                <a:cubicBezTo>
                  <a:pt x="11562" y="9600"/>
                  <a:pt x="11782" y="9332"/>
                  <a:pt x="11782" y="9000"/>
                </a:cubicBezTo>
                <a:cubicBezTo>
                  <a:pt x="11782" y="8669"/>
                  <a:pt x="11562" y="8400"/>
                  <a:pt x="11291" y="8400"/>
                </a:cubicBezTo>
                <a:lnTo>
                  <a:pt x="7364" y="8400"/>
                </a:lnTo>
                <a:cubicBezTo>
                  <a:pt x="7093" y="8400"/>
                  <a:pt x="6873" y="8669"/>
                  <a:pt x="6873" y="9000"/>
                </a:cubicBezTo>
                <a:cubicBezTo>
                  <a:pt x="6873" y="9332"/>
                  <a:pt x="7093" y="9600"/>
                  <a:pt x="7364" y="9600"/>
                </a:cubicBezTo>
                <a:moveTo>
                  <a:pt x="7364" y="12000"/>
                </a:moveTo>
                <a:lnTo>
                  <a:pt x="9327" y="12000"/>
                </a:lnTo>
                <a:cubicBezTo>
                  <a:pt x="9598" y="12000"/>
                  <a:pt x="9818" y="11732"/>
                  <a:pt x="9818" y="11400"/>
                </a:cubicBezTo>
                <a:cubicBezTo>
                  <a:pt x="9818" y="11069"/>
                  <a:pt x="9598" y="10800"/>
                  <a:pt x="9327" y="10800"/>
                </a:cubicBezTo>
                <a:lnTo>
                  <a:pt x="7364" y="10800"/>
                </a:lnTo>
                <a:cubicBezTo>
                  <a:pt x="7093" y="10800"/>
                  <a:pt x="6873" y="11069"/>
                  <a:pt x="6873" y="11400"/>
                </a:cubicBezTo>
                <a:cubicBezTo>
                  <a:pt x="6873" y="11732"/>
                  <a:pt x="7093" y="12000"/>
                  <a:pt x="7364" y="12000"/>
                </a:cubicBezTo>
                <a:moveTo>
                  <a:pt x="20618" y="20400"/>
                </a:moveTo>
                <a:lnTo>
                  <a:pt x="16691" y="20400"/>
                </a:lnTo>
                <a:lnTo>
                  <a:pt x="16691" y="19200"/>
                </a:lnTo>
                <a:lnTo>
                  <a:pt x="17182" y="19200"/>
                </a:lnTo>
                <a:cubicBezTo>
                  <a:pt x="17453" y="19200"/>
                  <a:pt x="17673" y="18932"/>
                  <a:pt x="17673" y="18600"/>
                </a:cubicBezTo>
                <a:cubicBezTo>
                  <a:pt x="17673" y="18269"/>
                  <a:pt x="17453" y="18000"/>
                  <a:pt x="17182" y="18000"/>
                </a:cubicBezTo>
                <a:lnTo>
                  <a:pt x="15218" y="18000"/>
                </a:lnTo>
                <a:cubicBezTo>
                  <a:pt x="14947" y="18000"/>
                  <a:pt x="14727" y="18269"/>
                  <a:pt x="14727" y="18600"/>
                </a:cubicBezTo>
                <a:cubicBezTo>
                  <a:pt x="14727" y="18932"/>
                  <a:pt x="14947" y="19200"/>
                  <a:pt x="15218" y="19200"/>
                </a:cubicBezTo>
                <a:lnTo>
                  <a:pt x="15709" y="19200"/>
                </a:lnTo>
                <a:lnTo>
                  <a:pt x="15709" y="20400"/>
                </a:lnTo>
                <a:lnTo>
                  <a:pt x="9818" y="20400"/>
                </a:lnTo>
                <a:lnTo>
                  <a:pt x="9818" y="19200"/>
                </a:lnTo>
                <a:lnTo>
                  <a:pt x="10309" y="19200"/>
                </a:lnTo>
                <a:cubicBezTo>
                  <a:pt x="10580" y="19200"/>
                  <a:pt x="10800" y="18932"/>
                  <a:pt x="10800" y="18600"/>
                </a:cubicBezTo>
                <a:cubicBezTo>
                  <a:pt x="10800" y="18269"/>
                  <a:pt x="10580" y="18000"/>
                  <a:pt x="10309" y="18000"/>
                </a:cubicBezTo>
                <a:lnTo>
                  <a:pt x="8345" y="18000"/>
                </a:lnTo>
                <a:cubicBezTo>
                  <a:pt x="8075" y="18000"/>
                  <a:pt x="7855" y="18269"/>
                  <a:pt x="7855" y="18600"/>
                </a:cubicBezTo>
                <a:cubicBezTo>
                  <a:pt x="7855" y="18932"/>
                  <a:pt x="8075" y="19200"/>
                  <a:pt x="8345" y="19200"/>
                </a:cubicBezTo>
                <a:lnTo>
                  <a:pt x="8836" y="19200"/>
                </a:lnTo>
                <a:lnTo>
                  <a:pt x="8836" y="20400"/>
                </a:ln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7364" y="14400"/>
                </a:moveTo>
                <a:lnTo>
                  <a:pt x="11291" y="14400"/>
                </a:lnTo>
                <a:cubicBezTo>
                  <a:pt x="11562" y="14400"/>
                  <a:pt x="11782" y="14132"/>
                  <a:pt x="11782" y="13800"/>
                </a:cubicBezTo>
                <a:cubicBezTo>
                  <a:pt x="11782" y="13469"/>
                  <a:pt x="11562" y="13200"/>
                  <a:pt x="11291" y="13200"/>
                </a:cubicBezTo>
                <a:lnTo>
                  <a:pt x="7364" y="13200"/>
                </a:lnTo>
                <a:cubicBezTo>
                  <a:pt x="7093" y="13200"/>
                  <a:pt x="6873" y="13469"/>
                  <a:pt x="6873" y="13800"/>
                </a:cubicBezTo>
                <a:cubicBezTo>
                  <a:pt x="6873" y="14132"/>
                  <a:pt x="7093" y="14400"/>
                  <a:pt x="7364" y="14400"/>
                </a:cubicBezTo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1"/>
                  <a:pt x="982" y="16801"/>
                </a:cubicBezTo>
                <a:lnTo>
                  <a:pt x="2455" y="16801"/>
                </a:lnTo>
                <a:cubicBezTo>
                  <a:pt x="2725" y="16801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14236" y="14400"/>
                </a:moveTo>
                <a:lnTo>
                  <a:pt x="16200" y="14400"/>
                </a:lnTo>
                <a:cubicBezTo>
                  <a:pt x="16471" y="14400"/>
                  <a:pt x="16691" y="14132"/>
                  <a:pt x="16691" y="13800"/>
                </a:cubicBezTo>
                <a:cubicBezTo>
                  <a:pt x="16691" y="13469"/>
                  <a:pt x="16471" y="13200"/>
                  <a:pt x="16200" y="13200"/>
                </a:cubicBezTo>
                <a:lnTo>
                  <a:pt x="14236" y="13200"/>
                </a:lnTo>
                <a:cubicBezTo>
                  <a:pt x="13966" y="13200"/>
                  <a:pt x="13745" y="13469"/>
                  <a:pt x="13745" y="13800"/>
                </a:cubicBezTo>
                <a:cubicBezTo>
                  <a:pt x="13745" y="14132"/>
                  <a:pt x="13966" y="14400"/>
                  <a:pt x="14236" y="14400"/>
                </a:cubicBezTo>
                <a:moveTo>
                  <a:pt x="14236" y="9600"/>
                </a:moveTo>
                <a:lnTo>
                  <a:pt x="16200" y="9600"/>
                </a:lnTo>
                <a:cubicBezTo>
                  <a:pt x="16471" y="9600"/>
                  <a:pt x="16691" y="9332"/>
                  <a:pt x="16691" y="9000"/>
                </a:cubicBezTo>
                <a:cubicBezTo>
                  <a:pt x="16691" y="8669"/>
                  <a:pt x="16471" y="8400"/>
                  <a:pt x="16200" y="8400"/>
                </a:cubicBezTo>
                <a:lnTo>
                  <a:pt x="14236" y="8400"/>
                </a:lnTo>
                <a:cubicBezTo>
                  <a:pt x="13966" y="8400"/>
                  <a:pt x="13745" y="8669"/>
                  <a:pt x="13745" y="9000"/>
                </a:cubicBezTo>
                <a:cubicBezTo>
                  <a:pt x="13745" y="9332"/>
                  <a:pt x="13966" y="9600"/>
                  <a:pt x="14236" y="9600"/>
                </a:cubicBezTo>
                <a:moveTo>
                  <a:pt x="14236" y="12000"/>
                </a:moveTo>
                <a:lnTo>
                  <a:pt x="18164" y="12000"/>
                </a:lnTo>
                <a:cubicBezTo>
                  <a:pt x="18434" y="12000"/>
                  <a:pt x="18655" y="11732"/>
                  <a:pt x="18655" y="11400"/>
                </a:cubicBezTo>
                <a:cubicBezTo>
                  <a:pt x="18655" y="11069"/>
                  <a:pt x="18434" y="10800"/>
                  <a:pt x="18164" y="10800"/>
                </a:cubicBezTo>
                <a:lnTo>
                  <a:pt x="14236" y="10800"/>
                </a:lnTo>
                <a:cubicBezTo>
                  <a:pt x="13966" y="10800"/>
                  <a:pt x="13745" y="11069"/>
                  <a:pt x="13745" y="11400"/>
                </a:cubicBezTo>
                <a:cubicBezTo>
                  <a:pt x="13745" y="11732"/>
                  <a:pt x="13966" y="12000"/>
                  <a:pt x="14236" y="120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6" name="Shape 2598"/>
          <p:cNvSpPr/>
          <p:nvPr/>
        </p:nvSpPr>
        <p:spPr>
          <a:xfrm>
            <a:off x="7841795" y="2514848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73" y="8400"/>
                </a:moveTo>
                <a:lnTo>
                  <a:pt x="10800" y="8400"/>
                </a:lnTo>
                <a:lnTo>
                  <a:pt x="10800" y="12001"/>
                </a:lnTo>
                <a:lnTo>
                  <a:pt x="6873" y="12001"/>
                </a:lnTo>
                <a:cubicBezTo>
                  <a:pt x="6873" y="12001"/>
                  <a:pt x="6873" y="8400"/>
                  <a:pt x="6873" y="8400"/>
                </a:cubicBezTo>
                <a:close/>
                <a:moveTo>
                  <a:pt x="6382" y="13200"/>
                </a:moveTo>
                <a:lnTo>
                  <a:pt x="11291" y="13200"/>
                </a:lnTo>
                <a:cubicBezTo>
                  <a:pt x="11562" y="13200"/>
                  <a:pt x="11782" y="12932"/>
                  <a:pt x="11782" y="12600"/>
                </a:cubicBezTo>
                <a:lnTo>
                  <a:pt x="11782" y="7800"/>
                </a:lnTo>
                <a:cubicBezTo>
                  <a:pt x="11782" y="7469"/>
                  <a:pt x="11562" y="7200"/>
                  <a:pt x="11291" y="7200"/>
                </a:cubicBezTo>
                <a:lnTo>
                  <a:pt x="6382" y="7200"/>
                </a:lnTo>
                <a:cubicBezTo>
                  <a:pt x="6111" y="7200"/>
                  <a:pt x="5891" y="7469"/>
                  <a:pt x="5891" y="7800"/>
                </a:cubicBezTo>
                <a:lnTo>
                  <a:pt x="5891" y="12600"/>
                </a:lnTo>
                <a:cubicBezTo>
                  <a:pt x="5891" y="12932"/>
                  <a:pt x="6111" y="13200"/>
                  <a:pt x="6382" y="13200"/>
                </a:cubicBezTo>
                <a:moveTo>
                  <a:pt x="6382" y="4800"/>
                </a:moveTo>
                <a:cubicBezTo>
                  <a:pt x="6653" y="4800"/>
                  <a:pt x="6873" y="4531"/>
                  <a:pt x="6873" y="4200"/>
                </a:cubicBezTo>
                <a:cubicBezTo>
                  <a:pt x="6873" y="3868"/>
                  <a:pt x="6653" y="3600"/>
                  <a:pt x="6382" y="3600"/>
                </a:cubicBezTo>
                <a:cubicBezTo>
                  <a:pt x="6111" y="3600"/>
                  <a:pt x="5891" y="3868"/>
                  <a:pt x="5891" y="4200"/>
                </a:cubicBezTo>
                <a:cubicBezTo>
                  <a:pt x="5891" y="4531"/>
                  <a:pt x="6111" y="4800"/>
                  <a:pt x="6382" y="4800"/>
                </a:cubicBezTo>
                <a:moveTo>
                  <a:pt x="20618" y="20400"/>
                </a:moveTo>
                <a:lnTo>
                  <a:pt x="2945" y="20400"/>
                </a:lnTo>
                <a:cubicBezTo>
                  <a:pt x="1861" y="20400"/>
                  <a:pt x="982" y="19325"/>
                  <a:pt x="982" y="18000"/>
                </a:cubicBezTo>
                <a:lnTo>
                  <a:pt x="982" y="4800"/>
                </a:lnTo>
                <a:lnTo>
                  <a:pt x="2945" y="4800"/>
                </a:lnTo>
                <a:lnTo>
                  <a:pt x="2945" y="17400"/>
                </a:lnTo>
                <a:cubicBezTo>
                  <a:pt x="2945" y="17732"/>
                  <a:pt x="3166" y="18000"/>
                  <a:pt x="3436" y="18000"/>
                </a:cubicBezTo>
                <a:cubicBezTo>
                  <a:pt x="3707" y="18000"/>
                  <a:pt x="3927" y="17732"/>
                  <a:pt x="3927" y="17400"/>
                </a:cubicBezTo>
                <a:lnTo>
                  <a:pt x="3927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0618" y="0"/>
                </a:moveTo>
                <a:lnTo>
                  <a:pt x="3927" y="0"/>
                </a:lnTo>
                <a:cubicBezTo>
                  <a:pt x="3385" y="0"/>
                  <a:pt x="2945" y="538"/>
                  <a:pt x="2945" y="1200"/>
                </a:cubicBezTo>
                <a:lnTo>
                  <a:pt x="2945" y="3600"/>
                </a:lnTo>
                <a:lnTo>
                  <a:pt x="982" y="3600"/>
                </a:lnTo>
                <a:cubicBezTo>
                  <a:pt x="440" y="3600"/>
                  <a:pt x="0" y="4138"/>
                  <a:pt x="0" y="4800"/>
                </a:cubicBezTo>
                <a:lnTo>
                  <a:pt x="0" y="18000"/>
                </a:lnTo>
                <a:cubicBezTo>
                  <a:pt x="0" y="19988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6382" y="18000"/>
                </a:moveTo>
                <a:lnTo>
                  <a:pt x="18164" y="18000"/>
                </a:lnTo>
                <a:cubicBezTo>
                  <a:pt x="18434" y="18000"/>
                  <a:pt x="18655" y="17732"/>
                  <a:pt x="18655" y="17400"/>
                </a:cubicBezTo>
                <a:cubicBezTo>
                  <a:pt x="18655" y="17068"/>
                  <a:pt x="18434" y="16801"/>
                  <a:pt x="18164" y="16801"/>
                </a:cubicBezTo>
                <a:lnTo>
                  <a:pt x="6382" y="16801"/>
                </a:lnTo>
                <a:cubicBezTo>
                  <a:pt x="6111" y="16801"/>
                  <a:pt x="5891" y="17068"/>
                  <a:pt x="5891" y="17400"/>
                </a:cubicBezTo>
                <a:cubicBezTo>
                  <a:pt x="5891" y="17732"/>
                  <a:pt x="6111" y="18000"/>
                  <a:pt x="6382" y="18000"/>
                </a:cubicBezTo>
                <a:moveTo>
                  <a:pt x="6382" y="15600"/>
                </a:moveTo>
                <a:lnTo>
                  <a:pt x="18164" y="15600"/>
                </a:lnTo>
                <a:cubicBezTo>
                  <a:pt x="18434" y="15600"/>
                  <a:pt x="18655" y="15332"/>
                  <a:pt x="18655" y="15000"/>
                </a:cubicBezTo>
                <a:cubicBezTo>
                  <a:pt x="18655" y="14668"/>
                  <a:pt x="18434" y="14401"/>
                  <a:pt x="18164" y="14401"/>
                </a:cubicBezTo>
                <a:lnTo>
                  <a:pt x="6382" y="14401"/>
                </a:lnTo>
                <a:cubicBezTo>
                  <a:pt x="6111" y="14401"/>
                  <a:pt x="5891" y="14668"/>
                  <a:pt x="5891" y="15000"/>
                </a:cubicBezTo>
                <a:cubicBezTo>
                  <a:pt x="5891" y="15332"/>
                  <a:pt x="6111" y="15600"/>
                  <a:pt x="6382" y="15600"/>
                </a:cubicBezTo>
                <a:moveTo>
                  <a:pt x="8345" y="4800"/>
                </a:moveTo>
                <a:cubicBezTo>
                  <a:pt x="8616" y="4800"/>
                  <a:pt x="8836" y="4531"/>
                  <a:pt x="8836" y="4200"/>
                </a:cubicBezTo>
                <a:cubicBezTo>
                  <a:pt x="8836" y="3868"/>
                  <a:pt x="8616" y="3600"/>
                  <a:pt x="8345" y="3600"/>
                </a:cubicBezTo>
                <a:cubicBezTo>
                  <a:pt x="8075" y="3600"/>
                  <a:pt x="7855" y="3868"/>
                  <a:pt x="7855" y="4200"/>
                </a:cubicBezTo>
                <a:cubicBezTo>
                  <a:pt x="7855" y="4531"/>
                  <a:pt x="8075" y="4800"/>
                  <a:pt x="8345" y="4800"/>
                </a:cubicBezTo>
                <a:moveTo>
                  <a:pt x="18164" y="7200"/>
                </a:moveTo>
                <a:lnTo>
                  <a:pt x="14236" y="7200"/>
                </a:lnTo>
                <a:cubicBezTo>
                  <a:pt x="13966" y="7200"/>
                  <a:pt x="13745" y="7469"/>
                  <a:pt x="13745" y="7800"/>
                </a:cubicBezTo>
                <a:cubicBezTo>
                  <a:pt x="13745" y="8132"/>
                  <a:pt x="13966" y="8400"/>
                  <a:pt x="14236" y="8400"/>
                </a:cubicBezTo>
                <a:lnTo>
                  <a:pt x="18164" y="8400"/>
                </a:lnTo>
                <a:cubicBezTo>
                  <a:pt x="18434" y="8400"/>
                  <a:pt x="18655" y="8132"/>
                  <a:pt x="18655" y="7800"/>
                </a:cubicBezTo>
                <a:cubicBezTo>
                  <a:pt x="18655" y="7469"/>
                  <a:pt x="18434" y="7200"/>
                  <a:pt x="18164" y="7200"/>
                </a:cubicBezTo>
                <a:moveTo>
                  <a:pt x="18164" y="12001"/>
                </a:moveTo>
                <a:lnTo>
                  <a:pt x="14236" y="12001"/>
                </a:lnTo>
                <a:cubicBezTo>
                  <a:pt x="13966" y="12001"/>
                  <a:pt x="13745" y="12268"/>
                  <a:pt x="13745" y="12600"/>
                </a:cubicBezTo>
                <a:cubicBezTo>
                  <a:pt x="13745" y="12932"/>
                  <a:pt x="13966" y="13200"/>
                  <a:pt x="14236" y="13200"/>
                </a:cubicBezTo>
                <a:lnTo>
                  <a:pt x="18164" y="13200"/>
                </a:lnTo>
                <a:cubicBezTo>
                  <a:pt x="18434" y="13200"/>
                  <a:pt x="18655" y="12932"/>
                  <a:pt x="18655" y="12600"/>
                </a:cubicBezTo>
                <a:cubicBezTo>
                  <a:pt x="18655" y="12268"/>
                  <a:pt x="18434" y="12001"/>
                  <a:pt x="18164" y="12001"/>
                </a:cubicBezTo>
                <a:moveTo>
                  <a:pt x="18164" y="9600"/>
                </a:moveTo>
                <a:lnTo>
                  <a:pt x="14236" y="9600"/>
                </a:lnTo>
                <a:cubicBezTo>
                  <a:pt x="13966" y="9600"/>
                  <a:pt x="13745" y="9869"/>
                  <a:pt x="13745" y="10200"/>
                </a:cubicBezTo>
                <a:cubicBezTo>
                  <a:pt x="13745" y="10532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32"/>
                  <a:pt x="18655" y="10200"/>
                </a:cubicBezTo>
                <a:cubicBezTo>
                  <a:pt x="18655" y="9869"/>
                  <a:pt x="18434" y="9600"/>
                  <a:pt x="18164" y="9600"/>
                </a:cubicBezTo>
                <a:moveTo>
                  <a:pt x="18164" y="4800"/>
                </a:moveTo>
                <a:cubicBezTo>
                  <a:pt x="18434" y="4800"/>
                  <a:pt x="18655" y="4531"/>
                  <a:pt x="18655" y="4200"/>
                </a:cubicBezTo>
                <a:cubicBezTo>
                  <a:pt x="18655" y="3868"/>
                  <a:pt x="18434" y="3600"/>
                  <a:pt x="18164" y="3600"/>
                </a:cubicBezTo>
                <a:cubicBezTo>
                  <a:pt x="17893" y="3600"/>
                  <a:pt x="17673" y="3868"/>
                  <a:pt x="17673" y="4200"/>
                </a:cubicBezTo>
                <a:cubicBezTo>
                  <a:pt x="17673" y="4531"/>
                  <a:pt x="17893" y="4800"/>
                  <a:pt x="18164" y="4800"/>
                </a:cubicBezTo>
                <a:moveTo>
                  <a:pt x="16200" y="4800"/>
                </a:moveTo>
                <a:cubicBezTo>
                  <a:pt x="16471" y="4800"/>
                  <a:pt x="16691" y="4531"/>
                  <a:pt x="16691" y="4200"/>
                </a:cubicBezTo>
                <a:cubicBezTo>
                  <a:pt x="16691" y="3868"/>
                  <a:pt x="16471" y="3600"/>
                  <a:pt x="16200" y="3600"/>
                </a:cubicBezTo>
                <a:cubicBezTo>
                  <a:pt x="15929" y="3600"/>
                  <a:pt x="15709" y="3868"/>
                  <a:pt x="15709" y="4200"/>
                </a:cubicBezTo>
                <a:cubicBezTo>
                  <a:pt x="15709" y="4531"/>
                  <a:pt x="15929" y="4800"/>
                  <a:pt x="16200" y="4800"/>
                </a:cubicBezTo>
                <a:moveTo>
                  <a:pt x="10309" y="4800"/>
                </a:moveTo>
                <a:lnTo>
                  <a:pt x="14236" y="4800"/>
                </a:lnTo>
                <a:cubicBezTo>
                  <a:pt x="14507" y="4800"/>
                  <a:pt x="14727" y="4531"/>
                  <a:pt x="14727" y="4200"/>
                </a:cubicBezTo>
                <a:cubicBezTo>
                  <a:pt x="14727" y="3868"/>
                  <a:pt x="14507" y="3600"/>
                  <a:pt x="14236" y="3600"/>
                </a:cubicBezTo>
                <a:lnTo>
                  <a:pt x="10309" y="3600"/>
                </a:lnTo>
                <a:cubicBezTo>
                  <a:pt x="10038" y="3600"/>
                  <a:pt x="9818" y="3868"/>
                  <a:pt x="9818" y="4200"/>
                </a:cubicBezTo>
                <a:cubicBezTo>
                  <a:pt x="9818" y="4531"/>
                  <a:pt x="10038" y="4800"/>
                  <a:pt x="10309" y="4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7" name="Shape 2599"/>
          <p:cNvSpPr/>
          <p:nvPr/>
        </p:nvSpPr>
        <p:spPr>
          <a:xfrm>
            <a:off x="8375056" y="248945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7855"/>
                </a:moveTo>
                <a:cubicBezTo>
                  <a:pt x="6653" y="7855"/>
                  <a:pt x="6873" y="7635"/>
                  <a:pt x="6873" y="7364"/>
                </a:cubicBezTo>
                <a:cubicBezTo>
                  <a:pt x="6873" y="7092"/>
                  <a:pt x="6653" y="6873"/>
                  <a:pt x="6382" y="6873"/>
                </a:cubicBezTo>
                <a:cubicBezTo>
                  <a:pt x="6111" y="6873"/>
                  <a:pt x="5891" y="7092"/>
                  <a:pt x="5891" y="7364"/>
                </a:cubicBezTo>
                <a:cubicBezTo>
                  <a:pt x="5891" y="7635"/>
                  <a:pt x="6111" y="7855"/>
                  <a:pt x="6382" y="7855"/>
                </a:cubicBezTo>
                <a:moveTo>
                  <a:pt x="6873" y="10800"/>
                </a:moveTo>
                <a:lnTo>
                  <a:pt x="10800" y="10800"/>
                </a:lnTo>
                <a:lnTo>
                  <a:pt x="10800" y="13746"/>
                </a:lnTo>
                <a:lnTo>
                  <a:pt x="6873" y="13746"/>
                </a:lnTo>
                <a:cubicBezTo>
                  <a:pt x="6873" y="13746"/>
                  <a:pt x="6873" y="10800"/>
                  <a:pt x="6873" y="10800"/>
                </a:cubicBezTo>
                <a:close/>
                <a:moveTo>
                  <a:pt x="6382" y="14727"/>
                </a:moveTo>
                <a:lnTo>
                  <a:pt x="11291" y="14727"/>
                </a:lnTo>
                <a:cubicBezTo>
                  <a:pt x="11562" y="14727"/>
                  <a:pt x="11782" y="14508"/>
                  <a:pt x="11782" y="14236"/>
                </a:cubicBezTo>
                <a:lnTo>
                  <a:pt x="11782" y="10309"/>
                </a:lnTo>
                <a:cubicBezTo>
                  <a:pt x="11782" y="10038"/>
                  <a:pt x="11562" y="9818"/>
                  <a:pt x="11291" y="9818"/>
                </a:cubicBezTo>
                <a:lnTo>
                  <a:pt x="6382" y="9818"/>
                </a:lnTo>
                <a:cubicBezTo>
                  <a:pt x="6111" y="9818"/>
                  <a:pt x="5891" y="10038"/>
                  <a:pt x="5891" y="10309"/>
                </a:cubicBezTo>
                <a:lnTo>
                  <a:pt x="5891" y="14236"/>
                </a:lnTo>
                <a:cubicBezTo>
                  <a:pt x="5891" y="14508"/>
                  <a:pt x="6111" y="14727"/>
                  <a:pt x="6382" y="14727"/>
                </a:cubicBezTo>
                <a:moveTo>
                  <a:pt x="8345" y="7855"/>
                </a:moveTo>
                <a:cubicBezTo>
                  <a:pt x="8616" y="7855"/>
                  <a:pt x="8836" y="7635"/>
                  <a:pt x="8836" y="7364"/>
                </a:cubicBezTo>
                <a:cubicBezTo>
                  <a:pt x="8836" y="7092"/>
                  <a:pt x="8616" y="6873"/>
                  <a:pt x="8345" y="6873"/>
                </a:cubicBezTo>
                <a:cubicBezTo>
                  <a:pt x="8075" y="6873"/>
                  <a:pt x="7855" y="7092"/>
                  <a:pt x="7855" y="7364"/>
                </a:cubicBezTo>
                <a:cubicBezTo>
                  <a:pt x="7855" y="7635"/>
                  <a:pt x="8075" y="7855"/>
                  <a:pt x="8345" y="7855"/>
                </a:cubicBezTo>
                <a:moveTo>
                  <a:pt x="20618" y="20618"/>
                </a:move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7855"/>
                </a:lnTo>
                <a:lnTo>
                  <a:pt x="2945" y="7855"/>
                </a:lnTo>
                <a:lnTo>
                  <a:pt x="2945" y="18164"/>
                </a:lnTo>
                <a:cubicBezTo>
                  <a:pt x="2945" y="18435"/>
                  <a:pt x="3166" y="18655"/>
                  <a:pt x="3436" y="18655"/>
                </a:cubicBezTo>
                <a:cubicBezTo>
                  <a:pt x="3707" y="18655"/>
                  <a:pt x="3927" y="18435"/>
                  <a:pt x="3927" y="18164"/>
                </a:cubicBezTo>
                <a:lnTo>
                  <a:pt x="3927" y="4909"/>
                </a:lnTo>
                <a:lnTo>
                  <a:pt x="20618" y="4909"/>
                </a:lnTo>
                <a:cubicBezTo>
                  <a:pt x="20618" y="4909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3927" y="3927"/>
                </a:lnTo>
                <a:cubicBezTo>
                  <a:pt x="3385" y="3927"/>
                  <a:pt x="2945" y="4367"/>
                  <a:pt x="2945" y="4909"/>
                </a:cubicBezTo>
                <a:lnTo>
                  <a:pt x="2945" y="6873"/>
                </a:lnTo>
                <a:lnTo>
                  <a:pt x="982" y="6873"/>
                </a:lnTo>
                <a:cubicBezTo>
                  <a:pt x="440" y="6873"/>
                  <a:pt x="0" y="7313"/>
                  <a:pt x="0" y="7855"/>
                </a:cubicBezTo>
                <a:lnTo>
                  <a:pt x="0" y="18655"/>
                </a:lnTo>
                <a:cubicBezTo>
                  <a:pt x="0" y="20282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  <a:moveTo>
                  <a:pt x="6382" y="16691"/>
                </a:moveTo>
                <a:lnTo>
                  <a:pt x="18164" y="16691"/>
                </a:lnTo>
                <a:cubicBezTo>
                  <a:pt x="18434" y="16691"/>
                  <a:pt x="18655" y="16472"/>
                  <a:pt x="18655" y="16200"/>
                </a:cubicBezTo>
                <a:cubicBezTo>
                  <a:pt x="18655" y="15929"/>
                  <a:pt x="18434" y="15710"/>
                  <a:pt x="18164" y="15710"/>
                </a:cubicBezTo>
                <a:lnTo>
                  <a:pt x="6382" y="15710"/>
                </a:lnTo>
                <a:cubicBezTo>
                  <a:pt x="6111" y="15710"/>
                  <a:pt x="5891" y="15929"/>
                  <a:pt x="5891" y="16200"/>
                </a:cubicBezTo>
                <a:cubicBezTo>
                  <a:pt x="5891" y="16472"/>
                  <a:pt x="6111" y="16691"/>
                  <a:pt x="6382" y="16691"/>
                </a:cubicBezTo>
                <a:moveTo>
                  <a:pt x="10309" y="7855"/>
                </a:moveTo>
                <a:lnTo>
                  <a:pt x="14236" y="7855"/>
                </a:lnTo>
                <a:cubicBezTo>
                  <a:pt x="14507" y="7855"/>
                  <a:pt x="14727" y="7635"/>
                  <a:pt x="14727" y="7364"/>
                </a:cubicBezTo>
                <a:cubicBezTo>
                  <a:pt x="14727" y="7092"/>
                  <a:pt x="14507" y="6873"/>
                  <a:pt x="14236" y="6873"/>
                </a:cubicBezTo>
                <a:lnTo>
                  <a:pt x="10309" y="6873"/>
                </a:lnTo>
                <a:cubicBezTo>
                  <a:pt x="10038" y="6873"/>
                  <a:pt x="9818" y="7092"/>
                  <a:pt x="9818" y="7364"/>
                </a:cubicBezTo>
                <a:cubicBezTo>
                  <a:pt x="9818" y="7635"/>
                  <a:pt x="10038" y="7855"/>
                  <a:pt x="10309" y="7855"/>
                </a:cubicBezTo>
                <a:moveTo>
                  <a:pt x="6382" y="18655"/>
                </a:moveTo>
                <a:lnTo>
                  <a:pt x="18164" y="18655"/>
                </a:lnTo>
                <a:cubicBezTo>
                  <a:pt x="18434" y="18655"/>
                  <a:pt x="18655" y="18435"/>
                  <a:pt x="18655" y="18164"/>
                </a:cubicBezTo>
                <a:cubicBezTo>
                  <a:pt x="18655" y="17893"/>
                  <a:pt x="18434" y="17673"/>
                  <a:pt x="18164" y="17673"/>
                </a:cubicBezTo>
                <a:lnTo>
                  <a:pt x="6382" y="17673"/>
                </a:lnTo>
                <a:cubicBezTo>
                  <a:pt x="6111" y="17673"/>
                  <a:pt x="5891" y="17893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moveTo>
                  <a:pt x="4909" y="2945"/>
                </a:moveTo>
                <a:lnTo>
                  <a:pt x="20127" y="2945"/>
                </a:lnTo>
                <a:cubicBezTo>
                  <a:pt x="20398" y="2945"/>
                  <a:pt x="20618" y="2726"/>
                  <a:pt x="20618" y="2455"/>
                </a:cubicBezTo>
                <a:cubicBezTo>
                  <a:pt x="20618" y="2184"/>
                  <a:pt x="20398" y="1964"/>
                  <a:pt x="20127" y="1964"/>
                </a:cubicBezTo>
                <a:lnTo>
                  <a:pt x="4909" y="1964"/>
                </a:lnTo>
                <a:cubicBezTo>
                  <a:pt x="4638" y="1964"/>
                  <a:pt x="4418" y="2184"/>
                  <a:pt x="4418" y="2455"/>
                </a:cubicBezTo>
                <a:cubicBezTo>
                  <a:pt x="4418" y="2726"/>
                  <a:pt x="4638" y="2945"/>
                  <a:pt x="4909" y="2945"/>
                </a:cubicBezTo>
                <a:moveTo>
                  <a:pt x="18164" y="11783"/>
                </a:moveTo>
                <a:lnTo>
                  <a:pt x="14236" y="11783"/>
                </a:lnTo>
                <a:cubicBezTo>
                  <a:pt x="13966" y="11783"/>
                  <a:pt x="13745" y="12001"/>
                  <a:pt x="13745" y="12273"/>
                </a:cubicBezTo>
                <a:cubicBezTo>
                  <a:pt x="13745" y="12544"/>
                  <a:pt x="13966" y="12764"/>
                  <a:pt x="14236" y="12764"/>
                </a:cubicBezTo>
                <a:lnTo>
                  <a:pt x="18164" y="12764"/>
                </a:lnTo>
                <a:cubicBezTo>
                  <a:pt x="18434" y="12764"/>
                  <a:pt x="18655" y="12544"/>
                  <a:pt x="18655" y="12273"/>
                </a:cubicBezTo>
                <a:cubicBezTo>
                  <a:pt x="18655" y="12001"/>
                  <a:pt x="18434" y="11783"/>
                  <a:pt x="18164" y="11783"/>
                </a:cubicBezTo>
                <a:moveTo>
                  <a:pt x="6382" y="982"/>
                </a:moveTo>
                <a:lnTo>
                  <a:pt x="19145" y="982"/>
                </a:lnTo>
                <a:cubicBezTo>
                  <a:pt x="19416" y="982"/>
                  <a:pt x="19636" y="762"/>
                  <a:pt x="19636" y="491"/>
                </a:cubicBezTo>
                <a:cubicBezTo>
                  <a:pt x="19636" y="220"/>
                  <a:pt x="19416" y="0"/>
                  <a:pt x="19145" y="0"/>
                </a:cubicBezTo>
                <a:lnTo>
                  <a:pt x="6382" y="0"/>
                </a:lnTo>
                <a:cubicBezTo>
                  <a:pt x="6111" y="0"/>
                  <a:pt x="5891" y="220"/>
                  <a:pt x="5891" y="491"/>
                </a:cubicBezTo>
                <a:cubicBezTo>
                  <a:pt x="5891" y="762"/>
                  <a:pt x="6111" y="982"/>
                  <a:pt x="6382" y="982"/>
                </a:cubicBezTo>
                <a:moveTo>
                  <a:pt x="18164" y="13746"/>
                </a:moveTo>
                <a:lnTo>
                  <a:pt x="14236" y="13746"/>
                </a:lnTo>
                <a:cubicBezTo>
                  <a:pt x="13966" y="13746"/>
                  <a:pt x="13745" y="13965"/>
                  <a:pt x="13745" y="14236"/>
                </a:cubicBezTo>
                <a:cubicBezTo>
                  <a:pt x="13745" y="14508"/>
                  <a:pt x="13966" y="14727"/>
                  <a:pt x="14236" y="14727"/>
                </a:cubicBezTo>
                <a:lnTo>
                  <a:pt x="18164" y="14727"/>
                </a:lnTo>
                <a:cubicBezTo>
                  <a:pt x="18434" y="14727"/>
                  <a:pt x="18655" y="14508"/>
                  <a:pt x="18655" y="14236"/>
                </a:cubicBezTo>
                <a:cubicBezTo>
                  <a:pt x="18655" y="13965"/>
                  <a:pt x="18434" y="13746"/>
                  <a:pt x="18164" y="13746"/>
                </a:cubicBezTo>
                <a:moveTo>
                  <a:pt x="16200" y="7855"/>
                </a:moveTo>
                <a:cubicBezTo>
                  <a:pt x="16471" y="7855"/>
                  <a:pt x="16691" y="7635"/>
                  <a:pt x="16691" y="7364"/>
                </a:cubicBezTo>
                <a:cubicBezTo>
                  <a:pt x="16691" y="7092"/>
                  <a:pt x="16471" y="6873"/>
                  <a:pt x="16200" y="6873"/>
                </a:cubicBezTo>
                <a:cubicBezTo>
                  <a:pt x="15929" y="6873"/>
                  <a:pt x="15709" y="7092"/>
                  <a:pt x="15709" y="7364"/>
                </a:cubicBezTo>
                <a:cubicBezTo>
                  <a:pt x="15709" y="7635"/>
                  <a:pt x="15929" y="7855"/>
                  <a:pt x="16200" y="7855"/>
                </a:cubicBezTo>
                <a:moveTo>
                  <a:pt x="18164" y="7855"/>
                </a:moveTo>
                <a:cubicBezTo>
                  <a:pt x="18434" y="7855"/>
                  <a:pt x="18655" y="7635"/>
                  <a:pt x="18655" y="7364"/>
                </a:cubicBezTo>
                <a:cubicBezTo>
                  <a:pt x="18655" y="7092"/>
                  <a:pt x="18434" y="6873"/>
                  <a:pt x="18164" y="6873"/>
                </a:cubicBezTo>
                <a:cubicBezTo>
                  <a:pt x="17893" y="6873"/>
                  <a:pt x="17673" y="7092"/>
                  <a:pt x="17673" y="7364"/>
                </a:cubicBezTo>
                <a:cubicBezTo>
                  <a:pt x="17673" y="7635"/>
                  <a:pt x="17893" y="7855"/>
                  <a:pt x="18164" y="7855"/>
                </a:cubicBezTo>
                <a:moveTo>
                  <a:pt x="18164" y="9818"/>
                </a:moveTo>
                <a:lnTo>
                  <a:pt x="14236" y="9818"/>
                </a:lnTo>
                <a:cubicBezTo>
                  <a:pt x="13966" y="9818"/>
                  <a:pt x="13745" y="10038"/>
                  <a:pt x="13745" y="10309"/>
                </a:cubicBezTo>
                <a:cubicBezTo>
                  <a:pt x="13745" y="10581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81"/>
                  <a:pt x="18655" y="10309"/>
                </a:cubicBezTo>
                <a:cubicBezTo>
                  <a:pt x="18655" y="10038"/>
                  <a:pt x="18434" y="9818"/>
                  <a:pt x="18164" y="98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8" name="Shape 2600"/>
          <p:cNvSpPr/>
          <p:nvPr/>
        </p:nvSpPr>
        <p:spPr>
          <a:xfrm>
            <a:off x="8908317" y="248945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11291" y="10309"/>
                </a:lnTo>
                <a:lnTo>
                  <a:pt x="11291" y="5401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1"/>
                </a:cubicBezTo>
                <a:lnTo>
                  <a:pt x="10309" y="10309"/>
                </a:ln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0309" y="11292"/>
                </a:lnTo>
                <a:lnTo>
                  <a:pt x="10309" y="16200"/>
                </a:lnTo>
                <a:cubicBezTo>
                  <a:pt x="10309" y="16472"/>
                  <a:pt x="10529" y="16691"/>
                  <a:pt x="10800" y="16691"/>
                </a:cubicBezTo>
                <a:cubicBezTo>
                  <a:pt x="11071" y="16691"/>
                  <a:pt x="11291" y="16472"/>
                  <a:pt x="11291" y="16200"/>
                </a:cubicBezTo>
                <a:lnTo>
                  <a:pt x="11291" y="11292"/>
                </a:ln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9" name="Shape 2601"/>
          <p:cNvSpPr/>
          <p:nvPr/>
        </p:nvSpPr>
        <p:spPr>
          <a:xfrm>
            <a:off x="9441578" y="248945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0" name="Shape 2602"/>
          <p:cNvSpPr/>
          <p:nvPr/>
        </p:nvSpPr>
        <p:spPr>
          <a:xfrm>
            <a:off x="9974839" y="2514848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6001"/>
                </a:moveTo>
                <a:lnTo>
                  <a:pt x="8345" y="6001"/>
                </a:lnTo>
                <a:cubicBezTo>
                  <a:pt x="8617" y="6001"/>
                  <a:pt x="8836" y="5732"/>
                  <a:pt x="8836" y="5400"/>
                </a:cubicBezTo>
                <a:cubicBezTo>
                  <a:pt x="8836" y="5069"/>
                  <a:pt x="8617" y="4800"/>
                  <a:pt x="8345" y="4800"/>
                </a:cubicBezTo>
                <a:lnTo>
                  <a:pt x="5400" y="4800"/>
                </a:lnTo>
                <a:cubicBezTo>
                  <a:pt x="5129" y="4800"/>
                  <a:pt x="4909" y="5069"/>
                  <a:pt x="4909" y="5400"/>
                </a:cubicBezTo>
                <a:cubicBezTo>
                  <a:pt x="4909" y="5732"/>
                  <a:pt x="5129" y="6001"/>
                  <a:pt x="5400" y="6001"/>
                </a:cubicBezTo>
                <a:moveTo>
                  <a:pt x="20618" y="20400"/>
                </a:moveTo>
                <a:lnTo>
                  <a:pt x="18655" y="20400"/>
                </a:lnTo>
                <a:lnTo>
                  <a:pt x="18655" y="18000"/>
                </a:lnTo>
                <a:cubicBezTo>
                  <a:pt x="18926" y="18000"/>
                  <a:pt x="19145" y="17732"/>
                  <a:pt x="19145" y="17400"/>
                </a:cubicBezTo>
                <a:cubicBezTo>
                  <a:pt x="19145" y="17069"/>
                  <a:pt x="18926" y="16801"/>
                  <a:pt x="18655" y="16801"/>
                </a:cubicBezTo>
                <a:lnTo>
                  <a:pt x="18655" y="3601"/>
                </a:lnTo>
                <a:lnTo>
                  <a:pt x="20618" y="3601"/>
                </a:lnTo>
                <a:cubicBezTo>
                  <a:pt x="20618" y="3601"/>
                  <a:pt x="20618" y="20400"/>
                  <a:pt x="20618" y="20400"/>
                </a:cubicBezTo>
                <a:close/>
                <a:moveTo>
                  <a:pt x="17673" y="16801"/>
                </a:moveTo>
                <a:cubicBezTo>
                  <a:pt x="17401" y="16801"/>
                  <a:pt x="17182" y="17069"/>
                  <a:pt x="17182" y="17400"/>
                </a:cubicBezTo>
                <a:cubicBezTo>
                  <a:pt x="17182" y="17732"/>
                  <a:pt x="17401" y="18000"/>
                  <a:pt x="17673" y="18000"/>
                </a:cubicBezTo>
                <a:lnTo>
                  <a:pt x="17673" y="20400"/>
                </a:lnTo>
                <a:lnTo>
                  <a:pt x="3927" y="20400"/>
                </a:lnTo>
                <a:lnTo>
                  <a:pt x="3927" y="18000"/>
                </a:lnTo>
                <a:cubicBezTo>
                  <a:pt x="4199" y="18000"/>
                  <a:pt x="4418" y="17732"/>
                  <a:pt x="4418" y="17400"/>
                </a:cubicBezTo>
                <a:cubicBezTo>
                  <a:pt x="4418" y="17069"/>
                  <a:pt x="4199" y="16801"/>
                  <a:pt x="3927" y="16801"/>
                </a:cubicBezTo>
                <a:lnTo>
                  <a:pt x="3927" y="3601"/>
                </a:lnTo>
                <a:lnTo>
                  <a:pt x="17673" y="3601"/>
                </a:lnTo>
                <a:cubicBezTo>
                  <a:pt x="17673" y="3601"/>
                  <a:pt x="17673" y="16801"/>
                  <a:pt x="17673" y="16801"/>
                </a:cubicBezTo>
                <a:close/>
                <a:moveTo>
                  <a:pt x="2945" y="16801"/>
                </a:moveTo>
                <a:cubicBezTo>
                  <a:pt x="2674" y="16801"/>
                  <a:pt x="2455" y="17069"/>
                  <a:pt x="2455" y="17400"/>
                </a:cubicBezTo>
                <a:cubicBezTo>
                  <a:pt x="2455" y="17732"/>
                  <a:pt x="2674" y="18000"/>
                  <a:pt x="2945" y="18000"/>
                </a:cubicBezTo>
                <a:lnTo>
                  <a:pt x="2945" y="20400"/>
                </a:lnTo>
                <a:lnTo>
                  <a:pt x="982" y="20400"/>
                </a:lnTo>
                <a:lnTo>
                  <a:pt x="982" y="3601"/>
                </a:lnTo>
                <a:lnTo>
                  <a:pt x="2945" y="3601"/>
                </a:lnTo>
                <a:cubicBezTo>
                  <a:pt x="2945" y="3601"/>
                  <a:pt x="2945" y="16801"/>
                  <a:pt x="2945" y="16801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39" y="2400"/>
                  <a:pt x="0" y="2938"/>
                  <a:pt x="0" y="3601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3"/>
                  <a:pt x="21600" y="204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  <a:moveTo>
                  <a:pt x="5400" y="8400"/>
                </a:moveTo>
                <a:lnTo>
                  <a:pt x="6382" y="8400"/>
                </a:lnTo>
                <a:cubicBezTo>
                  <a:pt x="6653" y="8400"/>
                  <a:pt x="6873" y="8132"/>
                  <a:pt x="6873" y="7800"/>
                </a:cubicBezTo>
                <a:cubicBezTo>
                  <a:pt x="6873" y="7469"/>
                  <a:pt x="6653" y="7200"/>
                  <a:pt x="6382" y="7200"/>
                </a:cubicBez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0"/>
                  <a:pt x="5400" y="8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1" name="Shape 2603"/>
          <p:cNvSpPr/>
          <p:nvPr/>
        </p:nvSpPr>
        <p:spPr>
          <a:xfrm>
            <a:off x="10508100" y="2502151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520"/>
                </a:moveTo>
                <a:lnTo>
                  <a:pt x="14727" y="20520"/>
                </a:lnTo>
                <a:lnTo>
                  <a:pt x="14727" y="18360"/>
                </a:lnTo>
                <a:cubicBezTo>
                  <a:pt x="14999" y="18360"/>
                  <a:pt x="15218" y="18119"/>
                  <a:pt x="15218" y="17820"/>
                </a:cubicBezTo>
                <a:cubicBezTo>
                  <a:pt x="15218" y="17522"/>
                  <a:pt x="14999" y="17280"/>
                  <a:pt x="14727" y="17280"/>
                </a:cubicBezTo>
                <a:lnTo>
                  <a:pt x="14727" y="7560"/>
                </a:lnTo>
                <a:lnTo>
                  <a:pt x="16691" y="7560"/>
                </a:lnTo>
                <a:cubicBezTo>
                  <a:pt x="16691" y="7560"/>
                  <a:pt x="16691" y="20520"/>
                  <a:pt x="16691" y="20520"/>
                </a:cubicBezTo>
                <a:close/>
                <a:moveTo>
                  <a:pt x="13745" y="17280"/>
                </a:moveTo>
                <a:cubicBezTo>
                  <a:pt x="13474" y="17280"/>
                  <a:pt x="13255" y="17522"/>
                  <a:pt x="13255" y="17820"/>
                </a:cubicBezTo>
                <a:cubicBezTo>
                  <a:pt x="13255" y="18119"/>
                  <a:pt x="13474" y="18360"/>
                  <a:pt x="13745" y="18360"/>
                </a:cubicBezTo>
                <a:lnTo>
                  <a:pt x="13745" y="20520"/>
                </a:lnTo>
                <a:lnTo>
                  <a:pt x="3927" y="20520"/>
                </a:lnTo>
                <a:lnTo>
                  <a:pt x="3927" y="18360"/>
                </a:lnTo>
                <a:cubicBezTo>
                  <a:pt x="4199" y="18360"/>
                  <a:pt x="4418" y="18119"/>
                  <a:pt x="4418" y="17820"/>
                </a:cubicBezTo>
                <a:cubicBezTo>
                  <a:pt x="4418" y="17522"/>
                  <a:pt x="4199" y="17280"/>
                  <a:pt x="3927" y="17280"/>
                </a:cubicBezTo>
                <a:lnTo>
                  <a:pt x="3927" y="7560"/>
                </a:lnTo>
                <a:lnTo>
                  <a:pt x="13745" y="7560"/>
                </a:lnTo>
                <a:cubicBezTo>
                  <a:pt x="13745" y="7560"/>
                  <a:pt x="13745" y="17280"/>
                  <a:pt x="13745" y="17280"/>
                </a:cubicBezTo>
                <a:close/>
                <a:moveTo>
                  <a:pt x="2945" y="17280"/>
                </a:moveTo>
                <a:cubicBezTo>
                  <a:pt x="2674" y="17280"/>
                  <a:pt x="2455" y="17522"/>
                  <a:pt x="2455" y="17820"/>
                </a:cubicBezTo>
                <a:cubicBezTo>
                  <a:pt x="2455" y="18119"/>
                  <a:pt x="2674" y="18360"/>
                  <a:pt x="2945" y="18360"/>
                </a:cubicBezTo>
                <a:lnTo>
                  <a:pt x="2945" y="20520"/>
                </a:lnTo>
                <a:lnTo>
                  <a:pt x="982" y="20520"/>
                </a:lnTo>
                <a:lnTo>
                  <a:pt x="982" y="7560"/>
                </a:lnTo>
                <a:lnTo>
                  <a:pt x="2945" y="7560"/>
                </a:lnTo>
                <a:cubicBezTo>
                  <a:pt x="2945" y="7560"/>
                  <a:pt x="2945" y="17280"/>
                  <a:pt x="2945" y="17280"/>
                </a:cubicBezTo>
                <a:close/>
                <a:moveTo>
                  <a:pt x="7855" y="5400"/>
                </a:moveTo>
                <a:lnTo>
                  <a:pt x="9818" y="5400"/>
                </a:lnTo>
                <a:cubicBezTo>
                  <a:pt x="10360" y="5400"/>
                  <a:pt x="10800" y="5884"/>
                  <a:pt x="10800" y="6481"/>
                </a:cubicBezTo>
                <a:lnTo>
                  <a:pt x="6873" y="6481"/>
                </a:lnTo>
                <a:cubicBezTo>
                  <a:pt x="6873" y="5884"/>
                  <a:pt x="7313" y="5400"/>
                  <a:pt x="7855" y="5400"/>
                </a:cubicBezTo>
                <a:moveTo>
                  <a:pt x="16691" y="6481"/>
                </a:moveTo>
                <a:lnTo>
                  <a:pt x="11782" y="6481"/>
                </a:lnTo>
                <a:cubicBezTo>
                  <a:pt x="11782" y="5287"/>
                  <a:pt x="10903" y="4321"/>
                  <a:pt x="9818" y="4321"/>
                </a:cubicBezTo>
                <a:lnTo>
                  <a:pt x="7855" y="4321"/>
                </a:lnTo>
                <a:cubicBezTo>
                  <a:pt x="6770" y="4321"/>
                  <a:pt x="5891" y="5287"/>
                  <a:pt x="5891" y="6481"/>
                </a:cubicBezTo>
                <a:lnTo>
                  <a:pt x="982" y="6481"/>
                </a:lnTo>
                <a:cubicBezTo>
                  <a:pt x="440" y="6481"/>
                  <a:pt x="0" y="6964"/>
                  <a:pt x="0" y="7560"/>
                </a:cubicBezTo>
                <a:lnTo>
                  <a:pt x="0" y="20520"/>
                </a:lnTo>
                <a:cubicBezTo>
                  <a:pt x="0" y="21116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1116"/>
                  <a:pt x="17673" y="20520"/>
                </a:cubicBezTo>
                <a:lnTo>
                  <a:pt x="17673" y="7560"/>
                </a:lnTo>
                <a:cubicBezTo>
                  <a:pt x="17673" y="6964"/>
                  <a:pt x="17233" y="6481"/>
                  <a:pt x="16691" y="6481"/>
                </a:cubicBezTo>
                <a:moveTo>
                  <a:pt x="10800" y="2161"/>
                </a:moveTo>
                <a:cubicBezTo>
                  <a:pt x="10800" y="1564"/>
                  <a:pt x="11240" y="1080"/>
                  <a:pt x="11782" y="1080"/>
                </a:cubicBezTo>
                <a:lnTo>
                  <a:pt x="13745" y="1080"/>
                </a:lnTo>
                <a:cubicBezTo>
                  <a:pt x="14287" y="1080"/>
                  <a:pt x="14727" y="1564"/>
                  <a:pt x="14727" y="2161"/>
                </a:cubicBezTo>
                <a:cubicBezTo>
                  <a:pt x="14727" y="2161"/>
                  <a:pt x="10800" y="2161"/>
                  <a:pt x="10800" y="2161"/>
                </a:cubicBezTo>
                <a:close/>
                <a:moveTo>
                  <a:pt x="20618" y="2161"/>
                </a:moveTo>
                <a:lnTo>
                  <a:pt x="15709" y="2161"/>
                </a:lnTo>
                <a:cubicBezTo>
                  <a:pt x="15709" y="967"/>
                  <a:pt x="14830" y="0"/>
                  <a:pt x="13745" y="0"/>
                </a:cubicBezTo>
                <a:lnTo>
                  <a:pt x="11782" y="0"/>
                </a:lnTo>
                <a:cubicBezTo>
                  <a:pt x="10697" y="0"/>
                  <a:pt x="9818" y="967"/>
                  <a:pt x="9818" y="2161"/>
                </a:cubicBezTo>
                <a:lnTo>
                  <a:pt x="4909" y="2161"/>
                </a:lnTo>
                <a:cubicBezTo>
                  <a:pt x="4367" y="2161"/>
                  <a:pt x="3927" y="2644"/>
                  <a:pt x="3927" y="3240"/>
                </a:cubicBezTo>
                <a:lnTo>
                  <a:pt x="3927" y="4860"/>
                </a:lnTo>
                <a:cubicBezTo>
                  <a:pt x="3927" y="5159"/>
                  <a:pt x="4147" y="5400"/>
                  <a:pt x="4418" y="5400"/>
                </a:cubicBezTo>
                <a:cubicBezTo>
                  <a:pt x="4690" y="5400"/>
                  <a:pt x="4909" y="5159"/>
                  <a:pt x="4909" y="4860"/>
                </a:cubicBezTo>
                <a:lnTo>
                  <a:pt x="4909" y="3240"/>
                </a:lnTo>
                <a:lnTo>
                  <a:pt x="20618" y="3240"/>
                </a:lnTo>
                <a:lnTo>
                  <a:pt x="20618" y="16201"/>
                </a:lnTo>
                <a:lnTo>
                  <a:pt x="19145" y="16201"/>
                </a:lnTo>
                <a:cubicBezTo>
                  <a:pt x="18874" y="16201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20618" y="17280"/>
                </a:lnTo>
                <a:cubicBezTo>
                  <a:pt x="21160" y="17280"/>
                  <a:pt x="21600" y="16796"/>
                  <a:pt x="21600" y="16201"/>
                </a:cubicBezTo>
                <a:lnTo>
                  <a:pt x="21600" y="3240"/>
                </a:lnTo>
                <a:cubicBezTo>
                  <a:pt x="21600" y="2644"/>
                  <a:pt x="21160" y="2161"/>
                  <a:pt x="20618" y="2161"/>
                </a:cubicBezTo>
                <a:moveTo>
                  <a:pt x="5400" y="11881"/>
                </a:moveTo>
                <a:lnTo>
                  <a:pt x="6382" y="11881"/>
                </a:lnTo>
                <a:cubicBezTo>
                  <a:pt x="6653" y="11881"/>
                  <a:pt x="6873" y="11639"/>
                  <a:pt x="6873" y="11341"/>
                </a:cubicBezTo>
                <a:cubicBezTo>
                  <a:pt x="6873" y="11042"/>
                  <a:pt x="6653" y="10800"/>
                  <a:pt x="6382" y="10800"/>
                </a:cubicBezTo>
                <a:lnTo>
                  <a:pt x="5400" y="10800"/>
                </a:lnTo>
                <a:cubicBezTo>
                  <a:pt x="5129" y="10800"/>
                  <a:pt x="4909" y="11042"/>
                  <a:pt x="4909" y="11341"/>
                </a:cubicBezTo>
                <a:cubicBezTo>
                  <a:pt x="4909" y="11639"/>
                  <a:pt x="5129" y="11881"/>
                  <a:pt x="5400" y="11881"/>
                </a:cubicBezTo>
                <a:moveTo>
                  <a:pt x="5400" y="9720"/>
                </a:moveTo>
                <a:lnTo>
                  <a:pt x="8345" y="9720"/>
                </a:lnTo>
                <a:cubicBezTo>
                  <a:pt x="8617" y="9720"/>
                  <a:pt x="8836" y="9479"/>
                  <a:pt x="8836" y="9181"/>
                </a:cubicBezTo>
                <a:cubicBezTo>
                  <a:pt x="8836" y="8882"/>
                  <a:pt x="8617" y="8640"/>
                  <a:pt x="8345" y="8640"/>
                </a:cubicBezTo>
                <a:lnTo>
                  <a:pt x="5400" y="8640"/>
                </a:lnTo>
                <a:cubicBezTo>
                  <a:pt x="5129" y="8640"/>
                  <a:pt x="4909" y="8882"/>
                  <a:pt x="4909" y="9181"/>
                </a:cubicBezTo>
                <a:cubicBezTo>
                  <a:pt x="4909" y="9479"/>
                  <a:pt x="5129" y="9720"/>
                  <a:pt x="5400" y="972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2" name="Shape 2604"/>
          <p:cNvSpPr/>
          <p:nvPr/>
        </p:nvSpPr>
        <p:spPr>
          <a:xfrm>
            <a:off x="11041361" y="2514848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3" name="Shape 2605"/>
          <p:cNvSpPr/>
          <p:nvPr/>
        </p:nvSpPr>
        <p:spPr>
          <a:xfrm>
            <a:off x="6242011" y="3022715"/>
            <a:ext cx="279460" cy="279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0" h="21410" extrusionOk="0">
                <a:moveTo>
                  <a:pt x="20437" y="20437"/>
                </a:moveTo>
                <a:lnTo>
                  <a:pt x="17519" y="20437"/>
                </a:lnTo>
                <a:lnTo>
                  <a:pt x="17519" y="18978"/>
                </a:lnTo>
                <a:cubicBezTo>
                  <a:pt x="17519" y="18710"/>
                  <a:pt x="17301" y="18492"/>
                  <a:pt x="17033" y="18492"/>
                </a:cubicBezTo>
                <a:lnTo>
                  <a:pt x="15574" y="18492"/>
                </a:lnTo>
                <a:lnTo>
                  <a:pt x="15574" y="17033"/>
                </a:lnTo>
                <a:cubicBezTo>
                  <a:pt x="15574" y="16764"/>
                  <a:pt x="15356" y="16546"/>
                  <a:pt x="15087" y="16546"/>
                </a:cubicBezTo>
                <a:lnTo>
                  <a:pt x="13344" y="16546"/>
                </a:lnTo>
                <a:lnTo>
                  <a:pt x="10309" y="13497"/>
                </a:lnTo>
                <a:cubicBezTo>
                  <a:pt x="10221" y="13409"/>
                  <a:pt x="10100" y="13354"/>
                  <a:pt x="9965" y="13354"/>
                </a:cubicBezTo>
                <a:cubicBezTo>
                  <a:pt x="9819" y="13354"/>
                  <a:pt x="9693" y="13422"/>
                  <a:pt x="9604" y="13524"/>
                </a:cubicBezTo>
                <a:lnTo>
                  <a:pt x="8815" y="14312"/>
                </a:lnTo>
                <a:cubicBezTo>
                  <a:pt x="8435" y="14692"/>
                  <a:pt x="7820" y="14692"/>
                  <a:pt x="7441" y="14312"/>
                </a:cubicBezTo>
                <a:lnTo>
                  <a:pt x="1256" y="8128"/>
                </a:lnTo>
                <a:cubicBezTo>
                  <a:pt x="877" y="7748"/>
                  <a:pt x="877" y="7133"/>
                  <a:pt x="1256" y="6753"/>
                </a:cubicBezTo>
                <a:lnTo>
                  <a:pt x="6754" y="1255"/>
                </a:lnTo>
                <a:cubicBezTo>
                  <a:pt x="7133" y="876"/>
                  <a:pt x="7749" y="876"/>
                  <a:pt x="8128" y="1255"/>
                </a:cubicBezTo>
                <a:lnTo>
                  <a:pt x="14312" y="7440"/>
                </a:lnTo>
                <a:cubicBezTo>
                  <a:pt x="14691" y="7820"/>
                  <a:pt x="14691" y="8435"/>
                  <a:pt x="14312" y="8815"/>
                </a:cubicBezTo>
                <a:lnTo>
                  <a:pt x="13539" y="9588"/>
                </a:lnTo>
                <a:cubicBezTo>
                  <a:pt x="13437" y="9677"/>
                  <a:pt x="13370" y="9804"/>
                  <a:pt x="13370" y="9950"/>
                </a:cubicBezTo>
                <a:cubicBezTo>
                  <a:pt x="13370" y="10084"/>
                  <a:pt x="13424" y="10206"/>
                  <a:pt x="13513" y="10294"/>
                </a:cubicBezTo>
                <a:lnTo>
                  <a:pt x="20437" y="17234"/>
                </a:lnTo>
                <a:cubicBezTo>
                  <a:pt x="20437" y="17234"/>
                  <a:pt x="20437" y="20437"/>
                  <a:pt x="20437" y="20437"/>
                </a:cubicBezTo>
                <a:close/>
                <a:moveTo>
                  <a:pt x="21268" y="16689"/>
                </a:moveTo>
                <a:lnTo>
                  <a:pt x="14547" y="9954"/>
                </a:lnTo>
                <a:lnTo>
                  <a:pt x="14999" y="9502"/>
                </a:lnTo>
                <a:cubicBezTo>
                  <a:pt x="15758" y="8743"/>
                  <a:pt x="15758" y="7512"/>
                  <a:pt x="14999" y="6753"/>
                </a:cubicBezTo>
                <a:lnTo>
                  <a:pt x="8815" y="569"/>
                </a:lnTo>
                <a:cubicBezTo>
                  <a:pt x="8056" y="-190"/>
                  <a:pt x="6825" y="-190"/>
                  <a:pt x="6066" y="569"/>
                </a:cubicBezTo>
                <a:lnTo>
                  <a:pt x="569" y="6066"/>
                </a:lnTo>
                <a:cubicBezTo>
                  <a:pt x="-190" y="6825"/>
                  <a:pt x="-190" y="8056"/>
                  <a:pt x="569" y="8815"/>
                </a:cubicBezTo>
                <a:lnTo>
                  <a:pt x="6754" y="14999"/>
                </a:lnTo>
                <a:cubicBezTo>
                  <a:pt x="7513" y="15758"/>
                  <a:pt x="8743" y="15758"/>
                  <a:pt x="9502" y="14999"/>
                </a:cubicBezTo>
                <a:lnTo>
                  <a:pt x="9968" y="14533"/>
                </a:lnTo>
                <a:lnTo>
                  <a:pt x="12798" y="17376"/>
                </a:lnTo>
                <a:cubicBezTo>
                  <a:pt x="12886" y="17465"/>
                  <a:pt x="13008" y="17519"/>
                  <a:pt x="13142" y="17519"/>
                </a:cubicBezTo>
                <a:lnTo>
                  <a:pt x="14601" y="17519"/>
                </a:lnTo>
                <a:lnTo>
                  <a:pt x="14601" y="18978"/>
                </a:lnTo>
                <a:cubicBezTo>
                  <a:pt x="14601" y="19247"/>
                  <a:pt x="14819" y="19464"/>
                  <a:pt x="15087" y="19464"/>
                </a:cubicBezTo>
                <a:lnTo>
                  <a:pt x="16546" y="19464"/>
                </a:lnTo>
                <a:lnTo>
                  <a:pt x="16546" y="20924"/>
                </a:lnTo>
                <a:cubicBezTo>
                  <a:pt x="16546" y="21193"/>
                  <a:pt x="16764" y="21410"/>
                  <a:pt x="17033" y="21410"/>
                </a:cubicBezTo>
                <a:lnTo>
                  <a:pt x="20924" y="21410"/>
                </a:lnTo>
                <a:cubicBezTo>
                  <a:pt x="21192" y="21410"/>
                  <a:pt x="21410" y="21193"/>
                  <a:pt x="21410" y="20924"/>
                </a:cubicBezTo>
                <a:lnTo>
                  <a:pt x="21410" y="17033"/>
                </a:lnTo>
                <a:cubicBezTo>
                  <a:pt x="21410" y="16899"/>
                  <a:pt x="21356" y="16777"/>
                  <a:pt x="21268" y="16689"/>
                </a:cubicBezTo>
                <a:moveTo>
                  <a:pt x="6819" y="7791"/>
                </a:moveTo>
                <a:cubicBezTo>
                  <a:pt x="6282" y="7791"/>
                  <a:pt x="5846" y="7356"/>
                  <a:pt x="5846" y="6819"/>
                </a:cubicBezTo>
                <a:cubicBezTo>
                  <a:pt x="5846" y="6282"/>
                  <a:pt x="6282" y="5846"/>
                  <a:pt x="6819" y="5846"/>
                </a:cubicBezTo>
                <a:cubicBezTo>
                  <a:pt x="7356" y="5846"/>
                  <a:pt x="7792" y="6282"/>
                  <a:pt x="7792" y="6819"/>
                </a:cubicBezTo>
                <a:cubicBezTo>
                  <a:pt x="7792" y="7356"/>
                  <a:pt x="7356" y="7791"/>
                  <a:pt x="6819" y="7791"/>
                </a:cubicBezTo>
                <a:moveTo>
                  <a:pt x="6819" y="4873"/>
                </a:moveTo>
                <a:cubicBezTo>
                  <a:pt x="5745" y="4873"/>
                  <a:pt x="4874" y="5744"/>
                  <a:pt x="4874" y="6819"/>
                </a:cubicBezTo>
                <a:cubicBezTo>
                  <a:pt x="4874" y="7893"/>
                  <a:pt x="5745" y="8765"/>
                  <a:pt x="6819" y="8765"/>
                </a:cubicBezTo>
                <a:cubicBezTo>
                  <a:pt x="7893" y="8765"/>
                  <a:pt x="8765" y="7893"/>
                  <a:pt x="8765" y="6819"/>
                </a:cubicBezTo>
                <a:cubicBezTo>
                  <a:pt x="8765" y="5744"/>
                  <a:pt x="7893" y="4873"/>
                  <a:pt x="6819" y="4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4" name="Shape 2606"/>
          <p:cNvSpPr/>
          <p:nvPr/>
        </p:nvSpPr>
        <p:spPr>
          <a:xfrm>
            <a:off x="6775273" y="30227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309"/>
                </a:moveTo>
                <a:cubicBezTo>
                  <a:pt x="10800" y="10581"/>
                  <a:pt x="10580" y="10800"/>
                  <a:pt x="10309" y="10800"/>
                </a:cubicBezTo>
                <a:cubicBezTo>
                  <a:pt x="10038" y="10800"/>
                  <a:pt x="9818" y="10581"/>
                  <a:pt x="9818" y="10309"/>
                </a:cubicBezTo>
                <a:cubicBezTo>
                  <a:pt x="9818" y="10038"/>
                  <a:pt x="10038" y="9818"/>
                  <a:pt x="10309" y="9818"/>
                </a:cubicBezTo>
                <a:cubicBezTo>
                  <a:pt x="10580" y="9818"/>
                  <a:pt x="10800" y="10038"/>
                  <a:pt x="10800" y="10309"/>
                </a:cubicBezTo>
                <a:moveTo>
                  <a:pt x="20618" y="20618"/>
                </a:moveTo>
                <a:lnTo>
                  <a:pt x="18655" y="20618"/>
                </a:lnTo>
                <a:lnTo>
                  <a:pt x="18655" y="19145"/>
                </a:lnTo>
                <a:cubicBezTo>
                  <a:pt x="18655" y="18875"/>
                  <a:pt x="18434" y="18655"/>
                  <a:pt x="18164" y="18655"/>
                </a:cubicBezTo>
                <a:lnTo>
                  <a:pt x="16691" y="18655"/>
                </a:lnTo>
                <a:lnTo>
                  <a:pt x="16691" y="17182"/>
                </a:lnTo>
                <a:cubicBezTo>
                  <a:pt x="16691" y="16911"/>
                  <a:pt x="16471" y="16691"/>
                  <a:pt x="16200" y="16691"/>
                </a:cubicBezTo>
                <a:lnTo>
                  <a:pt x="14441" y="16691"/>
                </a:lnTo>
                <a:lnTo>
                  <a:pt x="12850" y="15086"/>
                </a:lnTo>
                <a:cubicBezTo>
                  <a:pt x="12761" y="14997"/>
                  <a:pt x="12639" y="14943"/>
                  <a:pt x="12503" y="14943"/>
                </a:cubicBezTo>
                <a:cubicBezTo>
                  <a:pt x="12356" y="14943"/>
                  <a:pt x="12228" y="15010"/>
                  <a:pt x="12138" y="15113"/>
                </a:cubicBezTo>
                <a:lnTo>
                  <a:pt x="11833" y="15418"/>
                </a:lnTo>
                <a:cubicBezTo>
                  <a:pt x="11450" y="15801"/>
                  <a:pt x="10829" y="15801"/>
                  <a:pt x="10445" y="15418"/>
                </a:cubicBezTo>
                <a:lnTo>
                  <a:pt x="6167" y="11139"/>
                </a:lnTo>
                <a:cubicBezTo>
                  <a:pt x="5784" y="10756"/>
                  <a:pt x="5784" y="10136"/>
                  <a:pt x="6167" y="9752"/>
                </a:cubicBezTo>
                <a:lnTo>
                  <a:pt x="9752" y="6167"/>
                </a:lnTo>
                <a:cubicBezTo>
                  <a:pt x="10135" y="5784"/>
                  <a:pt x="10756" y="5784"/>
                  <a:pt x="11139" y="6167"/>
                </a:cubicBezTo>
                <a:lnTo>
                  <a:pt x="11761" y="6789"/>
                </a:lnTo>
                <a:cubicBezTo>
                  <a:pt x="11699" y="7609"/>
                  <a:pt x="11457" y="8377"/>
                  <a:pt x="11069" y="9054"/>
                </a:cubicBezTo>
                <a:cubicBezTo>
                  <a:pt x="10847" y="8919"/>
                  <a:pt x="10588" y="8837"/>
                  <a:pt x="10309" y="8837"/>
                </a:cubicBezTo>
                <a:cubicBezTo>
                  <a:pt x="9496" y="8837"/>
                  <a:pt x="8836" y="9496"/>
                  <a:pt x="8836" y="10309"/>
                </a:cubicBezTo>
                <a:cubicBezTo>
                  <a:pt x="8836" y="11123"/>
                  <a:pt x="9496" y="11782"/>
                  <a:pt x="10309" y="11782"/>
                </a:cubicBezTo>
                <a:cubicBezTo>
                  <a:pt x="11123" y="11782"/>
                  <a:pt x="11782" y="11123"/>
                  <a:pt x="11782" y="10309"/>
                </a:cubicBezTo>
                <a:cubicBezTo>
                  <a:pt x="11782" y="10156"/>
                  <a:pt x="11752" y="10012"/>
                  <a:pt x="11709" y="9873"/>
                </a:cubicBezTo>
                <a:cubicBezTo>
                  <a:pt x="12146" y="9210"/>
                  <a:pt x="12466" y="8463"/>
                  <a:pt x="12631" y="7659"/>
                </a:cubicBezTo>
                <a:lnTo>
                  <a:pt x="15417" y="10446"/>
                </a:lnTo>
                <a:cubicBezTo>
                  <a:pt x="15800" y="10829"/>
                  <a:pt x="15800" y="11450"/>
                  <a:pt x="15417" y="11833"/>
                </a:cubicBezTo>
                <a:lnTo>
                  <a:pt x="15128" y="12122"/>
                </a:lnTo>
                <a:cubicBezTo>
                  <a:pt x="15025" y="12213"/>
                  <a:pt x="14957" y="12341"/>
                  <a:pt x="14957" y="12487"/>
                </a:cubicBezTo>
                <a:cubicBezTo>
                  <a:pt x="14957" y="12623"/>
                  <a:pt x="15013" y="12746"/>
                  <a:pt x="15101" y="12835"/>
                </a:cubicBezTo>
                <a:lnTo>
                  <a:pt x="20618" y="18367"/>
                </a:lnTo>
                <a:cubicBezTo>
                  <a:pt x="20618" y="18367"/>
                  <a:pt x="20618" y="20618"/>
                  <a:pt x="20618" y="20618"/>
                </a:cubicBezTo>
                <a:close/>
                <a:moveTo>
                  <a:pt x="5343" y="11673"/>
                </a:moveTo>
                <a:cubicBezTo>
                  <a:pt x="2859" y="11190"/>
                  <a:pt x="982" y="9008"/>
                  <a:pt x="982" y="6383"/>
                </a:cubicBezTo>
                <a:cubicBezTo>
                  <a:pt x="982" y="3400"/>
                  <a:pt x="3399" y="982"/>
                  <a:pt x="6382" y="982"/>
                </a:cubicBezTo>
                <a:cubicBezTo>
                  <a:pt x="9011" y="982"/>
                  <a:pt x="11198" y="2862"/>
                  <a:pt x="11681" y="5349"/>
                </a:cubicBezTo>
                <a:cubicBezTo>
                  <a:pt x="10910" y="4719"/>
                  <a:pt x="9777" y="4755"/>
                  <a:pt x="9058" y="5473"/>
                </a:cubicBezTo>
                <a:lnTo>
                  <a:pt x="5474" y="9058"/>
                </a:lnTo>
                <a:cubicBezTo>
                  <a:pt x="4757" y="9775"/>
                  <a:pt x="4719" y="10904"/>
                  <a:pt x="5343" y="11673"/>
                </a:cubicBezTo>
                <a:moveTo>
                  <a:pt x="21456" y="17817"/>
                </a:moveTo>
                <a:lnTo>
                  <a:pt x="16142" y="12488"/>
                </a:lnTo>
                <a:cubicBezTo>
                  <a:pt x="16874" y="11720"/>
                  <a:pt x="16865" y="10507"/>
                  <a:pt x="16111" y="9752"/>
                </a:cubicBezTo>
                <a:lnTo>
                  <a:pt x="12763" y="6404"/>
                </a:lnTo>
                <a:cubicBezTo>
                  <a:pt x="12763" y="6396"/>
                  <a:pt x="12764" y="6389"/>
                  <a:pt x="12764" y="6383"/>
                </a:cubicBezTo>
                <a:cubicBezTo>
                  <a:pt x="12764" y="2857"/>
                  <a:pt x="9907" y="0"/>
                  <a:pt x="6382" y="0"/>
                </a:cubicBezTo>
                <a:cubicBezTo>
                  <a:pt x="2857" y="0"/>
                  <a:pt x="0" y="2857"/>
                  <a:pt x="0" y="6383"/>
                </a:cubicBezTo>
                <a:cubicBezTo>
                  <a:pt x="0" y="9907"/>
                  <a:pt x="2857" y="12764"/>
                  <a:pt x="6382" y="12764"/>
                </a:cubicBezTo>
                <a:cubicBezTo>
                  <a:pt x="6389" y="12764"/>
                  <a:pt x="6396" y="12763"/>
                  <a:pt x="6403" y="12763"/>
                </a:cubicBezTo>
                <a:lnTo>
                  <a:pt x="9752" y="16111"/>
                </a:lnTo>
                <a:cubicBezTo>
                  <a:pt x="10511" y="16870"/>
                  <a:pt x="11735" y="16875"/>
                  <a:pt x="12503" y="16130"/>
                </a:cubicBezTo>
                <a:lnTo>
                  <a:pt x="13889" y="17529"/>
                </a:lnTo>
                <a:cubicBezTo>
                  <a:pt x="13978" y="17618"/>
                  <a:pt x="14101" y="17673"/>
                  <a:pt x="14236" y="17673"/>
                </a:cubicBezTo>
                <a:lnTo>
                  <a:pt x="15709" y="17673"/>
                </a:lnTo>
                <a:lnTo>
                  <a:pt x="15709" y="19145"/>
                </a:lnTo>
                <a:cubicBezTo>
                  <a:pt x="15709" y="19417"/>
                  <a:pt x="15929" y="19636"/>
                  <a:pt x="16200" y="19636"/>
                </a:cubicBezTo>
                <a:lnTo>
                  <a:pt x="17673" y="19636"/>
                </a:lnTo>
                <a:lnTo>
                  <a:pt x="17673" y="21109"/>
                </a:lnTo>
                <a:cubicBezTo>
                  <a:pt x="17673" y="21381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lnTo>
                  <a:pt x="21600" y="18164"/>
                </a:lnTo>
                <a:cubicBezTo>
                  <a:pt x="21600" y="18029"/>
                  <a:pt x="21545" y="17906"/>
                  <a:pt x="21456" y="1781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5" name="Shape 2607"/>
          <p:cNvSpPr/>
          <p:nvPr/>
        </p:nvSpPr>
        <p:spPr>
          <a:xfrm>
            <a:off x="7308534" y="3048108"/>
            <a:ext cx="279328" cy="228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1964" y="16800"/>
                </a:lnTo>
                <a:cubicBezTo>
                  <a:pt x="879" y="16800"/>
                  <a:pt x="0" y="17874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4"/>
                  <a:pt x="20721" y="16800"/>
                  <a:pt x="19636" y="16800"/>
                </a:cubicBezTo>
                <a:moveTo>
                  <a:pt x="1964" y="1200"/>
                </a:moveTo>
                <a:lnTo>
                  <a:pt x="19636" y="1200"/>
                </a:lnTo>
                <a:cubicBezTo>
                  <a:pt x="20178" y="1200"/>
                  <a:pt x="20618" y="1737"/>
                  <a:pt x="20618" y="2399"/>
                </a:cubicBezTo>
                <a:cubicBezTo>
                  <a:pt x="20618" y="3063"/>
                  <a:pt x="20178" y="3599"/>
                  <a:pt x="19636" y="3599"/>
                </a:cubicBezTo>
                <a:lnTo>
                  <a:pt x="1964" y="3599"/>
                </a:lnTo>
                <a:cubicBezTo>
                  <a:pt x="1422" y="3599"/>
                  <a:pt x="982" y="3063"/>
                  <a:pt x="982" y="2399"/>
                </a:cubicBezTo>
                <a:cubicBezTo>
                  <a:pt x="982" y="1737"/>
                  <a:pt x="1422" y="1200"/>
                  <a:pt x="1964" y="1200"/>
                </a:cubicBezTo>
                <a:moveTo>
                  <a:pt x="1964" y="4799"/>
                </a:moveTo>
                <a:lnTo>
                  <a:pt x="19636" y="4799"/>
                </a:lnTo>
                <a:cubicBezTo>
                  <a:pt x="20721" y="4799"/>
                  <a:pt x="21600" y="3725"/>
                  <a:pt x="21600" y="2399"/>
                </a:cubicBezTo>
                <a:cubicBezTo>
                  <a:pt x="21600" y="1074"/>
                  <a:pt x="20721" y="0"/>
                  <a:pt x="19636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cubicBezTo>
                  <a:pt x="0" y="3725"/>
                  <a:pt x="879" y="4799"/>
                  <a:pt x="1964" y="4799"/>
                </a:cubicBezTo>
                <a:moveTo>
                  <a:pt x="19636" y="12000"/>
                </a:moveTo>
                <a:lnTo>
                  <a:pt x="1964" y="12000"/>
                </a:lnTo>
                <a:cubicBezTo>
                  <a:pt x="1422" y="12000"/>
                  <a:pt x="982" y="11463"/>
                  <a:pt x="982" y="10800"/>
                </a:cubicBezTo>
                <a:cubicBezTo>
                  <a:pt x="982" y="10137"/>
                  <a:pt x="1422" y="9600"/>
                  <a:pt x="1964" y="9600"/>
                </a:cubicBezTo>
                <a:lnTo>
                  <a:pt x="19636" y="9600"/>
                </a:lnTo>
                <a:cubicBezTo>
                  <a:pt x="20178" y="9600"/>
                  <a:pt x="20618" y="10137"/>
                  <a:pt x="20618" y="10800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0"/>
                </a:moveTo>
                <a:lnTo>
                  <a:pt x="1964" y="8400"/>
                </a:lnTo>
                <a:cubicBezTo>
                  <a:pt x="879" y="8400"/>
                  <a:pt x="0" y="9474"/>
                  <a:pt x="0" y="10800"/>
                </a:cubicBezTo>
                <a:cubicBezTo>
                  <a:pt x="0" y="12125"/>
                  <a:pt x="879" y="13200"/>
                  <a:pt x="1964" y="13200"/>
                </a:cubicBezTo>
                <a:lnTo>
                  <a:pt x="19636" y="13200"/>
                </a:lnTo>
                <a:cubicBezTo>
                  <a:pt x="20721" y="13200"/>
                  <a:pt x="21600" y="12125"/>
                  <a:pt x="21600" y="10800"/>
                </a:cubicBezTo>
                <a:cubicBezTo>
                  <a:pt x="21600" y="9474"/>
                  <a:pt x="20721" y="8400"/>
                  <a:pt x="19636" y="8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6" name="Shape 2608"/>
          <p:cNvSpPr/>
          <p:nvPr/>
        </p:nvSpPr>
        <p:spPr>
          <a:xfrm>
            <a:off x="7841795" y="3048109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3600"/>
                </a:moveTo>
                <a:cubicBezTo>
                  <a:pt x="1422" y="3600"/>
                  <a:pt x="982" y="3063"/>
                  <a:pt x="982" y="2400"/>
                </a:cubicBezTo>
                <a:cubicBezTo>
                  <a:pt x="982" y="1738"/>
                  <a:pt x="1422" y="1200"/>
                  <a:pt x="1964" y="1200"/>
                </a:cubicBezTo>
                <a:cubicBezTo>
                  <a:pt x="2506" y="1200"/>
                  <a:pt x="2945" y="1738"/>
                  <a:pt x="2945" y="2400"/>
                </a:cubicBezTo>
                <a:cubicBezTo>
                  <a:pt x="2945" y="3063"/>
                  <a:pt x="2506" y="3600"/>
                  <a:pt x="1964" y="3600"/>
                </a:cubicBezTo>
                <a:moveTo>
                  <a:pt x="1964" y="0"/>
                </a:moveTo>
                <a:cubicBezTo>
                  <a:pt x="879" y="0"/>
                  <a:pt x="0" y="1075"/>
                  <a:pt x="0" y="2400"/>
                </a:cubicBezTo>
                <a:cubicBezTo>
                  <a:pt x="0" y="3726"/>
                  <a:pt x="879" y="4800"/>
                  <a:pt x="1964" y="4800"/>
                </a:cubicBezTo>
                <a:cubicBezTo>
                  <a:pt x="3048" y="4800"/>
                  <a:pt x="3927" y="3726"/>
                  <a:pt x="3927" y="2400"/>
                </a:cubicBezTo>
                <a:cubicBezTo>
                  <a:pt x="3927" y="1075"/>
                  <a:pt x="3048" y="0"/>
                  <a:pt x="1964" y="0"/>
                </a:cubicBezTo>
                <a:moveTo>
                  <a:pt x="1964" y="12000"/>
                </a:moveTo>
                <a:cubicBezTo>
                  <a:pt x="1422" y="12000"/>
                  <a:pt x="982" y="11463"/>
                  <a:pt x="982" y="10800"/>
                </a:cubicBezTo>
                <a:cubicBezTo>
                  <a:pt x="982" y="10138"/>
                  <a:pt x="1422" y="9600"/>
                  <a:pt x="1964" y="9600"/>
                </a:cubicBezTo>
                <a:cubicBezTo>
                  <a:pt x="2506" y="9600"/>
                  <a:pt x="2945" y="10138"/>
                  <a:pt x="2945" y="10800"/>
                </a:cubicBezTo>
                <a:cubicBezTo>
                  <a:pt x="2945" y="11463"/>
                  <a:pt x="2506" y="12000"/>
                  <a:pt x="1964" y="12000"/>
                </a:cubicBezTo>
                <a:moveTo>
                  <a:pt x="1964" y="8401"/>
                </a:moveTo>
                <a:cubicBezTo>
                  <a:pt x="879" y="8401"/>
                  <a:pt x="0" y="9475"/>
                  <a:pt x="0" y="10800"/>
                </a:cubicBezTo>
                <a:cubicBezTo>
                  <a:pt x="0" y="12126"/>
                  <a:pt x="879" y="13200"/>
                  <a:pt x="1964" y="13200"/>
                </a:cubicBezTo>
                <a:cubicBezTo>
                  <a:pt x="3048" y="13200"/>
                  <a:pt x="3927" y="12126"/>
                  <a:pt x="3927" y="10800"/>
                </a:cubicBezTo>
                <a:cubicBezTo>
                  <a:pt x="3927" y="9475"/>
                  <a:pt x="3048" y="8401"/>
                  <a:pt x="1964" y="8401"/>
                </a:cubicBezTo>
                <a:moveTo>
                  <a:pt x="19636" y="12000"/>
                </a:moveTo>
                <a:lnTo>
                  <a:pt x="7855" y="12000"/>
                </a:lnTo>
                <a:cubicBezTo>
                  <a:pt x="7313" y="12000"/>
                  <a:pt x="6873" y="11463"/>
                  <a:pt x="6873" y="10801"/>
                </a:cubicBezTo>
                <a:cubicBezTo>
                  <a:pt x="6873" y="10138"/>
                  <a:pt x="7313" y="9600"/>
                  <a:pt x="7855" y="9600"/>
                </a:cubicBezTo>
                <a:lnTo>
                  <a:pt x="19636" y="9600"/>
                </a:lnTo>
                <a:cubicBezTo>
                  <a:pt x="20178" y="9600"/>
                  <a:pt x="20618" y="10138"/>
                  <a:pt x="20618" y="10801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1"/>
                </a:moveTo>
                <a:lnTo>
                  <a:pt x="7855" y="8401"/>
                </a:lnTo>
                <a:cubicBezTo>
                  <a:pt x="6770" y="8401"/>
                  <a:pt x="5891" y="9475"/>
                  <a:pt x="5891" y="10801"/>
                </a:cubicBezTo>
                <a:cubicBezTo>
                  <a:pt x="5891" y="12126"/>
                  <a:pt x="6770" y="13200"/>
                  <a:pt x="7855" y="13200"/>
                </a:cubicBezTo>
                <a:lnTo>
                  <a:pt x="19636" y="13200"/>
                </a:lnTo>
                <a:cubicBezTo>
                  <a:pt x="20721" y="13200"/>
                  <a:pt x="21600" y="12126"/>
                  <a:pt x="21600" y="10801"/>
                </a:cubicBezTo>
                <a:cubicBezTo>
                  <a:pt x="21600" y="9475"/>
                  <a:pt x="20721" y="8401"/>
                  <a:pt x="19636" y="8401"/>
                </a:cubicBezTo>
                <a:moveTo>
                  <a:pt x="19636" y="20400"/>
                </a:moveTo>
                <a:lnTo>
                  <a:pt x="7855" y="20400"/>
                </a:lnTo>
                <a:cubicBezTo>
                  <a:pt x="7313" y="20400"/>
                  <a:pt x="6873" y="19862"/>
                  <a:pt x="6873" y="19200"/>
                </a:cubicBezTo>
                <a:cubicBezTo>
                  <a:pt x="6873" y="18538"/>
                  <a:pt x="7313" y="18000"/>
                  <a:pt x="7855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7855" y="16800"/>
                </a:lnTo>
                <a:cubicBezTo>
                  <a:pt x="6770" y="16800"/>
                  <a:pt x="5891" y="17875"/>
                  <a:pt x="5891" y="19200"/>
                </a:cubicBezTo>
                <a:cubicBezTo>
                  <a:pt x="5891" y="20526"/>
                  <a:pt x="6770" y="21600"/>
                  <a:pt x="7855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5"/>
                  <a:pt x="20721" y="16800"/>
                  <a:pt x="19636" y="16800"/>
                </a:cubicBezTo>
                <a:moveTo>
                  <a:pt x="7855" y="1201"/>
                </a:moveTo>
                <a:lnTo>
                  <a:pt x="19636" y="1201"/>
                </a:lnTo>
                <a:cubicBezTo>
                  <a:pt x="20178" y="1201"/>
                  <a:pt x="20618" y="1738"/>
                  <a:pt x="20618" y="2400"/>
                </a:cubicBezTo>
                <a:cubicBezTo>
                  <a:pt x="20618" y="3063"/>
                  <a:pt x="20178" y="3600"/>
                  <a:pt x="19636" y="3600"/>
                </a:cubicBezTo>
                <a:lnTo>
                  <a:pt x="7855" y="3600"/>
                </a:lnTo>
                <a:cubicBezTo>
                  <a:pt x="7313" y="3600"/>
                  <a:pt x="6873" y="3063"/>
                  <a:pt x="6873" y="2400"/>
                </a:cubicBezTo>
                <a:cubicBezTo>
                  <a:pt x="6873" y="1738"/>
                  <a:pt x="7313" y="1201"/>
                  <a:pt x="7855" y="1201"/>
                </a:cubicBezTo>
                <a:moveTo>
                  <a:pt x="7855" y="4800"/>
                </a:moveTo>
                <a:lnTo>
                  <a:pt x="19636" y="4800"/>
                </a:lnTo>
                <a:cubicBezTo>
                  <a:pt x="20721" y="4800"/>
                  <a:pt x="21600" y="3726"/>
                  <a:pt x="21600" y="2400"/>
                </a:cubicBezTo>
                <a:cubicBezTo>
                  <a:pt x="21600" y="1075"/>
                  <a:pt x="20721" y="1"/>
                  <a:pt x="19636" y="1"/>
                </a:cubicBezTo>
                <a:lnTo>
                  <a:pt x="7855" y="1"/>
                </a:lnTo>
                <a:cubicBezTo>
                  <a:pt x="6770" y="1"/>
                  <a:pt x="5891" y="1075"/>
                  <a:pt x="5891" y="2400"/>
                </a:cubicBezTo>
                <a:cubicBezTo>
                  <a:pt x="5891" y="3726"/>
                  <a:pt x="6770" y="4800"/>
                  <a:pt x="7855" y="4800"/>
                </a:cubicBezTo>
                <a:moveTo>
                  <a:pt x="1964" y="20400"/>
                </a:move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cubicBezTo>
                  <a:pt x="2506" y="18000"/>
                  <a:pt x="2945" y="18538"/>
                  <a:pt x="2945" y="19200"/>
                </a:cubicBezTo>
                <a:cubicBezTo>
                  <a:pt x="2945" y="19862"/>
                  <a:pt x="2506" y="20400"/>
                  <a:pt x="1964" y="20400"/>
                </a:cubicBezTo>
                <a:moveTo>
                  <a:pt x="1964" y="16800"/>
                </a:moveTo>
                <a:cubicBezTo>
                  <a:pt x="879" y="16800"/>
                  <a:pt x="0" y="17875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cubicBezTo>
                  <a:pt x="3048" y="21600"/>
                  <a:pt x="3927" y="20526"/>
                  <a:pt x="3927" y="19200"/>
                </a:cubicBezTo>
                <a:cubicBezTo>
                  <a:pt x="3927" y="17875"/>
                  <a:pt x="3048" y="16800"/>
                  <a:pt x="1964" y="16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7" name="Shape 2609"/>
          <p:cNvSpPr/>
          <p:nvPr/>
        </p:nvSpPr>
        <p:spPr>
          <a:xfrm>
            <a:off x="8375056" y="3048109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3200"/>
                </a:moveTo>
                <a:lnTo>
                  <a:pt x="5400" y="13200"/>
                </a:lnTo>
                <a:cubicBezTo>
                  <a:pt x="5129" y="13200"/>
                  <a:pt x="4909" y="13469"/>
                  <a:pt x="4909" y="13800"/>
                </a:cubicBezTo>
                <a:cubicBezTo>
                  <a:pt x="4909" y="14132"/>
                  <a:pt x="5129" y="14400"/>
                  <a:pt x="5400" y="14400"/>
                </a:cubicBezTo>
                <a:lnTo>
                  <a:pt x="21109" y="14400"/>
                </a:lnTo>
                <a:cubicBezTo>
                  <a:pt x="21380" y="14400"/>
                  <a:pt x="21600" y="14132"/>
                  <a:pt x="21600" y="13800"/>
                </a:cubicBezTo>
                <a:cubicBezTo>
                  <a:pt x="21600" y="13469"/>
                  <a:pt x="21380" y="13200"/>
                  <a:pt x="21109" y="13200"/>
                </a:cubicBezTo>
                <a:moveTo>
                  <a:pt x="21109" y="7200"/>
                </a:move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1"/>
                  <a:pt x="5400" y="8401"/>
                </a:cubicBezTo>
                <a:lnTo>
                  <a:pt x="21109" y="8401"/>
                </a:lnTo>
                <a:cubicBezTo>
                  <a:pt x="21380" y="8401"/>
                  <a:pt x="21600" y="8132"/>
                  <a:pt x="21600" y="7800"/>
                </a:cubicBezTo>
                <a:cubicBezTo>
                  <a:pt x="21600" y="7469"/>
                  <a:pt x="21380" y="7200"/>
                  <a:pt x="21109" y="7200"/>
                </a:cubicBezTo>
                <a:moveTo>
                  <a:pt x="1473" y="0"/>
                </a:moveTo>
                <a:cubicBezTo>
                  <a:pt x="659" y="0"/>
                  <a:pt x="0" y="807"/>
                  <a:pt x="0" y="1800"/>
                </a:cubicBezTo>
                <a:cubicBezTo>
                  <a:pt x="0" y="2794"/>
                  <a:pt x="659" y="3600"/>
                  <a:pt x="1473" y="3600"/>
                </a:cubicBezTo>
                <a:cubicBezTo>
                  <a:pt x="2286" y="3600"/>
                  <a:pt x="2945" y="2794"/>
                  <a:pt x="2945" y="1800"/>
                </a:cubicBezTo>
                <a:cubicBezTo>
                  <a:pt x="2945" y="807"/>
                  <a:pt x="2286" y="0"/>
                  <a:pt x="1473" y="0"/>
                </a:cubicBezTo>
                <a:moveTo>
                  <a:pt x="21109" y="19200"/>
                </a:moveTo>
                <a:lnTo>
                  <a:pt x="5400" y="19200"/>
                </a:lnTo>
                <a:cubicBezTo>
                  <a:pt x="5129" y="19200"/>
                  <a:pt x="4909" y="19469"/>
                  <a:pt x="4909" y="19800"/>
                </a:cubicBezTo>
                <a:cubicBezTo>
                  <a:pt x="4909" y="20132"/>
                  <a:pt x="5129" y="20400"/>
                  <a:pt x="5400" y="20400"/>
                </a:cubicBezTo>
                <a:lnTo>
                  <a:pt x="21109" y="20400"/>
                </a:lnTo>
                <a:cubicBezTo>
                  <a:pt x="21380" y="20400"/>
                  <a:pt x="21600" y="20132"/>
                  <a:pt x="21600" y="19800"/>
                </a:cubicBezTo>
                <a:cubicBezTo>
                  <a:pt x="21600" y="19469"/>
                  <a:pt x="21380" y="19200"/>
                  <a:pt x="21109" y="19200"/>
                </a:cubicBezTo>
                <a:moveTo>
                  <a:pt x="5400" y="2400"/>
                </a:moveTo>
                <a:lnTo>
                  <a:pt x="21109" y="2400"/>
                </a:lnTo>
                <a:cubicBezTo>
                  <a:pt x="21380" y="2400"/>
                  <a:pt x="21600" y="2132"/>
                  <a:pt x="21600" y="1800"/>
                </a:cubicBezTo>
                <a:cubicBezTo>
                  <a:pt x="21600" y="1469"/>
                  <a:pt x="21380" y="1200"/>
                  <a:pt x="21109" y="1200"/>
                </a:cubicBezTo>
                <a:lnTo>
                  <a:pt x="5400" y="1200"/>
                </a:lnTo>
                <a:cubicBezTo>
                  <a:pt x="5129" y="1200"/>
                  <a:pt x="4909" y="1469"/>
                  <a:pt x="4909" y="1800"/>
                </a:cubicBezTo>
                <a:cubicBezTo>
                  <a:pt x="4909" y="2132"/>
                  <a:pt x="5129" y="2400"/>
                  <a:pt x="5400" y="2400"/>
                </a:cubicBezTo>
                <a:moveTo>
                  <a:pt x="1473" y="18000"/>
                </a:moveTo>
                <a:cubicBezTo>
                  <a:pt x="659" y="18000"/>
                  <a:pt x="0" y="18806"/>
                  <a:pt x="0" y="19800"/>
                </a:cubicBezTo>
                <a:cubicBezTo>
                  <a:pt x="0" y="20794"/>
                  <a:pt x="659" y="21600"/>
                  <a:pt x="1473" y="21600"/>
                </a:cubicBezTo>
                <a:cubicBezTo>
                  <a:pt x="2286" y="21600"/>
                  <a:pt x="2945" y="20794"/>
                  <a:pt x="2945" y="19800"/>
                </a:cubicBezTo>
                <a:cubicBezTo>
                  <a:pt x="2945" y="18806"/>
                  <a:pt x="2286" y="18000"/>
                  <a:pt x="1473" y="18000"/>
                </a:cubicBezTo>
                <a:moveTo>
                  <a:pt x="1473" y="6000"/>
                </a:moveTo>
                <a:cubicBezTo>
                  <a:pt x="659" y="6000"/>
                  <a:pt x="0" y="6807"/>
                  <a:pt x="0" y="7800"/>
                </a:cubicBezTo>
                <a:cubicBezTo>
                  <a:pt x="0" y="8794"/>
                  <a:pt x="659" y="9600"/>
                  <a:pt x="1473" y="9600"/>
                </a:cubicBezTo>
                <a:cubicBezTo>
                  <a:pt x="2286" y="9600"/>
                  <a:pt x="2945" y="8794"/>
                  <a:pt x="2945" y="7800"/>
                </a:cubicBezTo>
                <a:cubicBezTo>
                  <a:pt x="2945" y="6807"/>
                  <a:pt x="2286" y="6000"/>
                  <a:pt x="1473" y="6000"/>
                </a:cubicBezTo>
                <a:moveTo>
                  <a:pt x="1473" y="12000"/>
                </a:moveTo>
                <a:cubicBezTo>
                  <a:pt x="659" y="12000"/>
                  <a:pt x="0" y="12807"/>
                  <a:pt x="0" y="13800"/>
                </a:cubicBezTo>
                <a:cubicBezTo>
                  <a:pt x="0" y="14794"/>
                  <a:pt x="659" y="15600"/>
                  <a:pt x="1473" y="15600"/>
                </a:cubicBezTo>
                <a:cubicBezTo>
                  <a:pt x="2286" y="15600"/>
                  <a:pt x="2945" y="14794"/>
                  <a:pt x="2945" y="13800"/>
                </a:cubicBezTo>
                <a:cubicBezTo>
                  <a:pt x="2945" y="12807"/>
                  <a:pt x="2286" y="12000"/>
                  <a:pt x="1473" y="120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8" name="Shape 2610"/>
          <p:cNvSpPr/>
          <p:nvPr/>
        </p:nvSpPr>
        <p:spPr>
          <a:xfrm>
            <a:off x="8908317" y="3048108"/>
            <a:ext cx="279328" cy="228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2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800"/>
                </a:cubicBezTo>
                <a:cubicBezTo>
                  <a:pt x="20618" y="4800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3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2" y="20400"/>
                  <a:pt x="982" y="19863"/>
                  <a:pt x="982" y="19200"/>
                </a:cubicBezTo>
                <a:lnTo>
                  <a:pt x="982" y="7200"/>
                </a:lnTo>
                <a:lnTo>
                  <a:pt x="20618" y="7200"/>
                </a:lnTo>
                <a:cubicBezTo>
                  <a:pt x="20618" y="7200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800"/>
                </a:lnTo>
                <a:cubicBezTo>
                  <a:pt x="21600" y="3474"/>
                  <a:pt x="20721" y="2399"/>
                  <a:pt x="19636" y="239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9" name="Shape 2611"/>
          <p:cNvSpPr/>
          <p:nvPr/>
        </p:nvSpPr>
        <p:spPr>
          <a:xfrm>
            <a:off x="9441578" y="3035412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161"/>
                </a:moveTo>
                <a:lnTo>
                  <a:pt x="13745" y="2161"/>
                </a:lnTo>
                <a:cubicBezTo>
                  <a:pt x="11782" y="2160"/>
                  <a:pt x="11782" y="0"/>
                  <a:pt x="9818" y="0"/>
                </a:cubicBezTo>
                <a:lnTo>
                  <a:pt x="5891" y="0"/>
                </a:lnTo>
                <a:cubicBezTo>
                  <a:pt x="4806" y="0"/>
                  <a:pt x="3927" y="967"/>
                  <a:pt x="3927" y="2161"/>
                </a:cubicBezTo>
                <a:lnTo>
                  <a:pt x="3927" y="2700"/>
                </a:lnTo>
                <a:cubicBezTo>
                  <a:pt x="3927" y="2999"/>
                  <a:pt x="4147" y="3240"/>
                  <a:pt x="4418" y="3240"/>
                </a:cubicBezTo>
                <a:cubicBezTo>
                  <a:pt x="4690" y="3240"/>
                  <a:pt x="4909" y="2999"/>
                  <a:pt x="4909" y="2700"/>
                </a:cubicBezTo>
                <a:lnTo>
                  <a:pt x="4909" y="2161"/>
                </a:lnTo>
                <a:cubicBezTo>
                  <a:pt x="4909" y="1564"/>
                  <a:pt x="5348" y="1080"/>
                  <a:pt x="5891" y="1080"/>
                </a:cubicBezTo>
                <a:lnTo>
                  <a:pt x="9818" y="1080"/>
                </a:lnTo>
                <a:cubicBezTo>
                  <a:pt x="11291" y="1080"/>
                  <a:pt x="11291" y="3239"/>
                  <a:pt x="13744" y="3240"/>
                </a:cubicBezTo>
                <a:lnTo>
                  <a:pt x="19636" y="3240"/>
                </a:lnTo>
                <a:cubicBezTo>
                  <a:pt x="20178" y="3240"/>
                  <a:pt x="20618" y="3724"/>
                  <a:pt x="20618" y="4321"/>
                </a:cubicBezTo>
                <a:lnTo>
                  <a:pt x="20618" y="15120"/>
                </a:lnTo>
                <a:cubicBezTo>
                  <a:pt x="20618" y="15717"/>
                  <a:pt x="20178" y="16200"/>
                  <a:pt x="19636" y="16200"/>
                </a:cubicBezTo>
                <a:lnTo>
                  <a:pt x="19145" y="16200"/>
                </a:lnTo>
                <a:cubicBezTo>
                  <a:pt x="18874" y="16200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19636" y="17280"/>
                </a:lnTo>
                <a:cubicBezTo>
                  <a:pt x="20721" y="17280"/>
                  <a:pt x="21600" y="16314"/>
                  <a:pt x="21600" y="15120"/>
                </a:cubicBezTo>
                <a:lnTo>
                  <a:pt x="21600" y="4321"/>
                </a:lnTo>
                <a:cubicBezTo>
                  <a:pt x="21600" y="3127"/>
                  <a:pt x="20721" y="2161"/>
                  <a:pt x="19636" y="2161"/>
                </a:cubicBezTo>
                <a:moveTo>
                  <a:pt x="16691" y="9720"/>
                </a:moveTo>
                <a:lnTo>
                  <a:pt x="982" y="9720"/>
                </a:lnTo>
                <a:lnTo>
                  <a:pt x="982" y="6481"/>
                </a:lnTo>
                <a:cubicBezTo>
                  <a:pt x="982" y="5884"/>
                  <a:pt x="1421" y="5400"/>
                  <a:pt x="1964" y="5400"/>
                </a:cubicBezTo>
                <a:lnTo>
                  <a:pt x="5891" y="5400"/>
                </a:lnTo>
                <a:cubicBezTo>
                  <a:pt x="7364" y="5400"/>
                  <a:pt x="7364" y="7560"/>
                  <a:pt x="9818" y="7560"/>
                </a:cubicBezTo>
                <a:lnTo>
                  <a:pt x="15709" y="7560"/>
                </a:lnTo>
                <a:cubicBezTo>
                  <a:pt x="16251" y="7560"/>
                  <a:pt x="16691" y="8044"/>
                  <a:pt x="16691" y="8641"/>
                </a:cubicBezTo>
                <a:cubicBezTo>
                  <a:pt x="16691" y="8641"/>
                  <a:pt x="16691" y="9720"/>
                  <a:pt x="16691" y="9720"/>
                </a:cubicBezTo>
                <a:close/>
                <a:moveTo>
                  <a:pt x="16691" y="19440"/>
                </a:moveTo>
                <a:cubicBezTo>
                  <a:pt x="16691" y="20037"/>
                  <a:pt x="16251" y="20520"/>
                  <a:pt x="15709" y="20520"/>
                </a:cubicBezTo>
                <a:lnTo>
                  <a:pt x="1964" y="20520"/>
                </a:lnTo>
                <a:cubicBezTo>
                  <a:pt x="1421" y="20520"/>
                  <a:pt x="982" y="20037"/>
                  <a:pt x="982" y="19440"/>
                </a:cubicBezTo>
                <a:lnTo>
                  <a:pt x="982" y="10801"/>
                </a:lnTo>
                <a:lnTo>
                  <a:pt x="16691" y="10801"/>
                </a:lnTo>
                <a:cubicBezTo>
                  <a:pt x="16691" y="10801"/>
                  <a:pt x="16691" y="19440"/>
                  <a:pt x="16691" y="19440"/>
                </a:cubicBezTo>
                <a:close/>
                <a:moveTo>
                  <a:pt x="15709" y="6481"/>
                </a:moveTo>
                <a:lnTo>
                  <a:pt x="9818" y="6481"/>
                </a:lnTo>
                <a:cubicBezTo>
                  <a:pt x="7855" y="6480"/>
                  <a:pt x="7855" y="4320"/>
                  <a:pt x="5891" y="4320"/>
                </a:cubicBezTo>
                <a:lnTo>
                  <a:pt x="1964" y="4320"/>
                </a:lnTo>
                <a:cubicBezTo>
                  <a:pt x="879" y="4320"/>
                  <a:pt x="0" y="5287"/>
                  <a:pt x="0" y="6481"/>
                </a:cubicBezTo>
                <a:lnTo>
                  <a:pt x="0" y="19440"/>
                </a:lnTo>
                <a:cubicBezTo>
                  <a:pt x="0" y="20634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634"/>
                  <a:pt x="17673" y="19440"/>
                </a:cubicBezTo>
                <a:lnTo>
                  <a:pt x="17673" y="8641"/>
                </a:lnTo>
                <a:cubicBezTo>
                  <a:pt x="17673" y="7447"/>
                  <a:pt x="16794" y="6481"/>
                  <a:pt x="15709" y="648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0" name="Shape 2612"/>
          <p:cNvSpPr/>
          <p:nvPr/>
        </p:nvSpPr>
        <p:spPr>
          <a:xfrm>
            <a:off x="9974839" y="3048108"/>
            <a:ext cx="279328" cy="228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3200"/>
                </a:moveTo>
                <a:cubicBezTo>
                  <a:pt x="11071" y="13200"/>
                  <a:pt x="11291" y="13469"/>
                  <a:pt x="11291" y="13800"/>
                </a:cubicBezTo>
                <a:cubicBezTo>
                  <a:pt x="11291" y="14132"/>
                  <a:pt x="11071" y="14400"/>
                  <a:pt x="10800" y="14400"/>
                </a:cubicBezTo>
                <a:cubicBezTo>
                  <a:pt x="10529" y="14400"/>
                  <a:pt x="10309" y="14132"/>
                  <a:pt x="10309" y="13800"/>
                </a:cubicBezTo>
                <a:cubicBezTo>
                  <a:pt x="10309" y="13469"/>
                  <a:pt x="10529" y="13200"/>
                  <a:pt x="10800" y="13200"/>
                </a:cubicBezTo>
                <a:moveTo>
                  <a:pt x="10800" y="15600"/>
                </a:moveTo>
                <a:cubicBezTo>
                  <a:pt x="11613" y="15600"/>
                  <a:pt x="12273" y="14794"/>
                  <a:pt x="12273" y="13800"/>
                </a:cubicBezTo>
                <a:cubicBezTo>
                  <a:pt x="12273" y="12806"/>
                  <a:pt x="11613" y="12000"/>
                  <a:pt x="10800" y="12000"/>
                </a:cubicBezTo>
                <a:cubicBezTo>
                  <a:pt x="9987" y="12000"/>
                  <a:pt x="9327" y="12806"/>
                  <a:pt x="9327" y="13800"/>
                </a:cubicBezTo>
                <a:cubicBezTo>
                  <a:pt x="9327" y="14794"/>
                  <a:pt x="9987" y="15600"/>
                  <a:pt x="10800" y="15600"/>
                </a:cubicBezTo>
                <a:moveTo>
                  <a:pt x="5400" y="13200"/>
                </a:moveTo>
                <a:cubicBezTo>
                  <a:pt x="5671" y="13200"/>
                  <a:pt x="5891" y="13469"/>
                  <a:pt x="5891" y="13800"/>
                </a:cubicBezTo>
                <a:cubicBezTo>
                  <a:pt x="5891" y="14132"/>
                  <a:pt x="5671" y="14400"/>
                  <a:pt x="5400" y="14400"/>
                </a:cubicBezTo>
                <a:cubicBezTo>
                  <a:pt x="5129" y="14400"/>
                  <a:pt x="4909" y="14132"/>
                  <a:pt x="4909" y="13800"/>
                </a:cubicBezTo>
                <a:cubicBezTo>
                  <a:pt x="4909" y="13469"/>
                  <a:pt x="5129" y="13200"/>
                  <a:pt x="5400" y="13200"/>
                </a:cubicBezTo>
                <a:moveTo>
                  <a:pt x="5400" y="15600"/>
                </a:moveTo>
                <a:cubicBezTo>
                  <a:pt x="6213" y="15600"/>
                  <a:pt x="6873" y="14794"/>
                  <a:pt x="6873" y="13800"/>
                </a:cubicBezTo>
                <a:cubicBezTo>
                  <a:pt x="6873" y="12806"/>
                  <a:pt x="6213" y="12000"/>
                  <a:pt x="5400" y="12000"/>
                </a:cubicBezTo>
                <a:cubicBezTo>
                  <a:pt x="4587" y="12000"/>
                  <a:pt x="3927" y="12806"/>
                  <a:pt x="3927" y="13800"/>
                </a:cubicBezTo>
                <a:cubicBezTo>
                  <a:pt x="3927" y="14794"/>
                  <a:pt x="4587" y="15600"/>
                  <a:pt x="5400" y="15600"/>
                </a:cubicBezTo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1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799"/>
                </a:cubicBezTo>
                <a:cubicBezTo>
                  <a:pt x="20618" y="4799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2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1" y="20400"/>
                  <a:pt x="982" y="19862"/>
                  <a:pt x="982" y="19200"/>
                </a:cubicBezTo>
                <a:lnTo>
                  <a:pt x="982" y="7199"/>
                </a:lnTo>
                <a:lnTo>
                  <a:pt x="20618" y="7199"/>
                </a:lnTo>
                <a:cubicBezTo>
                  <a:pt x="20618" y="7199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799"/>
                </a:lnTo>
                <a:cubicBezTo>
                  <a:pt x="21600" y="3474"/>
                  <a:pt x="20721" y="2399"/>
                  <a:pt x="19636" y="2399"/>
                </a:cubicBezTo>
                <a:moveTo>
                  <a:pt x="16200" y="13200"/>
                </a:moveTo>
                <a:cubicBezTo>
                  <a:pt x="16471" y="13200"/>
                  <a:pt x="16691" y="13469"/>
                  <a:pt x="16691" y="13800"/>
                </a:cubicBezTo>
                <a:cubicBezTo>
                  <a:pt x="16691" y="14132"/>
                  <a:pt x="16471" y="14400"/>
                  <a:pt x="16200" y="14400"/>
                </a:cubicBezTo>
                <a:cubicBezTo>
                  <a:pt x="15929" y="14400"/>
                  <a:pt x="15709" y="14132"/>
                  <a:pt x="15709" y="13800"/>
                </a:cubicBezTo>
                <a:cubicBezTo>
                  <a:pt x="15709" y="13469"/>
                  <a:pt x="15929" y="13200"/>
                  <a:pt x="16200" y="13200"/>
                </a:cubicBezTo>
                <a:moveTo>
                  <a:pt x="16200" y="15600"/>
                </a:moveTo>
                <a:cubicBezTo>
                  <a:pt x="17013" y="15600"/>
                  <a:pt x="17673" y="14794"/>
                  <a:pt x="17673" y="13800"/>
                </a:cubicBezTo>
                <a:cubicBezTo>
                  <a:pt x="17673" y="12806"/>
                  <a:pt x="17013" y="12000"/>
                  <a:pt x="16200" y="12000"/>
                </a:cubicBezTo>
                <a:cubicBezTo>
                  <a:pt x="15387" y="12000"/>
                  <a:pt x="14727" y="12806"/>
                  <a:pt x="14727" y="13800"/>
                </a:cubicBezTo>
                <a:cubicBezTo>
                  <a:pt x="14727" y="14794"/>
                  <a:pt x="15387" y="15600"/>
                  <a:pt x="16200" y="156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1" name="Shape 2613"/>
          <p:cNvSpPr/>
          <p:nvPr/>
        </p:nvSpPr>
        <p:spPr>
          <a:xfrm>
            <a:off x="10508100" y="30227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964"/>
                </a:moveTo>
                <a:lnTo>
                  <a:pt x="10800" y="1964"/>
                </a:lnTo>
                <a:cubicBezTo>
                  <a:pt x="8836" y="1964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5709"/>
                </a:lnTo>
                <a:cubicBezTo>
                  <a:pt x="0" y="16794"/>
                  <a:pt x="879" y="17673"/>
                  <a:pt x="1964" y="17673"/>
                </a:cubicBezTo>
                <a:lnTo>
                  <a:pt x="6599" y="17673"/>
                </a:lnTo>
                <a:cubicBezTo>
                  <a:pt x="6257" y="17372"/>
                  <a:pt x="5941" y="17046"/>
                  <a:pt x="5656" y="16691"/>
                </a:cubicBezTo>
                <a:lnTo>
                  <a:pt x="1964" y="16691"/>
                </a:lnTo>
                <a:cubicBezTo>
                  <a:pt x="1422" y="16691"/>
                  <a:pt x="982" y="16252"/>
                  <a:pt x="982" y="15709"/>
                </a:cubicBezTo>
                <a:lnTo>
                  <a:pt x="982" y="5891"/>
                </a:lnTo>
                <a:lnTo>
                  <a:pt x="6599" y="5891"/>
                </a:lnTo>
                <a:cubicBezTo>
                  <a:pt x="7023" y="5517"/>
                  <a:pt x="7484" y="5185"/>
                  <a:pt x="7982" y="4909"/>
                </a:cubicBezTo>
                <a:lnTo>
                  <a:pt x="982" y="4909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6873" y="982"/>
                </a:lnTo>
                <a:cubicBezTo>
                  <a:pt x="8345" y="982"/>
                  <a:pt x="8345" y="2946"/>
                  <a:pt x="10800" y="2946"/>
                </a:cubicBezTo>
                <a:lnTo>
                  <a:pt x="19636" y="2946"/>
                </a:lnTo>
                <a:cubicBezTo>
                  <a:pt x="20178" y="2946"/>
                  <a:pt x="20618" y="3385"/>
                  <a:pt x="20618" y="3927"/>
                </a:cubicBezTo>
                <a:lnTo>
                  <a:pt x="20618" y="4909"/>
                </a:lnTo>
                <a:lnTo>
                  <a:pt x="15582" y="4909"/>
                </a:lnTo>
                <a:cubicBezTo>
                  <a:pt x="16080" y="5185"/>
                  <a:pt x="16541" y="5517"/>
                  <a:pt x="16965" y="5891"/>
                </a:cubicBezTo>
                <a:lnTo>
                  <a:pt x="20618" y="5891"/>
                </a:ln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8766" y="16691"/>
                </a:lnTo>
                <a:lnTo>
                  <a:pt x="19738" y="17663"/>
                </a:lnTo>
                <a:cubicBezTo>
                  <a:pt x="20774" y="17609"/>
                  <a:pt x="21600" y="16759"/>
                  <a:pt x="21600" y="15709"/>
                </a:cubicBezTo>
                <a:lnTo>
                  <a:pt x="21600" y="3927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11782" y="17673"/>
                </a:moveTo>
                <a:cubicBezTo>
                  <a:pt x="8529" y="17673"/>
                  <a:pt x="5891" y="15036"/>
                  <a:pt x="5891" y="11782"/>
                </a:cubicBezTo>
                <a:cubicBezTo>
                  <a:pt x="5891" y="8529"/>
                  <a:pt x="8529" y="5891"/>
                  <a:pt x="11782" y="5891"/>
                </a:cubicBezTo>
                <a:cubicBezTo>
                  <a:pt x="15035" y="5891"/>
                  <a:pt x="17673" y="8529"/>
                  <a:pt x="17673" y="11782"/>
                </a:cubicBezTo>
                <a:cubicBezTo>
                  <a:pt x="17673" y="15036"/>
                  <a:pt x="15035" y="17673"/>
                  <a:pt x="11782" y="17673"/>
                </a:cubicBezTo>
                <a:moveTo>
                  <a:pt x="16972" y="16278"/>
                </a:moveTo>
                <a:cubicBezTo>
                  <a:pt x="18018" y="15072"/>
                  <a:pt x="18655" y="13503"/>
                  <a:pt x="18655" y="11782"/>
                </a:cubicBezTo>
                <a:cubicBezTo>
                  <a:pt x="18655" y="7987"/>
                  <a:pt x="15578" y="4910"/>
                  <a:pt x="11782" y="4910"/>
                </a:cubicBezTo>
                <a:cubicBezTo>
                  <a:pt x="7986" y="4910"/>
                  <a:pt x="4909" y="7987"/>
                  <a:pt x="4909" y="11782"/>
                </a:cubicBezTo>
                <a:cubicBezTo>
                  <a:pt x="4909" y="15578"/>
                  <a:pt x="7986" y="18655"/>
                  <a:pt x="11782" y="18655"/>
                </a:cubicBezTo>
                <a:cubicBezTo>
                  <a:pt x="13503" y="18655"/>
                  <a:pt x="15072" y="18017"/>
                  <a:pt x="16278" y="16972"/>
                </a:cubicBezTo>
                <a:lnTo>
                  <a:pt x="16972" y="17666"/>
                </a:lnTo>
                <a:cubicBezTo>
                  <a:pt x="16969" y="17668"/>
                  <a:pt x="16967" y="17671"/>
                  <a:pt x="16965" y="17673"/>
                </a:cubicBezTo>
                <a:lnTo>
                  <a:pt x="16979" y="17673"/>
                </a:lnTo>
                <a:lnTo>
                  <a:pt x="20762" y="21457"/>
                </a:lnTo>
                <a:cubicBezTo>
                  <a:pt x="20851" y="21546"/>
                  <a:pt x="20974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cubicBezTo>
                  <a:pt x="21456" y="20762"/>
                  <a:pt x="16972" y="16278"/>
                  <a:pt x="16972" y="16278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2" name="Shape 2614"/>
          <p:cNvSpPr/>
          <p:nvPr/>
        </p:nvSpPr>
        <p:spPr>
          <a:xfrm>
            <a:off x="11041361" y="30227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3" name="Shape 2615"/>
          <p:cNvSpPr/>
          <p:nvPr/>
        </p:nvSpPr>
        <p:spPr>
          <a:xfrm>
            <a:off x="6242012" y="35559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4" name="Shape 2616"/>
          <p:cNvSpPr/>
          <p:nvPr/>
        </p:nvSpPr>
        <p:spPr>
          <a:xfrm>
            <a:off x="6775273" y="3568673"/>
            <a:ext cx="279328" cy="253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3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10"/>
                  <a:pt x="6113" y="10507"/>
                  <a:pt x="5698" y="9969"/>
                </a:cubicBezTo>
                <a:cubicBezTo>
                  <a:pt x="5646" y="9902"/>
                  <a:pt x="5599" y="9842"/>
                  <a:pt x="5562" y="9786"/>
                </a:cubicBezTo>
                <a:cubicBezTo>
                  <a:pt x="5550" y="9769"/>
                  <a:pt x="5538" y="9752"/>
                  <a:pt x="5526" y="9735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2"/>
                </a:cubicBezTo>
                <a:cubicBezTo>
                  <a:pt x="5249" y="6721"/>
                  <a:pt x="4603" y="5151"/>
                  <a:pt x="5035" y="3988"/>
                </a:cubicBezTo>
                <a:cubicBezTo>
                  <a:pt x="5619" y="2411"/>
                  <a:pt x="6140" y="2099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2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4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6"/>
                </a:cubicBezTo>
                <a:cubicBezTo>
                  <a:pt x="11091" y="9842"/>
                  <a:pt x="11044" y="9902"/>
                  <a:pt x="10992" y="9969"/>
                </a:cubicBezTo>
                <a:cubicBezTo>
                  <a:pt x="10578" y="10507"/>
                  <a:pt x="9806" y="11510"/>
                  <a:pt x="9806" y="13567"/>
                </a:cubicBezTo>
                <a:cubicBezTo>
                  <a:pt x="9806" y="15972"/>
                  <a:pt x="11535" y="17087"/>
                  <a:pt x="12500" y="17361"/>
                </a:cubicBezTo>
                <a:cubicBezTo>
                  <a:pt x="13925" y="17916"/>
                  <a:pt x="15432" y="18665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40"/>
                  <a:pt x="12999" y="4821"/>
                  <a:pt x="12211" y="2789"/>
                </a:cubicBezTo>
                <a:cubicBezTo>
                  <a:pt x="11716" y="1514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7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7"/>
                  <a:pt x="12782" y="16326"/>
                </a:cubicBezTo>
                <a:moveTo>
                  <a:pt x="18035" y="15774"/>
                </a:moveTo>
                <a:cubicBezTo>
                  <a:pt x="18035" y="15774"/>
                  <a:pt x="16217" y="15312"/>
                  <a:pt x="16217" y="13291"/>
                </a:cubicBezTo>
                <a:cubicBezTo>
                  <a:pt x="16217" y="11515"/>
                  <a:pt x="17087" y="10890"/>
                  <a:pt x="17376" y="10458"/>
                </a:cubicBezTo>
                <a:cubicBezTo>
                  <a:pt x="17376" y="10458"/>
                  <a:pt x="17968" y="9906"/>
                  <a:pt x="17572" y="8122"/>
                </a:cubicBezTo>
                <a:cubicBezTo>
                  <a:pt x="18232" y="7146"/>
                  <a:pt x="18387" y="5419"/>
                  <a:pt x="17669" y="3590"/>
                </a:cubicBezTo>
                <a:cubicBezTo>
                  <a:pt x="17218" y="2442"/>
                  <a:pt x="16666" y="1814"/>
                  <a:pt x="16059" y="1449"/>
                </a:cubicBezTo>
                <a:cubicBezTo>
                  <a:pt x="15612" y="1180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4"/>
                </a:cubicBezTo>
                <a:cubicBezTo>
                  <a:pt x="12878" y="1781"/>
                  <a:pt x="12997" y="2064"/>
                  <a:pt x="13115" y="2366"/>
                </a:cubicBezTo>
                <a:cubicBezTo>
                  <a:pt x="13131" y="2409"/>
                  <a:pt x="13143" y="2453"/>
                  <a:pt x="13159" y="2496"/>
                </a:cubicBezTo>
                <a:cubicBezTo>
                  <a:pt x="13436" y="2360"/>
                  <a:pt x="13994" y="2160"/>
                  <a:pt x="14614" y="2160"/>
                </a:cubicBezTo>
                <a:cubicBezTo>
                  <a:pt x="15001" y="2160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9"/>
                </a:cubicBezTo>
                <a:cubicBezTo>
                  <a:pt x="17366" y="5541"/>
                  <a:pt x="17207" y="6853"/>
                  <a:pt x="16784" y="7478"/>
                </a:cubicBezTo>
                <a:cubicBezTo>
                  <a:pt x="16610" y="7736"/>
                  <a:pt x="16549" y="8067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4"/>
                  <a:pt x="16607" y="9786"/>
                  <a:pt x="16584" y="9820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8"/>
                  <a:pt x="15236" y="11419"/>
                  <a:pt x="15236" y="13291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7"/>
                  <a:pt x="20311" y="17926"/>
                  <a:pt x="20570" y="19440"/>
                </a:cubicBezTo>
                <a:lnTo>
                  <a:pt x="17464" y="19440"/>
                </a:lnTo>
                <a:cubicBezTo>
                  <a:pt x="17553" y="19773"/>
                  <a:pt x="17615" y="20132"/>
                  <a:pt x="17645" y="20520"/>
                </a:cubicBezTo>
                <a:lnTo>
                  <a:pt x="21152" y="20520"/>
                </a:lnTo>
                <a:cubicBezTo>
                  <a:pt x="21600" y="20520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5" name="Shape 2617"/>
          <p:cNvSpPr/>
          <p:nvPr/>
        </p:nvSpPr>
        <p:spPr>
          <a:xfrm>
            <a:off x="7308534" y="3581370"/>
            <a:ext cx="279328" cy="2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6" name="Shape 2618"/>
          <p:cNvSpPr/>
          <p:nvPr/>
        </p:nvSpPr>
        <p:spPr>
          <a:xfrm>
            <a:off x="7841795" y="3555977"/>
            <a:ext cx="279301" cy="279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600" extrusionOk="0">
                <a:moveTo>
                  <a:pt x="2560" y="18308"/>
                </a:moveTo>
                <a:cubicBezTo>
                  <a:pt x="2472" y="18397"/>
                  <a:pt x="2418" y="18520"/>
                  <a:pt x="2418" y="18655"/>
                </a:cubicBezTo>
                <a:cubicBezTo>
                  <a:pt x="2418" y="18926"/>
                  <a:pt x="2635" y="19146"/>
                  <a:pt x="2902" y="19146"/>
                </a:cubicBezTo>
                <a:cubicBezTo>
                  <a:pt x="3169" y="19146"/>
                  <a:pt x="3385" y="18926"/>
                  <a:pt x="3385" y="18655"/>
                </a:cubicBezTo>
                <a:cubicBezTo>
                  <a:pt x="3385" y="18384"/>
                  <a:pt x="3169" y="18164"/>
                  <a:pt x="2902" y="18164"/>
                </a:cubicBezTo>
                <a:cubicBezTo>
                  <a:pt x="2768" y="18164"/>
                  <a:pt x="2647" y="18219"/>
                  <a:pt x="2560" y="18308"/>
                </a:cubicBezTo>
                <a:moveTo>
                  <a:pt x="20499" y="4279"/>
                </a:moveTo>
                <a:lnTo>
                  <a:pt x="20091" y="4692"/>
                </a:lnTo>
                <a:lnTo>
                  <a:pt x="20088" y="4688"/>
                </a:lnTo>
                <a:lnTo>
                  <a:pt x="17670" y="7143"/>
                </a:lnTo>
                <a:lnTo>
                  <a:pt x="17664" y="7137"/>
                </a:lnTo>
                <a:cubicBezTo>
                  <a:pt x="17227" y="7580"/>
                  <a:pt x="16624" y="7853"/>
                  <a:pt x="15958" y="7853"/>
                </a:cubicBezTo>
                <a:cubicBezTo>
                  <a:pt x="14624" y="7853"/>
                  <a:pt x="13543" y="6755"/>
                  <a:pt x="13543" y="5401"/>
                </a:cubicBezTo>
                <a:cubicBezTo>
                  <a:pt x="13543" y="4725"/>
                  <a:pt x="13813" y="4113"/>
                  <a:pt x="14248" y="3670"/>
                </a:cubicBezTo>
                <a:lnTo>
                  <a:pt x="13563" y="2975"/>
                </a:lnTo>
                <a:cubicBezTo>
                  <a:pt x="12951" y="3596"/>
                  <a:pt x="12571" y="4452"/>
                  <a:pt x="12571" y="5401"/>
                </a:cubicBezTo>
                <a:cubicBezTo>
                  <a:pt x="12571" y="7300"/>
                  <a:pt x="14087" y="8840"/>
                  <a:pt x="15958" y="8840"/>
                </a:cubicBezTo>
                <a:cubicBezTo>
                  <a:pt x="16893" y="8840"/>
                  <a:pt x="17737" y="8454"/>
                  <a:pt x="18348" y="7832"/>
                </a:cubicBezTo>
                <a:lnTo>
                  <a:pt x="18353" y="7837"/>
                </a:lnTo>
                <a:lnTo>
                  <a:pt x="20152" y="6011"/>
                </a:lnTo>
                <a:cubicBezTo>
                  <a:pt x="20516" y="7368"/>
                  <a:pt x="20343" y="8670"/>
                  <a:pt x="19540" y="9505"/>
                </a:cubicBezTo>
                <a:lnTo>
                  <a:pt x="16947" y="12198"/>
                </a:lnTo>
                <a:cubicBezTo>
                  <a:pt x="16605" y="12553"/>
                  <a:pt x="16104" y="12766"/>
                  <a:pt x="15610" y="12766"/>
                </a:cubicBezTo>
                <a:cubicBezTo>
                  <a:pt x="15590" y="12765"/>
                  <a:pt x="13953" y="12652"/>
                  <a:pt x="12318" y="11611"/>
                </a:cubicBezTo>
                <a:lnTo>
                  <a:pt x="12314" y="11620"/>
                </a:lnTo>
                <a:cubicBezTo>
                  <a:pt x="12239" y="11572"/>
                  <a:pt x="12155" y="11537"/>
                  <a:pt x="12060" y="11537"/>
                </a:cubicBezTo>
                <a:cubicBezTo>
                  <a:pt x="11897" y="11537"/>
                  <a:pt x="11759" y="11625"/>
                  <a:pt x="11671" y="11753"/>
                </a:cubicBezTo>
                <a:lnTo>
                  <a:pt x="11654" y="11742"/>
                </a:lnTo>
                <a:lnTo>
                  <a:pt x="4270" y="20043"/>
                </a:lnTo>
                <a:cubicBezTo>
                  <a:pt x="3919" y="20399"/>
                  <a:pt x="3436" y="20618"/>
                  <a:pt x="2902" y="20618"/>
                </a:cubicBezTo>
                <a:cubicBezTo>
                  <a:pt x="1833" y="20618"/>
                  <a:pt x="967" y="19740"/>
                  <a:pt x="967" y="18655"/>
                </a:cubicBezTo>
                <a:cubicBezTo>
                  <a:pt x="967" y="18113"/>
                  <a:pt x="1184" y="17622"/>
                  <a:pt x="1534" y="17267"/>
                </a:cubicBezTo>
                <a:lnTo>
                  <a:pt x="9684" y="9801"/>
                </a:lnTo>
                <a:lnTo>
                  <a:pt x="9671" y="9786"/>
                </a:lnTo>
                <a:cubicBezTo>
                  <a:pt x="9796" y="9698"/>
                  <a:pt x="9884" y="9557"/>
                  <a:pt x="9884" y="9389"/>
                </a:cubicBezTo>
                <a:cubicBezTo>
                  <a:pt x="9884" y="9283"/>
                  <a:pt x="9844" y="9190"/>
                  <a:pt x="9787" y="9110"/>
                </a:cubicBezTo>
                <a:lnTo>
                  <a:pt x="9790" y="9107"/>
                </a:lnTo>
                <a:cubicBezTo>
                  <a:pt x="8390" y="7219"/>
                  <a:pt x="8340" y="5816"/>
                  <a:pt x="9546" y="4488"/>
                </a:cubicBezTo>
                <a:lnTo>
                  <a:pt x="12130" y="1805"/>
                </a:lnTo>
                <a:cubicBezTo>
                  <a:pt x="12785" y="1125"/>
                  <a:pt x="13641" y="982"/>
                  <a:pt x="14244" y="982"/>
                </a:cubicBezTo>
                <a:lnTo>
                  <a:pt x="14246" y="982"/>
                </a:lnTo>
                <a:cubicBezTo>
                  <a:pt x="14611" y="982"/>
                  <a:pt x="14988" y="1037"/>
                  <a:pt x="15366" y="1136"/>
                </a:cubicBezTo>
                <a:lnTo>
                  <a:pt x="13559" y="2970"/>
                </a:lnTo>
                <a:lnTo>
                  <a:pt x="14243" y="3664"/>
                </a:lnTo>
                <a:lnTo>
                  <a:pt x="16661" y="1210"/>
                </a:lnTo>
                <a:lnTo>
                  <a:pt x="16657" y="1206"/>
                </a:lnTo>
                <a:lnTo>
                  <a:pt x="17082" y="775"/>
                </a:lnTo>
                <a:cubicBezTo>
                  <a:pt x="16139" y="269"/>
                  <a:pt x="15160" y="0"/>
                  <a:pt x="14246" y="0"/>
                </a:cubicBezTo>
                <a:lnTo>
                  <a:pt x="14244" y="0"/>
                </a:lnTo>
                <a:cubicBezTo>
                  <a:pt x="13167" y="0"/>
                  <a:pt x="12182" y="361"/>
                  <a:pt x="11460" y="1111"/>
                </a:cubicBezTo>
                <a:lnTo>
                  <a:pt x="8867" y="3804"/>
                </a:lnTo>
                <a:cubicBezTo>
                  <a:pt x="7163" y="5672"/>
                  <a:pt x="7613" y="7584"/>
                  <a:pt x="8769" y="9315"/>
                </a:cubicBezTo>
                <a:lnTo>
                  <a:pt x="850" y="16572"/>
                </a:lnTo>
                <a:cubicBezTo>
                  <a:pt x="325" y="17106"/>
                  <a:pt x="0" y="17842"/>
                  <a:pt x="0" y="18655"/>
                </a:cubicBezTo>
                <a:cubicBezTo>
                  <a:pt x="0" y="20282"/>
                  <a:pt x="1299" y="21600"/>
                  <a:pt x="2902" y="21600"/>
                </a:cubicBezTo>
                <a:cubicBezTo>
                  <a:pt x="3703" y="21600"/>
                  <a:pt x="4429" y="21271"/>
                  <a:pt x="4954" y="20738"/>
                </a:cubicBezTo>
                <a:lnTo>
                  <a:pt x="12160" y="12652"/>
                </a:lnTo>
                <a:cubicBezTo>
                  <a:pt x="13800" y="13590"/>
                  <a:pt x="15363" y="13747"/>
                  <a:pt x="15606" y="13747"/>
                </a:cubicBezTo>
                <a:cubicBezTo>
                  <a:pt x="16313" y="13747"/>
                  <a:pt x="17067" y="13463"/>
                  <a:pt x="17617" y="12892"/>
                </a:cubicBezTo>
                <a:lnTo>
                  <a:pt x="20209" y="10198"/>
                </a:lnTo>
                <a:cubicBezTo>
                  <a:pt x="21560" y="8795"/>
                  <a:pt x="21600" y="6433"/>
                  <a:pt x="20499" y="427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7" name="Shape 2619"/>
          <p:cNvSpPr/>
          <p:nvPr/>
        </p:nvSpPr>
        <p:spPr>
          <a:xfrm>
            <a:off x="8375056" y="3555977"/>
            <a:ext cx="279328" cy="279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3" extrusionOk="0">
                <a:moveTo>
                  <a:pt x="12364" y="11941"/>
                </a:moveTo>
                <a:lnTo>
                  <a:pt x="13062" y="14033"/>
                </a:lnTo>
                <a:lnTo>
                  <a:pt x="11365" y="12790"/>
                </a:lnTo>
                <a:lnTo>
                  <a:pt x="10785" y="12365"/>
                </a:lnTo>
                <a:lnTo>
                  <a:pt x="10205" y="12790"/>
                </a:lnTo>
                <a:lnTo>
                  <a:pt x="8508" y="14033"/>
                </a:lnTo>
                <a:lnTo>
                  <a:pt x="9206" y="11941"/>
                </a:lnTo>
                <a:lnTo>
                  <a:pt x="9426" y="11282"/>
                </a:lnTo>
                <a:lnTo>
                  <a:pt x="8877" y="10856"/>
                </a:lnTo>
                <a:lnTo>
                  <a:pt x="7511" y="9794"/>
                </a:lnTo>
                <a:lnTo>
                  <a:pt x="9790" y="9794"/>
                </a:lnTo>
                <a:lnTo>
                  <a:pt x="10030" y="9160"/>
                </a:lnTo>
                <a:lnTo>
                  <a:pt x="10785" y="7162"/>
                </a:lnTo>
                <a:lnTo>
                  <a:pt x="11540" y="9160"/>
                </a:lnTo>
                <a:lnTo>
                  <a:pt x="11779" y="9794"/>
                </a:lnTo>
                <a:lnTo>
                  <a:pt x="14059" y="9794"/>
                </a:lnTo>
                <a:lnTo>
                  <a:pt x="12692" y="10856"/>
                </a:lnTo>
                <a:lnTo>
                  <a:pt x="12144" y="11282"/>
                </a:lnTo>
                <a:cubicBezTo>
                  <a:pt x="12144" y="11282"/>
                  <a:pt x="12364" y="11941"/>
                  <a:pt x="12364" y="11941"/>
                </a:cubicBezTo>
                <a:close/>
                <a:moveTo>
                  <a:pt x="12458" y="8813"/>
                </a:moveTo>
                <a:lnTo>
                  <a:pt x="10785" y="4384"/>
                </a:lnTo>
                <a:lnTo>
                  <a:pt x="9111" y="8813"/>
                </a:lnTo>
                <a:lnTo>
                  <a:pt x="4649" y="8813"/>
                </a:lnTo>
                <a:lnTo>
                  <a:pt x="8275" y="11631"/>
                </a:lnTo>
                <a:lnTo>
                  <a:pt x="6601" y="16647"/>
                </a:lnTo>
                <a:lnTo>
                  <a:pt x="10785" y="13582"/>
                </a:lnTo>
                <a:lnTo>
                  <a:pt x="14969" y="16647"/>
                </a:lnTo>
                <a:lnTo>
                  <a:pt x="13295" y="11631"/>
                </a:lnTo>
                <a:lnTo>
                  <a:pt x="16921" y="8813"/>
                </a:lnTo>
                <a:cubicBezTo>
                  <a:pt x="16921" y="8813"/>
                  <a:pt x="12458" y="8813"/>
                  <a:pt x="12458" y="8813"/>
                </a:cubicBezTo>
                <a:close/>
                <a:moveTo>
                  <a:pt x="10800" y="20592"/>
                </a:moveTo>
                <a:cubicBezTo>
                  <a:pt x="9796" y="20381"/>
                  <a:pt x="982" y="17399"/>
                  <a:pt x="982" y="12263"/>
                </a:cubicBezTo>
                <a:cubicBezTo>
                  <a:pt x="982" y="7469"/>
                  <a:pt x="2322" y="2919"/>
                  <a:pt x="2778" y="1179"/>
                </a:cubicBezTo>
                <a:cubicBezTo>
                  <a:pt x="4022" y="1719"/>
                  <a:pt x="7232" y="2943"/>
                  <a:pt x="10800" y="2943"/>
                </a:cubicBezTo>
                <a:cubicBezTo>
                  <a:pt x="14368" y="2943"/>
                  <a:pt x="17579" y="1719"/>
                  <a:pt x="18823" y="1179"/>
                </a:cubicBezTo>
                <a:cubicBezTo>
                  <a:pt x="19278" y="2918"/>
                  <a:pt x="20618" y="7466"/>
                  <a:pt x="20618" y="12263"/>
                </a:cubicBezTo>
                <a:cubicBezTo>
                  <a:pt x="20618" y="17393"/>
                  <a:pt x="11803" y="20381"/>
                  <a:pt x="10800" y="20592"/>
                </a:cubicBezTo>
                <a:moveTo>
                  <a:pt x="19618" y="356"/>
                </a:moveTo>
                <a:cubicBezTo>
                  <a:pt x="19577" y="216"/>
                  <a:pt x="19477" y="101"/>
                  <a:pt x="19343" y="42"/>
                </a:cubicBezTo>
                <a:cubicBezTo>
                  <a:pt x="19210" y="-17"/>
                  <a:pt x="19057" y="-13"/>
                  <a:pt x="18926" y="52"/>
                </a:cubicBezTo>
                <a:cubicBezTo>
                  <a:pt x="18888" y="71"/>
                  <a:pt x="15053" y="1962"/>
                  <a:pt x="10800" y="1962"/>
                </a:cubicBezTo>
                <a:cubicBezTo>
                  <a:pt x="6556" y="1962"/>
                  <a:pt x="2712" y="71"/>
                  <a:pt x="2674" y="52"/>
                </a:cubicBezTo>
                <a:cubicBezTo>
                  <a:pt x="2543" y="-13"/>
                  <a:pt x="2391" y="-17"/>
                  <a:pt x="2257" y="42"/>
                </a:cubicBezTo>
                <a:cubicBezTo>
                  <a:pt x="2124" y="101"/>
                  <a:pt x="2023" y="216"/>
                  <a:pt x="1983" y="356"/>
                </a:cubicBezTo>
                <a:cubicBezTo>
                  <a:pt x="1963" y="426"/>
                  <a:pt x="0" y="6376"/>
                  <a:pt x="0" y="12263"/>
                </a:cubicBezTo>
                <a:cubicBezTo>
                  <a:pt x="0" y="18484"/>
                  <a:pt x="10271" y="21491"/>
                  <a:pt x="10708" y="21575"/>
                </a:cubicBezTo>
                <a:cubicBezTo>
                  <a:pt x="10739" y="21580"/>
                  <a:pt x="10770" y="21583"/>
                  <a:pt x="10800" y="21583"/>
                </a:cubicBezTo>
                <a:cubicBezTo>
                  <a:pt x="10831" y="21583"/>
                  <a:pt x="10862" y="21580"/>
                  <a:pt x="10892" y="21575"/>
                </a:cubicBezTo>
                <a:cubicBezTo>
                  <a:pt x="11329" y="21491"/>
                  <a:pt x="21600" y="18484"/>
                  <a:pt x="21600" y="12263"/>
                </a:cubicBezTo>
                <a:cubicBezTo>
                  <a:pt x="21600" y="6376"/>
                  <a:pt x="19637" y="426"/>
                  <a:pt x="19618" y="35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8" name="Shape 2620"/>
          <p:cNvSpPr/>
          <p:nvPr/>
        </p:nvSpPr>
        <p:spPr>
          <a:xfrm>
            <a:off x="8908317" y="3568673"/>
            <a:ext cx="279328" cy="2540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44" extrusionOk="0">
                <a:moveTo>
                  <a:pt x="20618" y="7406"/>
                </a:moveTo>
                <a:lnTo>
                  <a:pt x="13580" y="7406"/>
                </a:lnTo>
                <a:cubicBezTo>
                  <a:pt x="13156" y="6803"/>
                  <a:pt x="12718" y="6095"/>
                  <a:pt x="12319" y="5293"/>
                </a:cubicBezTo>
                <a:lnTo>
                  <a:pt x="20618" y="5293"/>
                </a:lnTo>
                <a:cubicBezTo>
                  <a:pt x="20618" y="5293"/>
                  <a:pt x="20618" y="7406"/>
                  <a:pt x="20618" y="7406"/>
                </a:cubicBezTo>
                <a:close/>
                <a:moveTo>
                  <a:pt x="19636" y="13747"/>
                </a:moveTo>
                <a:lnTo>
                  <a:pt x="11291" y="13747"/>
                </a:lnTo>
                <a:lnTo>
                  <a:pt x="11291" y="8463"/>
                </a:lnTo>
                <a:lnTo>
                  <a:pt x="13090" y="8463"/>
                </a:lnTo>
                <a:cubicBezTo>
                  <a:pt x="14022" y="9712"/>
                  <a:pt x="14815" y="10437"/>
                  <a:pt x="14882" y="10497"/>
                </a:cubicBezTo>
                <a:cubicBezTo>
                  <a:pt x="15009" y="10610"/>
                  <a:pt x="15174" y="10644"/>
                  <a:pt x="15323" y="10601"/>
                </a:cubicBezTo>
                <a:cubicBezTo>
                  <a:pt x="15418" y="10574"/>
                  <a:pt x="15505" y="10516"/>
                  <a:pt x="15573" y="10429"/>
                </a:cubicBezTo>
                <a:cubicBezTo>
                  <a:pt x="15746" y="10205"/>
                  <a:pt x="15718" y="9871"/>
                  <a:pt x="15510" y="9684"/>
                </a:cubicBezTo>
                <a:cubicBezTo>
                  <a:pt x="15498" y="9674"/>
                  <a:pt x="15023" y="9238"/>
                  <a:pt x="14383" y="8463"/>
                </a:cubicBezTo>
                <a:lnTo>
                  <a:pt x="19636" y="8463"/>
                </a:lnTo>
                <a:cubicBezTo>
                  <a:pt x="19636" y="8463"/>
                  <a:pt x="19636" y="13747"/>
                  <a:pt x="19636" y="13747"/>
                </a:cubicBezTo>
                <a:close/>
                <a:moveTo>
                  <a:pt x="19636" y="20087"/>
                </a:moveTo>
                <a:lnTo>
                  <a:pt x="11291" y="20087"/>
                </a:lnTo>
                <a:lnTo>
                  <a:pt x="11291" y="14803"/>
                </a:lnTo>
                <a:lnTo>
                  <a:pt x="19636" y="14803"/>
                </a:lnTo>
                <a:cubicBezTo>
                  <a:pt x="19636" y="14803"/>
                  <a:pt x="19636" y="20087"/>
                  <a:pt x="19636" y="20087"/>
                </a:cubicBezTo>
                <a:close/>
                <a:moveTo>
                  <a:pt x="11291" y="5461"/>
                </a:moveTo>
                <a:cubicBezTo>
                  <a:pt x="11626" y="6178"/>
                  <a:pt x="11991" y="6828"/>
                  <a:pt x="12360" y="7406"/>
                </a:cubicBezTo>
                <a:lnTo>
                  <a:pt x="11291" y="7406"/>
                </a:lnTo>
                <a:cubicBezTo>
                  <a:pt x="11291" y="7406"/>
                  <a:pt x="11291" y="5461"/>
                  <a:pt x="11291" y="5461"/>
                </a:cubicBezTo>
                <a:close/>
                <a:moveTo>
                  <a:pt x="12871" y="1481"/>
                </a:moveTo>
                <a:cubicBezTo>
                  <a:pt x="14045" y="751"/>
                  <a:pt x="15436" y="979"/>
                  <a:pt x="15979" y="1990"/>
                </a:cubicBezTo>
                <a:cubicBezTo>
                  <a:pt x="16343" y="2668"/>
                  <a:pt x="16223" y="3523"/>
                  <a:pt x="15755" y="4236"/>
                </a:cubicBezTo>
                <a:lnTo>
                  <a:pt x="11845" y="4236"/>
                </a:lnTo>
                <a:cubicBezTo>
                  <a:pt x="11740" y="3975"/>
                  <a:pt x="11641" y="3708"/>
                  <a:pt x="11550" y="3432"/>
                </a:cubicBezTo>
                <a:cubicBezTo>
                  <a:pt x="11653" y="2691"/>
                  <a:pt x="12120" y="1947"/>
                  <a:pt x="12871" y="1481"/>
                </a:cubicBezTo>
                <a:moveTo>
                  <a:pt x="10309" y="7406"/>
                </a:moveTo>
                <a:lnTo>
                  <a:pt x="9224" y="7406"/>
                </a:lnTo>
                <a:cubicBezTo>
                  <a:pt x="9600" y="6819"/>
                  <a:pt x="9970" y="6158"/>
                  <a:pt x="10309" y="5429"/>
                </a:cubicBezTo>
                <a:cubicBezTo>
                  <a:pt x="10309" y="5429"/>
                  <a:pt x="10309" y="7406"/>
                  <a:pt x="10309" y="7406"/>
                </a:cubicBezTo>
                <a:close/>
                <a:moveTo>
                  <a:pt x="10309" y="13747"/>
                </a:moveTo>
                <a:lnTo>
                  <a:pt x="1964" y="13747"/>
                </a:lnTo>
                <a:lnTo>
                  <a:pt x="1964" y="8463"/>
                </a:lnTo>
                <a:lnTo>
                  <a:pt x="7202" y="8463"/>
                </a:lnTo>
                <a:cubicBezTo>
                  <a:pt x="6563" y="9238"/>
                  <a:pt x="6087" y="9674"/>
                  <a:pt x="6075" y="9684"/>
                </a:cubicBezTo>
                <a:cubicBezTo>
                  <a:pt x="5867" y="9871"/>
                  <a:pt x="5839" y="10205"/>
                  <a:pt x="6012" y="10429"/>
                </a:cubicBezTo>
                <a:cubicBezTo>
                  <a:pt x="6080" y="10516"/>
                  <a:pt x="6167" y="10574"/>
                  <a:pt x="6261" y="10601"/>
                </a:cubicBezTo>
                <a:cubicBezTo>
                  <a:pt x="6411" y="10644"/>
                  <a:pt x="6575" y="10610"/>
                  <a:pt x="6703" y="10497"/>
                </a:cubicBezTo>
                <a:cubicBezTo>
                  <a:pt x="6770" y="10437"/>
                  <a:pt x="7563" y="9712"/>
                  <a:pt x="8495" y="8463"/>
                </a:cubicBezTo>
                <a:lnTo>
                  <a:pt x="10309" y="8463"/>
                </a:lnTo>
                <a:cubicBezTo>
                  <a:pt x="10309" y="8463"/>
                  <a:pt x="10309" y="13747"/>
                  <a:pt x="10309" y="13747"/>
                </a:cubicBezTo>
                <a:close/>
                <a:moveTo>
                  <a:pt x="10309" y="20087"/>
                </a:moveTo>
                <a:lnTo>
                  <a:pt x="1964" y="20087"/>
                </a:lnTo>
                <a:lnTo>
                  <a:pt x="1964" y="14803"/>
                </a:lnTo>
                <a:lnTo>
                  <a:pt x="10309" y="14803"/>
                </a:lnTo>
                <a:cubicBezTo>
                  <a:pt x="10309" y="14803"/>
                  <a:pt x="10309" y="20087"/>
                  <a:pt x="10309" y="20087"/>
                </a:cubicBezTo>
                <a:close/>
                <a:moveTo>
                  <a:pt x="982" y="7406"/>
                </a:moveTo>
                <a:lnTo>
                  <a:pt x="982" y="5293"/>
                </a:lnTo>
                <a:lnTo>
                  <a:pt x="9266" y="5293"/>
                </a:lnTo>
                <a:cubicBezTo>
                  <a:pt x="8867" y="6095"/>
                  <a:pt x="8429" y="6803"/>
                  <a:pt x="8005" y="7406"/>
                </a:cubicBezTo>
                <a:cubicBezTo>
                  <a:pt x="8005" y="7406"/>
                  <a:pt x="982" y="7406"/>
                  <a:pt x="982" y="7406"/>
                </a:cubicBezTo>
                <a:close/>
                <a:moveTo>
                  <a:pt x="5606" y="1990"/>
                </a:moveTo>
                <a:cubicBezTo>
                  <a:pt x="6148" y="980"/>
                  <a:pt x="7540" y="751"/>
                  <a:pt x="8714" y="1481"/>
                </a:cubicBezTo>
                <a:cubicBezTo>
                  <a:pt x="9465" y="1948"/>
                  <a:pt x="9931" y="2692"/>
                  <a:pt x="10035" y="3433"/>
                </a:cubicBezTo>
                <a:cubicBezTo>
                  <a:pt x="9944" y="3708"/>
                  <a:pt x="9845" y="3975"/>
                  <a:pt x="9740" y="4236"/>
                </a:cubicBezTo>
                <a:lnTo>
                  <a:pt x="5830" y="4236"/>
                </a:lnTo>
                <a:cubicBezTo>
                  <a:pt x="5362" y="3523"/>
                  <a:pt x="5242" y="2668"/>
                  <a:pt x="5606" y="1990"/>
                </a:cubicBezTo>
                <a:moveTo>
                  <a:pt x="20618" y="4236"/>
                </a:moveTo>
                <a:lnTo>
                  <a:pt x="16874" y="4236"/>
                </a:lnTo>
                <a:cubicBezTo>
                  <a:pt x="17259" y="3325"/>
                  <a:pt x="17284" y="2310"/>
                  <a:pt x="16829" y="1461"/>
                </a:cubicBezTo>
                <a:cubicBezTo>
                  <a:pt x="16015" y="-54"/>
                  <a:pt x="14024" y="-456"/>
                  <a:pt x="12380" y="565"/>
                </a:cubicBezTo>
                <a:cubicBezTo>
                  <a:pt x="11747" y="959"/>
                  <a:pt x="11277" y="1511"/>
                  <a:pt x="10965" y="2122"/>
                </a:cubicBezTo>
                <a:cubicBezTo>
                  <a:pt x="10949" y="2115"/>
                  <a:pt x="10937" y="2103"/>
                  <a:pt x="10920" y="2098"/>
                </a:cubicBezTo>
                <a:cubicBezTo>
                  <a:pt x="10909" y="2095"/>
                  <a:pt x="10899" y="2097"/>
                  <a:pt x="10888" y="2095"/>
                </a:cubicBezTo>
                <a:cubicBezTo>
                  <a:pt x="10861" y="2089"/>
                  <a:pt x="10834" y="2089"/>
                  <a:pt x="10806" y="2088"/>
                </a:cubicBezTo>
                <a:cubicBezTo>
                  <a:pt x="10782" y="2089"/>
                  <a:pt x="10759" y="2089"/>
                  <a:pt x="10735" y="2093"/>
                </a:cubicBezTo>
                <a:cubicBezTo>
                  <a:pt x="10712" y="2096"/>
                  <a:pt x="10689" y="2090"/>
                  <a:pt x="10665" y="2098"/>
                </a:cubicBezTo>
                <a:cubicBezTo>
                  <a:pt x="10648" y="2103"/>
                  <a:pt x="10636" y="2115"/>
                  <a:pt x="10620" y="2122"/>
                </a:cubicBezTo>
                <a:cubicBezTo>
                  <a:pt x="10307" y="1511"/>
                  <a:pt x="9837" y="959"/>
                  <a:pt x="9205" y="566"/>
                </a:cubicBezTo>
                <a:cubicBezTo>
                  <a:pt x="7561" y="-456"/>
                  <a:pt x="5569" y="-54"/>
                  <a:pt x="4755" y="1461"/>
                </a:cubicBezTo>
                <a:cubicBezTo>
                  <a:pt x="4301" y="2310"/>
                  <a:pt x="4325" y="3325"/>
                  <a:pt x="4711" y="4236"/>
                </a:cubicBezTo>
                <a:lnTo>
                  <a:pt x="982" y="4236"/>
                </a:lnTo>
                <a:cubicBezTo>
                  <a:pt x="440" y="4236"/>
                  <a:pt x="0" y="4709"/>
                  <a:pt x="0" y="5293"/>
                </a:cubicBezTo>
                <a:lnTo>
                  <a:pt x="0" y="7406"/>
                </a:lnTo>
                <a:cubicBezTo>
                  <a:pt x="0" y="7990"/>
                  <a:pt x="440" y="8463"/>
                  <a:pt x="982" y="8463"/>
                </a:cubicBezTo>
                <a:lnTo>
                  <a:pt x="982" y="20087"/>
                </a:lnTo>
                <a:cubicBezTo>
                  <a:pt x="982" y="20671"/>
                  <a:pt x="1422" y="21144"/>
                  <a:pt x="1964" y="21144"/>
                </a:cubicBezTo>
                <a:lnTo>
                  <a:pt x="19636" y="21144"/>
                </a:lnTo>
                <a:cubicBezTo>
                  <a:pt x="20178" y="21144"/>
                  <a:pt x="20618" y="20671"/>
                  <a:pt x="20618" y="20087"/>
                </a:cubicBezTo>
                <a:lnTo>
                  <a:pt x="20618" y="8463"/>
                </a:lnTo>
                <a:cubicBezTo>
                  <a:pt x="21160" y="8463"/>
                  <a:pt x="21600" y="7990"/>
                  <a:pt x="21600" y="7406"/>
                </a:cubicBezTo>
                <a:lnTo>
                  <a:pt x="21600" y="5293"/>
                </a:lnTo>
                <a:cubicBezTo>
                  <a:pt x="21600" y="4709"/>
                  <a:pt x="21160" y="4236"/>
                  <a:pt x="20618" y="42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9" name="Shape 2621"/>
          <p:cNvSpPr/>
          <p:nvPr/>
        </p:nvSpPr>
        <p:spPr>
          <a:xfrm>
            <a:off x="9441578" y="3606763"/>
            <a:ext cx="279328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057"/>
                </a:moveTo>
                <a:cubicBezTo>
                  <a:pt x="5378" y="20057"/>
                  <a:pt x="982" y="13445"/>
                  <a:pt x="982" y="10800"/>
                </a:cubicBezTo>
                <a:cubicBezTo>
                  <a:pt x="982" y="8155"/>
                  <a:pt x="5378" y="1543"/>
                  <a:pt x="10800" y="1543"/>
                </a:cubicBezTo>
                <a:cubicBezTo>
                  <a:pt x="16223" y="1543"/>
                  <a:pt x="20618" y="8155"/>
                  <a:pt x="20618" y="10800"/>
                </a:cubicBezTo>
                <a:cubicBezTo>
                  <a:pt x="20618" y="13445"/>
                  <a:pt x="16223" y="20057"/>
                  <a:pt x="10800" y="20057"/>
                </a:cubicBezTo>
                <a:moveTo>
                  <a:pt x="10800" y="0"/>
                </a:moveTo>
                <a:cubicBezTo>
                  <a:pt x="4835" y="0"/>
                  <a:pt x="0" y="7714"/>
                  <a:pt x="0" y="10800"/>
                </a:cubicBezTo>
                <a:cubicBezTo>
                  <a:pt x="0" y="13886"/>
                  <a:pt x="4835" y="21600"/>
                  <a:pt x="10800" y="21600"/>
                </a:cubicBezTo>
                <a:cubicBezTo>
                  <a:pt x="16765" y="21600"/>
                  <a:pt x="21600" y="13886"/>
                  <a:pt x="21600" y="10800"/>
                </a:cubicBezTo>
                <a:cubicBezTo>
                  <a:pt x="21600" y="7714"/>
                  <a:pt x="16765" y="0"/>
                  <a:pt x="10800" y="0"/>
                </a:cubicBezTo>
                <a:moveTo>
                  <a:pt x="10800" y="16971"/>
                </a:moveTo>
                <a:cubicBezTo>
                  <a:pt x="8631" y="16971"/>
                  <a:pt x="6873" y="14209"/>
                  <a:pt x="6873" y="10800"/>
                </a:cubicBezTo>
                <a:cubicBezTo>
                  <a:pt x="6873" y="7392"/>
                  <a:pt x="8631" y="4629"/>
                  <a:pt x="10800" y="4629"/>
                </a:cubicBezTo>
                <a:cubicBezTo>
                  <a:pt x="12969" y="4629"/>
                  <a:pt x="14727" y="7392"/>
                  <a:pt x="14727" y="10800"/>
                </a:cubicBezTo>
                <a:cubicBezTo>
                  <a:pt x="14727" y="14209"/>
                  <a:pt x="12969" y="16971"/>
                  <a:pt x="10800" y="16971"/>
                </a:cubicBezTo>
                <a:moveTo>
                  <a:pt x="10800" y="3087"/>
                </a:moveTo>
                <a:cubicBezTo>
                  <a:pt x="8088" y="3087"/>
                  <a:pt x="5891" y="6540"/>
                  <a:pt x="5891" y="10800"/>
                </a:cubicBezTo>
                <a:cubicBezTo>
                  <a:pt x="5891" y="15061"/>
                  <a:pt x="8088" y="18514"/>
                  <a:pt x="10800" y="18514"/>
                </a:cubicBezTo>
                <a:cubicBezTo>
                  <a:pt x="13512" y="18514"/>
                  <a:pt x="15709" y="15061"/>
                  <a:pt x="15709" y="10800"/>
                </a:cubicBezTo>
                <a:cubicBezTo>
                  <a:pt x="15709" y="6540"/>
                  <a:pt x="13512" y="3087"/>
                  <a:pt x="10800" y="3087"/>
                </a:cubicBezTo>
                <a:moveTo>
                  <a:pt x="10800" y="8486"/>
                </a:moveTo>
                <a:cubicBezTo>
                  <a:pt x="9987" y="8486"/>
                  <a:pt x="9327" y="9523"/>
                  <a:pt x="9327" y="10800"/>
                </a:cubicBezTo>
                <a:cubicBezTo>
                  <a:pt x="9327" y="12078"/>
                  <a:pt x="9987" y="13114"/>
                  <a:pt x="10800" y="13114"/>
                </a:cubicBezTo>
                <a:cubicBezTo>
                  <a:pt x="11613" y="13114"/>
                  <a:pt x="12273" y="12078"/>
                  <a:pt x="12273" y="10800"/>
                </a:cubicBezTo>
                <a:cubicBezTo>
                  <a:pt x="12273" y="9523"/>
                  <a:pt x="11613" y="8486"/>
                  <a:pt x="10800" y="848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0" name="Shape 2622"/>
          <p:cNvSpPr/>
          <p:nvPr/>
        </p:nvSpPr>
        <p:spPr>
          <a:xfrm>
            <a:off x="9974839" y="35559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9" y="17044"/>
                </a:moveTo>
                <a:cubicBezTo>
                  <a:pt x="9428" y="17174"/>
                  <a:pt x="9252" y="17274"/>
                  <a:pt x="9050" y="17344"/>
                </a:cubicBezTo>
                <a:cubicBezTo>
                  <a:pt x="8849" y="17415"/>
                  <a:pt x="8636" y="17450"/>
                  <a:pt x="8413" y="17450"/>
                </a:cubicBezTo>
                <a:cubicBezTo>
                  <a:pt x="7887" y="17450"/>
                  <a:pt x="7488" y="17288"/>
                  <a:pt x="7214" y="16966"/>
                </a:cubicBezTo>
                <a:cubicBezTo>
                  <a:pt x="6941" y="16644"/>
                  <a:pt x="6797" y="16226"/>
                  <a:pt x="6782" y="15715"/>
                </a:cubicBezTo>
                <a:lnTo>
                  <a:pt x="5864" y="15715"/>
                </a:lnTo>
                <a:cubicBezTo>
                  <a:pt x="5857" y="16122"/>
                  <a:pt x="5913" y="16486"/>
                  <a:pt x="6032" y="16805"/>
                </a:cubicBezTo>
                <a:cubicBezTo>
                  <a:pt x="6151" y="17123"/>
                  <a:pt x="6321" y="17393"/>
                  <a:pt x="6545" y="17611"/>
                </a:cubicBezTo>
                <a:cubicBezTo>
                  <a:pt x="6767" y="17830"/>
                  <a:pt x="7038" y="17995"/>
                  <a:pt x="7355" y="18106"/>
                </a:cubicBezTo>
                <a:cubicBezTo>
                  <a:pt x="7671" y="18218"/>
                  <a:pt x="8024" y="18273"/>
                  <a:pt x="8413" y="18273"/>
                </a:cubicBezTo>
                <a:cubicBezTo>
                  <a:pt x="8773" y="18273"/>
                  <a:pt x="9113" y="18223"/>
                  <a:pt x="9434" y="18123"/>
                </a:cubicBezTo>
                <a:cubicBezTo>
                  <a:pt x="9754" y="18023"/>
                  <a:pt x="10033" y="17873"/>
                  <a:pt x="10271" y="17672"/>
                </a:cubicBezTo>
                <a:cubicBezTo>
                  <a:pt x="10509" y="17472"/>
                  <a:pt x="10697" y="17222"/>
                  <a:pt x="10837" y="16922"/>
                </a:cubicBezTo>
                <a:cubicBezTo>
                  <a:pt x="10978" y="16621"/>
                  <a:pt x="11048" y="16275"/>
                  <a:pt x="11048" y="15881"/>
                </a:cubicBezTo>
                <a:cubicBezTo>
                  <a:pt x="11048" y="15407"/>
                  <a:pt x="10935" y="14995"/>
                  <a:pt x="10708" y="14646"/>
                </a:cubicBezTo>
                <a:cubicBezTo>
                  <a:pt x="10481" y="14298"/>
                  <a:pt x="10134" y="14072"/>
                  <a:pt x="9666" y="13968"/>
                </a:cubicBezTo>
                <a:lnTo>
                  <a:pt x="9666" y="13946"/>
                </a:lnTo>
                <a:cubicBezTo>
                  <a:pt x="9968" y="13805"/>
                  <a:pt x="10220" y="13597"/>
                  <a:pt x="10422" y="13323"/>
                </a:cubicBezTo>
                <a:cubicBezTo>
                  <a:pt x="10624" y="13048"/>
                  <a:pt x="10724" y="12734"/>
                  <a:pt x="10724" y="12377"/>
                </a:cubicBezTo>
                <a:cubicBezTo>
                  <a:pt x="10724" y="12014"/>
                  <a:pt x="10665" y="11698"/>
                  <a:pt x="10546" y="11432"/>
                </a:cubicBezTo>
                <a:cubicBezTo>
                  <a:pt x="10427" y="11165"/>
                  <a:pt x="10263" y="10946"/>
                  <a:pt x="10055" y="10776"/>
                </a:cubicBezTo>
                <a:cubicBezTo>
                  <a:pt x="9846" y="10605"/>
                  <a:pt x="9599" y="10477"/>
                  <a:pt x="9315" y="10392"/>
                </a:cubicBezTo>
                <a:cubicBezTo>
                  <a:pt x="9030" y="10306"/>
                  <a:pt x="8722" y="10264"/>
                  <a:pt x="8391" y="10264"/>
                </a:cubicBezTo>
                <a:cubicBezTo>
                  <a:pt x="8010" y="10264"/>
                  <a:pt x="7673" y="10326"/>
                  <a:pt x="7382" y="10453"/>
                </a:cubicBezTo>
                <a:cubicBezTo>
                  <a:pt x="7090" y="10579"/>
                  <a:pt x="6847" y="10753"/>
                  <a:pt x="6653" y="10976"/>
                </a:cubicBezTo>
                <a:cubicBezTo>
                  <a:pt x="6459" y="11198"/>
                  <a:pt x="6309" y="11466"/>
                  <a:pt x="6204" y="11777"/>
                </a:cubicBezTo>
                <a:cubicBezTo>
                  <a:pt x="6100" y="12088"/>
                  <a:pt x="6040" y="12433"/>
                  <a:pt x="6026" y="12811"/>
                </a:cubicBezTo>
                <a:lnTo>
                  <a:pt x="6944" y="12811"/>
                </a:lnTo>
                <a:cubicBezTo>
                  <a:pt x="6944" y="12581"/>
                  <a:pt x="6972" y="12363"/>
                  <a:pt x="7031" y="12155"/>
                </a:cubicBezTo>
                <a:cubicBezTo>
                  <a:pt x="7088" y="11947"/>
                  <a:pt x="7177" y="11766"/>
                  <a:pt x="7296" y="11610"/>
                </a:cubicBezTo>
                <a:cubicBezTo>
                  <a:pt x="7414" y="11454"/>
                  <a:pt x="7565" y="11330"/>
                  <a:pt x="7749" y="11237"/>
                </a:cubicBezTo>
                <a:cubicBezTo>
                  <a:pt x="7932" y="11144"/>
                  <a:pt x="8147" y="11098"/>
                  <a:pt x="8391" y="11098"/>
                </a:cubicBezTo>
                <a:cubicBezTo>
                  <a:pt x="8780" y="11098"/>
                  <a:pt x="9104" y="11204"/>
                  <a:pt x="9364" y="11415"/>
                </a:cubicBezTo>
                <a:cubicBezTo>
                  <a:pt x="9623" y="11627"/>
                  <a:pt x="9752" y="11943"/>
                  <a:pt x="9752" y="12366"/>
                </a:cubicBezTo>
                <a:cubicBezTo>
                  <a:pt x="9752" y="12574"/>
                  <a:pt x="9713" y="12759"/>
                  <a:pt x="9634" y="12922"/>
                </a:cubicBezTo>
                <a:cubicBezTo>
                  <a:pt x="9554" y="13086"/>
                  <a:pt x="9448" y="13221"/>
                  <a:pt x="9315" y="13329"/>
                </a:cubicBezTo>
                <a:cubicBezTo>
                  <a:pt x="9182" y="13436"/>
                  <a:pt x="9027" y="13517"/>
                  <a:pt x="8851" y="13574"/>
                </a:cubicBezTo>
                <a:cubicBezTo>
                  <a:pt x="8674" y="13629"/>
                  <a:pt x="8488" y="13657"/>
                  <a:pt x="8294" y="13657"/>
                </a:cubicBezTo>
                <a:lnTo>
                  <a:pt x="7992" y="13657"/>
                </a:lnTo>
                <a:cubicBezTo>
                  <a:pt x="7963" y="13657"/>
                  <a:pt x="7930" y="13653"/>
                  <a:pt x="7895" y="13645"/>
                </a:cubicBezTo>
                <a:lnTo>
                  <a:pt x="7895" y="14447"/>
                </a:lnTo>
                <a:cubicBezTo>
                  <a:pt x="8067" y="14424"/>
                  <a:pt x="8251" y="14413"/>
                  <a:pt x="8445" y="14413"/>
                </a:cubicBezTo>
                <a:cubicBezTo>
                  <a:pt x="8676" y="14413"/>
                  <a:pt x="8890" y="14444"/>
                  <a:pt x="9088" y="14507"/>
                </a:cubicBezTo>
                <a:cubicBezTo>
                  <a:pt x="9286" y="14571"/>
                  <a:pt x="9457" y="14667"/>
                  <a:pt x="9601" y="14797"/>
                </a:cubicBezTo>
                <a:cubicBezTo>
                  <a:pt x="9745" y="14927"/>
                  <a:pt x="9860" y="15086"/>
                  <a:pt x="9947" y="15275"/>
                </a:cubicBezTo>
                <a:cubicBezTo>
                  <a:pt x="10033" y="15464"/>
                  <a:pt x="10076" y="15682"/>
                  <a:pt x="10076" y="15926"/>
                </a:cubicBezTo>
                <a:cubicBezTo>
                  <a:pt x="10076" y="16163"/>
                  <a:pt x="10031" y="16377"/>
                  <a:pt x="9941" y="16565"/>
                </a:cubicBezTo>
                <a:cubicBezTo>
                  <a:pt x="9851" y="16754"/>
                  <a:pt x="9731" y="16914"/>
                  <a:pt x="9579" y="17044"/>
                </a:cubicBezTo>
                <a:moveTo>
                  <a:pt x="14257" y="18151"/>
                </a:moveTo>
                <a:lnTo>
                  <a:pt x="15175" y="18151"/>
                </a:lnTo>
                <a:lnTo>
                  <a:pt x="15175" y="10264"/>
                </a:lnTo>
                <a:lnTo>
                  <a:pt x="14473" y="10264"/>
                </a:lnTo>
                <a:cubicBezTo>
                  <a:pt x="14422" y="10561"/>
                  <a:pt x="14329" y="10805"/>
                  <a:pt x="14192" y="10998"/>
                </a:cubicBezTo>
                <a:cubicBezTo>
                  <a:pt x="14055" y="11191"/>
                  <a:pt x="13888" y="11343"/>
                  <a:pt x="13690" y="11454"/>
                </a:cubicBezTo>
                <a:cubicBezTo>
                  <a:pt x="13492" y="11565"/>
                  <a:pt x="13271" y="11641"/>
                  <a:pt x="13026" y="11682"/>
                </a:cubicBezTo>
                <a:cubicBezTo>
                  <a:pt x="12781" y="11723"/>
                  <a:pt x="12529" y="11743"/>
                  <a:pt x="12270" y="11743"/>
                </a:cubicBezTo>
                <a:lnTo>
                  <a:pt x="12270" y="12499"/>
                </a:lnTo>
                <a:lnTo>
                  <a:pt x="14257" y="12499"/>
                </a:lnTo>
                <a:cubicBezTo>
                  <a:pt x="14257" y="12499"/>
                  <a:pt x="14257" y="18151"/>
                  <a:pt x="14257" y="1815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1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9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1" name="Shape 2623"/>
          <p:cNvSpPr/>
          <p:nvPr/>
        </p:nvSpPr>
        <p:spPr>
          <a:xfrm>
            <a:off x="10508100" y="35559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3255"/>
                </a:moveTo>
                <a:lnTo>
                  <a:pt x="5400" y="13255"/>
                </a:lnTo>
                <a:lnTo>
                  <a:pt x="5400" y="15218"/>
                </a:lnTo>
                <a:lnTo>
                  <a:pt x="7364" y="15218"/>
                </a:lnTo>
                <a:cubicBezTo>
                  <a:pt x="7364" y="15218"/>
                  <a:pt x="7364" y="13255"/>
                  <a:pt x="7364" y="13255"/>
                </a:cubicBezTo>
                <a:close/>
                <a:moveTo>
                  <a:pt x="7364" y="16691"/>
                </a:moveTo>
                <a:lnTo>
                  <a:pt x="5400" y="16691"/>
                </a:lnTo>
                <a:lnTo>
                  <a:pt x="5400" y="18655"/>
                </a:lnTo>
                <a:lnTo>
                  <a:pt x="7364" y="18655"/>
                </a:lnTo>
                <a:cubicBezTo>
                  <a:pt x="7364" y="18655"/>
                  <a:pt x="7364" y="16691"/>
                  <a:pt x="7364" y="16691"/>
                </a:cubicBezTo>
                <a:close/>
                <a:moveTo>
                  <a:pt x="7364" y="9818"/>
                </a:moveTo>
                <a:lnTo>
                  <a:pt x="5400" y="9818"/>
                </a:lnTo>
                <a:lnTo>
                  <a:pt x="5400" y="11782"/>
                </a:lnTo>
                <a:lnTo>
                  <a:pt x="7364" y="11782"/>
                </a:lnTo>
                <a:cubicBezTo>
                  <a:pt x="7364" y="11782"/>
                  <a:pt x="7364" y="9818"/>
                  <a:pt x="7364" y="9818"/>
                </a:cubicBezTo>
                <a:close/>
                <a:moveTo>
                  <a:pt x="4418" y="16691"/>
                </a:moveTo>
                <a:lnTo>
                  <a:pt x="2455" y="16691"/>
                </a:lnTo>
                <a:lnTo>
                  <a:pt x="2455" y="18655"/>
                </a:lnTo>
                <a:lnTo>
                  <a:pt x="4418" y="18655"/>
                </a:lnTo>
                <a:cubicBezTo>
                  <a:pt x="4418" y="18655"/>
                  <a:pt x="4418" y="16691"/>
                  <a:pt x="4418" y="1669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2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8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4418" y="9818"/>
                </a:moveTo>
                <a:lnTo>
                  <a:pt x="2455" y="9818"/>
                </a:lnTo>
                <a:lnTo>
                  <a:pt x="2455" y="11782"/>
                </a:lnTo>
                <a:lnTo>
                  <a:pt x="4418" y="11782"/>
                </a:lnTo>
                <a:cubicBezTo>
                  <a:pt x="4418" y="11782"/>
                  <a:pt x="4418" y="9818"/>
                  <a:pt x="4418" y="9818"/>
                </a:cubicBezTo>
                <a:close/>
                <a:moveTo>
                  <a:pt x="4418" y="13255"/>
                </a:moveTo>
                <a:lnTo>
                  <a:pt x="2455" y="13255"/>
                </a:lnTo>
                <a:lnTo>
                  <a:pt x="2455" y="15218"/>
                </a:lnTo>
                <a:lnTo>
                  <a:pt x="4418" y="15218"/>
                </a:lnTo>
                <a:cubicBezTo>
                  <a:pt x="4418" y="15218"/>
                  <a:pt x="4418" y="13255"/>
                  <a:pt x="4418" y="13255"/>
                </a:cubicBezTo>
                <a:close/>
                <a:moveTo>
                  <a:pt x="10309" y="16691"/>
                </a:moveTo>
                <a:lnTo>
                  <a:pt x="8345" y="16691"/>
                </a:lnTo>
                <a:lnTo>
                  <a:pt x="8345" y="18655"/>
                </a:lnTo>
                <a:lnTo>
                  <a:pt x="10309" y="18655"/>
                </a:lnTo>
                <a:cubicBezTo>
                  <a:pt x="10309" y="18655"/>
                  <a:pt x="10309" y="16691"/>
                  <a:pt x="10309" y="16691"/>
                </a:cubicBezTo>
                <a:close/>
                <a:moveTo>
                  <a:pt x="10309" y="9818"/>
                </a:moveTo>
                <a:lnTo>
                  <a:pt x="8345" y="9818"/>
                </a:lnTo>
                <a:lnTo>
                  <a:pt x="8345" y="11782"/>
                </a:lnTo>
                <a:lnTo>
                  <a:pt x="10309" y="11782"/>
                </a:lnTo>
                <a:cubicBezTo>
                  <a:pt x="10309" y="11782"/>
                  <a:pt x="10309" y="9818"/>
                  <a:pt x="10309" y="9818"/>
                </a:cubicBezTo>
                <a:close/>
                <a:moveTo>
                  <a:pt x="10309" y="13255"/>
                </a:moveTo>
                <a:lnTo>
                  <a:pt x="8345" y="13255"/>
                </a:lnTo>
                <a:lnTo>
                  <a:pt x="8345" y="15218"/>
                </a:lnTo>
                <a:lnTo>
                  <a:pt x="10309" y="15218"/>
                </a:lnTo>
                <a:cubicBezTo>
                  <a:pt x="10309" y="15218"/>
                  <a:pt x="10309" y="13255"/>
                  <a:pt x="10309" y="13255"/>
                </a:cubicBezTo>
                <a:close/>
                <a:moveTo>
                  <a:pt x="19145" y="13255"/>
                </a:moveTo>
                <a:lnTo>
                  <a:pt x="17182" y="13255"/>
                </a:lnTo>
                <a:lnTo>
                  <a:pt x="17182" y="15218"/>
                </a:lnTo>
                <a:lnTo>
                  <a:pt x="19145" y="15218"/>
                </a:lnTo>
                <a:cubicBezTo>
                  <a:pt x="19145" y="15218"/>
                  <a:pt x="19145" y="13255"/>
                  <a:pt x="19145" y="13255"/>
                </a:cubicBezTo>
                <a:close/>
                <a:moveTo>
                  <a:pt x="16200" y="13255"/>
                </a:moveTo>
                <a:lnTo>
                  <a:pt x="14236" y="13255"/>
                </a:lnTo>
                <a:lnTo>
                  <a:pt x="14236" y="15218"/>
                </a:lnTo>
                <a:lnTo>
                  <a:pt x="16200" y="15218"/>
                </a:lnTo>
                <a:cubicBezTo>
                  <a:pt x="16200" y="15218"/>
                  <a:pt x="16200" y="13255"/>
                  <a:pt x="16200" y="13255"/>
                </a:cubicBezTo>
                <a:close/>
                <a:moveTo>
                  <a:pt x="19145" y="9818"/>
                </a:moveTo>
                <a:lnTo>
                  <a:pt x="17182" y="9818"/>
                </a:lnTo>
                <a:lnTo>
                  <a:pt x="17182" y="11782"/>
                </a:lnTo>
                <a:lnTo>
                  <a:pt x="19145" y="11782"/>
                </a:lnTo>
                <a:cubicBezTo>
                  <a:pt x="19145" y="11782"/>
                  <a:pt x="19145" y="9818"/>
                  <a:pt x="19145" y="9818"/>
                </a:cubicBezTo>
                <a:close/>
                <a:moveTo>
                  <a:pt x="16200" y="9818"/>
                </a:moveTo>
                <a:lnTo>
                  <a:pt x="14236" y="9818"/>
                </a:lnTo>
                <a:lnTo>
                  <a:pt x="14236" y="11782"/>
                </a:lnTo>
                <a:lnTo>
                  <a:pt x="16200" y="11782"/>
                </a:lnTo>
                <a:cubicBezTo>
                  <a:pt x="16200" y="11782"/>
                  <a:pt x="16200" y="9818"/>
                  <a:pt x="16200" y="9818"/>
                </a:cubicBezTo>
                <a:close/>
                <a:moveTo>
                  <a:pt x="13255" y="16691"/>
                </a:moveTo>
                <a:lnTo>
                  <a:pt x="11291" y="16691"/>
                </a:lnTo>
                <a:lnTo>
                  <a:pt x="11291" y="18655"/>
                </a:lnTo>
                <a:lnTo>
                  <a:pt x="13255" y="18655"/>
                </a:lnTo>
                <a:cubicBezTo>
                  <a:pt x="13255" y="18655"/>
                  <a:pt x="13255" y="16691"/>
                  <a:pt x="13255" y="16691"/>
                </a:cubicBezTo>
                <a:close/>
                <a:moveTo>
                  <a:pt x="13255" y="9818"/>
                </a:moveTo>
                <a:lnTo>
                  <a:pt x="11291" y="9818"/>
                </a:lnTo>
                <a:lnTo>
                  <a:pt x="11291" y="11782"/>
                </a:lnTo>
                <a:lnTo>
                  <a:pt x="13255" y="11782"/>
                </a:lnTo>
                <a:cubicBezTo>
                  <a:pt x="13255" y="11782"/>
                  <a:pt x="13255" y="9818"/>
                  <a:pt x="13255" y="9818"/>
                </a:cubicBezTo>
                <a:close/>
                <a:moveTo>
                  <a:pt x="13255" y="13255"/>
                </a:moveTo>
                <a:lnTo>
                  <a:pt x="11291" y="13255"/>
                </a:lnTo>
                <a:lnTo>
                  <a:pt x="11291" y="15218"/>
                </a:lnTo>
                <a:lnTo>
                  <a:pt x="13255" y="15218"/>
                </a:lnTo>
                <a:cubicBezTo>
                  <a:pt x="13255" y="15218"/>
                  <a:pt x="13255" y="13255"/>
                  <a:pt x="13255" y="1325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2" name="Shape 2624"/>
          <p:cNvSpPr/>
          <p:nvPr/>
        </p:nvSpPr>
        <p:spPr>
          <a:xfrm>
            <a:off x="11041361" y="35559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3" name="Shape 2625"/>
          <p:cNvSpPr/>
          <p:nvPr/>
        </p:nvSpPr>
        <p:spPr>
          <a:xfrm>
            <a:off x="6242012" y="4114631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949"/>
                  <a:pt x="1025" y="18796"/>
                  <a:pt x="1048" y="18734"/>
                </a:cubicBezTo>
                <a:cubicBezTo>
                  <a:pt x="1065" y="18712"/>
                  <a:pt x="1048" y="18729"/>
                  <a:pt x="1078" y="18673"/>
                </a:cubicBezTo>
                <a:lnTo>
                  <a:pt x="9914" y="1873"/>
                </a:lnTo>
                <a:cubicBezTo>
                  <a:pt x="9930" y="1843"/>
                  <a:pt x="9944" y="1813"/>
                  <a:pt x="9957" y="1783"/>
                </a:cubicBezTo>
                <a:cubicBezTo>
                  <a:pt x="9960" y="1778"/>
                  <a:pt x="10234" y="1200"/>
                  <a:pt x="10800" y="1200"/>
                </a:cubicBezTo>
                <a:cubicBezTo>
                  <a:pt x="11366" y="1200"/>
                  <a:pt x="11588" y="1654"/>
                  <a:pt x="11617" y="1719"/>
                </a:cubicBezTo>
                <a:cubicBezTo>
                  <a:pt x="11641" y="1792"/>
                  <a:pt x="11650" y="1806"/>
                  <a:pt x="11686" y="1873"/>
                </a:cubicBezTo>
                <a:lnTo>
                  <a:pt x="20522" y="18673"/>
                </a:lnTo>
                <a:cubicBezTo>
                  <a:pt x="20535" y="18697"/>
                  <a:pt x="20548" y="18720"/>
                  <a:pt x="20562" y="18744"/>
                </a:cubicBezTo>
                <a:cubicBezTo>
                  <a:pt x="20576" y="18785"/>
                  <a:pt x="20618" y="18928"/>
                  <a:pt x="20618" y="19200"/>
                </a:cubicBezTo>
                <a:cubicBezTo>
                  <a:pt x="20618" y="19862"/>
                  <a:pt x="20177" y="20400"/>
                  <a:pt x="19636" y="20400"/>
                </a:cubicBezTo>
                <a:moveTo>
                  <a:pt x="21348" y="18023"/>
                </a:moveTo>
                <a:lnTo>
                  <a:pt x="12511" y="1223"/>
                </a:lnTo>
                <a:cubicBezTo>
                  <a:pt x="12511" y="1223"/>
                  <a:pt x="12058" y="0"/>
                  <a:pt x="10800" y="0"/>
                </a:cubicBezTo>
                <a:cubicBezTo>
                  <a:pt x="9616" y="0"/>
                  <a:pt x="9089" y="1223"/>
                  <a:pt x="9089" y="1223"/>
                </a:cubicBezTo>
                <a:lnTo>
                  <a:pt x="252" y="18023"/>
                </a:lnTo>
                <a:cubicBezTo>
                  <a:pt x="252" y="18023"/>
                  <a:pt x="0" y="18421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8362"/>
                  <a:pt x="21348" y="18023"/>
                  <a:pt x="21348" y="18023"/>
                </a:cubicBezTo>
                <a:moveTo>
                  <a:pt x="10800" y="15600"/>
                </a:moveTo>
                <a:cubicBezTo>
                  <a:pt x="10258" y="15600"/>
                  <a:pt x="9818" y="16138"/>
                  <a:pt x="9818" y="16800"/>
                </a:cubicBezTo>
                <a:cubicBezTo>
                  <a:pt x="9818" y="17462"/>
                  <a:pt x="10258" y="18000"/>
                  <a:pt x="10800" y="18000"/>
                </a:cubicBezTo>
                <a:cubicBezTo>
                  <a:pt x="11342" y="18000"/>
                  <a:pt x="11782" y="17462"/>
                  <a:pt x="11782" y="16800"/>
                </a:cubicBezTo>
                <a:cubicBezTo>
                  <a:pt x="11782" y="16138"/>
                  <a:pt x="11342" y="15600"/>
                  <a:pt x="10800" y="15600"/>
                </a:cubicBezTo>
                <a:moveTo>
                  <a:pt x="10800" y="6000"/>
                </a:moveTo>
                <a:cubicBezTo>
                  <a:pt x="10258" y="6000"/>
                  <a:pt x="9818" y="6538"/>
                  <a:pt x="9818" y="7200"/>
                </a:cubicBezTo>
                <a:lnTo>
                  <a:pt x="10309" y="13800"/>
                </a:lnTo>
                <a:cubicBezTo>
                  <a:pt x="10309" y="14132"/>
                  <a:pt x="10529" y="14400"/>
                  <a:pt x="10800" y="14400"/>
                </a:cubicBezTo>
                <a:cubicBezTo>
                  <a:pt x="11071" y="14400"/>
                  <a:pt x="11291" y="14132"/>
                  <a:pt x="11291" y="13800"/>
                </a:cubicBezTo>
                <a:lnTo>
                  <a:pt x="11782" y="7200"/>
                </a:lnTo>
                <a:cubicBezTo>
                  <a:pt x="11782" y="6538"/>
                  <a:pt x="11342" y="6000"/>
                  <a:pt x="10800" y="60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4" name="Shape 2626"/>
          <p:cNvSpPr/>
          <p:nvPr/>
        </p:nvSpPr>
        <p:spPr>
          <a:xfrm>
            <a:off x="6800666" y="4089238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22" y="18655"/>
                </a:moveTo>
                <a:cubicBezTo>
                  <a:pt x="7553" y="18644"/>
                  <a:pt x="7811" y="18417"/>
                  <a:pt x="7799" y="18146"/>
                </a:cubicBezTo>
                <a:lnTo>
                  <a:pt x="6916" y="6377"/>
                </a:lnTo>
                <a:cubicBezTo>
                  <a:pt x="6904" y="6106"/>
                  <a:pt x="6626" y="5895"/>
                  <a:pt x="6295" y="5904"/>
                </a:cubicBezTo>
                <a:cubicBezTo>
                  <a:pt x="5963" y="5915"/>
                  <a:pt x="5705" y="6142"/>
                  <a:pt x="5717" y="6413"/>
                </a:cubicBezTo>
                <a:lnTo>
                  <a:pt x="6601" y="18182"/>
                </a:lnTo>
                <a:cubicBezTo>
                  <a:pt x="6613" y="18453"/>
                  <a:pt x="6891" y="18664"/>
                  <a:pt x="7222" y="18655"/>
                </a:cubicBezTo>
                <a:moveTo>
                  <a:pt x="17400" y="19636"/>
                </a:moveTo>
                <a:cubicBezTo>
                  <a:pt x="17319" y="20154"/>
                  <a:pt x="16862" y="20618"/>
                  <a:pt x="16200" y="20618"/>
                </a:cubicBezTo>
                <a:lnTo>
                  <a:pt x="5400" y="20618"/>
                </a:lnTo>
                <a:cubicBezTo>
                  <a:pt x="4737" y="20618"/>
                  <a:pt x="4291" y="20160"/>
                  <a:pt x="4200" y="19636"/>
                </a:cubicBezTo>
                <a:lnTo>
                  <a:pt x="3000" y="3927"/>
                </a:lnTo>
                <a:lnTo>
                  <a:pt x="18600" y="3927"/>
                </a:lnTo>
                <a:cubicBezTo>
                  <a:pt x="18600" y="3927"/>
                  <a:pt x="17400" y="19636"/>
                  <a:pt x="17400" y="19636"/>
                </a:cubicBezTo>
                <a:close/>
                <a:moveTo>
                  <a:pt x="7800" y="983"/>
                </a:moveTo>
                <a:lnTo>
                  <a:pt x="13800" y="983"/>
                </a:lnTo>
                <a:lnTo>
                  <a:pt x="13800" y="2945"/>
                </a:lnTo>
                <a:lnTo>
                  <a:pt x="7800" y="2945"/>
                </a:lnTo>
                <a:cubicBezTo>
                  <a:pt x="7800" y="2945"/>
                  <a:pt x="7800" y="983"/>
                  <a:pt x="7800" y="983"/>
                </a:cubicBezTo>
                <a:close/>
                <a:moveTo>
                  <a:pt x="21000" y="2945"/>
                </a:moveTo>
                <a:lnTo>
                  <a:pt x="15000" y="2945"/>
                </a:lnTo>
                <a:lnTo>
                  <a:pt x="15000" y="983"/>
                </a:lnTo>
                <a:cubicBezTo>
                  <a:pt x="15000" y="440"/>
                  <a:pt x="14462" y="0"/>
                  <a:pt x="13800" y="0"/>
                </a:cubicBezTo>
                <a:lnTo>
                  <a:pt x="7800" y="0"/>
                </a:lnTo>
                <a:cubicBezTo>
                  <a:pt x="7137" y="0"/>
                  <a:pt x="6600" y="440"/>
                  <a:pt x="6600" y="983"/>
                </a:cubicBezTo>
                <a:lnTo>
                  <a:pt x="6600" y="2945"/>
                </a:lnTo>
                <a:lnTo>
                  <a:pt x="600" y="2945"/>
                </a:lnTo>
                <a:cubicBezTo>
                  <a:pt x="269" y="2945"/>
                  <a:pt x="0" y="3166"/>
                  <a:pt x="0" y="3437"/>
                </a:cubicBezTo>
                <a:cubicBezTo>
                  <a:pt x="0" y="3708"/>
                  <a:pt x="269" y="3927"/>
                  <a:pt x="600" y="3927"/>
                </a:cubicBezTo>
                <a:lnTo>
                  <a:pt x="1800" y="3927"/>
                </a:lnTo>
                <a:lnTo>
                  <a:pt x="3000" y="19636"/>
                </a:lnTo>
                <a:cubicBezTo>
                  <a:pt x="3193" y="20711"/>
                  <a:pt x="4075" y="21600"/>
                  <a:pt x="5400" y="21600"/>
                </a:cubicBezTo>
                <a:lnTo>
                  <a:pt x="16200" y="21600"/>
                </a:lnTo>
                <a:cubicBezTo>
                  <a:pt x="17525" y="21600"/>
                  <a:pt x="18374" y="20700"/>
                  <a:pt x="18600" y="19636"/>
                </a:cubicBezTo>
                <a:lnTo>
                  <a:pt x="19800" y="3927"/>
                </a:lnTo>
                <a:lnTo>
                  <a:pt x="21000" y="3927"/>
                </a:lnTo>
                <a:cubicBezTo>
                  <a:pt x="21331" y="3927"/>
                  <a:pt x="21600" y="3708"/>
                  <a:pt x="21600" y="3437"/>
                </a:cubicBezTo>
                <a:cubicBezTo>
                  <a:pt x="21600" y="3166"/>
                  <a:pt x="21331" y="2945"/>
                  <a:pt x="21000" y="2945"/>
                </a:cubicBezTo>
                <a:moveTo>
                  <a:pt x="14380" y="18654"/>
                </a:moveTo>
                <a:cubicBezTo>
                  <a:pt x="14711" y="18664"/>
                  <a:pt x="14989" y="18452"/>
                  <a:pt x="15001" y="18181"/>
                </a:cubicBezTo>
                <a:lnTo>
                  <a:pt x="15871" y="6413"/>
                </a:lnTo>
                <a:cubicBezTo>
                  <a:pt x="15883" y="6142"/>
                  <a:pt x="15625" y="5914"/>
                  <a:pt x="15294" y="5904"/>
                </a:cubicBezTo>
                <a:cubicBezTo>
                  <a:pt x="14962" y="5895"/>
                  <a:pt x="14684" y="6106"/>
                  <a:pt x="14672" y="6377"/>
                </a:cubicBezTo>
                <a:lnTo>
                  <a:pt x="13802" y="18146"/>
                </a:lnTo>
                <a:cubicBezTo>
                  <a:pt x="13790" y="18417"/>
                  <a:pt x="14049" y="18644"/>
                  <a:pt x="14380" y="18654"/>
                </a:cubicBezTo>
                <a:moveTo>
                  <a:pt x="10800" y="18655"/>
                </a:moveTo>
                <a:cubicBezTo>
                  <a:pt x="11131" y="18655"/>
                  <a:pt x="11400" y="18435"/>
                  <a:pt x="11400" y="18164"/>
                </a:cubicBezTo>
                <a:lnTo>
                  <a:pt x="11400" y="6382"/>
                </a:lnTo>
                <a:cubicBezTo>
                  <a:pt x="11400" y="6110"/>
                  <a:pt x="11131" y="5891"/>
                  <a:pt x="10800" y="5891"/>
                </a:cubicBezTo>
                <a:cubicBezTo>
                  <a:pt x="10469" y="5891"/>
                  <a:pt x="10200" y="6110"/>
                  <a:pt x="10200" y="6382"/>
                </a:cubicBezTo>
                <a:lnTo>
                  <a:pt x="10200" y="18164"/>
                </a:lnTo>
                <a:cubicBezTo>
                  <a:pt x="10200" y="18435"/>
                  <a:pt x="10469" y="18655"/>
                  <a:pt x="10800" y="186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5" name="Shape 2627"/>
          <p:cNvSpPr/>
          <p:nvPr/>
        </p:nvSpPr>
        <p:spPr>
          <a:xfrm>
            <a:off x="7352972" y="4089238"/>
            <a:ext cx="19045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20" y="19636"/>
                </a:moveTo>
                <a:cubicBezTo>
                  <a:pt x="18623" y="20154"/>
                  <a:pt x="18075" y="20618"/>
                  <a:pt x="17280" y="20618"/>
                </a:cubicBezTo>
                <a:lnTo>
                  <a:pt x="4320" y="20618"/>
                </a:lnTo>
                <a:cubicBezTo>
                  <a:pt x="3525" y="20618"/>
                  <a:pt x="2989" y="20160"/>
                  <a:pt x="2880" y="19636"/>
                </a:cubicBezTo>
                <a:lnTo>
                  <a:pt x="1483" y="3927"/>
                </a:lnTo>
                <a:lnTo>
                  <a:pt x="20117" y="3927"/>
                </a:lnTo>
                <a:cubicBezTo>
                  <a:pt x="20117" y="3927"/>
                  <a:pt x="18720" y="19636"/>
                  <a:pt x="18720" y="19636"/>
                </a:cubicBezTo>
                <a:close/>
                <a:moveTo>
                  <a:pt x="4529" y="2227"/>
                </a:moveTo>
                <a:cubicBezTo>
                  <a:pt x="4971" y="2122"/>
                  <a:pt x="5311" y="1878"/>
                  <a:pt x="5440" y="1571"/>
                </a:cubicBezTo>
                <a:cubicBezTo>
                  <a:pt x="5563" y="1278"/>
                  <a:pt x="6084" y="982"/>
                  <a:pt x="6840" y="982"/>
                </a:cubicBezTo>
                <a:cubicBezTo>
                  <a:pt x="7596" y="982"/>
                  <a:pt x="8117" y="1094"/>
                  <a:pt x="8240" y="1387"/>
                </a:cubicBezTo>
                <a:cubicBezTo>
                  <a:pt x="8286" y="1495"/>
                  <a:pt x="8358" y="1598"/>
                  <a:pt x="8454" y="1688"/>
                </a:cubicBezTo>
                <a:cubicBezTo>
                  <a:pt x="8957" y="2167"/>
                  <a:pt x="9732" y="2442"/>
                  <a:pt x="10577" y="2442"/>
                </a:cubicBezTo>
                <a:cubicBezTo>
                  <a:pt x="11235" y="2442"/>
                  <a:pt x="11854" y="2268"/>
                  <a:pt x="12300" y="1947"/>
                </a:cubicBezTo>
                <a:cubicBezTo>
                  <a:pt x="12697" y="1647"/>
                  <a:pt x="13446" y="1473"/>
                  <a:pt x="14760" y="1473"/>
                </a:cubicBezTo>
                <a:cubicBezTo>
                  <a:pt x="16059" y="1473"/>
                  <a:pt x="16752" y="1940"/>
                  <a:pt x="16920" y="2209"/>
                </a:cubicBezTo>
                <a:cubicBezTo>
                  <a:pt x="17107" y="2509"/>
                  <a:pt x="17391" y="2750"/>
                  <a:pt x="17688" y="2945"/>
                </a:cubicBezTo>
                <a:lnTo>
                  <a:pt x="2830" y="2945"/>
                </a:lnTo>
                <a:cubicBezTo>
                  <a:pt x="3170" y="2668"/>
                  <a:pt x="3770" y="2408"/>
                  <a:pt x="4529" y="2227"/>
                </a:cubicBezTo>
                <a:moveTo>
                  <a:pt x="20880" y="2945"/>
                </a:moveTo>
                <a:lnTo>
                  <a:pt x="19676" y="2945"/>
                </a:lnTo>
                <a:cubicBezTo>
                  <a:pt x="19217" y="2693"/>
                  <a:pt x="18780" y="2403"/>
                  <a:pt x="18405" y="1964"/>
                </a:cubicBezTo>
                <a:cubicBezTo>
                  <a:pt x="17787" y="1241"/>
                  <a:pt x="16749" y="491"/>
                  <a:pt x="14760" y="491"/>
                </a:cubicBezTo>
                <a:cubicBezTo>
                  <a:pt x="13012" y="491"/>
                  <a:pt x="11880" y="798"/>
                  <a:pt x="11231" y="1289"/>
                </a:cubicBezTo>
                <a:cubicBezTo>
                  <a:pt x="11081" y="1397"/>
                  <a:pt x="10839" y="1461"/>
                  <a:pt x="10577" y="1461"/>
                </a:cubicBezTo>
                <a:cubicBezTo>
                  <a:pt x="10245" y="1461"/>
                  <a:pt x="9879" y="1359"/>
                  <a:pt x="9624" y="1116"/>
                </a:cubicBezTo>
                <a:cubicBezTo>
                  <a:pt x="9310" y="370"/>
                  <a:pt x="8188" y="0"/>
                  <a:pt x="6840" y="0"/>
                </a:cubicBezTo>
                <a:cubicBezTo>
                  <a:pt x="5492" y="0"/>
                  <a:pt x="4370" y="554"/>
                  <a:pt x="4056" y="1300"/>
                </a:cubicBezTo>
                <a:cubicBezTo>
                  <a:pt x="2613" y="1643"/>
                  <a:pt x="1555" y="2238"/>
                  <a:pt x="1211" y="2945"/>
                </a:cubicBezTo>
                <a:lnTo>
                  <a:pt x="720" y="2945"/>
                </a:lnTo>
                <a:cubicBezTo>
                  <a:pt x="323" y="2945"/>
                  <a:pt x="0" y="3165"/>
                  <a:pt x="0" y="3436"/>
                </a:cubicBezTo>
                <a:lnTo>
                  <a:pt x="0" y="3437"/>
                </a:lnTo>
                <a:lnTo>
                  <a:pt x="1440" y="19636"/>
                </a:lnTo>
                <a:cubicBezTo>
                  <a:pt x="1672" y="20711"/>
                  <a:pt x="2730" y="21600"/>
                  <a:pt x="4320" y="21600"/>
                </a:cubicBezTo>
                <a:lnTo>
                  <a:pt x="17280" y="21600"/>
                </a:lnTo>
                <a:cubicBezTo>
                  <a:pt x="18870" y="21600"/>
                  <a:pt x="19890" y="20700"/>
                  <a:pt x="20160" y="19636"/>
                </a:cubicBezTo>
                <a:lnTo>
                  <a:pt x="21600" y="3437"/>
                </a:lnTo>
                <a:lnTo>
                  <a:pt x="21600" y="3436"/>
                </a:lnTo>
                <a:cubicBezTo>
                  <a:pt x="21600" y="3165"/>
                  <a:pt x="21277" y="2945"/>
                  <a:pt x="20880" y="2945"/>
                </a:cubicBezTo>
                <a:moveTo>
                  <a:pt x="6507" y="18655"/>
                </a:moveTo>
                <a:cubicBezTo>
                  <a:pt x="6904" y="18644"/>
                  <a:pt x="7214" y="18417"/>
                  <a:pt x="7200" y="18146"/>
                </a:cubicBezTo>
                <a:lnTo>
                  <a:pt x="6139" y="6377"/>
                </a:lnTo>
                <a:cubicBezTo>
                  <a:pt x="6125" y="6106"/>
                  <a:pt x="5791" y="5895"/>
                  <a:pt x="5394" y="5904"/>
                </a:cubicBezTo>
                <a:cubicBezTo>
                  <a:pt x="4996" y="5915"/>
                  <a:pt x="4686" y="6142"/>
                  <a:pt x="4700" y="6413"/>
                </a:cubicBezTo>
                <a:lnTo>
                  <a:pt x="5761" y="18182"/>
                </a:lnTo>
                <a:cubicBezTo>
                  <a:pt x="5775" y="18453"/>
                  <a:pt x="6109" y="18664"/>
                  <a:pt x="6507" y="18655"/>
                </a:cubicBezTo>
                <a:moveTo>
                  <a:pt x="10800" y="18655"/>
                </a:moveTo>
                <a:cubicBezTo>
                  <a:pt x="11197" y="18655"/>
                  <a:pt x="11520" y="18435"/>
                  <a:pt x="11520" y="18164"/>
                </a:cubicBezTo>
                <a:lnTo>
                  <a:pt x="11520" y="6382"/>
                </a:lnTo>
                <a:cubicBezTo>
                  <a:pt x="11520" y="6110"/>
                  <a:pt x="11197" y="5891"/>
                  <a:pt x="10800" y="5891"/>
                </a:cubicBezTo>
                <a:cubicBezTo>
                  <a:pt x="10403" y="5891"/>
                  <a:pt x="10080" y="6110"/>
                  <a:pt x="10080" y="6382"/>
                </a:cubicBezTo>
                <a:lnTo>
                  <a:pt x="10080" y="18164"/>
                </a:lnTo>
                <a:cubicBezTo>
                  <a:pt x="10080" y="18435"/>
                  <a:pt x="10403" y="18655"/>
                  <a:pt x="10800" y="18655"/>
                </a:cubicBezTo>
                <a:moveTo>
                  <a:pt x="15095" y="18654"/>
                </a:moveTo>
                <a:cubicBezTo>
                  <a:pt x="15494" y="18664"/>
                  <a:pt x="15827" y="18452"/>
                  <a:pt x="15841" y="18181"/>
                </a:cubicBezTo>
                <a:lnTo>
                  <a:pt x="16886" y="6413"/>
                </a:lnTo>
                <a:cubicBezTo>
                  <a:pt x="16900" y="6142"/>
                  <a:pt x="16590" y="5914"/>
                  <a:pt x="16192" y="5904"/>
                </a:cubicBezTo>
                <a:cubicBezTo>
                  <a:pt x="15795" y="5895"/>
                  <a:pt x="15461" y="6106"/>
                  <a:pt x="15447" y="6377"/>
                </a:cubicBezTo>
                <a:lnTo>
                  <a:pt x="14402" y="18146"/>
                </a:lnTo>
                <a:cubicBezTo>
                  <a:pt x="14388" y="18417"/>
                  <a:pt x="14699" y="18644"/>
                  <a:pt x="15095" y="1865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6" name="Shape 2628"/>
          <p:cNvSpPr/>
          <p:nvPr/>
        </p:nvSpPr>
        <p:spPr>
          <a:xfrm>
            <a:off x="7841795" y="40892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5" y="20618"/>
                </a:moveTo>
                <a:cubicBezTo>
                  <a:pt x="15830" y="20618"/>
                  <a:pt x="15230" y="20482"/>
                  <a:pt x="14664" y="20214"/>
                </a:cubicBezTo>
                <a:cubicBezTo>
                  <a:pt x="14611" y="20189"/>
                  <a:pt x="14556" y="20170"/>
                  <a:pt x="14501" y="20155"/>
                </a:cubicBezTo>
                <a:cubicBezTo>
                  <a:pt x="8920" y="17308"/>
                  <a:pt x="4296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8" y="6369"/>
                  <a:pt x="982" y="5770"/>
                  <a:pt x="982" y="5155"/>
                </a:cubicBezTo>
                <a:cubicBezTo>
                  <a:pt x="982" y="2774"/>
                  <a:pt x="3067" y="982"/>
                  <a:pt x="4418" y="982"/>
                </a:cubicBezTo>
                <a:cubicBezTo>
                  <a:pt x="4595" y="982"/>
                  <a:pt x="4712" y="1072"/>
                  <a:pt x="4765" y="1126"/>
                </a:cubicBezTo>
                <a:cubicBezTo>
                  <a:pt x="4777" y="1139"/>
                  <a:pt x="4800" y="1164"/>
                  <a:pt x="4832" y="1216"/>
                </a:cubicBezTo>
                <a:cubicBezTo>
                  <a:pt x="4849" y="1244"/>
                  <a:pt x="4868" y="1271"/>
                  <a:pt x="4888" y="1297"/>
                </a:cubicBezTo>
                <a:lnTo>
                  <a:pt x="8121" y="5453"/>
                </a:lnTo>
                <a:cubicBezTo>
                  <a:pt x="8146" y="5485"/>
                  <a:pt x="8173" y="5515"/>
                  <a:pt x="8202" y="5544"/>
                </a:cubicBezTo>
                <a:cubicBezTo>
                  <a:pt x="8255" y="5598"/>
                  <a:pt x="8345" y="5715"/>
                  <a:pt x="8345" y="5891"/>
                </a:cubicBezTo>
                <a:cubicBezTo>
                  <a:pt x="8345" y="5978"/>
                  <a:pt x="8321" y="6060"/>
                  <a:pt x="8274" y="6135"/>
                </a:cubicBezTo>
                <a:lnTo>
                  <a:pt x="7180" y="7221"/>
                </a:lnTo>
                <a:cubicBezTo>
                  <a:pt x="7175" y="7226"/>
                  <a:pt x="7170" y="7231"/>
                  <a:pt x="7165" y="7236"/>
                </a:cubicBezTo>
                <a:cubicBezTo>
                  <a:pt x="6769" y="7609"/>
                  <a:pt x="6543" y="8126"/>
                  <a:pt x="6543" y="8668"/>
                </a:cubicBezTo>
                <a:cubicBezTo>
                  <a:pt x="6543" y="9175"/>
                  <a:pt x="6740" y="9658"/>
                  <a:pt x="7082" y="10020"/>
                </a:cubicBezTo>
                <a:cubicBezTo>
                  <a:pt x="7094" y="10040"/>
                  <a:pt x="7107" y="10059"/>
                  <a:pt x="7121" y="10078"/>
                </a:cubicBezTo>
                <a:cubicBezTo>
                  <a:pt x="8327" y="11745"/>
                  <a:pt x="9810" y="13222"/>
                  <a:pt x="11528" y="14469"/>
                </a:cubicBezTo>
                <a:cubicBezTo>
                  <a:pt x="11541" y="14478"/>
                  <a:pt x="11555" y="14487"/>
                  <a:pt x="11568" y="14496"/>
                </a:cubicBezTo>
                <a:cubicBezTo>
                  <a:pt x="11931" y="14844"/>
                  <a:pt x="12418" y="15045"/>
                  <a:pt x="12928" y="15045"/>
                </a:cubicBezTo>
                <a:cubicBezTo>
                  <a:pt x="13440" y="15045"/>
                  <a:pt x="13934" y="14840"/>
                  <a:pt x="14301" y="14479"/>
                </a:cubicBezTo>
                <a:cubicBezTo>
                  <a:pt x="14320" y="14463"/>
                  <a:pt x="14338" y="14446"/>
                  <a:pt x="14356" y="14427"/>
                </a:cubicBezTo>
                <a:lnTo>
                  <a:pt x="15456" y="13320"/>
                </a:lnTo>
                <a:cubicBezTo>
                  <a:pt x="15533" y="13271"/>
                  <a:pt x="15615" y="13247"/>
                  <a:pt x="15701" y="13247"/>
                </a:cubicBezTo>
                <a:cubicBezTo>
                  <a:pt x="15878" y="13247"/>
                  <a:pt x="15995" y="13337"/>
                  <a:pt x="16048" y="13391"/>
                </a:cubicBezTo>
                <a:cubicBezTo>
                  <a:pt x="16077" y="13420"/>
                  <a:pt x="16108" y="13447"/>
                  <a:pt x="16140" y="13472"/>
                </a:cubicBezTo>
                <a:lnTo>
                  <a:pt x="20296" y="16704"/>
                </a:lnTo>
                <a:cubicBezTo>
                  <a:pt x="20323" y="16725"/>
                  <a:pt x="20351" y="16744"/>
                  <a:pt x="20379" y="16762"/>
                </a:cubicBezTo>
                <a:cubicBezTo>
                  <a:pt x="20431" y="16795"/>
                  <a:pt x="20455" y="16816"/>
                  <a:pt x="20466" y="16827"/>
                </a:cubicBezTo>
                <a:cubicBezTo>
                  <a:pt x="20520" y="16881"/>
                  <a:pt x="20610" y="16997"/>
                  <a:pt x="20610" y="17174"/>
                </a:cubicBezTo>
                <a:cubicBezTo>
                  <a:pt x="20610" y="17207"/>
                  <a:pt x="20612" y="17240"/>
                  <a:pt x="20616" y="17273"/>
                </a:cubicBezTo>
                <a:cubicBezTo>
                  <a:pt x="20539" y="18625"/>
                  <a:pt x="18774" y="20618"/>
                  <a:pt x="16445" y="20618"/>
                </a:cubicBezTo>
                <a:moveTo>
                  <a:pt x="21600" y="17174"/>
                </a:moveTo>
                <a:lnTo>
                  <a:pt x="21592" y="17174"/>
                </a:lnTo>
                <a:cubicBezTo>
                  <a:pt x="21592" y="16768"/>
                  <a:pt x="21427" y="16399"/>
                  <a:pt x="21161" y="16133"/>
                </a:cubicBezTo>
                <a:cubicBezTo>
                  <a:pt x="21082" y="16054"/>
                  <a:pt x="20994" y="15988"/>
                  <a:pt x="20899" y="15929"/>
                </a:cubicBezTo>
                <a:lnTo>
                  <a:pt x="16743" y="12697"/>
                </a:lnTo>
                <a:cubicBezTo>
                  <a:pt x="16476" y="12430"/>
                  <a:pt x="16108" y="12265"/>
                  <a:pt x="15701" y="12265"/>
                </a:cubicBezTo>
                <a:cubicBezTo>
                  <a:pt x="15368" y="12265"/>
                  <a:pt x="15065" y="12380"/>
                  <a:pt x="14819" y="12567"/>
                </a:cubicBezTo>
                <a:lnTo>
                  <a:pt x="13659" y="13736"/>
                </a:lnTo>
                <a:lnTo>
                  <a:pt x="13656" y="13733"/>
                </a:lnTo>
                <a:cubicBezTo>
                  <a:pt x="13477" y="13934"/>
                  <a:pt x="13218" y="14063"/>
                  <a:pt x="12928" y="14063"/>
                </a:cubicBezTo>
                <a:cubicBezTo>
                  <a:pt x="12595" y="14063"/>
                  <a:pt x="12303" y="13897"/>
                  <a:pt x="12125" y="13645"/>
                </a:cubicBezTo>
                <a:cubicBezTo>
                  <a:pt x="12119" y="13654"/>
                  <a:pt x="12111" y="13663"/>
                  <a:pt x="12104" y="13674"/>
                </a:cubicBezTo>
                <a:cubicBezTo>
                  <a:pt x="10500" y="12510"/>
                  <a:pt x="9078" y="11108"/>
                  <a:pt x="7916" y="9502"/>
                </a:cubicBezTo>
                <a:cubicBezTo>
                  <a:pt x="7927" y="9495"/>
                  <a:pt x="7937" y="9486"/>
                  <a:pt x="7949" y="9479"/>
                </a:cubicBezTo>
                <a:cubicBezTo>
                  <a:pt x="7693" y="9299"/>
                  <a:pt x="7525" y="9004"/>
                  <a:pt x="7525" y="8668"/>
                </a:cubicBezTo>
                <a:cubicBezTo>
                  <a:pt x="7525" y="8367"/>
                  <a:pt x="7662" y="8101"/>
                  <a:pt x="7873" y="7920"/>
                </a:cubicBezTo>
                <a:lnTo>
                  <a:pt x="7872" y="7918"/>
                </a:lnTo>
                <a:lnTo>
                  <a:pt x="9026" y="6773"/>
                </a:lnTo>
                <a:cubicBezTo>
                  <a:pt x="9213" y="6528"/>
                  <a:pt x="9327" y="6224"/>
                  <a:pt x="9327" y="5891"/>
                </a:cubicBezTo>
                <a:cubicBezTo>
                  <a:pt x="9327" y="5485"/>
                  <a:pt x="9162" y="5116"/>
                  <a:pt x="8896" y="4850"/>
                </a:cubicBezTo>
                <a:lnTo>
                  <a:pt x="5663" y="693"/>
                </a:lnTo>
                <a:cubicBezTo>
                  <a:pt x="5604" y="599"/>
                  <a:pt x="5538" y="510"/>
                  <a:pt x="5459" y="432"/>
                </a:cubicBezTo>
                <a:cubicBezTo>
                  <a:pt x="5193" y="165"/>
                  <a:pt x="4825" y="0"/>
                  <a:pt x="4418" y="0"/>
                </a:cubicBezTo>
                <a:cubicBezTo>
                  <a:pt x="2455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3" y="7373"/>
                </a:lnTo>
                <a:cubicBezTo>
                  <a:pt x="3436" y="13255"/>
                  <a:pt x="8345" y="18164"/>
                  <a:pt x="14228" y="21117"/>
                </a:cubicBezTo>
                <a:lnTo>
                  <a:pt x="14244" y="21101"/>
                </a:lnTo>
                <a:cubicBezTo>
                  <a:pt x="14912" y="21418"/>
                  <a:pt x="15657" y="21600"/>
                  <a:pt x="16445" y="21600"/>
                </a:cubicBezTo>
                <a:cubicBezTo>
                  <a:pt x="19292" y="21600"/>
                  <a:pt x="21600" y="19145"/>
                  <a:pt x="21600" y="17182"/>
                </a:cubicBezTo>
                <a:cubicBezTo>
                  <a:pt x="21600" y="17179"/>
                  <a:pt x="21600" y="17177"/>
                  <a:pt x="21600" y="1717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7" name="Shape 2629"/>
          <p:cNvSpPr/>
          <p:nvPr/>
        </p:nvSpPr>
        <p:spPr>
          <a:xfrm>
            <a:off x="8375056" y="4089238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8" name="Shape 2630"/>
          <p:cNvSpPr/>
          <p:nvPr/>
        </p:nvSpPr>
        <p:spPr>
          <a:xfrm>
            <a:off x="8971800" y="4089238"/>
            <a:ext cx="15236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07" y="18651"/>
                </a:moveTo>
                <a:lnTo>
                  <a:pt x="10795" y="12327"/>
                </a:lnTo>
                <a:lnTo>
                  <a:pt x="10781" y="12326"/>
                </a:lnTo>
                <a:cubicBezTo>
                  <a:pt x="10785" y="12307"/>
                  <a:pt x="10800" y="12292"/>
                  <a:pt x="10800" y="12273"/>
                </a:cubicBezTo>
                <a:cubicBezTo>
                  <a:pt x="10800" y="12001"/>
                  <a:pt x="10398" y="11782"/>
                  <a:pt x="9900" y="11782"/>
                </a:cubicBezTo>
                <a:lnTo>
                  <a:pt x="2149" y="11782"/>
                </a:lnTo>
                <a:lnTo>
                  <a:pt x="8749" y="982"/>
                </a:lnTo>
                <a:lnTo>
                  <a:pt x="15850" y="982"/>
                </a:lnTo>
                <a:lnTo>
                  <a:pt x="11436" y="8190"/>
                </a:lnTo>
                <a:lnTo>
                  <a:pt x="11447" y="8192"/>
                </a:lnTo>
                <a:cubicBezTo>
                  <a:pt x="11417" y="8241"/>
                  <a:pt x="11391" y="8291"/>
                  <a:pt x="11391" y="8345"/>
                </a:cubicBezTo>
                <a:cubicBezTo>
                  <a:pt x="11391" y="8617"/>
                  <a:pt x="11794" y="8836"/>
                  <a:pt x="12291" y="8836"/>
                </a:cubicBezTo>
                <a:lnTo>
                  <a:pt x="19195" y="8836"/>
                </a:lnTo>
                <a:cubicBezTo>
                  <a:pt x="19195" y="8836"/>
                  <a:pt x="9507" y="18651"/>
                  <a:pt x="9507" y="18651"/>
                </a:cubicBezTo>
                <a:close/>
                <a:moveTo>
                  <a:pt x="21600" y="8345"/>
                </a:moveTo>
                <a:cubicBezTo>
                  <a:pt x="21600" y="8074"/>
                  <a:pt x="21197" y="7855"/>
                  <a:pt x="20700" y="7855"/>
                </a:cubicBezTo>
                <a:lnTo>
                  <a:pt x="13541" y="7855"/>
                </a:lnTo>
                <a:lnTo>
                  <a:pt x="17954" y="646"/>
                </a:lnTo>
                <a:lnTo>
                  <a:pt x="17944" y="644"/>
                </a:lnTo>
                <a:cubicBezTo>
                  <a:pt x="17974" y="595"/>
                  <a:pt x="18000" y="545"/>
                  <a:pt x="18000" y="491"/>
                </a:cubicBezTo>
                <a:cubicBezTo>
                  <a:pt x="18000" y="220"/>
                  <a:pt x="17598" y="0"/>
                  <a:pt x="17100" y="0"/>
                </a:cubicBezTo>
                <a:lnTo>
                  <a:pt x="8101" y="0"/>
                </a:lnTo>
                <a:cubicBezTo>
                  <a:pt x="7703" y="0"/>
                  <a:pt x="7376" y="143"/>
                  <a:pt x="7257" y="337"/>
                </a:cubicBezTo>
                <a:lnTo>
                  <a:pt x="7246" y="335"/>
                </a:lnTo>
                <a:lnTo>
                  <a:pt x="47" y="12117"/>
                </a:lnTo>
                <a:lnTo>
                  <a:pt x="57" y="12120"/>
                </a:lnTo>
                <a:cubicBezTo>
                  <a:pt x="27" y="12168"/>
                  <a:pt x="0" y="12218"/>
                  <a:pt x="0" y="12273"/>
                </a:cubicBezTo>
                <a:cubicBezTo>
                  <a:pt x="0" y="12544"/>
                  <a:pt x="403" y="12764"/>
                  <a:pt x="900" y="12764"/>
                </a:cubicBezTo>
                <a:lnTo>
                  <a:pt x="8895" y="12764"/>
                </a:lnTo>
                <a:lnTo>
                  <a:pt x="7206" y="21055"/>
                </a:lnTo>
                <a:lnTo>
                  <a:pt x="7220" y="21056"/>
                </a:lnTo>
                <a:cubicBezTo>
                  <a:pt x="7216" y="21074"/>
                  <a:pt x="7200" y="21090"/>
                  <a:pt x="7200" y="21109"/>
                </a:cubicBezTo>
                <a:cubicBezTo>
                  <a:pt x="7200" y="21380"/>
                  <a:pt x="7603" y="21600"/>
                  <a:pt x="8101" y="21600"/>
                </a:cubicBezTo>
                <a:cubicBezTo>
                  <a:pt x="8464" y="21600"/>
                  <a:pt x="8761" y="21480"/>
                  <a:pt x="8900" y="21310"/>
                </a:cubicBezTo>
                <a:lnTo>
                  <a:pt x="8918" y="21315"/>
                </a:lnTo>
                <a:lnTo>
                  <a:pt x="21517" y="8551"/>
                </a:lnTo>
                <a:lnTo>
                  <a:pt x="21513" y="8550"/>
                </a:lnTo>
                <a:cubicBezTo>
                  <a:pt x="21567" y="8487"/>
                  <a:pt x="21600" y="8419"/>
                  <a:pt x="21600" y="83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9" name="Shape 2631"/>
          <p:cNvSpPr/>
          <p:nvPr/>
        </p:nvSpPr>
        <p:spPr>
          <a:xfrm>
            <a:off x="9441578" y="4114631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3600"/>
                </a:moveTo>
                <a:lnTo>
                  <a:pt x="1964" y="3600"/>
                </a:lnTo>
                <a:lnTo>
                  <a:pt x="1964" y="1200"/>
                </a:lnTo>
                <a:lnTo>
                  <a:pt x="19636" y="1200"/>
                </a:lnTo>
                <a:cubicBezTo>
                  <a:pt x="19636" y="1200"/>
                  <a:pt x="19636" y="3600"/>
                  <a:pt x="19636" y="3600"/>
                </a:cubicBezTo>
                <a:close/>
                <a:moveTo>
                  <a:pt x="17182" y="6000"/>
                </a:moveTo>
                <a:lnTo>
                  <a:pt x="17182" y="4800"/>
                </a:lnTo>
                <a:lnTo>
                  <a:pt x="19145" y="4800"/>
                </a:lnTo>
                <a:lnTo>
                  <a:pt x="19145" y="6000"/>
                </a:lnTo>
                <a:cubicBezTo>
                  <a:pt x="19145" y="6662"/>
                  <a:pt x="18705" y="7200"/>
                  <a:pt x="18164" y="7200"/>
                </a:cubicBezTo>
                <a:cubicBezTo>
                  <a:pt x="17621" y="7200"/>
                  <a:pt x="17182" y="6662"/>
                  <a:pt x="17182" y="6000"/>
                </a:cubicBezTo>
                <a:moveTo>
                  <a:pt x="14236" y="6000"/>
                </a:moveTo>
                <a:lnTo>
                  <a:pt x="14236" y="4800"/>
                </a:lnTo>
                <a:lnTo>
                  <a:pt x="16200" y="4800"/>
                </a:lnTo>
                <a:lnTo>
                  <a:pt x="16200" y="6000"/>
                </a:lnTo>
                <a:cubicBezTo>
                  <a:pt x="16200" y="6662"/>
                  <a:pt x="15760" y="7200"/>
                  <a:pt x="15218" y="7200"/>
                </a:cubicBezTo>
                <a:cubicBezTo>
                  <a:pt x="14675" y="7200"/>
                  <a:pt x="14236" y="6662"/>
                  <a:pt x="14236" y="6000"/>
                </a:cubicBezTo>
                <a:moveTo>
                  <a:pt x="11291" y="6000"/>
                </a:moveTo>
                <a:lnTo>
                  <a:pt x="11291" y="4800"/>
                </a:lnTo>
                <a:lnTo>
                  <a:pt x="13255" y="4800"/>
                </a:lnTo>
                <a:lnTo>
                  <a:pt x="13255" y="6000"/>
                </a:lnTo>
                <a:cubicBezTo>
                  <a:pt x="13255" y="6662"/>
                  <a:pt x="12814" y="7200"/>
                  <a:pt x="12273" y="7200"/>
                </a:cubicBezTo>
                <a:cubicBezTo>
                  <a:pt x="11730" y="7200"/>
                  <a:pt x="11291" y="6662"/>
                  <a:pt x="11291" y="6000"/>
                </a:cubicBezTo>
                <a:moveTo>
                  <a:pt x="8345" y="6000"/>
                </a:moveTo>
                <a:lnTo>
                  <a:pt x="8345" y="4800"/>
                </a:lnTo>
                <a:lnTo>
                  <a:pt x="10309" y="4800"/>
                </a:lnTo>
                <a:lnTo>
                  <a:pt x="10309" y="6000"/>
                </a:lnTo>
                <a:cubicBezTo>
                  <a:pt x="10309" y="6662"/>
                  <a:pt x="9869" y="7200"/>
                  <a:pt x="9327" y="7200"/>
                </a:cubicBezTo>
                <a:cubicBezTo>
                  <a:pt x="8785" y="7200"/>
                  <a:pt x="8345" y="6662"/>
                  <a:pt x="8345" y="6000"/>
                </a:cubicBezTo>
                <a:moveTo>
                  <a:pt x="5400" y="6000"/>
                </a:moveTo>
                <a:lnTo>
                  <a:pt x="5400" y="4800"/>
                </a:lnTo>
                <a:lnTo>
                  <a:pt x="7364" y="4800"/>
                </a:lnTo>
                <a:lnTo>
                  <a:pt x="7364" y="6000"/>
                </a:lnTo>
                <a:cubicBezTo>
                  <a:pt x="7364" y="6662"/>
                  <a:pt x="6924" y="7200"/>
                  <a:pt x="6382" y="7200"/>
                </a:cubicBezTo>
                <a:cubicBezTo>
                  <a:pt x="5839" y="7200"/>
                  <a:pt x="5400" y="6662"/>
                  <a:pt x="5400" y="6000"/>
                </a:cubicBezTo>
                <a:moveTo>
                  <a:pt x="2455" y="6000"/>
                </a:moveTo>
                <a:lnTo>
                  <a:pt x="2455" y="4800"/>
                </a:lnTo>
                <a:lnTo>
                  <a:pt x="4418" y="4800"/>
                </a:lnTo>
                <a:lnTo>
                  <a:pt x="4418" y="6000"/>
                </a:lnTo>
                <a:cubicBezTo>
                  <a:pt x="4418" y="6662"/>
                  <a:pt x="3978" y="7200"/>
                  <a:pt x="3436" y="7200"/>
                </a:cubicBezTo>
                <a:cubicBezTo>
                  <a:pt x="2894" y="7200"/>
                  <a:pt x="2455" y="6662"/>
                  <a:pt x="2455" y="6000"/>
                </a:cubicBezTo>
                <a:moveTo>
                  <a:pt x="19636" y="20400"/>
                </a:moveTo>
                <a:lnTo>
                  <a:pt x="12764" y="20400"/>
                </a:lnTo>
                <a:lnTo>
                  <a:pt x="12764" y="13800"/>
                </a:lnTo>
                <a:cubicBezTo>
                  <a:pt x="12764" y="13469"/>
                  <a:pt x="12544" y="13200"/>
                  <a:pt x="12273" y="13200"/>
                </a:cubicBezTo>
                <a:lnTo>
                  <a:pt x="9327" y="13200"/>
                </a:lnTo>
                <a:cubicBezTo>
                  <a:pt x="9056" y="13200"/>
                  <a:pt x="8836" y="13469"/>
                  <a:pt x="8836" y="13800"/>
                </a:cubicBezTo>
                <a:lnTo>
                  <a:pt x="8836" y="20400"/>
                </a:lnTo>
                <a:lnTo>
                  <a:pt x="1964" y="20400"/>
                </a:lnTo>
                <a:lnTo>
                  <a:pt x="1964" y="7573"/>
                </a:lnTo>
                <a:cubicBezTo>
                  <a:pt x="2324" y="8076"/>
                  <a:pt x="2847" y="8400"/>
                  <a:pt x="3436" y="8400"/>
                </a:cubicBezTo>
                <a:cubicBezTo>
                  <a:pt x="4026" y="8400"/>
                  <a:pt x="4549" y="8076"/>
                  <a:pt x="4909" y="7573"/>
                </a:cubicBezTo>
                <a:cubicBezTo>
                  <a:pt x="5269" y="8076"/>
                  <a:pt x="5792" y="8400"/>
                  <a:pt x="6382" y="8400"/>
                </a:cubicBezTo>
                <a:cubicBezTo>
                  <a:pt x="6971" y="8400"/>
                  <a:pt x="7495" y="8076"/>
                  <a:pt x="7855" y="7573"/>
                </a:cubicBezTo>
                <a:cubicBezTo>
                  <a:pt x="8215" y="8076"/>
                  <a:pt x="8738" y="8400"/>
                  <a:pt x="9327" y="8400"/>
                </a:cubicBezTo>
                <a:cubicBezTo>
                  <a:pt x="9917" y="8400"/>
                  <a:pt x="10440" y="8076"/>
                  <a:pt x="10800" y="7573"/>
                </a:cubicBezTo>
                <a:cubicBezTo>
                  <a:pt x="11160" y="8076"/>
                  <a:pt x="11683" y="8400"/>
                  <a:pt x="12273" y="8400"/>
                </a:cubicBezTo>
                <a:cubicBezTo>
                  <a:pt x="12862" y="8400"/>
                  <a:pt x="13385" y="8076"/>
                  <a:pt x="13745" y="7573"/>
                </a:cubicBezTo>
                <a:cubicBezTo>
                  <a:pt x="14105" y="8076"/>
                  <a:pt x="14629" y="8400"/>
                  <a:pt x="15218" y="8400"/>
                </a:cubicBezTo>
                <a:cubicBezTo>
                  <a:pt x="15808" y="8400"/>
                  <a:pt x="16331" y="8076"/>
                  <a:pt x="16691" y="7573"/>
                </a:cubicBezTo>
                <a:cubicBezTo>
                  <a:pt x="17051" y="8076"/>
                  <a:pt x="17574" y="8400"/>
                  <a:pt x="18164" y="8400"/>
                </a:cubicBezTo>
                <a:cubicBezTo>
                  <a:pt x="18753" y="8400"/>
                  <a:pt x="19276" y="8076"/>
                  <a:pt x="19636" y="7573"/>
                </a:cubicBezTo>
                <a:cubicBezTo>
                  <a:pt x="19636" y="7573"/>
                  <a:pt x="19636" y="20400"/>
                  <a:pt x="19636" y="20400"/>
                </a:cubicBezTo>
                <a:close/>
                <a:moveTo>
                  <a:pt x="11782" y="20400"/>
                </a:moveTo>
                <a:lnTo>
                  <a:pt x="9818" y="204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20400"/>
                  <a:pt x="11782" y="20400"/>
                </a:cubicBezTo>
                <a:close/>
                <a:moveTo>
                  <a:pt x="21109" y="20400"/>
                </a:moveTo>
                <a:lnTo>
                  <a:pt x="20618" y="20400"/>
                </a:lnTo>
                <a:lnTo>
                  <a:pt x="20618" y="4800"/>
                </a:lnTo>
                <a:lnTo>
                  <a:pt x="21109" y="4800"/>
                </a:lnTo>
                <a:cubicBezTo>
                  <a:pt x="21380" y="4800"/>
                  <a:pt x="21600" y="4532"/>
                  <a:pt x="21600" y="4200"/>
                </a:cubicBezTo>
                <a:cubicBezTo>
                  <a:pt x="21600" y="3868"/>
                  <a:pt x="21380" y="3600"/>
                  <a:pt x="21109" y="3600"/>
                </a:cubicBezTo>
                <a:lnTo>
                  <a:pt x="20618" y="3600"/>
                </a:lnTo>
                <a:lnTo>
                  <a:pt x="20618" y="1200"/>
                </a:lnTo>
                <a:cubicBezTo>
                  <a:pt x="20618" y="538"/>
                  <a:pt x="20178" y="0"/>
                  <a:pt x="19636" y="0"/>
                </a:cubicBezTo>
                <a:lnTo>
                  <a:pt x="1964" y="0"/>
                </a:lnTo>
                <a:cubicBezTo>
                  <a:pt x="1421" y="0"/>
                  <a:pt x="982" y="538"/>
                  <a:pt x="982" y="1200"/>
                </a:cubicBezTo>
                <a:lnTo>
                  <a:pt x="982" y="3600"/>
                </a:lnTo>
                <a:lnTo>
                  <a:pt x="491" y="3600"/>
                </a:lnTo>
                <a:cubicBezTo>
                  <a:pt x="220" y="3600"/>
                  <a:pt x="0" y="3868"/>
                  <a:pt x="0" y="4200"/>
                </a:cubicBezTo>
                <a:cubicBezTo>
                  <a:pt x="0" y="4532"/>
                  <a:pt x="220" y="4800"/>
                  <a:pt x="491" y="4800"/>
                </a:cubicBezTo>
                <a:lnTo>
                  <a:pt x="982" y="4800"/>
                </a:lnTo>
                <a:lnTo>
                  <a:pt x="982" y="20400"/>
                </a:lnTo>
                <a:lnTo>
                  <a:pt x="491" y="20400"/>
                </a:lnTo>
                <a:cubicBezTo>
                  <a:pt x="220" y="20400"/>
                  <a:pt x="0" y="20669"/>
                  <a:pt x="0" y="21000"/>
                </a:cubicBez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cubicBezTo>
                  <a:pt x="21600" y="20669"/>
                  <a:pt x="21380" y="20400"/>
                  <a:pt x="21109" y="20400"/>
                </a:cubicBezTo>
                <a:moveTo>
                  <a:pt x="16691" y="16800"/>
                </a:moveTo>
                <a:lnTo>
                  <a:pt x="14727" y="16800"/>
                </a:lnTo>
                <a:lnTo>
                  <a:pt x="14727" y="14400"/>
                </a:lnTo>
                <a:lnTo>
                  <a:pt x="16691" y="14400"/>
                </a:lnTo>
                <a:cubicBezTo>
                  <a:pt x="16691" y="14400"/>
                  <a:pt x="16691" y="16800"/>
                  <a:pt x="16691" y="16800"/>
                </a:cubicBezTo>
                <a:close/>
                <a:moveTo>
                  <a:pt x="17182" y="13200"/>
                </a:moveTo>
                <a:lnTo>
                  <a:pt x="14236" y="13200"/>
                </a:lnTo>
                <a:cubicBezTo>
                  <a:pt x="13965" y="13200"/>
                  <a:pt x="13745" y="13469"/>
                  <a:pt x="13745" y="13800"/>
                </a:cubicBezTo>
                <a:lnTo>
                  <a:pt x="13745" y="17400"/>
                </a:lnTo>
                <a:cubicBezTo>
                  <a:pt x="13745" y="17732"/>
                  <a:pt x="13965" y="18000"/>
                  <a:pt x="14236" y="18000"/>
                </a:cubicBezTo>
                <a:lnTo>
                  <a:pt x="17182" y="18000"/>
                </a:lnTo>
                <a:cubicBezTo>
                  <a:pt x="17453" y="18000"/>
                  <a:pt x="17673" y="17732"/>
                  <a:pt x="17673" y="17400"/>
                </a:cubicBezTo>
                <a:lnTo>
                  <a:pt x="17673" y="13800"/>
                </a:lnTo>
                <a:cubicBezTo>
                  <a:pt x="17673" y="13469"/>
                  <a:pt x="17453" y="13200"/>
                  <a:pt x="17182" y="13200"/>
                </a:cubicBezTo>
                <a:moveTo>
                  <a:pt x="6873" y="16800"/>
                </a:moveTo>
                <a:lnTo>
                  <a:pt x="4909" y="16800"/>
                </a:lnTo>
                <a:lnTo>
                  <a:pt x="4909" y="14400"/>
                </a:lnTo>
                <a:lnTo>
                  <a:pt x="6873" y="14400"/>
                </a:lnTo>
                <a:cubicBezTo>
                  <a:pt x="6873" y="14400"/>
                  <a:pt x="6873" y="16800"/>
                  <a:pt x="6873" y="16800"/>
                </a:cubicBezTo>
                <a:close/>
                <a:moveTo>
                  <a:pt x="7364" y="13200"/>
                </a:moveTo>
                <a:lnTo>
                  <a:pt x="4418" y="13200"/>
                </a:lnTo>
                <a:cubicBezTo>
                  <a:pt x="4147" y="13200"/>
                  <a:pt x="3927" y="13469"/>
                  <a:pt x="3927" y="13800"/>
                </a:cubicBezTo>
                <a:lnTo>
                  <a:pt x="3927" y="17400"/>
                </a:lnTo>
                <a:cubicBezTo>
                  <a:pt x="3927" y="17732"/>
                  <a:pt x="4147" y="18000"/>
                  <a:pt x="4418" y="18000"/>
                </a:cubicBezTo>
                <a:lnTo>
                  <a:pt x="7364" y="18000"/>
                </a:lnTo>
                <a:cubicBezTo>
                  <a:pt x="7635" y="18000"/>
                  <a:pt x="7855" y="17732"/>
                  <a:pt x="7855" y="17400"/>
                </a:cubicBezTo>
                <a:lnTo>
                  <a:pt x="7855" y="13800"/>
                </a:lnTo>
                <a:cubicBezTo>
                  <a:pt x="7855" y="13469"/>
                  <a:pt x="7635" y="13200"/>
                  <a:pt x="7364" y="13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0" name="Shape 2632"/>
          <p:cNvSpPr/>
          <p:nvPr/>
        </p:nvSpPr>
        <p:spPr>
          <a:xfrm>
            <a:off x="10000233" y="4089238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1" name="Shape 2633"/>
          <p:cNvSpPr/>
          <p:nvPr/>
        </p:nvSpPr>
        <p:spPr>
          <a:xfrm>
            <a:off x="10508100" y="40892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2" name="Shape 2634"/>
          <p:cNvSpPr/>
          <p:nvPr/>
        </p:nvSpPr>
        <p:spPr>
          <a:xfrm>
            <a:off x="11041361" y="40892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4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800" y="3145"/>
                </a:lnTo>
                <a:lnTo>
                  <a:pt x="11480" y="2491"/>
                </a:lnTo>
                <a:cubicBezTo>
                  <a:pt x="12493" y="1518"/>
                  <a:pt x="13820" y="982"/>
                  <a:pt x="15218" y="982"/>
                </a:cubicBezTo>
                <a:cubicBezTo>
                  <a:pt x="18196" y="982"/>
                  <a:pt x="20618" y="3404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4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196772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hape 2637"/>
          <p:cNvSpPr/>
          <p:nvPr/>
        </p:nvSpPr>
        <p:spPr>
          <a:xfrm>
            <a:off x="922049" y="1149734"/>
            <a:ext cx="15236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8836"/>
                </a:moveTo>
                <a:lnTo>
                  <a:pt x="16200" y="8836"/>
                </a:lnTo>
                <a:lnTo>
                  <a:pt x="16200" y="11782"/>
                </a:lnTo>
                <a:cubicBezTo>
                  <a:pt x="16200" y="13409"/>
                  <a:pt x="13783" y="14727"/>
                  <a:pt x="10800" y="14727"/>
                </a:cubicBezTo>
                <a:cubicBezTo>
                  <a:pt x="7817" y="14727"/>
                  <a:pt x="5400" y="13409"/>
                  <a:pt x="5400" y="11782"/>
                </a:cubicBezTo>
                <a:cubicBezTo>
                  <a:pt x="5400" y="11782"/>
                  <a:pt x="5400" y="8836"/>
                  <a:pt x="5400" y="8836"/>
                </a:cubicBezTo>
                <a:close/>
                <a:moveTo>
                  <a:pt x="5400" y="3927"/>
                </a:moveTo>
                <a:cubicBezTo>
                  <a:pt x="5400" y="2301"/>
                  <a:pt x="7817" y="982"/>
                  <a:pt x="10800" y="982"/>
                </a:cubicBezTo>
                <a:cubicBezTo>
                  <a:pt x="13783" y="982"/>
                  <a:pt x="16200" y="2301"/>
                  <a:pt x="16200" y="3927"/>
                </a:cubicBezTo>
                <a:lnTo>
                  <a:pt x="16200" y="7855"/>
                </a:lnTo>
                <a:lnTo>
                  <a:pt x="5400" y="7855"/>
                </a:lnTo>
                <a:cubicBezTo>
                  <a:pt x="5400" y="7855"/>
                  <a:pt x="5400" y="3927"/>
                  <a:pt x="5400" y="3927"/>
                </a:cubicBezTo>
                <a:close/>
                <a:moveTo>
                  <a:pt x="10800" y="15709"/>
                </a:moveTo>
                <a:cubicBezTo>
                  <a:pt x="14777" y="15709"/>
                  <a:pt x="18000" y="13951"/>
                  <a:pt x="18000" y="11782"/>
                </a:cubicBezTo>
                <a:lnTo>
                  <a:pt x="18000" y="3927"/>
                </a:lnTo>
                <a:cubicBezTo>
                  <a:pt x="18000" y="1758"/>
                  <a:pt x="14777" y="0"/>
                  <a:pt x="10800" y="0"/>
                </a:cubicBezTo>
                <a:cubicBezTo>
                  <a:pt x="6823" y="0"/>
                  <a:pt x="3600" y="1758"/>
                  <a:pt x="3600" y="3927"/>
                </a:cubicBezTo>
                <a:lnTo>
                  <a:pt x="3600" y="11782"/>
                </a:lnTo>
                <a:cubicBezTo>
                  <a:pt x="3600" y="13951"/>
                  <a:pt x="6823" y="15709"/>
                  <a:pt x="10800" y="15709"/>
                </a:cubicBezTo>
                <a:moveTo>
                  <a:pt x="21600" y="11782"/>
                </a:moveTo>
                <a:lnTo>
                  <a:pt x="21600" y="10309"/>
                </a:lnTo>
                <a:cubicBezTo>
                  <a:pt x="21600" y="10038"/>
                  <a:pt x="21197" y="9818"/>
                  <a:pt x="20700" y="9818"/>
                </a:cubicBezTo>
                <a:cubicBezTo>
                  <a:pt x="20203" y="9818"/>
                  <a:pt x="19800" y="10038"/>
                  <a:pt x="19800" y="10309"/>
                </a:cubicBezTo>
                <a:lnTo>
                  <a:pt x="19800" y="11782"/>
                </a:lnTo>
                <a:cubicBezTo>
                  <a:pt x="19800" y="14493"/>
                  <a:pt x="15771" y="16691"/>
                  <a:pt x="10800" y="16691"/>
                </a:cubicBezTo>
                <a:cubicBezTo>
                  <a:pt x="5829" y="16691"/>
                  <a:pt x="1800" y="14493"/>
                  <a:pt x="1800" y="11782"/>
                </a:cubicBezTo>
                <a:lnTo>
                  <a:pt x="1800" y="10309"/>
                </a:lnTo>
                <a:cubicBezTo>
                  <a:pt x="1800" y="10038"/>
                  <a:pt x="1397" y="9818"/>
                  <a:pt x="900" y="9818"/>
                </a:cubicBezTo>
                <a:cubicBezTo>
                  <a:pt x="403" y="9818"/>
                  <a:pt x="0" y="10038"/>
                  <a:pt x="0" y="10309"/>
                </a:cubicBezTo>
                <a:lnTo>
                  <a:pt x="0" y="11782"/>
                </a:lnTo>
                <a:cubicBezTo>
                  <a:pt x="0" y="14870"/>
                  <a:pt x="4358" y="17398"/>
                  <a:pt x="9900" y="17648"/>
                </a:cubicBezTo>
                <a:lnTo>
                  <a:pt x="9900" y="20618"/>
                </a:lnTo>
                <a:lnTo>
                  <a:pt x="3600" y="20618"/>
                </a:lnTo>
                <a:cubicBezTo>
                  <a:pt x="3103" y="20618"/>
                  <a:pt x="2700" y="20838"/>
                  <a:pt x="2700" y="21110"/>
                </a:cubicBezTo>
                <a:cubicBezTo>
                  <a:pt x="2700" y="21381"/>
                  <a:pt x="3103" y="21600"/>
                  <a:pt x="3600" y="21600"/>
                </a:cubicBezTo>
                <a:lnTo>
                  <a:pt x="18000" y="21600"/>
                </a:lnTo>
                <a:cubicBezTo>
                  <a:pt x="18497" y="21600"/>
                  <a:pt x="18900" y="21381"/>
                  <a:pt x="18900" y="21110"/>
                </a:cubicBezTo>
                <a:cubicBezTo>
                  <a:pt x="18900" y="20838"/>
                  <a:pt x="18497" y="20618"/>
                  <a:pt x="18000" y="20618"/>
                </a:cubicBezTo>
                <a:lnTo>
                  <a:pt x="11700" y="20618"/>
                </a:lnTo>
                <a:lnTo>
                  <a:pt x="11700" y="17648"/>
                </a:lnTo>
                <a:cubicBezTo>
                  <a:pt x="17243" y="17398"/>
                  <a:pt x="21600" y="14870"/>
                  <a:pt x="21600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" name="Shape 2638"/>
          <p:cNvSpPr/>
          <p:nvPr/>
        </p:nvSpPr>
        <p:spPr>
          <a:xfrm>
            <a:off x="1391826" y="1149734"/>
            <a:ext cx="279232" cy="2794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1" h="21132" extrusionOk="0">
                <a:moveTo>
                  <a:pt x="19045" y="7530"/>
                </a:moveTo>
                <a:cubicBezTo>
                  <a:pt x="17544" y="9030"/>
                  <a:pt x="15110" y="9030"/>
                  <a:pt x="13610" y="7530"/>
                </a:cubicBezTo>
                <a:cubicBezTo>
                  <a:pt x="12108" y="6031"/>
                  <a:pt x="12108" y="3600"/>
                  <a:pt x="13610" y="2100"/>
                </a:cubicBezTo>
                <a:cubicBezTo>
                  <a:pt x="15110" y="600"/>
                  <a:pt x="17544" y="600"/>
                  <a:pt x="19045" y="2100"/>
                </a:cubicBezTo>
                <a:cubicBezTo>
                  <a:pt x="20546" y="3600"/>
                  <a:pt x="20546" y="6031"/>
                  <a:pt x="19045" y="7530"/>
                </a:cubicBezTo>
                <a:moveTo>
                  <a:pt x="7605" y="16245"/>
                </a:moveTo>
                <a:cubicBezTo>
                  <a:pt x="7256" y="16593"/>
                  <a:pt x="6776" y="16807"/>
                  <a:pt x="6245" y="16807"/>
                </a:cubicBezTo>
                <a:cubicBezTo>
                  <a:pt x="5184" y="16807"/>
                  <a:pt x="4324" y="15948"/>
                  <a:pt x="4324" y="14888"/>
                </a:cubicBezTo>
                <a:cubicBezTo>
                  <a:pt x="4324" y="14358"/>
                  <a:pt x="4539" y="13878"/>
                  <a:pt x="4887" y="13530"/>
                </a:cubicBezTo>
                <a:lnTo>
                  <a:pt x="11678" y="5991"/>
                </a:lnTo>
                <a:cubicBezTo>
                  <a:pt x="11884" y="6798"/>
                  <a:pt x="12298" y="7563"/>
                  <a:pt x="12930" y="8194"/>
                </a:cubicBezTo>
                <a:cubicBezTo>
                  <a:pt x="13569" y="8832"/>
                  <a:pt x="14343" y="9248"/>
                  <a:pt x="15160" y="9451"/>
                </a:cubicBezTo>
                <a:cubicBezTo>
                  <a:pt x="15160" y="9451"/>
                  <a:pt x="7605" y="16245"/>
                  <a:pt x="7605" y="16245"/>
                </a:cubicBezTo>
                <a:close/>
                <a:moveTo>
                  <a:pt x="19724" y="1406"/>
                </a:moveTo>
                <a:cubicBezTo>
                  <a:pt x="17848" y="-468"/>
                  <a:pt x="14806" y="-468"/>
                  <a:pt x="12930" y="1406"/>
                </a:cubicBezTo>
                <a:cubicBezTo>
                  <a:pt x="12024" y="2312"/>
                  <a:pt x="11559" y="3489"/>
                  <a:pt x="11529" y="4676"/>
                </a:cubicBezTo>
                <a:lnTo>
                  <a:pt x="4207" y="12851"/>
                </a:lnTo>
                <a:cubicBezTo>
                  <a:pt x="3686" y="13373"/>
                  <a:pt x="3363" y="14093"/>
                  <a:pt x="3363" y="14888"/>
                </a:cubicBezTo>
                <a:cubicBezTo>
                  <a:pt x="3363" y="15420"/>
                  <a:pt x="3518" y="15912"/>
                  <a:pt x="3769" y="16340"/>
                </a:cubicBezTo>
                <a:cubicBezTo>
                  <a:pt x="2436" y="17104"/>
                  <a:pt x="1907" y="17813"/>
                  <a:pt x="2425" y="19364"/>
                </a:cubicBezTo>
                <a:cubicBezTo>
                  <a:pt x="2487" y="19550"/>
                  <a:pt x="2434" y="19622"/>
                  <a:pt x="2409" y="19658"/>
                </a:cubicBezTo>
                <a:cubicBezTo>
                  <a:pt x="2160" y="20003"/>
                  <a:pt x="1132" y="20167"/>
                  <a:pt x="500" y="20172"/>
                </a:cubicBezTo>
                <a:cubicBezTo>
                  <a:pt x="493" y="20171"/>
                  <a:pt x="487" y="20167"/>
                  <a:pt x="480" y="20167"/>
                </a:cubicBezTo>
                <a:cubicBezTo>
                  <a:pt x="215" y="20167"/>
                  <a:pt x="0" y="20383"/>
                  <a:pt x="0" y="20647"/>
                </a:cubicBezTo>
                <a:cubicBezTo>
                  <a:pt x="0" y="20912"/>
                  <a:pt x="214" y="21126"/>
                  <a:pt x="479" y="21127"/>
                </a:cubicBezTo>
                <a:lnTo>
                  <a:pt x="479" y="21132"/>
                </a:lnTo>
                <a:cubicBezTo>
                  <a:pt x="821" y="21132"/>
                  <a:pt x="2562" y="21088"/>
                  <a:pt x="3189" y="20219"/>
                </a:cubicBezTo>
                <a:cubicBezTo>
                  <a:pt x="3355" y="19988"/>
                  <a:pt x="3516" y="19599"/>
                  <a:pt x="3336" y="19060"/>
                </a:cubicBezTo>
                <a:cubicBezTo>
                  <a:pt x="3030" y="18141"/>
                  <a:pt x="3071" y="17806"/>
                  <a:pt x="4399" y="17082"/>
                </a:cubicBezTo>
                <a:cubicBezTo>
                  <a:pt x="4900" y="17504"/>
                  <a:pt x="5539" y="17767"/>
                  <a:pt x="6245" y="17767"/>
                </a:cubicBezTo>
                <a:cubicBezTo>
                  <a:pt x="7042" y="17767"/>
                  <a:pt x="7762" y="17445"/>
                  <a:pt x="8284" y="16924"/>
                </a:cubicBezTo>
                <a:lnTo>
                  <a:pt x="16485" y="9592"/>
                </a:lnTo>
                <a:cubicBezTo>
                  <a:pt x="17662" y="9554"/>
                  <a:pt x="18826" y="9091"/>
                  <a:pt x="19724" y="8194"/>
                </a:cubicBezTo>
                <a:cubicBezTo>
                  <a:pt x="21600" y="6320"/>
                  <a:pt x="21600" y="3281"/>
                  <a:pt x="19724" y="1406"/>
                </a:cubicBezTo>
                <a:moveTo>
                  <a:pt x="8953" y="11504"/>
                </a:moveTo>
                <a:lnTo>
                  <a:pt x="9633" y="12183"/>
                </a:lnTo>
                <a:lnTo>
                  <a:pt x="12690" y="9807"/>
                </a:lnTo>
                <a:lnTo>
                  <a:pt x="11331" y="8449"/>
                </a:lnTo>
                <a:cubicBezTo>
                  <a:pt x="11331" y="8449"/>
                  <a:pt x="8953" y="11504"/>
                  <a:pt x="8953" y="1150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" name="Shape 2639"/>
          <p:cNvSpPr/>
          <p:nvPr/>
        </p:nvSpPr>
        <p:spPr>
          <a:xfrm>
            <a:off x="1925088" y="1200521"/>
            <a:ext cx="279328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55" y="3086"/>
                </a:moveTo>
                <a:cubicBezTo>
                  <a:pt x="12984" y="3086"/>
                  <a:pt x="12764" y="3432"/>
                  <a:pt x="12764" y="3857"/>
                </a:cubicBezTo>
                <a:cubicBezTo>
                  <a:pt x="12764" y="4284"/>
                  <a:pt x="12984" y="4629"/>
                  <a:pt x="13255" y="4629"/>
                </a:cubicBezTo>
                <a:cubicBezTo>
                  <a:pt x="13525" y="4629"/>
                  <a:pt x="13745" y="4284"/>
                  <a:pt x="13745" y="3857"/>
                </a:cubicBezTo>
                <a:cubicBezTo>
                  <a:pt x="13745" y="3432"/>
                  <a:pt x="13525" y="3086"/>
                  <a:pt x="13255" y="3086"/>
                </a:cubicBezTo>
                <a:moveTo>
                  <a:pt x="20618" y="16495"/>
                </a:moveTo>
                <a:lnTo>
                  <a:pt x="15709" y="12638"/>
                </a:lnTo>
                <a:lnTo>
                  <a:pt x="15709" y="8963"/>
                </a:lnTo>
                <a:lnTo>
                  <a:pt x="20618" y="5105"/>
                </a:lnTo>
                <a:cubicBezTo>
                  <a:pt x="20618" y="5105"/>
                  <a:pt x="20618" y="16495"/>
                  <a:pt x="20618" y="16495"/>
                </a:cubicBezTo>
                <a:close/>
                <a:moveTo>
                  <a:pt x="14727" y="16971"/>
                </a:moveTo>
                <a:lnTo>
                  <a:pt x="982" y="16971"/>
                </a:lnTo>
                <a:lnTo>
                  <a:pt x="982" y="3086"/>
                </a:lnTo>
                <a:cubicBezTo>
                  <a:pt x="982" y="2234"/>
                  <a:pt x="1422" y="1543"/>
                  <a:pt x="1964" y="1543"/>
                </a:cubicBezTo>
                <a:lnTo>
                  <a:pt x="13745" y="1543"/>
                </a:lnTo>
                <a:cubicBezTo>
                  <a:pt x="14287" y="1543"/>
                  <a:pt x="14727" y="2234"/>
                  <a:pt x="14727" y="3086"/>
                </a:cubicBezTo>
                <a:cubicBezTo>
                  <a:pt x="14727" y="3086"/>
                  <a:pt x="14727" y="16971"/>
                  <a:pt x="14727" y="16971"/>
                </a:cubicBezTo>
                <a:close/>
                <a:moveTo>
                  <a:pt x="13745" y="20057"/>
                </a:move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14727" y="18514"/>
                </a:lnTo>
                <a:cubicBezTo>
                  <a:pt x="14727" y="19367"/>
                  <a:pt x="14287" y="20057"/>
                  <a:pt x="13745" y="20057"/>
                </a:cubicBezTo>
                <a:moveTo>
                  <a:pt x="21109" y="3086"/>
                </a:moveTo>
                <a:cubicBezTo>
                  <a:pt x="21030" y="3086"/>
                  <a:pt x="20958" y="3122"/>
                  <a:pt x="20892" y="3175"/>
                </a:cubicBezTo>
                <a:lnTo>
                  <a:pt x="20890" y="3167"/>
                </a:lnTo>
                <a:lnTo>
                  <a:pt x="15709" y="7237"/>
                </a:lnTo>
                <a:lnTo>
                  <a:pt x="15709" y="3086"/>
                </a:lnTo>
                <a:cubicBezTo>
                  <a:pt x="15709" y="1382"/>
                  <a:pt x="14830" y="0"/>
                  <a:pt x="13745" y="0"/>
                </a:cubicBez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3745" y="21600"/>
                </a:lnTo>
                <a:cubicBezTo>
                  <a:pt x="14830" y="21600"/>
                  <a:pt x="15709" y="20219"/>
                  <a:pt x="15709" y="18514"/>
                </a:cubicBezTo>
                <a:lnTo>
                  <a:pt x="15709" y="14363"/>
                </a:lnTo>
                <a:lnTo>
                  <a:pt x="20890" y="18433"/>
                </a:lnTo>
                <a:lnTo>
                  <a:pt x="20892" y="18427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70"/>
                  <a:pt x="21600" y="17743"/>
                </a:cubicBezTo>
                <a:lnTo>
                  <a:pt x="21600" y="3857"/>
                </a:lnTo>
                <a:cubicBezTo>
                  <a:pt x="21600" y="3432"/>
                  <a:pt x="21380" y="3086"/>
                  <a:pt x="21109" y="3086"/>
                </a:cubicBezTo>
                <a:moveTo>
                  <a:pt x="10309" y="6171"/>
                </a:moveTo>
                <a:cubicBezTo>
                  <a:pt x="10038" y="6171"/>
                  <a:pt x="9818" y="5827"/>
                  <a:pt x="9818" y="5400"/>
                </a:cubicBezTo>
                <a:cubicBezTo>
                  <a:pt x="9818" y="4974"/>
                  <a:pt x="10038" y="4629"/>
                  <a:pt x="10309" y="4629"/>
                </a:cubicBezTo>
                <a:cubicBezTo>
                  <a:pt x="10580" y="4629"/>
                  <a:pt x="10800" y="4974"/>
                  <a:pt x="10800" y="5400"/>
                </a:cubicBezTo>
                <a:cubicBezTo>
                  <a:pt x="10800" y="5827"/>
                  <a:pt x="10580" y="6171"/>
                  <a:pt x="10309" y="6171"/>
                </a:cubicBezTo>
                <a:moveTo>
                  <a:pt x="10309" y="3086"/>
                </a:moveTo>
                <a:cubicBezTo>
                  <a:pt x="9496" y="3086"/>
                  <a:pt x="8836" y="4123"/>
                  <a:pt x="8836" y="5400"/>
                </a:cubicBezTo>
                <a:cubicBezTo>
                  <a:pt x="8836" y="6678"/>
                  <a:pt x="9496" y="7714"/>
                  <a:pt x="10309" y="7714"/>
                </a:cubicBezTo>
                <a:cubicBezTo>
                  <a:pt x="11123" y="7714"/>
                  <a:pt x="11782" y="6678"/>
                  <a:pt x="11782" y="5400"/>
                </a:cubicBezTo>
                <a:cubicBezTo>
                  <a:pt x="11782" y="4123"/>
                  <a:pt x="11123" y="3086"/>
                  <a:pt x="10309" y="308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" name="Shape 2640"/>
          <p:cNvSpPr/>
          <p:nvPr/>
        </p:nvSpPr>
        <p:spPr>
          <a:xfrm>
            <a:off x="2458349" y="1200521"/>
            <a:ext cx="279328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495"/>
                </a:moveTo>
                <a:lnTo>
                  <a:pt x="19636" y="15723"/>
                </a:lnTo>
                <a:lnTo>
                  <a:pt x="19636" y="5877"/>
                </a:lnTo>
                <a:lnTo>
                  <a:pt x="20618" y="5105"/>
                </a:lnTo>
                <a:cubicBezTo>
                  <a:pt x="20618" y="5105"/>
                  <a:pt x="20618" y="16495"/>
                  <a:pt x="20618" y="16495"/>
                </a:cubicBezTo>
                <a:close/>
                <a:moveTo>
                  <a:pt x="18655" y="14952"/>
                </a:moveTo>
                <a:lnTo>
                  <a:pt x="16691" y="13409"/>
                </a:lnTo>
                <a:lnTo>
                  <a:pt x="16691" y="8191"/>
                </a:lnTo>
                <a:lnTo>
                  <a:pt x="18655" y="6648"/>
                </a:lnTo>
                <a:cubicBezTo>
                  <a:pt x="18655" y="6648"/>
                  <a:pt x="18655" y="14952"/>
                  <a:pt x="18655" y="14952"/>
                </a:cubicBezTo>
                <a:close/>
                <a:moveTo>
                  <a:pt x="15709" y="6171"/>
                </a:moveTo>
                <a:lnTo>
                  <a:pt x="982" y="6171"/>
                </a:lnTo>
                <a:lnTo>
                  <a:pt x="982" y="3086"/>
                </a:lnTo>
                <a:cubicBezTo>
                  <a:pt x="982" y="2234"/>
                  <a:pt x="1422" y="1543"/>
                  <a:pt x="1964" y="1543"/>
                </a:cubicBezTo>
                <a:lnTo>
                  <a:pt x="14727" y="1543"/>
                </a:lnTo>
                <a:cubicBezTo>
                  <a:pt x="15269" y="1543"/>
                  <a:pt x="15709" y="2234"/>
                  <a:pt x="15709" y="3086"/>
                </a:cubicBezTo>
                <a:cubicBezTo>
                  <a:pt x="15709" y="3086"/>
                  <a:pt x="15709" y="6171"/>
                  <a:pt x="15709" y="6171"/>
                </a:cubicBezTo>
                <a:close/>
                <a:moveTo>
                  <a:pt x="15709" y="18514"/>
                </a:moveTo>
                <a:cubicBezTo>
                  <a:pt x="15709" y="19367"/>
                  <a:pt x="15269" y="20057"/>
                  <a:pt x="14727" y="20057"/>
                </a:cubicBez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982" y="7714"/>
                </a:lnTo>
                <a:lnTo>
                  <a:pt x="15709" y="7714"/>
                </a:lnTo>
                <a:cubicBezTo>
                  <a:pt x="15709" y="7714"/>
                  <a:pt x="15709" y="18514"/>
                  <a:pt x="15709" y="18514"/>
                </a:cubicBezTo>
                <a:close/>
                <a:moveTo>
                  <a:pt x="21109" y="3086"/>
                </a:moveTo>
                <a:cubicBezTo>
                  <a:pt x="21030" y="3086"/>
                  <a:pt x="20958" y="3122"/>
                  <a:pt x="20892" y="3175"/>
                </a:cubicBezTo>
                <a:lnTo>
                  <a:pt x="20890" y="3167"/>
                </a:lnTo>
                <a:lnTo>
                  <a:pt x="16691" y="6467"/>
                </a:lnTo>
                <a:lnTo>
                  <a:pt x="16691" y="3086"/>
                </a:lnTo>
                <a:cubicBezTo>
                  <a:pt x="16691" y="1382"/>
                  <a:pt x="15812" y="0"/>
                  <a:pt x="14727" y="0"/>
                </a:cubicBez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4727" y="21600"/>
                </a:lnTo>
                <a:cubicBezTo>
                  <a:pt x="15812" y="21600"/>
                  <a:pt x="16691" y="20219"/>
                  <a:pt x="16691" y="18514"/>
                </a:cubicBezTo>
                <a:lnTo>
                  <a:pt x="16691" y="15134"/>
                </a:lnTo>
                <a:lnTo>
                  <a:pt x="20890" y="18433"/>
                </a:lnTo>
                <a:lnTo>
                  <a:pt x="20892" y="18426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69"/>
                  <a:pt x="21600" y="17743"/>
                </a:cubicBezTo>
                <a:lnTo>
                  <a:pt x="21600" y="3857"/>
                </a:lnTo>
                <a:cubicBezTo>
                  <a:pt x="21600" y="3432"/>
                  <a:pt x="21380" y="3086"/>
                  <a:pt x="21109" y="3086"/>
                </a:cubicBezTo>
                <a:moveTo>
                  <a:pt x="12273" y="3086"/>
                </a:moveTo>
                <a:cubicBezTo>
                  <a:pt x="12002" y="3086"/>
                  <a:pt x="11782" y="3432"/>
                  <a:pt x="11782" y="3857"/>
                </a:cubicBezTo>
                <a:cubicBezTo>
                  <a:pt x="11782" y="4284"/>
                  <a:pt x="12002" y="4629"/>
                  <a:pt x="12273" y="4629"/>
                </a:cubicBezTo>
                <a:cubicBezTo>
                  <a:pt x="12544" y="4629"/>
                  <a:pt x="12764" y="4284"/>
                  <a:pt x="12764" y="3857"/>
                </a:cubicBezTo>
                <a:cubicBezTo>
                  <a:pt x="12764" y="3432"/>
                  <a:pt x="12544" y="3086"/>
                  <a:pt x="12273" y="3086"/>
                </a:cubicBezTo>
                <a:moveTo>
                  <a:pt x="14236" y="3086"/>
                </a:moveTo>
                <a:cubicBezTo>
                  <a:pt x="13966" y="3086"/>
                  <a:pt x="13745" y="3432"/>
                  <a:pt x="13745" y="3857"/>
                </a:cubicBezTo>
                <a:cubicBezTo>
                  <a:pt x="13745" y="4284"/>
                  <a:pt x="13966" y="4629"/>
                  <a:pt x="14236" y="4629"/>
                </a:cubicBezTo>
                <a:cubicBezTo>
                  <a:pt x="14507" y="4629"/>
                  <a:pt x="14727" y="4284"/>
                  <a:pt x="14727" y="3857"/>
                </a:cubicBezTo>
                <a:cubicBezTo>
                  <a:pt x="14727" y="3432"/>
                  <a:pt x="14507" y="3086"/>
                  <a:pt x="14236" y="3086"/>
                </a:cubicBezTo>
                <a:moveTo>
                  <a:pt x="5400" y="10800"/>
                </a:moveTo>
                <a:cubicBezTo>
                  <a:pt x="6214" y="10800"/>
                  <a:pt x="6873" y="11837"/>
                  <a:pt x="6873" y="13114"/>
                </a:cubicBezTo>
                <a:cubicBezTo>
                  <a:pt x="6873" y="14393"/>
                  <a:pt x="6214" y="15429"/>
                  <a:pt x="5400" y="15429"/>
                </a:cubicBezTo>
                <a:cubicBezTo>
                  <a:pt x="4586" y="15429"/>
                  <a:pt x="3927" y="14393"/>
                  <a:pt x="3927" y="13114"/>
                </a:cubicBezTo>
                <a:cubicBezTo>
                  <a:pt x="3927" y="11837"/>
                  <a:pt x="4586" y="10800"/>
                  <a:pt x="5400" y="10800"/>
                </a:cubicBezTo>
                <a:moveTo>
                  <a:pt x="11291" y="10800"/>
                </a:moveTo>
                <a:cubicBezTo>
                  <a:pt x="12104" y="10800"/>
                  <a:pt x="12764" y="11837"/>
                  <a:pt x="12764" y="13114"/>
                </a:cubicBezTo>
                <a:cubicBezTo>
                  <a:pt x="12764" y="14393"/>
                  <a:pt x="12104" y="15429"/>
                  <a:pt x="11291" y="15429"/>
                </a:cubicBezTo>
                <a:cubicBezTo>
                  <a:pt x="10477" y="15429"/>
                  <a:pt x="9818" y="14393"/>
                  <a:pt x="9818" y="13114"/>
                </a:cubicBezTo>
                <a:cubicBezTo>
                  <a:pt x="9818" y="11837"/>
                  <a:pt x="10477" y="10800"/>
                  <a:pt x="11291" y="10800"/>
                </a:cubicBezTo>
                <a:moveTo>
                  <a:pt x="5400" y="16971"/>
                </a:moveTo>
                <a:lnTo>
                  <a:pt x="11291" y="16971"/>
                </a:lnTo>
                <a:cubicBezTo>
                  <a:pt x="12647" y="16971"/>
                  <a:pt x="13745" y="15245"/>
                  <a:pt x="13745" y="13114"/>
                </a:cubicBezTo>
                <a:cubicBezTo>
                  <a:pt x="13745" y="10984"/>
                  <a:pt x="12647" y="9257"/>
                  <a:pt x="11291" y="9257"/>
                </a:cubicBezTo>
                <a:cubicBezTo>
                  <a:pt x="9935" y="9257"/>
                  <a:pt x="8836" y="10984"/>
                  <a:pt x="8836" y="13114"/>
                </a:cubicBezTo>
                <a:cubicBezTo>
                  <a:pt x="8836" y="13987"/>
                  <a:pt x="9028" y="14782"/>
                  <a:pt x="9338" y="15429"/>
                </a:cubicBezTo>
                <a:lnTo>
                  <a:pt x="7352" y="15429"/>
                </a:lnTo>
                <a:cubicBezTo>
                  <a:pt x="7663" y="14782"/>
                  <a:pt x="7855" y="13987"/>
                  <a:pt x="7855" y="13114"/>
                </a:cubicBezTo>
                <a:cubicBezTo>
                  <a:pt x="7855" y="10984"/>
                  <a:pt x="6755" y="9257"/>
                  <a:pt x="5400" y="9257"/>
                </a:cubicBezTo>
                <a:cubicBezTo>
                  <a:pt x="4044" y="9257"/>
                  <a:pt x="2945" y="10984"/>
                  <a:pt x="2945" y="13114"/>
                </a:cubicBezTo>
                <a:cubicBezTo>
                  <a:pt x="2945" y="15245"/>
                  <a:pt x="4044" y="16971"/>
                  <a:pt x="5400" y="1697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" name="Shape 2641"/>
          <p:cNvSpPr/>
          <p:nvPr/>
        </p:nvSpPr>
        <p:spPr>
          <a:xfrm>
            <a:off x="2991610" y="1200521"/>
            <a:ext cx="279328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606"/>
                </a:moveTo>
                <a:lnTo>
                  <a:pt x="16691" y="14138"/>
                </a:lnTo>
                <a:lnTo>
                  <a:pt x="16691" y="7462"/>
                </a:lnTo>
                <a:lnTo>
                  <a:pt x="20618" y="4994"/>
                </a:lnTo>
                <a:cubicBezTo>
                  <a:pt x="20618" y="4994"/>
                  <a:pt x="20618" y="16606"/>
                  <a:pt x="20618" y="16606"/>
                </a:cubicBezTo>
                <a:close/>
                <a:moveTo>
                  <a:pt x="21109" y="3086"/>
                </a:moveTo>
                <a:cubicBezTo>
                  <a:pt x="21030" y="3086"/>
                  <a:pt x="20958" y="3122"/>
                  <a:pt x="20892" y="3174"/>
                </a:cubicBezTo>
                <a:lnTo>
                  <a:pt x="20890" y="3167"/>
                </a:lnTo>
                <a:lnTo>
                  <a:pt x="16018" y="6229"/>
                </a:lnTo>
                <a:cubicBezTo>
                  <a:pt x="16013" y="6233"/>
                  <a:pt x="16008" y="6235"/>
                  <a:pt x="16003" y="6239"/>
                </a:cubicBezTo>
                <a:lnTo>
                  <a:pt x="15980" y="6252"/>
                </a:lnTo>
                <a:lnTo>
                  <a:pt x="15983" y="6260"/>
                </a:lnTo>
                <a:cubicBezTo>
                  <a:pt x="15822" y="6387"/>
                  <a:pt x="15709" y="6641"/>
                  <a:pt x="15709" y="6943"/>
                </a:cubicBezTo>
                <a:lnTo>
                  <a:pt x="15709" y="14657"/>
                </a:lnTo>
                <a:cubicBezTo>
                  <a:pt x="15709" y="14959"/>
                  <a:pt x="15822" y="15213"/>
                  <a:pt x="15983" y="15340"/>
                </a:cubicBezTo>
                <a:lnTo>
                  <a:pt x="15980" y="15347"/>
                </a:lnTo>
                <a:lnTo>
                  <a:pt x="16002" y="15360"/>
                </a:lnTo>
                <a:cubicBezTo>
                  <a:pt x="16008" y="15365"/>
                  <a:pt x="16013" y="15368"/>
                  <a:pt x="16018" y="15371"/>
                </a:cubicBezTo>
                <a:lnTo>
                  <a:pt x="20890" y="18433"/>
                </a:lnTo>
                <a:lnTo>
                  <a:pt x="20892" y="18426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69"/>
                  <a:pt x="21600" y="17743"/>
                </a:cubicBezTo>
                <a:lnTo>
                  <a:pt x="21600" y="3857"/>
                </a:lnTo>
                <a:cubicBezTo>
                  <a:pt x="21600" y="3431"/>
                  <a:pt x="21380" y="3086"/>
                  <a:pt x="21109" y="3086"/>
                </a:cubicBezTo>
                <a:moveTo>
                  <a:pt x="13745" y="18514"/>
                </a:moveTo>
                <a:cubicBezTo>
                  <a:pt x="13745" y="19367"/>
                  <a:pt x="13306" y="20057"/>
                  <a:pt x="12764" y="20057"/>
                </a:cubicBez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982" y="3086"/>
                </a:lnTo>
                <a:cubicBezTo>
                  <a:pt x="982" y="2233"/>
                  <a:pt x="1422" y="1543"/>
                  <a:pt x="1964" y="1543"/>
                </a:cubicBezTo>
                <a:lnTo>
                  <a:pt x="12764" y="1543"/>
                </a:lnTo>
                <a:cubicBezTo>
                  <a:pt x="13306" y="1543"/>
                  <a:pt x="13745" y="2233"/>
                  <a:pt x="13745" y="3086"/>
                </a:cubicBezTo>
                <a:cubicBezTo>
                  <a:pt x="13745" y="3086"/>
                  <a:pt x="13745" y="18514"/>
                  <a:pt x="13745" y="18514"/>
                </a:cubicBezTo>
                <a:close/>
                <a:moveTo>
                  <a:pt x="12764" y="0"/>
                </a:move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2764" y="21600"/>
                </a:lnTo>
                <a:cubicBezTo>
                  <a:pt x="13848" y="21600"/>
                  <a:pt x="14727" y="20219"/>
                  <a:pt x="14727" y="18514"/>
                </a:cubicBezTo>
                <a:lnTo>
                  <a:pt x="14727" y="3086"/>
                </a:lnTo>
                <a:cubicBezTo>
                  <a:pt x="14727" y="1382"/>
                  <a:pt x="13848" y="0"/>
                  <a:pt x="12764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" name="Shape 2642"/>
          <p:cNvSpPr/>
          <p:nvPr/>
        </p:nvSpPr>
        <p:spPr>
          <a:xfrm>
            <a:off x="3524871" y="1162431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0800"/>
                </a:moveTo>
                <a:cubicBezTo>
                  <a:pt x="6653" y="10800"/>
                  <a:pt x="6873" y="10559"/>
                  <a:pt x="6873" y="10260"/>
                </a:cubicBezTo>
                <a:cubicBezTo>
                  <a:pt x="6873" y="9962"/>
                  <a:pt x="6653" y="9720"/>
                  <a:pt x="6382" y="9720"/>
                </a:cubicBezTo>
                <a:cubicBezTo>
                  <a:pt x="6110" y="9720"/>
                  <a:pt x="5891" y="9962"/>
                  <a:pt x="5891" y="10260"/>
                </a:cubicBezTo>
                <a:cubicBezTo>
                  <a:pt x="5891" y="10559"/>
                  <a:pt x="6110" y="10800"/>
                  <a:pt x="6382" y="10800"/>
                </a:cubicBezTo>
                <a:moveTo>
                  <a:pt x="3436" y="10800"/>
                </a:moveTo>
                <a:cubicBezTo>
                  <a:pt x="3708" y="10800"/>
                  <a:pt x="3927" y="11042"/>
                  <a:pt x="3927" y="11340"/>
                </a:cubicBezTo>
                <a:cubicBezTo>
                  <a:pt x="3927" y="11639"/>
                  <a:pt x="3708" y="11880"/>
                  <a:pt x="3436" y="11880"/>
                </a:cubicBezTo>
                <a:cubicBezTo>
                  <a:pt x="3165" y="11880"/>
                  <a:pt x="2945" y="11639"/>
                  <a:pt x="2945" y="11340"/>
                </a:cubicBezTo>
                <a:cubicBezTo>
                  <a:pt x="2945" y="11042"/>
                  <a:pt x="3165" y="10800"/>
                  <a:pt x="3436" y="10800"/>
                </a:cubicBezTo>
                <a:moveTo>
                  <a:pt x="3436" y="12960"/>
                </a:moveTo>
                <a:cubicBezTo>
                  <a:pt x="4249" y="12960"/>
                  <a:pt x="4909" y="12235"/>
                  <a:pt x="4909" y="11340"/>
                </a:cubicBezTo>
                <a:cubicBezTo>
                  <a:pt x="4909" y="10446"/>
                  <a:pt x="4249" y="9720"/>
                  <a:pt x="3436" y="9720"/>
                </a:cubicBezTo>
                <a:cubicBezTo>
                  <a:pt x="2623" y="9720"/>
                  <a:pt x="1964" y="10446"/>
                  <a:pt x="1964" y="11340"/>
                </a:cubicBezTo>
                <a:cubicBezTo>
                  <a:pt x="1964" y="12235"/>
                  <a:pt x="2623" y="12960"/>
                  <a:pt x="3436" y="12960"/>
                </a:cubicBezTo>
                <a:moveTo>
                  <a:pt x="14236" y="18360"/>
                </a:moveTo>
                <a:lnTo>
                  <a:pt x="2455" y="18360"/>
                </a:lnTo>
                <a:cubicBezTo>
                  <a:pt x="2183" y="18360"/>
                  <a:pt x="1964" y="18602"/>
                  <a:pt x="1964" y="18900"/>
                </a:cubicBezTo>
                <a:cubicBezTo>
                  <a:pt x="1964" y="19199"/>
                  <a:pt x="2183" y="19440"/>
                  <a:pt x="2455" y="19440"/>
                </a:cubicBezTo>
                <a:lnTo>
                  <a:pt x="14236" y="19440"/>
                </a:lnTo>
                <a:cubicBezTo>
                  <a:pt x="14508" y="19440"/>
                  <a:pt x="14727" y="19199"/>
                  <a:pt x="14727" y="18900"/>
                </a:cubicBezTo>
                <a:cubicBezTo>
                  <a:pt x="14727" y="18602"/>
                  <a:pt x="14508" y="18360"/>
                  <a:pt x="14236" y="18360"/>
                </a:cubicBezTo>
                <a:moveTo>
                  <a:pt x="20618" y="18105"/>
                </a:moveTo>
                <a:lnTo>
                  <a:pt x="16691" y="16377"/>
                </a:lnTo>
                <a:lnTo>
                  <a:pt x="16691" y="12784"/>
                </a:lnTo>
                <a:lnTo>
                  <a:pt x="20618" y="11056"/>
                </a:lnTo>
                <a:cubicBezTo>
                  <a:pt x="20618" y="11056"/>
                  <a:pt x="20618" y="18105"/>
                  <a:pt x="20618" y="18105"/>
                </a:cubicBezTo>
                <a:close/>
                <a:moveTo>
                  <a:pt x="15709" y="19440"/>
                </a:moveTo>
                <a:cubicBezTo>
                  <a:pt x="15709" y="20037"/>
                  <a:pt x="15269" y="20520"/>
                  <a:pt x="14727" y="20520"/>
                </a:cubicBezTo>
                <a:lnTo>
                  <a:pt x="1964" y="20520"/>
                </a:lnTo>
                <a:cubicBezTo>
                  <a:pt x="1422" y="20520"/>
                  <a:pt x="982" y="20037"/>
                  <a:pt x="982" y="19440"/>
                </a:cubicBezTo>
                <a:lnTo>
                  <a:pt x="982" y="9720"/>
                </a:lnTo>
                <a:cubicBezTo>
                  <a:pt x="982" y="9124"/>
                  <a:pt x="1422" y="8640"/>
                  <a:pt x="1964" y="8640"/>
                </a:cubicBezTo>
                <a:lnTo>
                  <a:pt x="14727" y="8640"/>
                </a:lnTo>
                <a:cubicBezTo>
                  <a:pt x="15269" y="8640"/>
                  <a:pt x="15709" y="9124"/>
                  <a:pt x="15709" y="9720"/>
                </a:cubicBezTo>
                <a:cubicBezTo>
                  <a:pt x="15709" y="9720"/>
                  <a:pt x="15709" y="19440"/>
                  <a:pt x="15709" y="19440"/>
                </a:cubicBezTo>
                <a:close/>
                <a:moveTo>
                  <a:pt x="1964" y="4320"/>
                </a:moveTo>
                <a:cubicBezTo>
                  <a:pt x="1964" y="2531"/>
                  <a:pt x="3282" y="1080"/>
                  <a:pt x="4909" y="1080"/>
                </a:cubicBezTo>
                <a:cubicBezTo>
                  <a:pt x="6536" y="1080"/>
                  <a:pt x="7855" y="2531"/>
                  <a:pt x="7855" y="4320"/>
                </a:cubicBezTo>
                <a:cubicBezTo>
                  <a:pt x="7855" y="6110"/>
                  <a:pt x="6536" y="7560"/>
                  <a:pt x="4909" y="7560"/>
                </a:cubicBezTo>
                <a:cubicBezTo>
                  <a:pt x="3282" y="7560"/>
                  <a:pt x="1964" y="6110"/>
                  <a:pt x="1964" y="4320"/>
                </a:cubicBezTo>
                <a:moveTo>
                  <a:pt x="9190" y="7560"/>
                </a:moveTo>
                <a:lnTo>
                  <a:pt x="7501" y="7560"/>
                </a:lnTo>
                <a:cubicBezTo>
                  <a:pt x="7839" y="7233"/>
                  <a:pt x="8122" y="6840"/>
                  <a:pt x="8342" y="6404"/>
                </a:cubicBezTo>
                <a:cubicBezTo>
                  <a:pt x="8562" y="6842"/>
                  <a:pt x="8851" y="7232"/>
                  <a:pt x="9190" y="7560"/>
                </a:cubicBezTo>
                <a:moveTo>
                  <a:pt x="11782" y="1080"/>
                </a:moveTo>
                <a:cubicBezTo>
                  <a:pt x="13409" y="1080"/>
                  <a:pt x="14727" y="2531"/>
                  <a:pt x="14727" y="4320"/>
                </a:cubicBezTo>
                <a:cubicBezTo>
                  <a:pt x="14727" y="6110"/>
                  <a:pt x="13409" y="7560"/>
                  <a:pt x="11782" y="7560"/>
                </a:cubicBezTo>
                <a:cubicBezTo>
                  <a:pt x="10155" y="7560"/>
                  <a:pt x="8836" y="6110"/>
                  <a:pt x="8836" y="4320"/>
                </a:cubicBezTo>
                <a:cubicBezTo>
                  <a:pt x="8836" y="2531"/>
                  <a:pt x="10155" y="1080"/>
                  <a:pt x="11782" y="1080"/>
                </a:cubicBezTo>
                <a:moveTo>
                  <a:pt x="21109" y="9720"/>
                </a:moveTo>
                <a:cubicBezTo>
                  <a:pt x="21030" y="9720"/>
                  <a:pt x="20958" y="9745"/>
                  <a:pt x="20892" y="9782"/>
                </a:cubicBezTo>
                <a:lnTo>
                  <a:pt x="20890" y="9777"/>
                </a:lnTo>
                <a:lnTo>
                  <a:pt x="16691" y="11625"/>
                </a:lnTo>
                <a:lnTo>
                  <a:pt x="16691" y="9720"/>
                </a:lnTo>
                <a:cubicBezTo>
                  <a:pt x="16691" y="8527"/>
                  <a:pt x="15812" y="7560"/>
                  <a:pt x="14727" y="7560"/>
                </a:cubicBezTo>
                <a:lnTo>
                  <a:pt x="14373" y="7560"/>
                </a:lnTo>
                <a:cubicBezTo>
                  <a:pt x="15191" y="6768"/>
                  <a:pt x="15709" y="5612"/>
                  <a:pt x="15709" y="4320"/>
                </a:cubicBezTo>
                <a:cubicBezTo>
                  <a:pt x="15709" y="1934"/>
                  <a:pt x="13951" y="0"/>
                  <a:pt x="11782" y="0"/>
                </a:cubicBezTo>
                <a:cubicBezTo>
                  <a:pt x="10302" y="0"/>
                  <a:pt x="9015" y="901"/>
                  <a:pt x="8345" y="2231"/>
                </a:cubicBezTo>
                <a:cubicBezTo>
                  <a:pt x="7676" y="901"/>
                  <a:pt x="6389" y="0"/>
                  <a:pt x="4909" y="0"/>
                </a:cubicBezTo>
                <a:cubicBezTo>
                  <a:pt x="2740" y="0"/>
                  <a:pt x="982" y="1934"/>
                  <a:pt x="982" y="4320"/>
                </a:cubicBezTo>
                <a:cubicBezTo>
                  <a:pt x="982" y="5612"/>
                  <a:pt x="1501" y="6768"/>
                  <a:pt x="2317" y="7560"/>
                </a:cubicBezTo>
                <a:lnTo>
                  <a:pt x="1964" y="7560"/>
                </a:lnTo>
                <a:cubicBezTo>
                  <a:pt x="879" y="7560"/>
                  <a:pt x="0" y="8527"/>
                  <a:pt x="0" y="9720"/>
                </a:cubicBezTo>
                <a:lnTo>
                  <a:pt x="0" y="19440"/>
                </a:lnTo>
                <a:cubicBezTo>
                  <a:pt x="0" y="20633"/>
                  <a:pt x="879" y="21600"/>
                  <a:pt x="1964" y="21600"/>
                </a:cubicBezTo>
                <a:lnTo>
                  <a:pt x="14727" y="21600"/>
                </a:lnTo>
                <a:cubicBezTo>
                  <a:pt x="15812" y="21600"/>
                  <a:pt x="16691" y="20633"/>
                  <a:pt x="16691" y="19440"/>
                </a:cubicBezTo>
                <a:lnTo>
                  <a:pt x="16691" y="17536"/>
                </a:lnTo>
                <a:lnTo>
                  <a:pt x="20890" y="19383"/>
                </a:lnTo>
                <a:lnTo>
                  <a:pt x="20891" y="19379"/>
                </a:lnTo>
                <a:cubicBezTo>
                  <a:pt x="20958" y="19415"/>
                  <a:pt x="21030" y="19440"/>
                  <a:pt x="21109" y="19440"/>
                </a:cubicBezTo>
                <a:cubicBezTo>
                  <a:pt x="21380" y="19440"/>
                  <a:pt x="21600" y="19199"/>
                  <a:pt x="21600" y="18900"/>
                </a:cubicBezTo>
                <a:lnTo>
                  <a:pt x="21600" y="10260"/>
                </a:lnTo>
                <a:cubicBezTo>
                  <a:pt x="21600" y="9962"/>
                  <a:pt x="21380" y="9720"/>
                  <a:pt x="21109" y="9720"/>
                </a:cubicBezTo>
                <a:moveTo>
                  <a:pt x="11782" y="5400"/>
                </a:moveTo>
                <a:cubicBezTo>
                  <a:pt x="12324" y="5400"/>
                  <a:pt x="12764" y="4916"/>
                  <a:pt x="12764" y="4320"/>
                </a:cubicBezTo>
                <a:cubicBezTo>
                  <a:pt x="12764" y="3724"/>
                  <a:pt x="12324" y="3240"/>
                  <a:pt x="11782" y="3240"/>
                </a:cubicBezTo>
                <a:cubicBezTo>
                  <a:pt x="11240" y="3240"/>
                  <a:pt x="10800" y="3724"/>
                  <a:pt x="10800" y="4320"/>
                </a:cubicBezTo>
                <a:cubicBezTo>
                  <a:pt x="10800" y="4916"/>
                  <a:pt x="11240" y="5400"/>
                  <a:pt x="11782" y="5400"/>
                </a:cubicBezTo>
                <a:moveTo>
                  <a:pt x="4909" y="5400"/>
                </a:moveTo>
                <a:cubicBezTo>
                  <a:pt x="5451" y="5400"/>
                  <a:pt x="5891" y="4916"/>
                  <a:pt x="5891" y="4320"/>
                </a:cubicBezTo>
                <a:cubicBezTo>
                  <a:pt x="5891" y="3724"/>
                  <a:pt x="5451" y="3240"/>
                  <a:pt x="4909" y="3240"/>
                </a:cubicBezTo>
                <a:cubicBezTo>
                  <a:pt x="4367" y="3240"/>
                  <a:pt x="3927" y="3724"/>
                  <a:pt x="3927" y="4320"/>
                </a:cubicBezTo>
                <a:cubicBezTo>
                  <a:pt x="3927" y="4916"/>
                  <a:pt x="4367" y="5400"/>
                  <a:pt x="4909" y="5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" name="Shape 2643"/>
          <p:cNvSpPr/>
          <p:nvPr/>
        </p:nvSpPr>
        <p:spPr>
          <a:xfrm>
            <a:off x="4121615" y="1149734"/>
            <a:ext cx="15236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" name="Shape 2644"/>
          <p:cNvSpPr/>
          <p:nvPr/>
        </p:nvSpPr>
        <p:spPr>
          <a:xfrm>
            <a:off x="4629483" y="1149734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4" y="20618"/>
                  <a:pt x="1350" y="20179"/>
                  <a:pt x="1350" y="19636"/>
                </a:cubicBezTo>
                <a:lnTo>
                  <a:pt x="1350" y="1964"/>
                </a:lnTo>
                <a:cubicBezTo>
                  <a:pt x="1350" y="1422"/>
                  <a:pt x="1954" y="982"/>
                  <a:pt x="2700" y="982"/>
                </a:cubicBezTo>
                <a:lnTo>
                  <a:pt x="18900" y="982"/>
                </a:lnTo>
                <a:cubicBezTo>
                  <a:pt x="19645" y="982"/>
                  <a:pt x="20250" y="1422"/>
                  <a:pt x="20250" y="1964"/>
                </a:cubicBezTo>
                <a:cubicBezTo>
                  <a:pt x="20250" y="1964"/>
                  <a:pt x="20250" y="19636"/>
                  <a:pt x="20250" y="19636"/>
                </a:cubicBezTo>
                <a:close/>
                <a:moveTo>
                  <a:pt x="18900" y="0"/>
                </a:moveTo>
                <a:lnTo>
                  <a:pt x="2700" y="0"/>
                </a:lnTo>
                <a:cubicBezTo>
                  <a:pt x="120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391" y="0"/>
                  <a:pt x="18900" y="0"/>
                </a:cubicBezTo>
                <a:moveTo>
                  <a:pt x="4050" y="3927"/>
                </a:moveTo>
                <a:lnTo>
                  <a:pt x="17550" y="3927"/>
                </a:lnTo>
                <a:lnTo>
                  <a:pt x="17550" y="17673"/>
                </a:lnTo>
                <a:lnTo>
                  <a:pt x="4050" y="17673"/>
                </a:lnTo>
                <a:cubicBezTo>
                  <a:pt x="4050" y="17673"/>
                  <a:pt x="4050" y="3927"/>
                  <a:pt x="4050" y="3927"/>
                </a:cubicBezTo>
                <a:close/>
                <a:moveTo>
                  <a:pt x="2700" y="18655"/>
                </a:moveTo>
                <a:lnTo>
                  <a:pt x="18900" y="18655"/>
                </a:lnTo>
                <a:lnTo>
                  <a:pt x="18900" y="2945"/>
                </a:lnTo>
                <a:lnTo>
                  <a:pt x="2700" y="2945"/>
                </a:lnTo>
                <a:cubicBezTo>
                  <a:pt x="2700" y="2945"/>
                  <a:pt x="2700" y="18655"/>
                  <a:pt x="2700" y="18655"/>
                </a:cubicBezTo>
                <a:close/>
                <a:moveTo>
                  <a:pt x="10125" y="2455"/>
                </a:moveTo>
                <a:lnTo>
                  <a:pt x="11475" y="2455"/>
                </a:lnTo>
                <a:cubicBezTo>
                  <a:pt x="11848" y="2455"/>
                  <a:pt x="12150" y="2235"/>
                  <a:pt x="12150" y="1964"/>
                </a:cubicBezTo>
                <a:cubicBezTo>
                  <a:pt x="12150" y="1692"/>
                  <a:pt x="11848" y="1473"/>
                  <a:pt x="11475" y="1473"/>
                </a:cubicBezTo>
                <a:lnTo>
                  <a:pt x="10125" y="1473"/>
                </a:lnTo>
                <a:cubicBezTo>
                  <a:pt x="9752" y="1473"/>
                  <a:pt x="9450" y="1692"/>
                  <a:pt x="9450" y="1964"/>
                </a:cubicBezTo>
                <a:cubicBezTo>
                  <a:pt x="9450" y="2235"/>
                  <a:pt x="9752" y="2455"/>
                  <a:pt x="10125" y="2455"/>
                </a:cubicBezTo>
                <a:moveTo>
                  <a:pt x="10800" y="19145"/>
                </a:moveTo>
                <a:cubicBezTo>
                  <a:pt x="10427" y="19145"/>
                  <a:pt x="10125" y="19366"/>
                  <a:pt x="10125" y="19636"/>
                </a:cubicBezTo>
                <a:cubicBezTo>
                  <a:pt x="10125" y="19908"/>
                  <a:pt x="10427" y="20127"/>
                  <a:pt x="10800" y="20127"/>
                </a:cubicBezTo>
                <a:cubicBezTo>
                  <a:pt x="11173" y="20127"/>
                  <a:pt x="11475" y="19908"/>
                  <a:pt x="11475" y="19636"/>
                </a:cubicBezTo>
                <a:cubicBezTo>
                  <a:pt x="11475" y="19366"/>
                  <a:pt x="11173" y="19145"/>
                  <a:pt x="10800" y="191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" name="Shape 2645"/>
          <p:cNvSpPr/>
          <p:nvPr/>
        </p:nvSpPr>
        <p:spPr>
          <a:xfrm>
            <a:off x="5124654" y="1187824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" name="Shape 2646"/>
          <p:cNvSpPr/>
          <p:nvPr/>
        </p:nvSpPr>
        <p:spPr>
          <a:xfrm>
            <a:off x="5657915" y="114973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8"/>
                  <a:pt x="6873" y="21109"/>
                </a:cubicBezTo>
                <a:cubicBezTo>
                  <a:pt x="6873" y="21381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1"/>
                  <a:pt x="14727" y="21109"/>
                </a:cubicBezTo>
                <a:cubicBezTo>
                  <a:pt x="14727" y="20838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" name="Shape 2647"/>
          <p:cNvSpPr/>
          <p:nvPr/>
        </p:nvSpPr>
        <p:spPr>
          <a:xfrm>
            <a:off x="858566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3" y="20618"/>
                  <a:pt x="6873" y="20838"/>
                  <a:pt x="6873" y="21109"/>
                </a:cubicBezTo>
                <a:cubicBezTo>
                  <a:pt x="6873" y="21381"/>
                  <a:pt x="7093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1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0773" y="5201"/>
                </a:moveTo>
                <a:cubicBezTo>
                  <a:pt x="10712" y="5093"/>
                  <a:pt x="10614" y="5023"/>
                  <a:pt x="10504" y="4986"/>
                </a:cubicBezTo>
                <a:lnTo>
                  <a:pt x="10517" y="4938"/>
                </a:lnTo>
                <a:cubicBezTo>
                  <a:pt x="10483" y="4941"/>
                  <a:pt x="10451" y="4949"/>
                  <a:pt x="10419" y="4957"/>
                </a:cubicBezTo>
                <a:lnTo>
                  <a:pt x="8464" y="4433"/>
                </a:lnTo>
                <a:cubicBezTo>
                  <a:pt x="8343" y="4400"/>
                  <a:pt x="8209" y="4414"/>
                  <a:pt x="8091" y="4482"/>
                </a:cubicBezTo>
                <a:cubicBezTo>
                  <a:pt x="7856" y="4618"/>
                  <a:pt x="7776" y="4918"/>
                  <a:pt x="7912" y="5153"/>
                </a:cubicBezTo>
                <a:cubicBezTo>
                  <a:pt x="7979" y="5270"/>
                  <a:pt x="8088" y="5349"/>
                  <a:pt x="8210" y="5381"/>
                </a:cubicBezTo>
                <a:lnTo>
                  <a:pt x="8965" y="5584"/>
                </a:lnTo>
                <a:cubicBezTo>
                  <a:pt x="8292" y="6116"/>
                  <a:pt x="7855" y="6927"/>
                  <a:pt x="7855" y="7855"/>
                </a:cubicBezTo>
                <a:cubicBezTo>
                  <a:pt x="7855" y="9081"/>
                  <a:pt x="8605" y="10131"/>
                  <a:pt x="9671" y="10574"/>
                </a:cubicBezTo>
                <a:lnTo>
                  <a:pt x="9934" y="9609"/>
                </a:lnTo>
                <a:cubicBezTo>
                  <a:pt x="9286" y="9288"/>
                  <a:pt x="8836" y="8627"/>
                  <a:pt x="8836" y="7855"/>
                </a:cubicBezTo>
                <a:cubicBezTo>
                  <a:pt x="8836" y="7221"/>
                  <a:pt x="9142" y="6665"/>
                  <a:pt x="9609" y="6309"/>
                </a:cubicBezTo>
                <a:lnTo>
                  <a:pt x="9336" y="7331"/>
                </a:lnTo>
                <a:cubicBezTo>
                  <a:pt x="9303" y="7453"/>
                  <a:pt x="9316" y="7586"/>
                  <a:pt x="9384" y="7704"/>
                </a:cubicBezTo>
                <a:cubicBezTo>
                  <a:pt x="9520" y="7938"/>
                  <a:pt x="9820" y="8019"/>
                  <a:pt x="10055" y="7884"/>
                </a:cubicBezTo>
                <a:cubicBezTo>
                  <a:pt x="10172" y="7815"/>
                  <a:pt x="10251" y="7706"/>
                  <a:pt x="10284" y="7585"/>
                </a:cubicBezTo>
                <a:lnTo>
                  <a:pt x="10823" y="5573"/>
                </a:lnTo>
                <a:cubicBezTo>
                  <a:pt x="10855" y="5452"/>
                  <a:pt x="10841" y="5318"/>
                  <a:pt x="10773" y="5201"/>
                </a:cubicBezTo>
                <a:moveTo>
                  <a:pt x="13421" y="10343"/>
                </a:moveTo>
                <a:lnTo>
                  <a:pt x="12630" y="10132"/>
                </a:lnTo>
                <a:cubicBezTo>
                  <a:pt x="13306" y="9598"/>
                  <a:pt x="13745" y="8785"/>
                  <a:pt x="13745" y="7855"/>
                </a:cubicBezTo>
                <a:cubicBezTo>
                  <a:pt x="13745" y="6643"/>
                  <a:pt x="13013" y="5604"/>
                  <a:pt x="11967" y="5152"/>
                </a:cubicBezTo>
                <a:lnTo>
                  <a:pt x="11702" y="6121"/>
                </a:lnTo>
                <a:cubicBezTo>
                  <a:pt x="12330" y="6448"/>
                  <a:pt x="12764" y="7098"/>
                  <a:pt x="12764" y="7855"/>
                </a:cubicBezTo>
                <a:cubicBezTo>
                  <a:pt x="12764" y="8468"/>
                  <a:pt x="12477" y="9008"/>
                  <a:pt x="12035" y="9366"/>
                </a:cubicBezTo>
                <a:lnTo>
                  <a:pt x="12295" y="8394"/>
                </a:lnTo>
                <a:cubicBezTo>
                  <a:pt x="12328" y="8273"/>
                  <a:pt x="12314" y="8139"/>
                  <a:pt x="12246" y="8021"/>
                </a:cubicBezTo>
                <a:cubicBezTo>
                  <a:pt x="12111" y="7786"/>
                  <a:pt x="11811" y="7706"/>
                  <a:pt x="11576" y="7842"/>
                </a:cubicBezTo>
                <a:cubicBezTo>
                  <a:pt x="11458" y="7910"/>
                  <a:pt x="11380" y="8019"/>
                  <a:pt x="11347" y="8140"/>
                </a:cubicBezTo>
                <a:lnTo>
                  <a:pt x="10808" y="10152"/>
                </a:lnTo>
                <a:lnTo>
                  <a:pt x="10808" y="10152"/>
                </a:lnTo>
                <a:cubicBezTo>
                  <a:pt x="10776" y="10273"/>
                  <a:pt x="10789" y="10407"/>
                  <a:pt x="10857" y="10524"/>
                </a:cubicBezTo>
                <a:cubicBezTo>
                  <a:pt x="10920" y="10634"/>
                  <a:pt x="11021" y="10706"/>
                  <a:pt x="11133" y="10742"/>
                </a:cubicBezTo>
                <a:lnTo>
                  <a:pt x="11126" y="10768"/>
                </a:lnTo>
                <a:cubicBezTo>
                  <a:pt x="11142" y="10766"/>
                  <a:pt x="11157" y="10761"/>
                  <a:pt x="11173" y="10758"/>
                </a:cubicBezTo>
                <a:lnTo>
                  <a:pt x="13167" y="11292"/>
                </a:lnTo>
                <a:cubicBezTo>
                  <a:pt x="13288" y="11324"/>
                  <a:pt x="13422" y="11311"/>
                  <a:pt x="13540" y="11243"/>
                </a:cubicBezTo>
                <a:cubicBezTo>
                  <a:pt x="13774" y="11107"/>
                  <a:pt x="13855" y="10807"/>
                  <a:pt x="13719" y="10572"/>
                </a:cubicBezTo>
                <a:cubicBezTo>
                  <a:pt x="13651" y="10455"/>
                  <a:pt x="13542" y="10376"/>
                  <a:pt x="13421" y="1034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" name="Shape 2648"/>
          <p:cNvSpPr/>
          <p:nvPr/>
        </p:nvSpPr>
        <p:spPr>
          <a:xfrm>
            <a:off x="1391827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3" y="20618"/>
                  <a:pt x="6873" y="20838"/>
                  <a:pt x="6873" y="21109"/>
                </a:cubicBezTo>
                <a:cubicBezTo>
                  <a:pt x="6873" y="21381"/>
                  <a:pt x="7093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1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764" y="8836"/>
                </a:moveTo>
                <a:cubicBezTo>
                  <a:pt x="12628" y="8836"/>
                  <a:pt x="12505" y="8891"/>
                  <a:pt x="12417" y="8980"/>
                </a:cubicBezTo>
                <a:lnTo>
                  <a:pt x="11291" y="10106"/>
                </a:lnTo>
                <a:lnTo>
                  <a:pt x="11291" y="4419"/>
                </a:lnTo>
                <a:lnTo>
                  <a:pt x="11291" y="4418"/>
                </a:lnTo>
                <a:cubicBezTo>
                  <a:pt x="11291" y="4147"/>
                  <a:pt x="11071" y="3927"/>
                  <a:pt x="10800" y="3927"/>
                </a:cubicBezTo>
                <a:cubicBezTo>
                  <a:pt x="10529" y="3927"/>
                  <a:pt x="10309" y="4147"/>
                  <a:pt x="10309" y="4418"/>
                </a:cubicBezTo>
                <a:lnTo>
                  <a:pt x="10309" y="10106"/>
                </a:lnTo>
                <a:lnTo>
                  <a:pt x="9183" y="8980"/>
                </a:lnTo>
                <a:cubicBezTo>
                  <a:pt x="9095" y="8891"/>
                  <a:pt x="8972" y="8836"/>
                  <a:pt x="8836" y="8836"/>
                </a:cubicBezTo>
                <a:cubicBezTo>
                  <a:pt x="8566" y="8836"/>
                  <a:pt x="8345" y="9056"/>
                  <a:pt x="8345" y="9327"/>
                </a:cubicBezTo>
                <a:cubicBezTo>
                  <a:pt x="8345" y="9463"/>
                  <a:pt x="8400" y="9586"/>
                  <a:pt x="8489" y="9674"/>
                </a:cubicBezTo>
                <a:lnTo>
                  <a:pt x="10453" y="11638"/>
                </a:lnTo>
                <a:cubicBezTo>
                  <a:pt x="10542" y="11727"/>
                  <a:pt x="10665" y="11782"/>
                  <a:pt x="10800" y="11782"/>
                </a:cubicBezTo>
                <a:cubicBezTo>
                  <a:pt x="10935" y="11782"/>
                  <a:pt x="11058" y="11727"/>
                  <a:pt x="11147" y="11638"/>
                </a:cubicBezTo>
                <a:lnTo>
                  <a:pt x="13111" y="9674"/>
                </a:lnTo>
                <a:cubicBezTo>
                  <a:pt x="13200" y="9586"/>
                  <a:pt x="13255" y="9463"/>
                  <a:pt x="13255" y="9327"/>
                </a:cubicBezTo>
                <a:cubicBezTo>
                  <a:pt x="13255" y="9056"/>
                  <a:pt x="13034" y="8836"/>
                  <a:pt x="12764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" name="Shape 2649"/>
          <p:cNvSpPr/>
          <p:nvPr/>
        </p:nvSpPr>
        <p:spPr>
          <a:xfrm>
            <a:off x="1925088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3" y="20618"/>
                  <a:pt x="6873" y="20838"/>
                  <a:pt x="6873" y="21109"/>
                </a:cubicBezTo>
                <a:cubicBezTo>
                  <a:pt x="6873" y="21381"/>
                  <a:pt x="7093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1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1147" y="4071"/>
                </a:moveTo>
                <a:cubicBezTo>
                  <a:pt x="11058" y="3982"/>
                  <a:pt x="10935" y="3927"/>
                  <a:pt x="10800" y="3927"/>
                </a:cubicBezTo>
                <a:cubicBezTo>
                  <a:pt x="10665" y="3927"/>
                  <a:pt x="10542" y="3982"/>
                  <a:pt x="10453" y="4071"/>
                </a:cubicBezTo>
                <a:lnTo>
                  <a:pt x="8489" y="6035"/>
                </a:lnTo>
                <a:cubicBezTo>
                  <a:pt x="8400" y="6124"/>
                  <a:pt x="8345" y="6247"/>
                  <a:pt x="8345" y="6382"/>
                </a:cubicBezTo>
                <a:cubicBezTo>
                  <a:pt x="8345" y="6653"/>
                  <a:pt x="8566" y="6873"/>
                  <a:pt x="8836" y="6873"/>
                </a:cubicBezTo>
                <a:cubicBezTo>
                  <a:pt x="8972" y="6873"/>
                  <a:pt x="9095" y="6818"/>
                  <a:pt x="9183" y="6729"/>
                </a:cubicBezTo>
                <a:lnTo>
                  <a:pt x="10309" y="5603"/>
                </a:lnTo>
                <a:lnTo>
                  <a:pt x="10309" y="11291"/>
                </a:lnTo>
                <a:cubicBezTo>
                  <a:pt x="10309" y="11562"/>
                  <a:pt x="10529" y="11782"/>
                  <a:pt x="10800" y="11782"/>
                </a:cubicBezTo>
                <a:cubicBezTo>
                  <a:pt x="11071" y="11782"/>
                  <a:pt x="11291" y="11562"/>
                  <a:pt x="11291" y="11291"/>
                </a:cubicBezTo>
                <a:lnTo>
                  <a:pt x="11291" y="5603"/>
                </a:lnTo>
                <a:lnTo>
                  <a:pt x="12417" y="6729"/>
                </a:lnTo>
                <a:cubicBezTo>
                  <a:pt x="12505" y="6818"/>
                  <a:pt x="12628" y="6873"/>
                  <a:pt x="12764" y="6873"/>
                </a:cubicBezTo>
                <a:cubicBezTo>
                  <a:pt x="13034" y="6873"/>
                  <a:pt x="13255" y="6653"/>
                  <a:pt x="13255" y="6382"/>
                </a:cubicBezTo>
                <a:cubicBezTo>
                  <a:pt x="13255" y="6247"/>
                  <a:pt x="13200" y="6124"/>
                  <a:pt x="13111" y="6035"/>
                </a:cubicBezTo>
                <a:cubicBezTo>
                  <a:pt x="13111" y="6035"/>
                  <a:pt x="11147" y="4071"/>
                  <a:pt x="11147" y="407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" name="Shape 2650"/>
          <p:cNvSpPr/>
          <p:nvPr/>
        </p:nvSpPr>
        <p:spPr>
          <a:xfrm>
            <a:off x="2458349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3" y="20618"/>
                  <a:pt x="6873" y="20838"/>
                  <a:pt x="6873" y="21109"/>
                </a:cubicBezTo>
                <a:cubicBezTo>
                  <a:pt x="6873" y="21381"/>
                  <a:pt x="7093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1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236" y="7364"/>
                </a:moveTo>
                <a:lnTo>
                  <a:pt x="8549" y="7364"/>
                </a:lnTo>
                <a:lnTo>
                  <a:pt x="9674" y="6238"/>
                </a:lnTo>
                <a:cubicBezTo>
                  <a:pt x="9763" y="6149"/>
                  <a:pt x="9818" y="6027"/>
                  <a:pt x="9818" y="5891"/>
                </a:cubicBezTo>
                <a:cubicBezTo>
                  <a:pt x="9818" y="5620"/>
                  <a:pt x="9598" y="5400"/>
                  <a:pt x="9327" y="5400"/>
                </a:cubicBezTo>
                <a:cubicBezTo>
                  <a:pt x="9192" y="5400"/>
                  <a:pt x="9069" y="5455"/>
                  <a:pt x="8980" y="5544"/>
                </a:cubicBezTo>
                <a:lnTo>
                  <a:pt x="7017" y="7507"/>
                </a:lnTo>
                <a:cubicBezTo>
                  <a:pt x="6928" y="7597"/>
                  <a:pt x="6873" y="7720"/>
                  <a:pt x="6873" y="7855"/>
                </a:cubicBezTo>
                <a:cubicBezTo>
                  <a:pt x="6873" y="7990"/>
                  <a:pt x="6928" y="8113"/>
                  <a:pt x="7017" y="8202"/>
                </a:cubicBezTo>
                <a:lnTo>
                  <a:pt x="8980" y="10165"/>
                </a:lnTo>
                <a:cubicBezTo>
                  <a:pt x="9069" y="10255"/>
                  <a:pt x="9192" y="10309"/>
                  <a:pt x="9327" y="10309"/>
                </a:cubicBezTo>
                <a:cubicBezTo>
                  <a:pt x="9598" y="10309"/>
                  <a:pt x="9818" y="10090"/>
                  <a:pt x="9818" y="9818"/>
                </a:cubicBezTo>
                <a:cubicBezTo>
                  <a:pt x="9818" y="9683"/>
                  <a:pt x="9763" y="9560"/>
                  <a:pt x="9674" y="9471"/>
                </a:cubicBezTo>
                <a:lnTo>
                  <a:pt x="8549" y="8345"/>
                </a:lnTo>
                <a:lnTo>
                  <a:pt x="14236" y="8345"/>
                </a:lnTo>
                <a:cubicBezTo>
                  <a:pt x="14507" y="8345"/>
                  <a:pt x="14727" y="8126"/>
                  <a:pt x="14727" y="7855"/>
                </a:cubicBezTo>
                <a:cubicBezTo>
                  <a:pt x="14727" y="7584"/>
                  <a:pt x="14507" y="7364"/>
                  <a:pt x="14236" y="73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" name="Shape 2651"/>
          <p:cNvSpPr/>
          <p:nvPr/>
        </p:nvSpPr>
        <p:spPr>
          <a:xfrm>
            <a:off x="2991610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83" y="7507"/>
                </a:moveTo>
                <a:lnTo>
                  <a:pt x="12620" y="5544"/>
                </a:lnTo>
                <a:cubicBezTo>
                  <a:pt x="12531" y="5455"/>
                  <a:pt x="12408" y="5400"/>
                  <a:pt x="12273" y="5400"/>
                </a:cubicBezTo>
                <a:cubicBezTo>
                  <a:pt x="12001" y="5400"/>
                  <a:pt x="11782" y="5620"/>
                  <a:pt x="11782" y="5891"/>
                </a:cubicBezTo>
                <a:cubicBezTo>
                  <a:pt x="11782" y="6027"/>
                  <a:pt x="11837" y="6149"/>
                  <a:pt x="11926" y="6238"/>
                </a:cubicBezTo>
                <a:lnTo>
                  <a:pt x="13051" y="7364"/>
                </a:lnTo>
                <a:lnTo>
                  <a:pt x="7364" y="7364"/>
                </a:lnTo>
                <a:cubicBezTo>
                  <a:pt x="7092" y="7364"/>
                  <a:pt x="6873" y="7584"/>
                  <a:pt x="6873" y="7855"/>
                </a:cubicBezTo>
                <a:cubicBezTo>
                  <a:pt x="6873" y="8126"/>
                  <a:pt x="7092" y="8345"/>
                  <a:pt x="7364" y="8345"/>
                </a:cubicBezTo>
                <a:lnTo>
                  <a:pt x="13051" y="8345"/>
                </a:lnTo>
                <a:lnTo>
                  <a:pt x="11926" y="9471"/>
                </a:lnTo>
                <a:cubicBezTo>
                  <a:pt x="11837" y="9560"/>
                  <a:pt x="11782" y="9683"/>
                  <a:pt x="11782" y="9818"/>
                </a:cubicBezTo>
                <a:cubicBezTo>
                  <a:pt x="11782" y="10090"/>
                  <a:pt x="12001" y="10309"/>
                  <a:pt x="12273" y="10309"/>
                </a:cubicBezTo>
                <a:cubicBezTo>
                  <a:pt x="12408" y="10309"/>
                  <a:pt x="12531" y="10255"/>
                  <a:pt x="12620" y="10165"/>
                </a:cubicBezTo>
                <a:lnTo>
                  <a:pt x="14583" y="8202"/>
                </a:lnTo>
                <a:cubicBezTo>
                  <a:pt x="14672" y="8113"/>
                  <a:pt x="14727" y="7990"/>
                  <a:pt x="14727" y="7855"/>
                </a:cubicBezTo>
                <a:cubicBezTo>
                  <a:pt x="14727" y="7720"/>
                  <a:pt x="14672" y="7597"/>
                  <a:pt x="14583" y="7507"/>
                </a:cubicBezTo>
                <a:close/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1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8"/>
                  <a:pt x="6873" y="21109"/>
                </a:cubicBezTo>
                <a:cubicBezTo>
                  <a:pt x="6873" y="21380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0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8" name="Shape 2652"/>
          <p:cNvSpPr/>
          <p:nvPr/>
        </p:nvSpPr>
        <p:spPr>
          <a:xfrm>
            <a:off x="3524871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7547" y="14727"/>
                  <a:pt x="4909" y="12969"/>
                  <a:pt x="4909" y="10800"/>
                </a:cubicBezTo>
                <a:cubicBezTo>
                  <a:pt x="4909" y="8631"/>
                  <a:pt x="7547" y="6873"/>
                  <a:pt x="10800" y="6873"/>
                </a:cubicBezTo>
                <a:cubicBezTo>
                  <a:pt x="11895" y="6873"/>
                  <a:pt x="12917" y="7076"/>
                  <a:pt x="13795" y="7423"/>
                </a:cubicBezTo>
                <a:lnTo>
                  <a:pt x="15709" y="5073"/>
                </a:lnTo>
                <a:lnTo>
                  <a:pt x="15709" y="8631"/>
                </a:lnTo>
                <a:cubicBezTo>
                  <a:pt x="16328" y="9253"/>
                  <a:pt x="16691" y="9998"/>
                  <a:pt x="16691" y="10800"/>
                </a:cubicBezTo>
                <a:cubicBezTo>
                  <a:pt x="16691" y="12969"/>
                  <a:pt x="14053" y="14727"/>
                  <a:pt x="10800" y="14727"/>
                </a:cubicBezTo>
                <a:moveTo>
                  <a:pt x="16691" y="1964"/>
                </a:moveTo>
                <a:lnTo>
                  <a:pt x="13360" y="6247"/>
                </a:lnTo>
                <a:cubicBezTo>
                  <a:pt x="12568" y="6020"/>
                  <a:pt x="11706" y="5891"/>
                  <a:pt x="10800" y="5891"/>
                </a:cubicBezTo>
                <a:cubicBezTo>
                  <a:pt x="7004" y="5891"/>
                  <a:pt x="3927" y="8089"/>
                  <a:pt x="3927" y="10800"/>
                </a:cubicBezTo>
                <a:cubicBezTo>
                  <a:pt x="3927" y="13511"/>
                  <a:pt x="7004" y="15709"/>
                  <a:pt x="10800" y="15709"/>
                </a:cubicBezTo>
                <a:cubicBezTo>
                  <a:pt x="14596" y="15709"/>
                  <a:pt x="17673" y="13511"/>
                  <a:pt x="17673" y="10800"/>
                </a:cubicBezTo>
                <a:cubicBezTo>
                  <a:pt x="17673" y="9878"/>
                  <a:pt x="17310" y="9018"/>
                  <a:pt x="16691" y="8281"/>
                </a:cubicBezTo>
                <a:cubicBezTo>
                  <a:pt x="16691" y="8281"/>
                  <a:pt x="16691" y="1964"/>
                  <a:pt x="16691" y="1964"/>
                </a:cubicBezTo>
                <a:close/>
                <a:moveTo>
                  <a:pt x="19145" y="1964"/>
                </a:moveTo>
                <a:cubicBezTo>
                  <a:pt x="18874" y="1964"/>
                  <a:pt x="18655" y="2184"/>
                  <a:pt x="18655" y="2455"/>
                </a:cubicBezTo>
                <a:cubicBezTo>
                  <a:pt x="18655" y="2726"/>
                  <a:pt x="18874" y="2945"/>
                  <a:pt x="19145" y="2945"/>
                </a:cubicBezTo>
                <a:cubicBezTo>
                  <a:pt x="19417" y="2945"/>
                  <a:pt x="19636" y="2726"/>
                  <a:pt x="19636" y="2455"/>
                </a:cubicBezTo>
                <a:cubicBezTo>
                  <a:pt x="19636" y="2184"/>
                  <a:pt x="19417" y="1964"/>
                  <a:pt x="19145" y="1964"/>
                </a:cubicBezTo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6691"/>
                  <a:pt x="20618" y="16691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8382"/>
                </a:lnTo>
                <a:cubicBezTo>
                  <a:pt x="1271" y="18551"/>
                  <a:pt x="1604" y="18655"/>
                  <a:pt x="1964" y="18655"/>
                </a:cubicBezTo>
                <a:lnTo>
                  <a:pt x="19636" y="18655"/>
                </a:lnTo>
                <a:cubicBezTo>
                  <a:pt x="19996" y="18655"/>
                  <a:pt x="20329" y="18551"/>
                  <a:pt x="20618" y="18382"/>
                </a:cubicBezTo>
                <a:cubicBezTo>
                  <a:pt x="20618" y="18382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0800" y="11291"/>
                </a:moveTo>
                <a:cubicBezTo>
                  <a:pt x="10258" y="11291"/>
                  <a:pt x="9818" y="11072"/>
                  <a:pt x="9818" y="10800"/>
                </a:cubicBezTo>
                <a:cubicBezTo>
                  <a:pt x="9818" y="10529"/>
                  <a:pt x="10258" y="10309"/>
                  <a:pt x="10800" y="10309"/>
                </a:cubicBezTo>
                <a:cubicBezTo>
                  <a:pt x="11342" y="10309"/>
                  <a:pt x="11782" y="10529"/>
                  <a:pt x="11782" y="10800"/>
                </a:cubicBezTo>
                <a:cubicBezTo>
                  <a:pt x="11782" y="11072"/>
                  <a:pt x="11342" y="11291"/>
                  <a:pt x="10800" y="11291"/>
                </a:cubicBezTo>
                <a:moveTo>
                  <a:pt x="10800" y="9327"/>
                </a:moveTo>
                <a:cubicBezTo>
                  <a:pt x="9716" y="9327"/>
                  <a:pt x="8836" y="9986"/>
                  <a:pt x="8836" y="10800"/>
                </a:cubicBezTo>
                <a:cubicBezTo>
                  <a:pt x="8836" y="11614"/>
                  <a:pt x="9716" y="12273"/>
                  <a:pt x="10800" y="12273"/>
                </a:cubicBezTo>
                <a:cubicBezTo>
                  <a:pt x="11884" y="12273"/>
                  <a:pt x="12764" y="11614"/>
                  <a:pt x="12764" y="10800"/>
                </a:cubicBezTo>
                <a:cubicBezTo>
                  <a:pt x="12764" y="9986"/>
                  <a:pt x="11884" y="9327"/>
                  <a:pt x="10800" y="9327"/>
                </a:cubicBezTo>
                <a:moveTo>
                  <a:pt x="19145" y="15709"/>
                </a:moveTo>
                <a:cubicBezTo>
                  <a:pt x="18874" y="15709"/>
                  <a:pt x="18655" y="15929"/>
                  <a:pt x="18655" y="16200"/>
                </a:cubicBezTo>
                <a:cubicBezTo>
                  <a:pt x="18655" y="16472"/>
                  <a:pt x="18874" y="16691"/>
                  <a:pt x="19145" y="16691"/>
                </a:cubicBezTo>
                <a:cubicBezTo>
                  <a:pt x="19417" y="16691"/>
                  <a:pt x="19636" y="16472"/>
                  <a:pt x="19636" y="16200"/>
                </a:cubicBezTo>
                <a:cubicBezTo>
                  <a:pt x="19636" y="15929"/>
                  <a:pt x="19417" y="15709"/>
                  <a:pt x="19145" y="15709"/>
                </a:cubicBezTo>
                <a:moveTo>
                  <a:pt x="2455" y="15709"/>
                </a:moveTo>
                <a:cubicBezTo>
                  <a:pt x="2183" y="15709"/>
                  <a:pt x="1964" y="15929"/>
                  <a:pt x="1964" y="16200"/>
                </a:cubicBezTo>
                <a:cubicBezTo>
                  <a:pt x="1964" y="16472"/>
                  <a:pt x="2183" y="16691"/>
                  <a:pt x="2455" y="16691"/>
                </a:cubicBezTo>
                <a:cubicBezTo>
                  <a:pt x="2726" y="16691"/>
                  <a:pt x="2945" y="16472"/>
                  <a:pt x="2945" y="16200"/>
                </a:cubicBezTo>
                <a:cubicBezTo>
                  <a:pt x="2945" y="15929"/>
                  <a:pt x="2726" y="15709"/>
                  <a:pt x="2455" y="15709"/>
                </a:cubicBezTo>
                <a:moveTo>
                  <a:pt x="5645" y="4418"/>
                </a:moveTo>
                <a:lnTo>
                  <a:pt x="12027" y="4418"/>
                </a:lnTo>
                <a:cubicBezTo>
                  <a:pt x="12434" y="4418"/>
                  <a:pt x="12764" y="4088"/>
                  <a:pt x="12764" y="3682"/>
                </a:cubicBezTo>
                <a:cubicBezTo>
                  <a:pt x="12764" y="3275"/>
                  <a:pt x="12434" y="2945"/>
                  <a:pt x="12027" y="2945"/>
                </a:cubicBezTo>
                <a:lnTo>
                  <a:pt x="5645" y="2945"/>
                </a:lnTo>
                <a:cubicBezTo>
                  <a:pt x="5239" y="2945"/>
                  <a:pt x="4909" y="3275"/>
                  <a:pt x="4909" y="3682"/>
                </a:cubicBezTo>
                <a:cubicBezTo>
                  <a:pt x="4909" y="4088"/>
                  <a:pt x="5239" y="4418"/>
                  <a:pt x="5645" y="4418"/>
                </a:cubicBezTo>
                <a:moveTo>
                  <a:pt x="2455" y="1964"/>
                </a:moveTo>
                <a:cubicBezTo>
                  <a:pt x="2183" y="1964"/>
                  <a:pt x="1964" y="2184"/>
                  <a:pt x="1964" y="2455"/>
                </a:cubicBezTo>
                <a:cubicBezTo>
                  <a:pt x="1964" y="2726"/>
                  <a:pt x="2183" y="2945"/>
                  <a:pt x="2455" y="2945"/>
                </a:cubicBezTo>
                <a:cubicBezTo>
                  <a:pt x="2726" y="2945"/>
                  <a:pt x="2945" y="2726"/>
                  <a:pt x="2945" y="2455"/>
                </a:cubicBezTo>
                <a:cubicBezTo>
                  <a:pt x="2945" y="2184"/>
                  <a:pt x="2726" y="1964"/>
                  <a:pt x="2455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9" name="Shape 2653"/>
          <p:cNvSpPr/>
          <p:nvPr/>
        </p:nvSpPr>
        <p:spPr>
          <a:xfrm>
            <a:off x="4058132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64" y="5891"/>
                </a:moveTo>
                <a:lnTo>
                  <a:pt x="14727" y="5891"/>
                </a:lnTo>
                <a:lnTo>
                  <a:pt x="14727" y="1964"/>
                </a:lnTo>
                <a:lnTo>
                  <a:pt x="12764" y="1964"/>
                </a:lnTo>
                <a:cubicBezTo>
                  <a:pt x="12764" y="1964"/>
                  <a:pt x="12764" y="5891"/>
                  <a:pt x="12764" y="5891"/>
                </a:cubicBezTo>
                <a:close/>
                <a:moveTo>
                  <a:pt x="6873" y="2945"/>
                </a:moveTo>
                <a:lnTo>
                  <a:pt x="10800" y="2945"/>
                </a:lnTo>
                <a:lnTo>
                  <a:pt x="10800" y="1964"/>
                </a:lnTo>
                <a:lnTo>
                  <a:pt x="6873" y="1964"/>
                </a:lnTo>
                <a:cubicBezTo>
                  <a:pt x="6873" y="1964"/>
                  <a:pt x="6873" y="2945"/>
                  <a:pt x="6873" y="294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8655" y="20618"/>
                </a:lnTo>
                <a:lnTo>
                  <a:pt x="18655" y="11782"/>
                </a:lnTo>
                <a:cubicBezTo>
                  <a:pt x="18655" y="11240"/>
                  <a:pt x="18214" y="10800"/>
                  <a:pt x="17673" y="10800"/>
                </a:cubicBezTo>
                <a:lnTo>
                  <a:pt x="3927" y="10800"/>
                </a:lnTo>
                <a:cubicBezTo>
                  <a:pt x="3385" y="10800"/>
                  <a:pt x="2945" y="11240"/>
                  <a:pt x="2945" y="11782"/>
                </a:cubicBezTo>
                <a:lnTo>
                  <a:pt x="2945" y="20618"/>
                </a:ln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4909" y="982"/>
                </a:lnTo>
                <a:lnTo>
                  <a:pt x="4909" y="6873"/>
                </a:lnTo>
                <a:cubicBezTo>
                  <a:pt x="4909" y="7415"/>
                  <a:pt x="5348" y="7855"/>
                  <a:pt x="5891" y="7855"/>
                </a:cubicBezTo>
                <a:lnTo>
                  <a:pt x="15709" y="7855"/>
                </a:lnTo>
                <a:cubicBezTo>
                  <a:pt x="16251" y="7855"/>
                  <a:pt x="16691" y="7415"/>
                  <a:pt x="16691" y="6873"/>
                </a:cubicBezTo>
                <a:lnTo>
                  <a:pt x="16691" y="982"/>
                </a:lnTo>
                <a:lnTo>
                  <a:pt x="17182" y="982"/>
                </a:lnTo>
                <a:lnTo>
                  <a:pt x="20618" y="4418"/>
                </a:lnTo>
                <a:cubicBezTo>
                  <a:pt x="20618" y="4418"/>
                  <a:pt x="20618" y="19636"/>
                  <a:pt x="20618" y="19636"/>
                </a:cubicBezTo>
                <a:close/>
                <a:moveTo>
                  <a:pt x="17673" y="20618"/>
                </a:moveTo>
                <a:lnTo>
                  <a:pt x="3927" y="20618"/>
                </a:lnTo>
                <a:lnTo>
                  <a:pt x="3927" y="11782"/>
                </a:lnTo>
                <a:lnTo>
                  <a:pt x="17673" y="11782"/>
                </a:lnTo>
                <a:cubicBezTo>
                  <a:pt x="17673" y="11782"/>
                  <a:pt x="17673" y="20618"/>
                  <a:pt x="17673" y="20618"/>
                </a:cubicBezTo>
                <a:close/>
                <a:moveTo>
                  <a:pt x="5891" y="982"/>
                </a:moveTo>
                <a:lnTo>
                  <a:pt x="15709" y="982"/>
                </a:lnTo>
                <a:lnTo>
                  <a:pt x="15709" y="6873"/>
                </a:lnTo>
                <a:lnTo>
                  <a:pt x="5891" y="6873"/>
                </a:lnTo>
                <a:cubicBezTo>
                  <a:pt x="5891" y="6873"/>
                  <a:pt x="5891" y="982"/>
                  <a:pt x="5891" y="982"/>
                </a:cubicBezTo>
                <a:close/>
                <a:moveTo>
                  <a:pt x="17673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7"/>
                </a:lnTo>
                <a:cubicBezTo>
                  <a:pt x="21600" y="3927"/>
                  <a:pt x="17673" y="0"/>
                  <a:pt x="17673" y="0"/>
                </a:cubicBezTo>
                <a:close/>
                <a:moveTo>
                  <a:pt x="6873" y="4909"/>
                </a:moveTo>
                <a:lnTo>
                  <a:pt x="9818" y="4909"/>
                </a:lnTo>
                <a:lnTo>
                  <a:pt x="9818" y="3927"/>
                </a:lnTo>
                <a:lnTo>
                  <a:pt x="6873" y="3927"/>
                </a:lnTo>
                <a:cubicBezTo>
                  <a:pt x="6873" y="3927"/>
                  <a:pt x="6873" y="4909"/>
                  <a:pt x="6873" y="49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0" name="Shape 2654"/>
          <p:cNvSpPr/>
          <p:nvPr/>
        </p:nvSpPr>
        <p:spPr>
          <a:xfrm>
            <a:off x="4591393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5709"/>
                </a:moveTo>
                <a:lnTo>
                  <a:pt x="5891" y="15709"/>
                </a:lnTo>
                <a:lnTo>
                  <a:pt x="5891" y="16691"/>
                </a:lnTo>
                <a:lnTo>
                  <a:pt x="15709" y="16691"/>
                </a:lnTo>
                <a:cubicBezTo>
                  <a:pt x="15709" y="16691"/>
                  <a:pt x="15709" y="15709"/>
                  <a:pt x="15709" y="15709"/>
                </a:cubicBezTo>
                <a:close/>
                <a:moveTo>
                  <a:pt x="15709" y="17673"/>
                </a:moveTo>
                <a:lnTo>
                  <a:pt x="5891" y="17673"/>
                </a:lnTo>
                <a:lnTo>
                  <a:pt x="5891" y="18655"/>
                </a:lnTo>
                <a:lnTo>
                  <a:pt x="15709" y="18655"/>
                </a:lnTo>
                <a:cubicBezTo>
                  <a:pt x="15709" y="18655"/>
                  <a:pt x="15709" y="17673"/>
                  <a:pt x="15709" y="17673"/>
                </a:cubicBezTo>
                <a:close/>
                <a:moveTo>
                  <a:pt x="11782" y="13745"/>
                </a:moveTo>
                <a:lnTo>
                  <a:pt x="5891" y="13745"/>
                </a:lnTo>
                <a:lnTo>
                  <a:pt x="5891" y="14727"/>
                </a:lnTo>
                <a:lnTo>
                  <a:pt x="11782" y="14727"/>
                </a:lnTo>
                <a:cubicBezTo>
                  <a:pt x="11782" y="14727"/>
                  <a:pt x="11782" y="13745"/>
                  <a:pt x="11782" y="1374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8655" y="20618"/>
                </a:lnTo>
                <a:lnTo>
                  <a:pt x="18655" y="11782"/>
                </a:lnTo>
                <a:cubicBezTo>
                  <a:pt x="18655" y="11240"/>
                  <a:pt x="18214" y="10800"/>
                  <a:pt x="17673" y="10800"/>
                </a:cubicBezTo>
                <a:lnTo>
                  <a:pt x="3927" y="10800"/>
                </a:lnTo>
                <a:cubicBezTo>
                  <a:pt x="3385" y="10800"/>
                  <a:pt x="2945" y="11240"/>
                  <a:pt x="2945" y="11782"/>
                </a:cubicBezTo>
                <a:lnTo>
                  <a:pt x="2945" y="20618"/>
                </a:ln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4909" y="982"/>
                </a:lnTo>
                <a:lnTo>
                  <a:pt x="4909" y="6873"/>
                </a:lnTo>
                <a:cubicBezTo>
                  <a:pt x="4909" y="7415"/>
                  <a:pt x="5348" y="7855"/>
                  <a:pt x="5891" y="7855"/>
                </a:cubicBezTo>
                <a:lnTo>
                  <a:pt x="15709" y="7855"/>
                </a:lnTo>
                <a:cubicBezTo>
                  <a:pt x="16251" y="7855"/>
                  <a:pt x="16691" y="7415"/>
                  <a:pt x="16691" y="6873"/>
                </a:cubicBezTo>
                <a:lnTo>
                  <a:pt x="16691" y="982"/>
                </a:lnTo>
                <a:lnTo>
                  <a:pt x="17182" y="982"/>
                </a:lnTo>
                <a:lnTo>
                  <a:pt x="20618" y="4418"/>
                </a:lnTo>
                <a:cubicBezTo>
                  <a:pt x="20618" y="4418"/>
                  <a:pt x="20618" y="19636"/>
                  <a:pt x="20618" y="19636"/>
                </a:cubicBezTo>
                <a:close/>
                <a:moveTo>
                  <a:pt x="17673" y="20618"/>
                </a:moveTo>
                <a:lnTo>
                  <a:pt x="3927" y="20618"/>
                </a:lnTo>
                <a:lnTo>
                  <a:pt x="3927" y="11782"/>
                </a:lnTo>
                <a:lnTo>
                  <a:pt x="17673" y="11782"/>
                </a:lnTo>
                <a:cubicBezTo>
                  <a:pt x="17673" y="11782"/>
                  <a:pt x="17673" y="20618"/>
                  <a:pt x="17673" y="20618"/>
                </a:cubicBezTo>
                <a:close/>
                <a:moveTo>
                  <a:pt x="5891" y="982"/>
                </a:moveTo>
                <a:lnTo>
                  <a:pt x="15709" y="982"/>
                </a:lnTo>
                <a:lnTo>
                  <a:pt x="15709" y="6873"/>
                </a:lnTo>
                <a:lnTo>
                  <a:pt x="5891" y="6873"/>
                </a:lnTo>
                <a:cubicBezTo>
                  <a:pt x="5891" y="6873"/>
                  <a:pt x="5891" y="982"/>
                  <a:pt x="5891" y="982"/>
                </a:cubicBezTo>
                <a:close/>
                <a:moveTo>
                  <a:pt x="17673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7"/>
                </a:lnTo>
                <a:cubicBezTo>
                  <a:pt x="21600" y="3927"/>
                  <a:pt x="17673" y="0"/>
                  <a:pt x="17673" y="0"/>
                </a:cubicBezTo>
                <a:close/>
                <a:moveTo>
                  <a:pt x="12764" y="5891"/>
                </a:moveTo>
                <a:lnTo>
                  <a:pt x="14727" y="5891"/>
                </a:lnTo>
                <a:lnTo>
                  <a:pt x="14727" y="1964"/>
                </a:lnTo>
                <a:lnTo>
                  <a:pt x="12764" y="1964"/>
                </a:lnTo>
                <a:cubicBezTo>
                  <a:pt x="12764" y="1964"/>
                  <a:pt x="12764" y="5891"/>
                  <a:pt x="12764" y="589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1" name="Shape 2655"/>
          <p:cNvSpPr/>
          <p:nvPr/>
        </p:nvSpPr>
        <p:spPr>
          <a:xfrm>
            <a:off x="5124654" y="1708389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400"/>
                </a:moveTo>
                <a:lnTo>
                  <a:pt x="16349" y="14400"/>
                </a:lnTo>
                <a:cubicBezTo>
                  <a:pt x="16227" y="14820"/>
                  <a:pt x="16076" y="15221"/>
                  <a:pt x="15897" y="15600"/>
                </a:cubicBezTo>
                <a:lnTo>
                  <a:pt x="20618" y="15600"/>
                </a:lnTo>
                <a:lnTo>
                  <a:pt x="20618" y="19200"/>
                </a:lnTo>
                <a:cubicBezTo>
                  <a:pt x="20618" y="19862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lnTo>
                  <a:pt x="982" y="15600"/>
                </a:lnTo>
                <a:lnTo>
                  <a:pt x="5704" y="15600"/>
                </a:lnTo>
                <a:cubicBezTo>
                  <a:pt x="5524" y="15221"/>
                  <a:pt x="5373" y="14820"/>
                  <a:pt x="5251" y="14400"/>
                </a:cubicBezTo>
                <a:lnTo>
                  <a:pt x="982" y="14400"/>
                </a:lnTo>
                <a:lnTo>
                  <a:pt x="982" y="4800"/>
                </a:lnTo>
                <a:cubicBezTo>
                  <a:pt x="982" y="4138"/>
                  <a:pt x="1422" y="3600"/>
                  <a:pt x="1964" y="3600"/>
                </a:cubicBezTo>
                <a:lnTo>
                  <a:pt x="3927" y="3600"/>
                </a:lnTo>
                <a:cubicBezTo>
                  <a:pt x="5891" y="3600"/>
                  <a:pt x="5891" y="1200"/>
                  <a:pt x="7364" y="1200"/>
                </a:cubicBezTo>
                <a:lnTo>
                  <a:pt x="10800" y="1200"/>
                </a:lnTo>
                <a:lnTo>
                  <a:pt x="14236" y="1200"/>
                </a:lnTo>
                <a:cubicBezTo>
                  <a:pt x="15709" y="1200"/>
                  <a:pt x="15709" y="3600"/>
                  <a:pt x="17673" y="3600"/>
                </a:cubicBezTo>
                <a:lnTo>
                  <a:pt x="19636" y="3600"/>
                </a:lnTo>
                <a:cubicBezTo>
                  <a:pt x="20178" y="3600"/>
                  <a:pt x="20618" y="4138"/>
                  <a:pt x="20618" y="4800"/>
                </a:cubicBezTo>
                <a:cubicBezTo>
                  <a:pt x="20618" y="4800"/>
                  <a:pt x="20618" y="14400"/>
                  <a:pt x="20618" y="14400"/>
                </a:cubicBezTo>
                <a:close/>
                <a:moveTo>
                  <a:pt x="19636" y="2400"/>
                </a:moveTo>
                <a:lnTo>
                  <a:pt x="17673" y="2400"/>
                </a:lnTo>
                <a:cubicBezTo>
                  <a:pt x="16200" y="2400"/>
                  <a:pt x="16200" y="0"/>
                  <a:pt x="14236" y="0"/>
                </a:cubicBezTo>
                <a:lnTo>
                  <a:pt x="10800" y="0"/>
                </a:lnTo>
                <a:lnTo>
                  <a:pt x="7364" y="0"/>
                </a:lnTo>
                <a:cubicBezTo>
                  <a:pt x="5400" y="0"/>
                  <a:pt x="5400" y="2400"/>
                  <a:pt x="3927" y="2400"/>
                </a:cubicBezTo>
                <a:lnTo>
                  <a:pt x="1964" y="2400"/>
                </a:lnTo>
                <a:cubicBezTo>
                  <a:pt x="879" y="2400"/>
                  <a:pt x="0" y="3475"/>
                  <a:pt x="0" y="4800"/>
                </a:cubicBezTo>
                <a:lnTo>
                  <a:pt x="0" y="19200"/>
                </a:lnTo>
                <a:cubicBezTo>
                  <a:pt x="0" y="20525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5"/>
                  <a:pt x="21600" y="19200"/>
                </a:cubicBezTo>
                <a:lnTo>
                  <a:pt x="21600" y="4800"/>
                </a:lnTo>
                <a:cubicBezTo>
                  <a:pt x="21600" y="3475"/>
                  <a:pt x="20721" y="2400"/>
                  <a:pt x="19636" y="2400"/>
                </a:cubicBezTo>
                <a:moveTo>
                  <a:pt x="18164" y="7200"/>
                </a:moveTo>
                <a:cubicBezTo>
                  <a:pt x="17892" y="7200"/>
                  <a:pt x="17673" y="6932"/>
                  <a:pt x="17673" y="6600"/>
                </a:cubicBezTo>
                <a:cubicBezTo>
                  <a:pt x="17673" y="6269"/>
                  <a:pt x="17892" y="6000"/>
                  <a:pt x="18164" y="6000"/>
                </a:cubicBezTo>
                <a:cubicBezTo>
                  <a:pt x="18435" y="6000"/>
                  <a:pt x="18655" y="6269"/>
                  <a:pt x="18655" y="6600"/>
                </a:cubicBezTo>
                <a:cubicBezTo>
                  <a:pt x="18655" y="6932"/>
                  <a:pt x="18435" y="7200"/>
                  <a:pt x="18164" y="7200"/>
                </a:cubicBezTo>
                <a:moveTo>
                  <a:pt x="18164" y="4800"/>
                </a:moveTo>
                <a:cubicBezTo>
                  <a:pt x="17351" y="4800"/>
                  <a:pt x="16691" y="5607"/>
                  <a:pt x="16691" y="6600"/>
                </a:cubicBezTo>
                <a:cubicBezTo>
                  <a:pt x="16691" y="7594"/>
                  <a:pt x="17351" y="8400"/>
                  <a:pt x="18164" y="8400"/>
                </a:cubicBezTo>
                <a:cubicBezTo>
                  <a:pt x="18977" y="8400"/>
                  <a:pt x="19636" y="7594"/>
                  <a:pt x="19636" y="6600"/>
                </a:cubicBezTo>
                <a:cubicBezTo>
                  <a:pt x="19636" y="5607"/>
                  <a:pt x="18977" y="4800"/>
                  <a:pt x="18164" y="4800"/>
                </a:cubicBezTo>
                <a:moveTo>
                  <a:pt x="18164" y="9600"/>
                </a:moveTo>
                <a:cubicBezTo>
                  <a:pt x="17892" y="9600"/>
                  <a:pt x="17673" y="9869"/>
                  <a:pt x="17673" y="10200"/>
                </a:cubicBezTo>
                <a:cubicBezTo>
                  <a:pt x="17673" y="10532"/>
                  <a:pt x="17892" y="10800"/>
                  <a:pt x="18164" y="10800"/>
                </a:cubicBezTo>
                <a:cubicBezTo>
                  <a:pt x="18435" y="10800"/>
                  <a:pt x="18655" y="10532"/>
                  <a:pt x="18655" y="10200"/>
                </a:cubicBezTo>
                <a:cubicBezTo>
                  <a:pt x="18655" y="9869"/>
                  <a:pt x="18435" y="9600"/>
                  <a:pt x="18164" y="9600"/>
                </a:cubicBezTo>
                <a:moveTo>
                  <a:pt x="10800" y="16800"/>
                </a:moveTo>
                <a:cubicBezTo>
                  <a:pt x="8631" y="16800"/>
                  <a:pt x="6873" y="14651"/>
                  <a:pt x="6873" y="12000"/>
                </a:cubicBezTo>
                <a:cubicBezTo>
                  <a:pt x="6873" y="9349"/>
                  <a:pt x="8631" y="7200"/>
                  <a:pt x="10800" y="7200"/>
                </a:cubicBezTo>
                <a:cubicBezTo>
                  <a:pt x="12969" y="7200"/>
                  <a:pt x="14727" y="9349"/>
                  <a:pt x="14727" y="12000"/>
                </a:cubicBezTo>
                <a:cubicBezTo>
                  <a:pt x="14727" y="14651"/>
                  <a:pt x="12969" y="16800"/>
                  <a:pt x="10800" y="16800"/>
                </a:cubicBezTo>
                <a:moveTo>
                  <a:pt x="10800" y="6000"/>
                </a:moveTo>
                <a:cubicBezTo>
                  <a:pt x="8088" y="6000"/>
                  <a:pt x="5891" y="8687"/>
                  <a:pt x="5891" y="12000"/>
                </a:cubicBezTo>
                <a:cubicBezTo>
                  <a:pt x="5891" y="15314"/>
                  <a:pt x="8088" y="18000"/>
                  <a:pt x="10800" y="18000"/>
                </a:cubicBezTo>
                <a:cubicBezTo>
                  <a:pt x="13512" y="18000"/>
                  <a:pt x="15709" y="15314"/>
                  <a:pt x="15709" y="12000"/>
                </a:cubicBezTo>
                <a:cubicBezTo>
                  <a:pt x="15709" y="8687"/>
                  <a:pt x="13512" y="6000"/>
                  <a:pt x="10800" y="6000"/>
                </a:cubicBezTo>
                <a:moveTo>
                  <a:pt x="10800" y="14400"/>
                </a:moveTo>
                <a:cubicBezTo>
                  <a:pt x="9716" y="14400"/>
                  <a:pt x="8836" y="13325"/>
                  <a:pt x="8836" y="12000"/>
                </a:cubicBezTo>
                <a:cubicBezTo>
                  <a:pt x="8836" y="10675"/>
                  <a:pt x="9716" y="9600"/>
                  <a:pt x="10800" y="9600"/>
                </a:cubicBezTo>
                <a:cubicBezTo>
                  <a:pt x="11884" y="9600"/>
                  <a:pt x="12764" y="10675"/>
                  <a:pt x="12764" y="12000"/>
                </a:cubicBezTo>
                <a:cubicBezTo>
                  <a:pt x="12764" y="13325"/>
                  <a:pt x="11884" y="14400"/>
                  <a:pt x="10800" y="14400"/>
                </a:cubicBezTo>
                <a:moveTo>
                  <a:pt x="10800" y="8400"/>
                </a:moveTo>
                <a:cubicBezTo>
                  <a:pt x="9173" y="8400"/>
                  <a:pt x="7855" y="10012"/>
                  <a:pt x="7855" y="12000"/>
                </a:cubicBezTo>
                <a:cubicBezTo>
                  <a:pt x="7855" y="13988"/>
                  <a:pt x="9173" y="15600"/>
                  <a:pt x="10800" y="15600"/>
                </a:cubicBezTo>
                <a:cubicBezTo>
                  <a:pt x="12426" y="15600"/>
                  <a:pt x="13745" y="13988"/>
                  <a:pt x="13745" y="12000"/>
                </a:cubicBezTo>
                <a:cubicBezTo>
                  <a:pt x="13745" y="10012"/>
                  <a:pt x="12426" y="8400"/>
                  <a:pt x="10800" y="8400"/>
                </a:cubicBezTo>
                <a:moveTo>
                  <a:pt x="8345" y="3600"/>
                </a:moveTo>
                <a:lnTo>
                  <a:pt x="13255" y="3600"/>
                </a:lnTo>
                <a:cubicBezTo>
                  <a:pt x="13526" y="3600"/>
                  <a:pt x="13745" y="3332"/>
                  <a:pt x="13745" y="3000"/>
                </a:cubicBezTo>
                <a:cubicBezTo>
                  <a:pt x="13745" y="2669"/>
                  <a:pt x="13526" y="2400"/>
                  <a:pt x="13255" y="2400"/>
                </a:cubicBezTo>
                <a:lnTo>
                  <a:pt x="8345" y="2400"/>
                </a:lnTo>
                <a:cubicBezTo>
                  <a:pt x="8074" y="2400"/>
                  <a:pt x="7855" y="2669"/>
                  <a:pt x="7855" y="3000"/>
                </a:cubicBezTo>
                <a:cubicBezTo>
                  <a:pt x="7855" y="3332"/>
                  <a:pt x="8074" y="3600"/>
                  <a:pt x="8345" y="36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2" name="Shape 2656"/>
          <p:cNvSpPr/>
          <p:nvPr/>
        </p:nvSpPr>
        <p:spPr>
          <a:xfrm>
            <a:off x="5657915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0800"/>
                </a:moveTo>
                <a:cubicBezTo>
                  <a:pt x="14186" y="10800"/>
                  <a:pt x="13745" y="11240"/>
                  <a:pt x="13745" y="11782"/>
                </a:cubicBezTo>
                <a:cubicBezTo>
                  <a:pt x="13745" y="12324"/>
                  <a:pt x="14186" y="12764"/>
                  <a:pt x="14727" y="12764"/>
                </a:cubicBezTo>
                <a:cubicBezTo>
                  <a:pt x="15269" y="12764"/>
                  <a:pt x="15709" y="12324"/>
                  <a:pt x="15709" y="11782"/>
                </a:cubicBezTo>
                <a:cubicBezTo>
                  <a:pt x="15709" y="11240"/>
                  <a:pt x="15269" y="10800"/>
                  <a:pt x="14727" y="10800"/>
                </a:cubicBezTo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440"/>
                  <a:pt x="3927" y="982"/>
                </a:cubicBezTo>
                <a:lnTo>
                  <a:pt x="3927" y="5891"/>
                </a:lnTo>
                <a:cubicBezTo>
                  <a:pt x="3927" y="6162"/>
                  <a:pt x="4147" y="6382"/>
                  <a:pt x="4418" y="6382"/>
                </a:cubicBezTo>
                <a:cubicBezTo>
                  <a:pt x="4690" y="6382"/>
                  <a:pt x="4909" y="6162"/>
                  <a:pt x="4909" y="5891"/>
                </a:cubicBezTo>
                <a:lnTo>
                  <a:pt x="4909" y="982"/>
                </a:lnTo>
                <a:lnTo>
                  <a:pt x="20618" y="982"/>
                </a:lnTo>
                <a:lnTo>
                  <a:pt x="20618" y="12764"/>
                </a:lnTo>
                <a:lnTo>
                  <a:pt x="19145" y="12764"/>
                </a:lnTo>
                <a:cubicBezTo>
                  <a:pt x="18874" y="12764"/>
                  <a:pt x="18655" y="12984"/>
                  <a:pt x="18655" y="13255"/>
                </a:cubicBezTo>
                <a:cubicBezTo>
                  <a:pt x="18655" y="13526"/>
                  <a:pt x="18874" y="13745"/>
                  <a:pt x="19145" y="13745"/>
                </a:cubicBezTo>
                <a:lnTo>
                  <a:pt x="20618" y="13745"/>
                </a:lnTo>
                <a:lnTo>
                  <a:pt x="20618" y="16691"/>
                </a:ln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20618" y="17673"/>
                </a:lnTo>
                <a:cubicBezTo>
                  <a:pt x="21160" y="17673"/>
                  <a:pt x="21600" y="17234"/>
                  <a:pt x="21600" y="16691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14727" y="13745"/>
                </a:moveTo>
                <a:cubicBezTo>
                  <a:pt x="14456" y="13745"/>
                  <a:pt x="14236" y="13966"/>
                  <a:pt x="14236" y="14236"/>
                </a:cubicBezTo>
                <a:cubicBezTo>
                  <a:pt x="14236" y="14508"/>
                  <a:pt x="14456" y="14727"/>
                  <a:pt x="14727" y="14727"/>
                </a:cubicBezTo>
                <a:cubicBezTo>
                  <a:pt x="14999" y="14727"/>
                  <a:pt x="15218" y="14508"/>
                  <a:pt x="15218" y="14236"/>
                </a:cubicBezTo>
                <a:cubicBezTo>
                  <a:pt x="15218" y="13966"/>
                  <a:pt x="14999" y="13745"/>
                  <a:pt x="14727" y="13745"/>
                </a:cubicBezTo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0800"/>
                </a:lnTo>
                <a:cubicBezTo>
                  <a:pt x="982" y="10258"/>
                  <a:pt x="1422" y="9818"/>
                  <a:pt x="1964" y="9818"/>
                </a:cubicBezTo>
                <a:lnTo>
                  <a:pt x="3927" y="9818"/>
                </a:lnTo>
                <a:cubicBezTo>
                  <a:pt x="5891" y="9818"/>
                  <a:pt x="5891" y="7855"/>
                  <a:pt x="7364" y="7855"/>
                </a:cubicBezTo>
                <a:lnTo>
                  <a:pt x="8836" y="7855"/>
                </a:lnTo>
                <a:lnTo>
                  <a:pt x="10309" y="7855"/>
                </a:lnTo>
                <a:cubicBezTo>
                  <a:pt x="11782" y="7855"/>
                  <a:pt x="11782" y="9818"/>
                  <a:pt x="13745" y="9818"/>
                </a:cubicBezTo>
                <a:lnTo>
                  <a:pt x="15709" y="9818"/>
                </a:lnTo>
                <a:cubicBezTo>
                  <a:pt x="16251" y="9818"/>
                  <a:pt x="16691" y="10258"/>
                  <a:pt x="16691" y="10800"/>
                </a:cubicBezTo>
                <a:cubicBezTo>
                  <a:pt x="16691" y="10800"/>
                  <a:pt x="16691" y="19636"/>
                  <a:pt x="16691" y="19636"/>
                </a:cubicBezTo>
                <a:close/>
                <a:moveTo>
                  <a:pt x="15709" y="8836"/>
                </a:moveTo>
                <a:lnTo>
                  <a:pt x="13745" y="8836"/>
                </a:lnTo>
                <a:cubicBezTo>
                  <a:pt x="12273" y="8836"/>
                  <a:pt x="12273" y="6873"/>
                  <a:pt x="10309" y="6873"/>
                </a:cubicBezTo>
                <a:lnTo>
                  <a:pt x="7364" y="6873"/>
                </a:lnTo>
                <a:cubicBezTo>
                  <a:pt x="5400" y="6873"/>
                  <a:pt x="5400" y="8836"/>
                  <a:pt x="3927" y="8836"/>
                </a:cubicBezTo>
                <a:lnTo>
                  <a:pt x="1964" y="8836"/>
                </a:lnTo>
                <a:cubicBezTo>
                  <a:pt x="87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10800"/>
                </a:lnTo>
                <a:cubicBezTo>
                  <a:pt x="17673" y="9716"/>
                  <a:pt x="16794" y="8836"/>
                  <a:pt x="15709" y="8836"/>
                </a:cubicBezTo>
                <a:moveTo>
                  <a:pt x="8836" y="17673"/>
                </a:moveTo>
                <a:cubicBezTo>
                  <a:pt x="7210" y="17673"/>
                  <a:pt x="5891" y="16354"/>
                  <a:pt x="5891" y="14727"/>
                </a:cubicBezTo>
                <a:cubicBezTo>
                  <a:pt x="5891" y="13101"/>
                  <a:pt x="7210" y="11782"/>
                  <a:pt x="8836" y="11782"/>
                </a:cubicBezTo>
                <a:cubicBezTo>
                  <a:pt x="10463" y="11782"/>
                  <a:pt x="11782" y="13101"/>
                  <a:pt x="11782" y="14727"/>
                </a:cubicBezTo>
                <a:cubicBezTo>
                  <a:pt x="11782" y="16354"/>
                  <a:pt x="10463" y="17673"/>
                  <a:pt x="8836" y="17673"/>
                </a:cubicBezTo>
                <a:moveTo>
                  <a:pt x="8836" y="10800"/>
                </a:moveTo>
                <a:cubicBezTo>
                  <a:pt x="6668" y="10800"/>
                  <a:pt x="4909" y="12558"/>
                  <a:pt x="4909" y="14727"/>
                </a:cubicBezTo>
                <a:cubicBezTo>
                  <a:pt x="4909" y="16896"/>
                  <a:pt x="6668" y="18655"/>
                  <a:pt x="8836" y="18655"/>
                </a:cubicBezTo>
                <a:cubicBezTo>
                  <a:pt x="11005" y="18655"/>
                  <a:pt x="12764" y="16896"/>
                  <a:pt x="12764" y="14727"/>
                </a:cubicBezTo>
                <a:cubicBezTo>
                  <a:pt x="12764" y="12558"/>
                  <a:pt x="11005" y="10800"/>
                  <a:pt x="8836" y="10800"/>
                </a:cubicBezTo>
                <a:moveTo>
                  <a:pt x="8836" y="15709"/>
                </a:moveTo>
                <a:cubicBezTo>
                  <a:pt x="8295" y="15709"/>
                  <a:pt x="7855" y="15269"/>
                  <a:pt x="7855" y="14727"/>
                </a:cubicBezTo>
                <a:cubicBezTo>
                  <a:pt x="7855" y="14186"/>
                  <a:pt x="8295" y="13745"/>
                  <a:pt x="8836" y="13745"/>
                </a:cubicBezTo>
                <a:cubicBezTo>
                  <a:pt x="9378" y="13745"/>
                  <a:pt x="9818" y="14186"/>
                  <a:pt x="9818" y="14727"/>
                </a:cubicBezTo>
                <a:cubicBezTo>
                  <a:pt x="9818" y="15269"/>
                  <a:pt x="9378" y="15709"/>
                  <a:pt x="8836" y="15709"/>
                </a:cubicBezTo>
                <a:moveTo>
                  <a:pt x="8836" y="12764"/>
                </a:moveTo>
                <a:cubicBezTo>
                  <a:pt x="7752" y="12764"/>
                  <a:pt x="6873" y="13643"/>
                  <a:pt x="6873" y="14727"/>
                </a:cubicBezTo>
                <a:cubicBezTo>
                  <a:pt x="6873" y="15812"/>
                  <a:pt x="7752" y="16691"/>
                  <a:pt x="8836" y="16691"/>
                </a:cubicBezTo>
                <a:cubicBezTo>
                  <a:pt x="9921" y="16691"/>
                  <a:pt x="10800" y="15812"/>
                  <a:pt x="10800" y="14727"/>
                </a:cubicBezTo>
                <a:cubicBezTo>
                  <a:pt x="10800" y="13643"/>
                  <a:pt x="9921" y="12764"/>
                  <a:pt x="8836" y="127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3" name="Shape 2657"/>
          <p:cNvSpPr/>
          <p:nvPr/>
        </p:nvSpPr>
        <p:spPr>
          <a:xfrm>
            <a:off x="858566" y="221625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4909"/>
                </a:moveTo>
                <a:lnTo>
                  <a:pt x="6873" y="4909"/>
                </a:lnTo>
                <a:lnTo>
                  <a:pt x="6873" y="3927"/>
                </a:lnTo>
                <a:lnTo>
                  <a:pt x="5891" y="3927"/>
                </a:lnTo>
                <a:cubicBezTo>
                  <a:pt x="5891" y="3927"/>
                  <a:pt x="5891" y="4909"/>
                  <a:pt x="5891" y="4909"/>
                </a:cubicBezTo>
                <a:close/>
                <a:moveTo>
                  <a:pt x="18655" y="13745"/>
                </a:moveTo>
                <a:lnTo>
                  <a:pt x="19636" y="13745"/>
                </a:lnTo>
                <a:lnTo>
                  <a:pt x="19636" y="12764"/>
                </a:lnTo>
                <a:lnTo>
                  <a:pt x="18655" y="12764"/>
                </a:lnTo>
                <a:cubicBezTo>
                  <a:pt x="18655" y="12764"/>
                  <a:pt x="18655" y="13745"/>
                  <a:pt x="18655" y="13745"/>
                </a:cubicBezTo>
                <a:close/>
                <a:moveTo>
                  <a:pt x="6873" y="1964"/>
                </a:moveTo>
                <a:lnTo>
                  <a:pt x="5891" y="1964"/>
                </a:lnTo>
                <a:lnTo>
                  <a:pt x="5891" y="2945"/>
                </a:lnTo>
                <a:lnTo>
                  <a:pt x="6873" y="2945"/>
                </a:lnTo>
                <a:cubicBezTo>
                  <a:pt x="6873" y="2945"/>
                  <a:pt x="6873" y="1964"/>
                  <a:pt x="6873" y="1964"/>
                </a:cubicBezTo>
                <a:close/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440"/>
                  <a:pt x="3927" y="982"/>
                </a:cubicBezTo>
                <a:lnTo>
                  <a:pt x="3927" y="5891"/>
                </a:lnTo>
                <a:cubicBezTo>
                  <a:pt x="3927" y="6162"/>
                  <a:pt x="4147" y="6382"/>
                  <a:pt x="4418" y="6382"/>
                </a:cubicBezTo>
                <a:cubicBezTo>
                  <a:pt x="4689" y="6382"/>
                  <a:pt x="4909" y="6162"/>
                  <a:pt x="4909" y="5891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7855" y="982"/>
                </a:lnTo>
                <a:lnTo>
                  <a:pt x="7855" y="5400"/>
                </a:lnTo>
                <a:cubicBezTo>
                  <a:pt x="7855" y="5671"/>
                  <a:pt x="8075" y="5891"/>
                  <a:pt x="8345" y="5891"/>
                </a:cubicBezTo>
                <a:cubicBezTo>
                  <a:pt x="8616" y="5891"/>
                  <a:pt x="8836" y="5671"/>
                  <a:pt x="8836" y="5400"/>
                </a:cubicBezTo>
                <a:lnTo>
                  <a:pt x="8836" y="982"/>
                </a:lnTo>
                <a:lnTo>
                  <a:pt x="16691" y="982"/>
                </a:lnTo>
                <a:lnTo>
                  <a:pt x="16691" y="7364"/>
                </a:lnTo>
                <a:cubicBezTo>
                  <a:pt x="16691" y="7635"/>
                  <a:pt x="16911" y="7855"/>
                  <a:pt x="17182" y="7855"/>
                </a:cubicBezTo>
                <a:cubicBezTo>
                  <a:pt x="17453" y="7855"/>
                  <a:pt x="17673" y="7635"/>
                  <a:pt x="17673" y="7364"/>
                </a:cubicBez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8345"/>
                </a:lnTo>
                <a:lnTo>
                  <a:pt x="19145" y="8345"/>
                </a:lnTo>
                <a:cubicBezTo>
                  <a:pt x="18875" y="8345"/>
                  <a:pt x="18655" y="8566"/>
                  <a:pt x="18655" y="8836"/>
                </a:cubicBezTo>
                <a:cubicBezTo>
                  <a:pt x="18655" y="9108"/>
                  <a:pt x="18875" y="9327"/>
                  <a:pt x="19145" y="9327"/>
                </a:cubicBezTo>
                <a:lnTo>
                  <a:pt x="20618" y="9327"/>
                </a:lnTo>
                <a:lnTo>
                  <a:pt x="20618" y="15709"/>
                </a:lnTo>
                <a:cubicBezTo>
                  <a:pt x="20618" y="16252"/>
                  <a:pt x="20179" y="16691"/>
                  <a:pt x="19636" y="16691"/>
                </a:cubicBezTo>
                <a:lnTo>
                  <a:pt x="19145" y="16691"/>
                </a:lnTo>
                <a:cubicBezTo>
                  <a:pt x="18875" y="16691"/>
                  <a:pt x="18655" y="16911"/>
                  <a:pt x="18655" y="17182"/>
                </a:cubicBezTo>
                <a:cubicBezTo>
                  <a:pt x="18655" y="17453"/>
                  <a:pt x="18875" y="17673"/>
                  <a:pt x="19145" y="17673"/>
                </a:cubicBezTo>
                <a:lnTo>
                  <a:pt x="19145" y="17673"/>
                </a:lnTo>
                <a:lnTo>
                  <a:pt x="19636" y="17673"/>
                </a:lnTo>
                <a:lnTo>
                  <a:pt x="19636" y="17673"/>
                </a:lnTo>
                <a:lnTo>
                  <a:pt x="20618" y="17673"/>
                </a:lnTo>
                <a:cubicBezTo>
                  <a:pt x="21160" y="17673"/>
                  <a:pt x="21600" y="17233"/>
                  <a:pt x="21600" y="16691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19636" y="10800"/>
                </a:moveTo>
                <a:lnTo>
                  <a:pt x="18655" y="10800"/>
                </a:lnTo>
                <a:lnTo>
                  <a:pt x="18655" y="11782"/>
                </a:lnTo>
                <a:lnTo>
                  <a:pt x="19636" y="11782"/>
                </a:lnTo>
                <a:cubicBezTo>
                  <a:pt x="19636" y="11782"/>
                  <a:pt x="19636" y="10800"/>
                  <a:pt x="19636" y="10800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15709"/>
                </a:moveTo>
                <a:lnTo>
                  <a:pt x="19636" y="15709"/>
                </a:lnTo>
                <a:lnTo>
                  <a:pt x="19636" y="14727"/>
                </a:lnTo>
                <a:lnTo>
                  <a:pt x="18655" y="14727"/>
                </a:lnTo>
                <a:cubicBezTo>
                  <a:pt x="18655" y="14727"/>
                  <a:pt x="18655" y="15709"/>
                  <a:pt x="18655" y="15709"/>
                </a:cubicBezTo>
                <a:close/>
                <a:moveTo>
                  <a:pt x="19636" y="1964"/>
                </a:moveTo>
                <a:lnTo>
                  <a:pt x="18655" y="1964"/>
                </a:lnTo>
                <a:lnTo>
                  <a:pt x="18655" y="2945"/>
                </a:lnTo>
                <a:lnTo>
                  <a:pt x="19636" y="2945"/>
                </a:lnTo>
                <a:cubicBezTo>
                  <a:pt x="19636" y="2945"/>
                  <a:pt x="19636" y="1964"/>
                  <a:pt x="19636" y="1964"/>
                </a:cubicBezTo>
                <a:close/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8836" y="17673"/>
                </a:moveTo>
                <a:cubicBezTo>
                  <a:pt x="7210" y="17673"/>
                  <a:pt x="5891" y="16354"/>
                  <a:pt x="5891" y="14727"/>
                </a:cubicBezTo>
                <a:cubicBezTo>
                  <a:pt x="5891" y="13101"/>
                  <a:pt x="7210" y="11782"/>
                  <a:pt x="8836" y="11782"/>
                </a:cubicBezTo>
                <a:cubicBezTo>
                  <a:pt x="10463" y="11782"/>
                  <a:pt x="11782" y="13101"/>
                  <a:pt x="11782" y="14727"/>
                </a:cubicBezTo>
                <a:cubicBezTo>
                  <a:pt x="11782" y="16354"/>
                  <a:pt x="10463" y="17673"/>
                  <a:pt x="8836" y="17673"/>
                </a:cubicBezTo>
                <a:moveTo>
                  <a:pt x="8836" y="10800"/>
                </a:moveTo>
                <a:cubicBezTo>
                  <a:pt x="6667" y="10800"/>
                  <a:pt x="4909" y="12558"/>
                  <a:pt x="4909" y="14727"/>
                </a:cubicBezTo>
                <a:cubicBezTo>
                  <a:pt x="4909" y="16897"/>
                  <a:pt x="6667" y="18655"/>
                  <a:pt x="8836" y="18655"/>
                </a:cubicBezTo>
                <a:cubicBezTo>
                  <a:pt x="11006" y="18655"/>
                  <a:pt x="12764" y="16897"/>
                  <a:pt x="12764" y="14727"/>
                </a:cubicBezTo>
                <a:cubicBezTo>
                  <a:pt x="12764" y="12558"/>
                  <a:pt x="11006" y="10800"/>
                  <a:pt x="8836" y="10800"/>
                </a:cubicBezTo>
                <a:moveTo>
                  <a:pt x="8836" y="15709"/>
                </a:moveTo>
                <a:cubicBezTo>
                  <a:pt x="8294" y="15709"/>
                  <a:pt x="7855" y="15269"/>
                  <a:pt x="7855" y="14727"/>
                </a:cubicBezTo>
                <a:cubicBezTo>
                  <a:pt x="7855" y="14185"/>
                  <a:pt x="8294" y="13745"/>
                  <a:pt x="8836" y="13745"/>
                </a:cubicBezTo>
                <a:cubicBezTo>
                  <a:pt x="9378" y="13745"/>
                  <a:pt x="9818" y="14185"/>
                  <a:pt x="9818" y="14727"/>
                </a:cubicBezTo>
                <a:cubicBezTo>
                  <a:pt x="9818" y="15269"/>
                  <a:pt x="9378" y="15709"/>
                  <a:pt x="8836" y="15709"/>
                </a:cubicBezTo>
                <a:moveTo>
                  <a:pt x="8836" y="12764"/>
                </a:moveTo>
                <a:cubicBezTo>
                  <a:pt x="7752" y="12764"/>
                  <a:pt x="6873" y="13643"/>
                  <a:pt x="6873" y="14727"/>
                </a:cubicBezTo>
                <a:cubicBezTo>
                  <a:pt x="6873" y="15812"/>
                  <a:pt x="7752" y="16691"/>
                  <a:pt x="8836" y="16691"/>
                </a:cubicBezTo>
                <a:cubicBezTo>
                  <a:pt x="9921" y="16691"/>
                  <a:pt x="10800" y="15812"/>
                  <a:pt x="10800" y="14727"/>
                </a:cubicBezTo>
                <a:cubicBezTo>
                  <a:pt x="10800" y="13643"/>
                  <a:pt x="9921" y="12764"/>
                  <a:pt x="8836" y="12764"/>
                </a:cubicBezTo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0800"/>
                </a:lnTo>
                <a:cubicBezTo>
                  <a:pt x="982" y="10258"/>
                  <a:pt x="1422" y="9818"/>
                  <a:pt x="1964" y="9818"/>
                </a:cubicBezTo>
                <a:lnTo>
                  <a:pt x="3927" y="9818"/>
                </a:lnTo>
                <a:cubicBezTo>
                  <a:pt x="5891" y="9818"/>
                  <a:pt x="5891" y="7855"/>
                  <a:pt x="7364" y="7855"/>
                </a:cubicBezTo>
                <a:lnTo>
                  <a:pt x="8836" y="7855"/>
                </a:lnTo>
                <a:lnTo>
                  <a:pt x="10309" y="7855"/>
                </a:lnTo>
                <a:cubicBezTo>
                  <a:pt x="11782" y="7855"/>
                  <a:pt x="11782" y="9818"/>
                  <a:pt x="13745" y="9818"/>
                </a:cubicBezTo>
                <a:lnTo>
                  <a:pt x="15709" y="9818"/>
                </a:lnTo>
                <a:cubicBezTo>
                  <a:pt x="16251" y="9818"/>
                  <a:pt x="16691" y="10258"/>
                  <a:pt x="16691" y="10800"/>
                </a:cubicBezTo>
                <a:cubicBezTo>
                  <a:pt x="16691" y="10800"/>
                  <a:pt x="16691" y="19636"/>
                  <a:pt x="16691" y="19636"/>
                </a:cubicBezTo>
                <a:close/>
                <a:moveTo>
                  <a:pt x="15709" y="8836"/>
                </a:moveTo>
                <a:lnTo>
                  <a:pt x="13745" y="8836"/>
                </a:lnTo>
                <a:cubicBezTo>
                  <a:pt x="12273" y="8836"/>
                  <a:pt x="12273" y="6873"/>
                  <a:pt x="10309" y="6873"/>
                </a:cubicBezTo>
                <a:lnTo>
                  <a:pt x="7364" y="6873"/>
                </a:lnTo>
                <a:cubicBezTo>
                  <a:pt x="5400" y="6873"/>
                  <a:pt x="5400" y="8836"/>
                  <a:pt x="3927" y="8836"/>
                </a:cubicBezTo>
                <a:lnTo>
                  <a:pt x="1964" y="8836"/>
                </a:lnTo>
                <a:cubicBezTo>
                  <a:pt x="87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10800"/>
                </a:lnTo>
                <a:cubicBezTo>
                  <a:pt x="17673" y="9716"/>
                  <a:pt x="16794" y="8836"/>
                  <a:pt x="15709" y="8836"/>
                </a:cubicBezTo>
                <a:moveTo>
                  <a:pt x="14727" y="10800"/>
                </a:moveTo>
                <a:cubicBezTo>
                  <a:pt x="14185" y="10800"/>
                  <a:pt x="13745" y="11240"/>
                  <a:pt x="13745" y="11782"/>
                </a:cubicBezTo>
                <a:cubicBezTo>
                  <a:pt x="13745" y="12324"/>
                  <a:pt x="14185" y="12764"/>
                  <a:pt x="14727" y="12764"/>
                </a:cubicBezTo>
                <a:cubicBezTo>
                  <a:pt x="15269" y="12764"/>
                  <a:pt x="15709" y="12324"/>
                  <a:pt x="15709" y="11782"/>
                </a:cubicBezTo>
                <a:cubicBezTo>
                  <a:pt x="15709" y="11240"/>
                  <a:pt x="15269" y="10800"/>
                  <a:pt x="14727" y="10800"/>
                </a:cubicBezTo>
                <a:moveTo>
                  <a:pt x="14727" y="13745"/>
                </a:moveTo>
                <a:cubicBezTo>
                  <a:pt x="14456" y="13745"/>
                  <a:pt x="14236" y="13966"/>
                  <a:pt x="14236" y="14236"/>
                </a:cubicBezTo>
                <a:cubicBezTo>
                  <a:pt x="14236" y="14508"/>
                  <a:pt x="14456" y="14727"/>
                  <a:pt x="14727" y="14727"/>
                </a:cubicBezTo>
                <a:cubicBezTo>
                  <a:pt x="14998" y="14727"/>
                  <a:pt x="15218" y="14508"/>
                  <a:pt x="15218" y="14236"/>
                </a:cubicBezTo>
                <a:cubicBezTo>
                  <a:pt x="15218" y="13966"/>
                  <a:pt x="14998" y="13745"/>
                  <a:pt x="14727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4" name="Shape 2658"/>
          <p:cNvSpPr/>
          <p:nvPr/>
        </p:nvSpPr>
        <p:spPr>
          <a:xfrm>
            <a:off x="1391827" y="221625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3745"/>
                </a:moveTo>
                <a:cubicBezTo>
                  <a:pt x="16420" y="13745"/>
                  <a:pt x="16200" y="13966"/>
                  <a:pt x="16200" y="14236"/>
                </a:cubicBezTo>
                <a:cubicBezTo>
                  <a:pt x="16200" y="14508"/>
                  <a:pt x="16420" y="14727"/>
                  <a:pt x="16691" y="14727"/>
                </a:cubicBezTo>
                <a:cubicBezTo>
                  <a:pt x="16962" y="14727"/>
                  <a:pt x="17182" y="14508"/>
                  <a:pt x="17182" y="14236"/>
                </a:cubicBezTo>
                <a:cubicBezTo>
                  <a:pt x="17182" y="13966"/>
                  <a:pt x="16962" y="13745"/>
                  <a:pt x="16691" y="13745"/>
                </a:cubicBezTo>
                <a:moveTo>
                  <a:pt x="16691" y="10800"/>
                </a:moveTo>
                <a:cubicBezTo>
                  <a:pt x="16149" y="10800"/>
                  <a:pt x="15709" y="11240"/>
                  <a:pt x="15709" y="11782"/>
                </a:cubicBezTo>
                <a:cubicBezTo>
                  <a:pt x="15709" y="12325"/>
                  <a:pt x="16149" y="12764"/>
                  <a:pt x="16691" y="12764"/>
                </a:cubicBezTo>
                <a:cubicBezTo>
                  <a:pt x="17233" y="12764"/>
                  <a:pt x="17673" y="12325"/>
                  <a:pt x="17673" y="11782"/>
                </a:cubicBezTo>
                <a:cubicBezTo>
                  <a:pt x="17673" y="11240"/>
                  <a:pt x="17233" y="10800"/>
                  <a:pt x="16691" y="10800"/>
                </a:cubicBezTo>
                <a:moveTo>
                  <a:pt x="14236" y="5891"/>
                </a:moveTo>
                <a:lnTo>
                  <a:pt x="17960" y="5891"/>
                </a:lnTo>
                <a:lnTo>
                  <a:pt x="16835" y="7017"/>
                </a:lnTo>
                <a:cubicBezTo>
                  <a:pt x="16746" y="7106"/>
                  <a:pt x="16691" y="7229"/>
                  <a:pt x="16691" y="7364"/>
                </a:cubicBezTo>
                <a:cubicBezTo>
                  <a:pt x="16691" y="7635"/>
                  <a:pt x="16911" y="7855"/>
                  <a:pt x="17182" y="7855"/>
                </a:cubicBezTo>
                <a:cubicBezTo>
                  <a:pt x="17317" y="7855"/>
                  <a:pt x="17440" y="7800"/>
                  <a:pt x="17529" y="7711"/>
                </a:cubicBezTo>
                <a:lnTo>
                  <a:pt x="19493" y="5748"/>
                </a:lnTo>
                <a:cubicBezTo>
                  <a:pt x="19581" y="5658"/>
                  <a:pt x="19636" y="5536"/>
                  <a:pt x="19636" y="5400"/>
                </a:cubicBezTo>
                <a:cubicBezTo>
                  <a:pt x="19636" y="5265"/>
                  <a:pt x="19581" y="5142"/>
                  <a:pt x="19493" y="5053"/>
                </a:cubicBezTo>
                <a:lnTo>
                  <a:pt x="17529" y="3089"/>
                </a:lnTo>
                <a:cubicBezTo>
                  <a:pt x="17440" y="3001"/>
                  <a:pt x="17317" y="2945"/>
                  <a:pt x="17182" y="2945"/>
                </a:cubicBezTo>
                <a:cubicBezTo>
                  <a:pt x="16911" y="2945"/>
                  <a:pt x="16691" y="3166"/>
                  <a:pt x="16691" y="3436"/>
                </a:cubicBezTo>
                <a:cubicBezTo>
                  <a:pt x="16691" y="3572"/>
                  <a:pt x="16746" y="3695"/>
                  <a:pt x="16835" y="3784"/>
                </a:cubicBezTo>
                <a:lnTo>
                  <a:pt x="17960" y="4909"/>
                </a:lnTo>
                <a:lnTo>
                  <a:pt x="14236" y="4909"/>
                </a:lnTo>
                <a:cubicBezTo>
                  <a:pt x="13966" y="4909"/>
                  <a:pt x="13745" y="5129"/>
                  <a:pt x="13745" y="5400"/>
                </a:cubicBezTo>
                <a:cubicBezTo>
                  <a:pt x="13745" y="5672"/>
                  <a:pt x="13966" y="5891"/>
                  <a:pt x="14236" y="5891"/>
                </a:cubicBezTo>
                <a:moveTo>
                  <a:pt x="10800" y="15709"/>
                </a:moveTo>
                <a:cubicBezTo>
                  <a:pt x="10258" y="15709"/>
                  <a:pt x="9818" y="15269"/>
                  <a:pt x="9818" y="14727"/>
                </a:cubicBezTo>
                <a:cubicBezTo>
                  <a:pt x="9818" y="14186"/>
                  <a:pt x="10258" y="13745"/>
                  <a:pt x="10800" y="13745"/>
                </a:cubicBezTo>
                <a:cubicBezTo>
                  <a:pt x="11342" y="13745"/>
                  <a:pt x="11782" y="14186"/>
                  <a:pt x="11782" y="14727"/>
                </a:cubicBezTo>
                <a:cubicBezTo>
                  <a:pt x="11782" y="15269"/>
                  <a:pt x="11342" y="15709"/>
                  <a:pt x="10800" y="15709"/>
                </a:cubicBezTo>
                <a:moveTo>
                  <a:pt x="10800" y="12764"/>
                </a:moveTo>
                <a:cubicBezTo>
                  <a:pt x="9716" y="12764"/>
                  <a:pt x="8836" y="13643"/>
                  <a:pt x="8836" y="14727"/>
                </a:cubicBezTo>
                <a:cubicBezTo>
                  <a:pt x="8836" y="15812"/>
                  <a:pt x="9716" y="16691"/>
                  <a:pt x="10800" y="16691"/>
                </a:cubicBezTo>
                <a:cubicBezTo>
                  <a:pt x="11884" y="16691"/>
                  <a:pt x="12764" y="15812"/>
                  <a:pt x="12764" y="14727"/>
                </a:cubicBezTo>
                <a:cubicBezTo>
                  <a:pt x="12764" y="13643"/>
                  <a:pt x="11884" y="12764"/>
                  <a:pt x="10800" y="12764"/>
                </a:cubicBezTo>
                <a:moveTo>
                  <a:pt x="4071" y="7711"/>
                </a:moveTo>
                <a:cubicBezTo>
                  <a:pt x="4160" y="7800"/>
                  <a:pt x="4283" y="7855"/>
                  <a:pt x="4418" y="7855"/>
                </a:cubicBezTo>
                <a:cubicBezTo>
                  <a:pt x="4689" y="7855"/>
                  <a:pt x="4909" y="7635"/>
                  <a:pt x="4909" y="7364"/>
                </a:cubicBezTo>
                <a:cubicBezTo>
                  <a:pt x="4909" y="7229"/>
                  <a:pt x="4854" y="7106"/>
                  <a:pt x="4765" y="7017"/>
                </a:cubicBezTo>
                <a:lnTo>
                  <a:pt x="3640" y="5891"/>
                </a:lnTo>
                <a:lnTo>
                  <a:pt x="7364" y="5891"/>
                </a:lnTo>
                <a:cubicBezTo>
                  <a:pt x="7634" y="5891"/>
                  <a:pt x="7855" y="5672"/>
                  <a:pt x="7855" y="5400"/>
                </a:cubicBezTo>
                <a:cubicBezTo>
                  <a:pt x="7855" y="5129"/>
                  <a:pt x="7634" y="4909"/>
                  <a:pt x="7364" y="4909"/>
                </a:cubicBezTo>
                <a:lnTo>
                  <a:pt x="3640" y="4909"/>
                </a:lnTo>
                <a:lnTo>
                  <a:pt x="4765" y="3784"/>
                </a:lnTo>
                <a:cubicBezTo>
                  <a:pt x="4854" y="3695"/>
                  <a:pt x="4909" y="3572"/>
                  <a:pt x="4909" y="3436"/>
                </a:cubicBezTo>
                <a:cubicBezTo>
                  <a:pt x="4909" y="3166"/>
                  <a:pt x="4689" y="2945"/>
                  <a:pt x="4418" y="2945"/>
                </a:cubicBezTo>
                <a:cubicBezTo>
                  <a:pt x="4283" y="2945"/>
                  <a:pt x="4160" y="3001"/>
                  <a:pt x="4071" y="3089"/>
                </a:cubicBezTo>
                <a:lnTo>
                  <a:pt x="2107" y="5053"/>
                </a:lnTo>
                <a:cubicBezTo>
                  <a:pt x="2019" y="5142"/>
                  <a:pt x="1964" y="5265"/>
                  <a:pt x="1964" y="5400"/>
                </a:cubicBezTo>
                <a:cubicBezTo>
                  <a:pt x="1964" y="5536"/>
                  <a:pt x="2019" y="5658"/>
                  <a:pt x="2107" y="5748"/>
                </a:cubicBezTo>
                <a:cubicBezTo>
                  <a:pt x="2107" y="5748"/>
                  <a:pt x="4071" y="7711"/>
                  <a:pt x="4071" y="7711"/>
                </a:cubicBezTo>
                <a:close/>
                <a:moveTo>
                  <a:pt x="20618" y="15709"/>
                </a:moveTo>
                <a:lnTo>
                  <a:pt x="19636" y="15709"/>
                </a:lnTo>
                <a:lnTo>
                  <a:pt x="19636" y="10800"/>
                </a:lnTo>
                <a:cubicBezTo>
                  <a:pt x="19636" y="9716"/>
                  <a:pt x="18757" y="8836"/>
                  <a:pt x="17673" y="8836"/>
                </a:cubicBezTo>
                <a:lnTo>
                  <a:pt x="15709" y="8836"/>
                </a:lnTo>
                <a:cubicBezTo>
                  <a:pt x="14236" y="8836"/>
                  <a:pt x="14236" y="6873"/>
                  <a:pt x="12273" y="6873"/>
                </a:cubicBezTo>
                <a:lnTo>
                  <a:pt x="9327" y="6873"/>
                </a:lnTo>
                <a:cubicBezTo>
                  <a:pt x="7364" y="6873"/>
                  <a:pt x="7364" y="8836"/>
                  <a:pt x="5891" y="8836"/>
                </a:cubicBezTo>
                <a:lnTo>
                  <a:pt x="3927" y="8836"/>
                </a:lnTo>
                <a:cubicBezTo>
                  <a:pt x="2843" y="8836"/>
                  <a:pt x="1964" y="9716"/>
                  <a:pt x="1964" y="10800"/>
                </a:cubicBezTo>
                <a:lnTo>
                  <a:pt x="1964" y="15709"/>
                </a:ln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15709"/>
                  <a:pt x="20618" y="15709"/>
                </a:cubicBezTo>
                <a:close/>
                <a:moveTo>
                  <a:pt x="18655" y="19636"/>
                </a:moveTo>
                <a:cubicBezTo>
                  <a:pt x="18655" y="20178"/>
                  <a:pt x="18215" y="20618"/>
                  <a:pt x="17673" y="20618"/>
                </a:cubicBezTo>
                <a:lnTo>
                  <a:pt x="3927" y="20618"/>
                </a:lnTo>
                <a:cubicBezTo>
                  <a:pt x="3385" y="20618"/>
                  <a:pt x="2945" y="20178"/>
                  <a:pt x="2945" y="19636"/>
                </a:cubicBezTo>
                <a:lnTo>
                  <a:pt x="2945" y="10800"/>
                </a:lnTo>
                <a:cubicBezTo>
                  <a:pt x="2945" y="10258"/>
                  <a:pt x="3385" y="9818"/>
                  <a:pt x="3927" y="9818"/>
                </a:cubicBezTo>
                <a:lnTo>
                  <a:pt x="5891" y="9818"/>
                </a:lnTo>
                <a:cubicBezTo>
                  <a:pt x="7855" y="9818"/>
                  <a:pt x="7855" y="7855"/>
                  <a:pt x="9327" y="7855"/>
                </a:cubicBezTo>
                <a:lnTo>
                  <a:pt x="10800" y="7855"/>
                </a:lnTo>
                <a:lnTo>
                  <a:pt x="12273" y="7855"/>
                </a:lnTo>
                <a:cubicBezTo>
                  <a:pt x="13745" y="7855"/>
                  <a:pt x="13745" y="9818"/>
                  <a:pt x="15709" y="9818"/>
                </a:cubicBezTo>
                <a:lnTo>
                  <a:pt x="17673" y="9818"/>
                </a:lnTo>
                <a:cubicBezTo>
                  <a:pt x="18215" y="9818"/>
                  <a:pt x="18655" y="10258"/>
                  <a:pt x="18655" y="10800"/>
                </a:cubicBezTo>
                <a:cubicBezTo>
                  <a:pt x="18655" y="10800"/>
                  <a:pt x="18655" y="19636"/>
                  <a:pt x="18655" y="19636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5709"/>
                </a:lnTo>
                <a:cubicBezTo>
                  <a:pt x="0" y="16252"/>
                  <a:pt x="440" y="16691"/>
                  <a:pt x="982" y="16691"/>
                </a:cubicBezTo>
                <a:lnTo>
                  <a:pt x="1964" y="16691"/>
                </a:lnTo>
                <a:lnTo>
                  <a:pt x="1964" y="19636"/>
                </a:lnTo>
                <a:cubicBezTo>
                  <a:pt x="1964" y="20721"/>
                  <a:pt x="2843" y="21600"/>
                  <a:pt x="3927" y="21600"/>
                </a:cubicBezTo>
                <a:lnTo>
                  <a:pt x="17673" y="21600"/>
                </a:lnTo>
                <a:cubicBezTo>
                  <a:pt x="18757" y="21600"/>
                  <a:pt x="19636" y="20721"/>
                  <a:pt x="19636" y="19636"/>
                </a:cubicBezTo>
                <a:lnTo>
                  <a:pt x="19636" y="16691"/>
                </a:lnTo>
                <a:lnTo>
                  <a:pt x="20618" y="16691"/>
                </a:lnTo>
                <a:cubicBezTo>
                  <a:pt x="21160" y="16691"/>
                  <a:pt x="21600" y="16252"/>
                  <a:pt x="21600" y="15709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10800" y="17673"/>
                </a:moveTo>
                <a:cubicBezTo>
                  <a:pt x="9173" y="17673"/>
                  <a:pt x="7855" y="16354"/>
                  <a:pt x="7855" y="14727"/>
                </a:cubicBezTo>
                <a:cubicBezTo>
                  <a:pt x="7855" y="13101"/>
                  <a:pt x="9173" y="11782"/>
                  <a:pt x="10800" y="11782"/>
                </a:cubicBezTo>
                <a:cubicBezTo>
                  <a:pt x="12427" y="11782"/>
                  <a:pt x="13745" y="13101"/>
                  <a:pt x="13745" y="14727"/>
                </a:cubicBezTo>
                <a:cubicBezTo>
                  <a:pt x="13745" y="16354"/>
                  <a:pt x="12427" y="17673"/>
                  <a:pt x="10800" y="17673"/>
                </a:cubicBezTo>
                <a:moveTo>
                  <a:pt x="10800" y="10800"/>
                </a:moveTo>
                <a:cubicBezTo>
                  <a:pt x="8631" y="10800"/>
                  <a:pt x="6873" y="12558"/>
                  <a:pt x="6873" y="14727"/>
                </a:cubicBezTo>
                <a:cubicBezTo>
                  <a:pt x="6873" y="16897"/>
                  <a:pt x="8631" y="18655"/>
                  <a:pt x="10800" y="18655"/>
                </a:cubicBezTo>
                <a:cubicBezTo>
                  <a:pt x="12969" y="18655"/>
                  <a:pt x="14727" y="16897"/>
                  <a:pt x="14727" y="14727"/>
                </a:cubicBezTo>
                <a:cubicBezTo>
                  <a:pt x="14727" y="12558"/>
                  <a:pt x="12969" y="10800"/>
                  <a:pt x="108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" name="Shape 2659"/>
          <p:cNvSpPr/>
          <p:nvPr/>
        </p:nvSpPr>
        <p:spPr>
          <a:xfrm>
            <a:off x="1925088" y="221625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7855"/>
                </a:moveTo>
                <a:cubicBezTo>
                  <a:pt x="16052" y="7855"/>
                  <a:pt x="16376" y="7925"/>
                  <a:pt x="16682" y="8033"/>
                </a:cubicBezTo>
                <a:cubicBezTo>
                  <a:pt x="16684" y="7973"/>
                  <a:pt x="16691" y="7915"/>
                  <a:pt x="16691" y="7855"/>
                </a:cubicBezTo>
                <a:cubicBezTo>
                  <a:pt x="16691" y="5686"/>
                  <a:pt x="14932" y="3927"/>
                  <a:pt x="12764" y="3927"/>
                </a:cubicBezTo>
                <a:cubicBezTo>
                  <a:pt x="11311" y="3927"/>
                  <a:pt x="10045" y="4718"/>
                  <a:pt x="9366" y="5891"/>
                </a:cubicBezTo>
                <a:lnTo>
                  <a:pt x="10309" y="5891"/>
                </a:lnTo>
                <a:cubicBezTo>
                  <a:pt x="10401" y="5891"/>
                  <a:pt x="10481" y="5904"/>
                  <a:pt x="10567" y="5910"/>
                </a:cubicBezTo>
                <a:cubicBezTo>
                  <a:pt x="11107" y="5301"/>
                  <a:pt x="11886" y="4909"/>
                  <a:pt x="12764" y="4909"/>
                </a:cubicBezTo>
                <a:cubicBezTo>
                  <a:pt x="14390" y="4909"/>
                  <a:pt x="15709" y="6228"/>
                  <a:pt x="15709" y="7855"/>
                </a:cubicBezTo>
                <a:moveTo>
                  <a:pt x="11716" y="6199"/>
                </a:moveTo>
                <a:cubicBezTo>
                  <a:pt x="12102" y="6387"/>
                  <a:pt x="12403" y="6637"/>
                  <a:pt x="12649" y="6884"/>
                </a:cubicBezTo>
                <a:cubicBezTo>
                  <a:pt x="12687" y="6880"/>
                  <a:pt x="12724" y="6873"/>
                  <a:pt x="12764" y="6873"/>
                </a:cubicBezTo>
                <a:cubicBezTo>
                  <a:pt x="13306" y="6873"/>
                  <a:pt x="13745" y="7313"/>
                  <a:pt x="13745" y="7855"/>
                </a:cubicBezTo>
                <a:lnTo>
                  <a:pt x="14727" y="7855"/>
                </a:lnTo>
                <a:cubicBezTo>
                  <a:pt x="14727" y="6770"/>
                  <a:pt x="13848" y="5891"/>
                  <a:pt x="12764" y="5891"/>
                </a:cubicBezTo>
                <a:cubicBezTo>
                  <a:pt x="12377" y="5891"/>
                  <a:pt x="12020" y="6006"/>
                  <a:pt x="11716" y="6199"/>
                </a:cubicBezTo>
                <a:moveTo>
                  <a:pt x="19636" y="1964"/>
                </a:moveTo>
                <a:lnTo>
                  <a:pt x="17673" y="1964"/>
                </a:lnTo>
                <a:cubicBezTo>
                  <a:pt x="16200" y="1964"/>
                  <a:pt x="16200" y="0"/>
                  <a:pt x="14236" y="0"/>
                </a:cubicBezTo>
                <a:lnTo>
                  <a:pt x="11291" y="0"/>
                </a:lnTo>
                <a:cubicBezTo>
                  <a:pt x="9327" y="0"/>
                  <a:pt x="9327" y="1964"/>
                  <a:pt x="7855" y="1964"/>
                </a:cubicBezTo>
                <a:lnTo>
                  <a:pt x="5891" y="1964"/>
                </a:lnTo>
                <a:cubicBezTo>
                  <a:pt x="4806" y="1964"/>
                  <a:pt x="3927" y="2843"/>
                  <a:pt x="3927" y="3927"/>
                </a:cubicBezTo>
                <a:lnTo>
                  <a:pt x="3927" y="7855"/>
                </a:lnTo>
                <a:cubicBezTo>
                  <a:pt x="4125" y="7855"/>
                  <a:pt x="4236" y="7769"/>
                  <a:pt x="4627" y="7318"/>
                </a:cubicBezTo>
                <a:cubicBezTo>
                  <a:pt x="4712" y="7220"/>
                  <a:pt x="4807" y="7113"/>
                  <a:pt x="4909" y="7005"/>
                </a:cubicBezTo>
                <a:lnTo>
                  <a:pt x="4909" y="3927"/>
                </a:lnTo>
                <a:cubicBezTo>
                  <a:pt x="4909" y="3386"/>
                  <a:pt x="5349" y="2945"/>
                  <a:pt x="5891" y="2945"/>
                </a:cubicBezTo>
                <a:lnTo>
                  <a:pt x="7855" y="2945"/>
                </a:lnTo>
                <a:cubicBezTo>
                  <a:pt x="9818" y="2945"/>
                  <a:pt x="9818" y="982"/>
                  <a:pt x="11291" y="982"/>
                </a:cubicBezTo>
                <a:lnTo>
                  <a:pt x="12764" y="982"/>
                </a:lnTo>
                <a:lnTo>
                  <a:pt x="14236" y="982"/>
                </a:lnTo>
                <a:cubicBezTo>
                  <a:pt x="15709" y="982"/>
                  <a:pt x="15709" y="2945"/>
                  <a:pt x="17673" y="2945"/>
                </a:cubicBezTo>
                <a:lnTo>
                  <a:pt x="19636" y="2945"/>
                </a:lnTo>
                <a:cubicBezTo>
                  <a:pt x="20178" y="2945"/>
                  <a:pt x="20618" y="3386"/>
                  <a:pt x="20618" y="3927"/>
                </a:cubicBezTo>
                <a:lnTo>
                  <a:pt x="20618" y="12764"/>
                </a:lnTo>
                <a:cubicBezTo>
                  <a:pt x="20618" y="13306"/>
                  <a:pt x="20178" y="13745"/>
                  <a:pt x="19636" y="13745"/>
                </a:cubicBezTo>
                <a:lnTo>
                  <a:pt x="18655" y="13745"/>
                </a:lnTo>
                <a:lnTo>
                  <a:pt x="18655" y="14727"/>
                </a:lnTo>
                <a:lnTo>
                  <a:pt x="19636" y="14727"/>
                </a:lnTo>
                <a:cubicBezTo>
                  <a:pt x="20721" y="14727"/>
                  <a:pt x="21600" y="13849"/>
                  <a:pt x="21600" y="12764"/>
                </a:cubicBezTo>
                <a:lnTo>
                  <a:pt x="21600" y="3927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0800"/>
                </a:lnTo>
                <a:cubicBezTo>
                  <a:pt x="982" y="10258"/>
                  <a:pt x="1422" y="9818"/>
                  <a:pt x="1964" y="9818"/>
                </a:cubicBezTo>
                <a:lnTo>
                  <a:pt x="3927" y="9818"/>
                </a:lnTo>
                <a:cubicBezTo>
                  <a:pt x="5891" y="9818"/>
                  <a:pt x="5891" y="7855"/>
                  <a:pt x="7364" y="7855"/>
                </a:cubicBezTo>
                <a:lnTo>
                  <a:pt x="8836" y="7855"/>
                </a:lnTo>
                <a:lnTo>
                  <a:pt x="10309" y="7855"/>
                </a:lnTo>
                <a:cubicBezTo>
                  <a:pt x="11782" y="7855"/>
                  <a:pt x="11782" y="9818"/>
                  <a:pt x="13745" y="9818"/>
                </a:cubicBezTo>
                <a:lnTo>
                  <a:pt x="15709" y="9818"/>
                </a:lnTo>
                <a:cubicBezTo>
                  <a:pt x="16251" y="9818"/>
                  <a:pt x="16691" y="10258"/>
                  <a:pt x="16691" y="10800"/>
                </a:cubicBezTo>
                <a:cubicBezTo>
                  <a:pt x="16691" y="10800"/>
                  <a:pt x="16691" y="19636"/>
                  <a:pt x="16691" y="19636"/>
                </a:cubicBezTo>
                <a:close/>
                <a:moveTo>
                  <a:pt x="15709" y="8836"/>
                </a:moveTo>
                <a:lnTo>
                  <a:pt x="13745" y="8836"/>
                </a:lnTo>
                <a:cubicBezTo>
                  <a:pt x="12273" y="8836"/>
                  <a:pt x="12273" y="6873"/>
                  <a:pt x="10309" y="6873"/>
                </a:cubicBezTo>
                <a:lnTo>
                  <a:pt x="7364" y="6873"/>
                </a:lnTo>
                <a:cubicBezTo>
                  <a:pt x="5400" y="6873"/>
                  <a:pt x="5400" y="8836"/>
                  <a:pt x="3927" y="8836"/>
                </a:cubicBezTo>
                <a:lnTo>
                  <a:pt x="1964" y="8836"/>
                </a:lnTo>
                <a:cubicBezTo>
                  <a:pt x="87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10800"/>
                </a:lnTo>
                <a:cubicBezTo>
                  <a:pt x="17673" y="9716"/>
                  <a:pt x="16794" y="8836"/>
                  <a:pt x="15709" y="8836"/>
                </a:cubicBezTo>
                <a:moveTo>
                  <a:pt x="19636" y="4909"/>
                </a:moveTo>
                <a:cubicBezTo>
                  <a:pt x="19636" y="4367"/>
                  <a:pt x="19197" y="3927"/>
                  <a:pt x="18655" y="3927"/>
                </a:cubicBezTo>
                <a:cubicBezTo>
                  <a:pt x="18113" y="3927"/>
                  <a:pt x="17673" y="4367"/>
                  <a:pt x="17673" y="4909"/>
                </a:cubicBezTo>
                <a:cubicBezTo>
                  <a:pt x="17673" y="5451"/>
                  <a:pt x="18113" y="5891"/>
                  <a:pt x="18655" y="5891"/>
                </a:cubicBezTo>
                <a:cubicBezTo>
                  <a:pt x="19197" y="5891"/>
                  <a:pt x="19636" y="5451"/>
                  <a:pt x="19636" y="4909"/>
                </a:cubicBezTo>
                <a:moveTo>
                  <a:pt x="19145" y="7364"/>
                </a:moveTo>
                <a:cubicBezTo>
                  <a:pt x="19145" y="7093"/>
                  <a:pt x="18925" y="6873"/>
                  <a:pt x="18655" y="6873"/>
                </a:cubicBezTo>
                <a:cubicBezTo>
                  <a:pt x="18384" y="6873"/>
                  <a:pt x="18164" y="7093"/>
                  <a:pt x="18164" y="7364"/>
                </a:cubicBezTo>
                <a:cubicBezTo>
                  <a:pt x="18164" y="7635"/>
                  <a:pt x="18384" y="7855"/>
                  <a:pt x="18655" y="7855"/>
                </a:cubicBezTo>
                <a:cubicBezTo>
                  <a:pt x="18925" y="7855"/>
                  <a:pt x="19145" y="7635"/>
                  <a:pt x="19145" y="7364"/>
                </a:cubicBezTo>
                <a:moveTo>
                  <a:pt x="8836" y="15709"/>
                </a:moveTo>
                <a:cubicBezTo>
                  <a:pt x="8294" y="15709"/>
                  <a:pt x="7855" y="15269"/>
                  <a:pt x="7855" y="14727"/>
                </a:cubicBezTo>
                <a:cubicBezTo>
                  <a:pt x="7855" y="14186"/>
                  <a:pt x="8294" y="13745"/>
                  <a:pt x="8836" y="13745"/>
                </a:cubicBezTo>
                <a:cubicBezTo>
                  <a:pt x="9378" y="13745"/>
                  <a:pt x="9818" y="14186"/>
                  <a:pt x="9818" y="14727"/>
                </a:cubicBezTo>
                <a:cubicBezTo>
                  <a:pt x="9818" y="15269"/>
                  <a:pt x="9378" y="15709"/>
                  <a:pt x="8836" y="15709"/>
                </a:cubicBezTo>
                <a:moveTo>
                  <a:pt x="8836" y="12764"/>
                </a:moveTo>
                <a:cubicBezTo>
                  <a:pt x="7752" y="12764"/>
                  <a:pt x="6873" y="13643"/>
                  <a:pt x="6873" y="14727"/>
                </a:cubicBezTo>
                <a:cubicBezTo>
                  <a:pt x="6873" y="15812"/>
                  <a:pt x="7752" y="16691"/>
                  <a:pt x="8836" y="16691"/>
                </a:cubicBezTo>
                <a:cubicBezTo>
                  <a:pt x="9921" y="16691"/>
                  <a:pt x="10800" y="15812"/>
                  <a:pt x="10800" y="14727"/>
                </a:cubicBezTo>
                <a:cubicBezTo>
                  <a:pt x="10800" y="13643"/>
                  <a:pt x="9921" y="12764"/>
                  <a:pt x="8836" y="12764"/>
                </a:cubicBezTo>
                <a:moveTo>
                  <a:pt x="14727" y="10800"/>
                </a:moveTo>
                <a:cubicBezTo>
                  <a:pt x="14185" y="10800"/>
                  <a:pt x="13745" y="11240"/>
                  <a:pt x="13745" y="11782"/>
                </a:cubicBezTo>
                <a:cubicBezTo>
                  <a:pt x="13745" y="12325"/>
                  <a:pt x="14185" y="12764"/>
                  <a:pt x="14727" y="12764"/>
                </a:cubicBezTo>
                <a:cubicBezTo>
                  <a:pt x="15269" y="12764"/>
                  <a:pt x="15709" y="12325"/>
                  <a:pt x="15709" y="11782"/>
                </a:cubicBezTo>
                <a:cubicBezTo>
                  <a:pt x="15709" y="11240"/>
                  <a:pt x="15269" y="10800"/>
                  <a:pt x="14727" y="10800"/>
                </a:cubicBezTo>
                <a:moveTo>
                  <a:pt x="14727" y="13745"/>
                </a:moveTo>
                <a:cubicBezTo>
                  <a:pt x="14456" y="13745"/>
                  <a:pt x="14236" y="13966"/>
                  <a:pt x="14236" y="14236"/>
                </a:cubicBezTo>
                <a:cubicBezTo>
                  <a:pt x="14236" y="14508"/>
                  <a:pt x="14456" y="14727"/>
                  <a:pt x="14727" y="14727"/>
                </a:cubicBezTo>
                <a:cubicBezTo>
                  <a:pt x="14998" y="14727"/>
                  <a:pt x="15218" y="14508"/>
                  <a:pt x="15218" y="14236"/>
                </a:cubicBezTo>
                <a:cubicBezTo>
                  <a:pt x="15218" y="13966"/>
                  <a:pt x="14998" y="13745"/>
                  <a:pt x="14727" y="13745"/>
                </a:cubicBezTo>
                <a:moveTo>
                  <a:pt x="8836" y="17673"/>
                </a:moveTo>
                <a:cubicBezTo>
                  <a:pt x="7210" y="17673"/>
                  <a:pt x="5891" y="16354"/>
                  <a:pt x="5891" y="14727"/>
                </a:cubicBezTo>
                <a:cubicBezTo>
                  <a:pt x="5891" y="13101"/>
                  <a:pt x="7210" y="11782"/>
                  <a:pt x="8836" y="11782"/>
                </a:cubicBezTo>
                <a:cubicBezTo>
                  <a:pt x="10463" y="11782"/>
                  <a:pt x="11782" y="13101"/>
                  <a:pt x="11782" y="14727"/>
                </a:cubicBezTo>
                <a:cubicBezTo>
                  <a:pt x="11782" y="16354"/>
                  <a:pt x="10463" y="17673"/>
                  <a:pt x="8836" y="17673"/>
                </a:cubicBezTo>
                <a:moveTo>
                  <a:pt x="8836" y="10800"/>
                </a:moveTo>
                <a:cubicBezTo>
                  <a:pt x="6668" y="10800"/>
                  <a:pt x="4909" y="12558"/>
                  <a:pt x="4909" y="14727"/>
                </a:cubicBezTo>
                <a:cubicBezTo>
                  <a:pt x="4909" y="16897"/>
                  <a:pt x="6668" y="18655"/>
                  <a:pt x="8836" y="18655"/>
                </a:cubicBezTo>
                <a:cubicBezTo>
                  <a:pt x="11005" y="18655"/>
                  <a:pt x="12764" y="16897"/>
                  <a:pt x="12764" y="14727"/>
                </a:cubicBezTo>
                <a:cubicBezTo>
                  <a:pt x="12764" y="12558"/>
                  <a:pt x="11005" y="10800"/>
                  <a:pt x="8836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" name="Shape 2660"/>
          <p:cNvSpPr/>
          <p:nvPr/>
        </p:nvSpPr>
        <p:spPr>
          <a:xfrm>
            <a:off x="2458349" y="221625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7673"/>
                </a:moveTo>
                <a:cubicBezTo>
                  <a:pt x="20618" y="18215"/>
                  <a:pt x="20178" y="18655"/>
                  <a:pt x="19636" y="18655"/>
                </a:cubicBezTo>
                <a:lnTo>
                  <a:pt x="1964" y="18655"/>
                </a:lnTo>
                <a:cubicBezTo>
                  <a:pt x="1422" y="18655"/>
                  <a:pt x="982" y="18215"/>
                  <a:pt x="982" y="17673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9636" y="4909"/>
                </a:lnTo>
                <a:cubicBezTo>
                  <a:pt x="20178" y="4909"/>
                  <a:pt x="20618" y="5349"/>
                  <a:pt x="20618" y="5891"/>
                </a:cubicBezTo>
                <a:cubicBezTo>
                  <a:pt x="20618" y="5891"/>
                  <a:pt x="20618" y="17673"/>
                  <a:pt x="20618" y="17673"/>
                </a:cubicBezTo>
                <a:close/>
                <a:moveTo>
                  <a:pt x="19636" y="3927"/>
                </a:moveTo>
                <a:lnTo>
                  <a:pt x="12476" y="3927"/>
                </a:lnTo>
                <a:lnTo>
                  <a:pt x="14476" y="1927"/>
                </a:lnTo>
                <a:cubicBezTo>
                  <a:pt x="14557" y="1949"/>
                  <a:pt x="14640" y="1964"/>
                  <a:pt x="14727" y="1964"/>
                </a:cubicBezTo>
                <a:cubicBezTo>
                  <a:pt x="15269" y="1964"/>
                  <a:pt x="15709" y="1524"/>
                  <a:pt x="15709" y="982"/>
                </a:cubicBezTo>
                <a:cubicBezTo>
                  <a:pt x="15709" y="440"/>
                  <a:pt x="15269" y="0"/>
                  <a:pt x="14727" y="0"/>
                </a:cubicBezTo>
                <a:cubicBezTo>
                  <a:pt x="14185" y="0"/>
                  <a:pt x="13745" y="440"/>
                  <a:pt x="13745" y="982"/>
                </a:cubicBezTo>
                <a:cubicBezTo>
                  <a:pt x="13745" y="1069"/>
                  <a:pt x="13761" y="1153"/>
                  <a:pt x="13782" y="1233"/>
                </a:cubicBezTo>
                <a:lnTo>
                  <a:pt x="11088" y="3927"/>
                </a:lnTo>
                <a:lnTo>
                  <a:pt x="10513" y="3927"/>
                </a:lnTo>
                <a:lnTo>
                  <a:pt x="7818" y="1233"/>
                </a:lnTo>
                <a:cubicBezTo>
                  <a:pt x="7839" y="1153"/>
                  <a:pt x="7855" y="1069"/>
                  <a:pt x="7855" y="982"/>
                </a:cubicBezTo>
                <a:cubicBezTo>
                  <a:pt x="7855" y="440"/>
                  <a:pt x="7415" y="0"/>
                  <a:pt x="6873" y="0"/>
                </a:cubicBezTo>
                <a:cubicBezTo>
                  <a:pt x="6331" y="0"/>
                  <a:pt x="5891" y="440"/>
                  <a:pt x="5891" y="982"/>
                </a:cubicBezTo>
                <a:cubicBezTo>
                  <a:pt x="5891" y="1524"/>
                  <a:pt x="6331" y="1964"/>
                  <a:pt x="6873" y="1964"/>
                </a:cubicBezTo>
                <a:cubicBezTo>
                  <a:pt x="6960" y="1964"/>
                  <a:pt x="7043" y="1949"/>
                  <a:pt x="7124" y="1927"/>
                </a:cubicBezTo>
                <a:lnTo>
                  <a:pt x="9124" y="3927"/>
                </a:ln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7673"/>
                </a:lnTo>
                <a:cubicBezTo>
                  <a:pt x="0" y="18757"/>
                  <a:pt x="879" y="19637"/>
                  <a:pt x="1964" y="19637"/>
                </a:cubicBezTo>
                <a:lnTo>
                  <a:pt x="3927" y="19637"/>
                </a:lnTo>
                <a:lnTo>
                  <a:pt x="3927" y="21109"/>
                </a:lnTo>
                <a:cubicBezTo>
                  <a:pt x="3927" y="21381"/>
                  <a:pt x="4147" y="21600"/>
                  <a:pt x="4418" y="21600"/>
                </a:cubicBezTo>
                <a:cubicBezTo>
                  <a:pt x="4689" y="21600"/>
                  <a:pt x="4909" y="21381"/>
                  <a:pt x="4909" y="21109"/>
                </a:cubicBezTo>
                <a:lnTo>
                  <a:pt x="4909" y="20618"/>
                </a:lnTo>
                <a:lnTo>
                  <a:pt x="16691" y="20618"/>
                </a:lnTo>
                <a:lnTo>
                  <a:pt x="16691" y="21109"/>
                </a:lnTo>
                <a:cubicBezTo>
                  <a:pt x="16691" y="21381"/>
                  <a:pt x="16911" y="21600"/>
                  <a:pt x="17182" y="21600"/>
                </a:cubicBezTo>
                <a:cubicBezTo>
                  <a:pt x="17453" y="21600"/>
                  <a:pt x="17673" y="21381"/>
                  <a:pt x="17673" y="21109"/>
                </a:cubicBezTo>
                <a:lnTo>
                  <a:pt x="17673" y="19637"/>
                </a:lnTo>
                <a:lnTo>
                  <a:pt x="19636" y="19637"/>
                </a:lnTo>
                <a:cubicBezTo>
                  <a:pt x="20721" y="19637"/>
                  <a:pt x="21600" y="18757"/>
                  <a:pt x="21600" y="17673"/>
                </a:cubicBezTo>
                <a:lnTo>
                  <a:pt x="21600" y="5891"/>
                </a:lnTo>
                <a:cubicBezTo>
                  <a:pt x="21600" y="4806"/>
                  <a:pt x="20721" y="3927"/>
                  <a:pt x="19636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" name="Shape 2661"/>
          <p:cNvSpPr/>
          <p:nvPr/>
        </p:nvSpPr>
        <p:spPr>
          <a:xfrm>
            <a:off x="2991610" y="221625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7855"/>
                </a:moveTo>
                <a:lnTo>
                  <a:pt x="7855" y="7855"/>
                </a:lnTo>
                <a:lnTo>
                  <a:pt x="7855" y="9818"/>
                </a:lnTo>
                <a:lnTo>
                  <a:pt x="9818" y="9818"/>
                </a:lnTo>
                <a:cubicBezTo>
                  <a:pt x="9818" y="9818"/>
                  <a:pt x="9818" y="7855"/>
                  <a:pt x="9818" y="7855"/>
                </a:cubicBezTo>
                <a:close/>
                <a:moveTo>
                  <a:pt x="5891" y="7855"/>
                </a:moveTo>
                <a:lnTo>
                  <a:pt x="3927" y="7855"/>
                </a:lnTo>
                <a:lnTo>
                  <a:pt x="3927" y="9818"/>
                </a:lnTo>
                <a:lnTo>
                  <a:pt x="5891" y="9818"/>
                </a:lnTo>
                <a:cubicBezTo>
                  <a:pt x="5891" y="9818"/>
                  <a:pt x="5891" y="7855"/>
                  <a:pt x="5891" y="7855"/>
                </a:cubicBezTo>
                <a:close/>
                <a:moveTo>
                  <a:pt x="13745" y="7855"/>
                </a:moveTo>
                <a:lnTo>
                  <a:pt x="11782" y="7855"/>
                </a:lnTo>
                <a:lnTo>
                  <a:pt x="11782" y="9818"/>
                </a:lnTo>
                <a:lnTo>
                  <a:pt x="13745" y="9818"/>
                </a:lnTo>
                <a:cubicBezTo>
                  <a:pt x="13745" y="9818"/>
                  <a:pt x="13745" y="7855"/>
                  <a:pt x="13745" y="7855"/>
                </a:cubicBezTo>
                <a:close/>
                <a:moveTo>
                  <a:pt x="7855" y="13745"/>
                </a:moveTo>
                <a:lnTo>
                  <a:pt x="9818" y="13745"/>
                </a:lnTo>
                <a:lnTo>
                  <a:pt x="9818" y="11782"/>
                </a:lnTo>
                <a:lnTo>
                  <a:pt x="7855" y="11782"/>
                </a:lnTo>
                <a:cubicBezTo>
                  <a:pt x="7855" y="11782"/>
                  <a:pt x="7855" y="13745"/>
                  <a:pt x="7855" y="13745"/>
                </a:cubicBezTo>
                <a:close/>
                <a:moveTo>
                  <a:pt x="13745" y="11782"/>
                </a:moveTo>
                <a:lnTo>
                  <a:pt x="15709" y="11782"/>
                </a:lnTo>
                <a:lnTo>
                  <a:pt x="15709" y="9818"/>
                </a:lnTo>
                <a:lnTo>
                  <a:pt x="13745" y="9818"/>
                </a:lnTo>
                <a:cubicBezTo>
                  <a:pt x="13745" y="9818"/>
                  <a:pt x="13745" y="11782"/>
                  <a:pt x="13745" y="11782"/>
                </a:cubicBezTo>
                <a:close/>
                <a:moveTo>
                  <a:pt x="5891" y="11782"/>
                </a:moveTo>
                <a:lnTo>
                  <a:pt x="3927" y="11782"/>
                </a:lnTo>
                <a:lnTo>
                  <a:pt x="3927" y="13745"/>
                </a:lnTo>
                <a:lnTo>
                  <a:pt x="5891" y="13745"/>
                </a:lnTo>
                <a:cubicBezTo>
                  <a:pt x="5891" y="13745"/>
                  <a:pt x="5891" y="11782"/>
                  <a:pt x="5891" y="11782"/>
                </a:cubicBezTo>
                <a:close/>
                <a:moveTo>
                  <a:pt x="11782" y="13745"/>
                </a:moveTo>
                <a:lnTo>
                  <a:pt x="13745" y="13745"/>
                </a:lnTo>
                <a:lnTo>
                  <a:pt x="13745" y="11782"/>
                </a:lnTo>
                <a:lnTo>
                  <a:pt x="11782" y="11782"/>
                </a:lnTo>
                <a:cubicBezTo>
                  <a:pt x="11782" y="11782"/>
                  <a:pt x="11782" y="13745"/>
                  <a:pt x="11782" y="13745"/>
                </a:cubicBezTo>
                <a:close/>
                <a:moveTo>
                  <a:pt x="13745" y="15709"/>
                </a:moveTo>
                <a:lnTo>
                  <a:pt x="15709" y="15709"/>
                </a:lnTo>
                <a:lnTo>
                  <a:pt x="15709" y="13745"/>
                </a:lnTo>
                <a:lnTo>
                  <a:pt x="13745" y="13745"/>
                </a:lnTo>
                <a:cubicBezTo>
                  <a:pt x="13745" y="13745"/>
                  <a:pt x="13745" y="15709"/>
                  <a:pt x="13745" y="15709"/>
                </a:cubicBezTo>
                <a:close/>
                <a:moveTo>
                  <a:pt x="17673" y="7855"/>
                </a:moveTo>
                <a:lnTo>
                  <a:pt x="19636" y="7855"/>
                </a:lnTo>
                <a:lnTo>
                  <a:pt x="19636" y="5891"/>
                </a:lnTo>
                <a:lnTo>
                  <a:pt x="17673" y="5891"/>
                </a:lnTo>
                <a:cubicBezTo>
                  <a:pt x="17673" y="5891"/>
                  <a:pt x="17673" y="7855"/>
                  <a:pt x="17673" y="7855"/>
                </a:cubicBezTo>
                <a:close/>
                <a:moveTo>
                  <a:pt x="15709" y="9818"/>
                </a:moveTo>
                <a:lnTo>
                  <a:pt x="17673" y="9818"/>
                </a:lnTo>
                <a:lnTo>
                  <a:pt x="17673" y="7855"/>
                </a:lnTo>
                <a:lnTo>
                  <a:pt x="15709" y="7855"/>
                </a:lnTo>
                <a:cubicBezTo>
                  <a:pt x="15709" y="7855"/>
                  <a:pt x="15709" y="9818"/>
                  <a:pt x="15709" y="9818"/>
                </a:cubicBezTo>
                <a:close/>
                <a:moveTo>
                  <a:pt x="20618" y="17673"/>
                </a:moveTo>
                <a:cubicBezTo>
                  <a:pt x="20618" y="18215"/>
                  <a:pt x="20178" y="18655"/>
                  <a:pt x="19636" y="18655"/>
                </a:cubicBezTo>
                <a:lnTo>
                  <a:pt x="1964" y="18655"/>
                </a:lnTo>
                <a:cubicBezTo>
                  <a:pt x="1422" y="18655"/>
                  <a:pt x="982" y="18215"/>
                  <a:pt x="982" y="17673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9636" y="4909"/>
                </a:lnTo>
                <a:cubicBezTo>
                  <a:pt x="20178" y="4909"/>
                  <a:pt x="20618" y="5349"/>
                  <a:pt x="20618" y="5891"/>
                </a:cubicBezTo>
                <a:cubicBezTo>
                  <a:pt x="20618" y="5891"/>
                  <a:pt x="20618" y="17673"/>
                  <a:pt x="20618" y="17673"/>
                </a:cubicBezTo>
                <a:close/>
                <a:moveTo>
                  <a:pt x="19636" y="3927"/>
                </a:moveTo>
                <a:lnTo>
                  <a:pt x="12476" y="3927"/>
                </a:lnTo>
                <a:lnTo>
                  <a:pt x="14476" y="1927"/>
                </a:lnTo>
                <a:cubicBezTo>
                  <a:pt x="14557" y="1949"/>
                  <a:pt x="14640" y="1964"/>
                  <a:pt x="14727" y="1964"/>
                </a:cubicBezTo>
                <a:cubicBezTo>
                  <a:pt x="15269" y="1964"/>
                  <a:pt x="15709" y="1524"/>
                  <a:pt x="15709" y="982"/>
                </a:cubicBezTo>
                <a:cubicBezTo>
                  <a:pt x="15709" y="440"/>
                  <a:pt x="15269" y="0"/>
                  <a:pt x="14727" y="0"/>
                </a:cubicBezTo>
                <a:cubicBezTo>
                  <a:pt x="14185" y="0"/>
                  <a:pt x="13745" y="440"/>
                  <a:pt x="13745" y="982"/>
                </a:cubicBezTo>
                <a:cubicBezTo>
                  <a:pt x="13745" y="1069"/>
                  <a:pt x="13761" y="1152"/>
                  <a:pt x="13782" y="1233"/>
                </a:cubicBezTo>
                <a:lnTo>
                  <a:pt x="11088" y="3927"/>
                </a:lnTo>
                <a:lnTo>
                  <a:pt x="10513" y="3927"/>
                </a:lnTo>
                <a:lnTo>
                  <a:pt x="7818" y="1233"/>
                </a:lnTo>
                <a:cubicBezTo>
                  <a:pt x="7839" y="1152"/>
                  <a:pt x="7855" y="1069"/>
                  <a:pt x="7855" y="982"/>
                </a:cubicBezTo>
                <a:cubicBezTo>
                  <a:pt x="7855" y="440"/>
                  <a:pt x="7415" y="0"/>
                  <a:pt x="6873" y="0"/>
                </a:cubicBezTo>
                <a:cubicBezTo>
                  <a:pt x="6331" y="0"/>
                  <a:pt x="5891" y="440"/>
                  <a:pt x="5891" y="982"/>
                </a:cubicBezTo>
                <a:cubicBezTo>
                  <a:pt x="5891" y="1524"/>
                  <a:pt x="6331" y="1964"/>
                  <a:pt x="6873" y="1964"/>
                </a:cubicBezTo>
                <a:cubicBezTo>
                  <a:pt x="6960" y="1964"/>
                  <a:pt x="7043" y="1949"/>
                  <a:pt x="7124" y="1927"/>
                </a:cubicBezTo>
                <a:lnTo>
                  <a:pt x="9124" y="3927"/>
                </a:ln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7673"/>
                </a:lnTo>
                <a:cubicBezTo>
                  <a:pt x="0" y="18757"/>
                  <a:pt x="879" y="19637"/>
                  <a:pt x="1964" y="19637"/>
                </a:cubicBezTo>
                <a:lnTo>
                  <a:pt x="3927" y="19637"/>
                </a:lnTo>
                <a:lnTo>
                  <a:pt x="3927" y="21109"/>
                </a:lnTo>
                <a:cubicBezTo>
                  <a:pt x="3927" y="21380"/>
                  <a:pt x="4147" y="21600"/>
                  <a:pt x="4418" y="21600"/>
                </a:cubicBezTo>
                <a:cubicBezTo>
                  <a:pt x="4689" y="21600"/>
                  <a:pt x="4909" y="21380"/>
                  <a:pt x="4909" y="21109"/>
                </a:cubicBezTo>
                <a:lnTo>
                  <a:pt x="4909" y="20618"/>
                </a:lnTo>
                <a:lnTo>
                  <a:pt x="16691" y="20618"/>
                </a:lnTo>
                <a:lnTo>
                  <a:pt x="16691" y="21109"/>
                </a:lnTo>
                <a:cubicBezTo>
                  <a:pt x="16691" y="21380"/>
                  <a:pt x="16911" y="21600"/>
                  <a:pt x="17182" y="21600"/>
                </a:cubicBezTo>
                <a:cubicBezTo>
                  <a:pt x="17453" y="21600"/>
                  <a:pt x="17673" y="21380"/>
                  <a:pt x="17673" y="21109"/>
                </a:cubicBezTo>
                <a:lnTo>
                  <a:pt x="17673" y="19637"/>
                </a:lnTo>
                <a:lnTo>
                  <a:pt x="19636" y="19637"/>
                </a:lnTo>
                <a:cubicBezTo>
                  <a:pt x="20721" y="19637"/>
                  <a:pt x="21600" y="18757"/>
                  <a:pt x="21600" y="17673"/>
                </a:cubicBezTo>
                <a:lnTo>
                  <a:pt x="21600" y="5891"/>
                </a:lnTo>
                <a:cubicBezTo>
                  <a:pt x="21600" y="4806"/>
                  <a:pt x="20721" y="3927"/>
                  <a:pt x="19636" y="3927"/>
                </a:cubicBezTo>
                <a:moveTo>
                  <a:pt x="5891" y="15709"/>
                </a:moveTo>
                <a:lnTo>
                  <a:pt x="7855" y="15709"/>
                </a:lnTo>
                <a:lnTo>
                  <a:pt x="7855" y="13745"/>
                </a:lnTo>
                <a:lnTo>
                  <a:pt x="5891" y="13745"/>
                </a:lnTo>
                <a:cubicBezTo>
                  <a:pt x="5891" y="13745"/>
                  <a:pt x="5891" y="15709"/>
                  <a:pt x="5891" y="15709"/>
                </a:cubicBezTo>
                <a:close/>
                <a:moveTo>
                  <a:pt x="9818" y="15709"/>
                </a:moveTo>
                <a:lnTo>
                  <a:pt x="11782" y="15709"/>
                </a:lnTo>
                <a:lnTo>
                  <a:pt x="11782" y="13745"/>
                </a:lnTo>
                <a:lnTo>
                  <a:pt x="9818" y="13745"/>
                </a:lnTo>
                <a:cubicBezTo>
                  <a:pt x="9818" y="13745"/>
                  <a:pt x="9818" y="15709"/>
                  <a:pt x="9818" y="15709"/>
                </a:cubicBezTo>
                <a:close/>
                <a:moveTo>
                  <a:pt x="7855" y="9818"/>
                </a:moveTo>
                <a:lnTo>
                  <a:pt x="5891" y="9818"/>
                </a:lnTo>
                <a:lnTo>
                  <a:pt x="5891" y="11782"/>
                </a:lnTo>
                <a:lnTo>
                  <a:pt x="7855" y="11782"/>
                </a:lnTo>
                <a:cubicBezTo>
                  <a:pt x="7855" y="11782"/>
                  <a:pt x="7855" y="9818"/>
                  <a:pt x="7855" y="9818"/>
                </a:cubicBezTo>
                <a:close/>
                <a:moveTo>
                  <a:pt x="15709" y="13745"/>
                </a:moveTo>
                <a:lnTo>
                  <a:pt x="17673" y="13745"/>
                </a:lnTo>
                <a:lnTo>
                  <a:pt x="17673" y="11782"/>
                </a:lnTo>
                <a:lnTo>
                  <a:pt x="15709" y="11782"/>
                </a:lnTo>
                <a:cubicBezTo>
                  <a:pt x="15709" y="11782"/>
                  <a:pt x="15709" y="13745"/>
                  <a:pt x="15709" y="13745"/>
                </a:cubicBezTo>
                <a:close/>
                <a:moveTo>
                  <a:pt x="1964" y="7855"/>
                </a:moveTo>
                <a:lnTo>
                  <a:pt x="3927" y="7855"/>
                </a:lnTo>
                <a:lnTo>
                  <a:pt x="3927" y="5891"/>
                </a:lnTo>
                <a:lnTo>
                  <a:pt x="1964" y="5891"/>
                </a:lnTo>
                <a:cubicBezTo>
                  <a:pt x="1964" y="5891"/>
                  <a:pt x="1964" y="7855"/>
                  <a:pt x="1964" y="7855"/>
                </a:cubicBezTo>
                <a:close/>
                <a:moveTo>
                  <a:pt x="3927" y="17673"/>
                </a:moveTo>
                <a:lnTo>
                  <a:pt x="5891" y="17673"/>
                </a:lnTo>
                <a:lnTo>
                  <a:pt x="5891" y="15709"/>
                </a:lnTo>
                <a:lnTo>
                  <a:pt x="3927" y="15709"/>
                </a:lnTo>
                <a:cubicBezTo>
                  <a:pt x="3927" y="15709"/>
                  <a:pt x="3927" y="17673"/>
                  <a:pt x="3927" y="17673"/>
                </a:cubicBezTo>
                <a:close/>
                <a:moveTo>
                  <a:pt x="11782" y="5891"/>
                </a:moveTo>
                <a:lnTo>
                  <a:pt x="9818" y="5891"/>
                </a:lnTo>
                <a:lnTo>
                  <a:pt x="9818" y="7855"/>
                </a:lnTo>
                <a:lnTo>
                  <a:pt x="11782" y="7855"/>
                </a:lnTo>
                <a:cubicBezTo>
                  <a:pt x="11782" y="7855"/>
                  <a:pt x="11782" y="5891"/>
                  <a:pt x="11782" y="5891"/>
                </a:cubicBezTo>
                <a:close/>
                <a:moveTo>
                  <a:pt x="7855" y="5891"/>
                </a:moveTo>
                <a:lnTo>
                  <a:pt x="5891" y="5891"/>
                </a:lnTo>
                <a:lnTo>
                  <a:pt x="5891" y="7855"/>
                </a:lnTo>
                <a:lnTo>
                  <a:pt x="7855" y="7855"/>
                </a:lnTo>
                <a:cubicBezTo>
                  <a:pt x="7855" y="7855"/>
                  <a:pt x="7855" y="5891"/>
                  <a:pt x="7855" y="5891"/>
                </a:cubicBezTo>
                <a:close/>
                <a:moveTo>
                  <a:pt x="1964" y="15709"/>
                </a:moveTo>
                <a:lnTo>
                  <a:pt x="3927" y="15709"/>
                </a:lnTo>
                <a:lnTo>
                  <a:pt x="3927" y="13745"/>
                </a:lnTo>
                <a:lnTo>
                  <a:pt x="1964" y="13745"/>
                </a:lnTo>
                <a:cubicBezTo>
                  <a:pt x="1964" y="13745"/>
                  <a:pt x="1964" y="15709"/>
                  <a:pt x="1964" y="15709"/>
                </a:cubicBezTo>
                <a:close/>
                <a:moveTo>
                  <a:pt x="1964" y="11782"/>
                </a:moveTo>
                <a:lnTo>
                  <a:pt x="3927" y="11782"/>
                </a:lnTo>
                <a:lnTo>
                  <a:pt x="3927" y="9818"/>
                </a:lnTo>
                <a:lnTo>
                  <a:pt x="1964" y="9818"/>
                </a:lnTo>
                <a:cubicBezTo>
                  <a:pt x="1964" y="9818"/>
                  <a:pt x="1964" y="11782"/>
                  <a:pt x="1964" y="11782"/>
                </a:cubicBezTo>
                <a:close/>
                <a:moveTo>
                  <a:pt x="7855" y="17673"/>
                </a:moveTo>
                <a:lnTo>
                  <a:pt x="9818" y="17673"/>
                </a:lnTo>
                <a:lnTo>
                  <a:pt x="9818" y="15709"/>
                </a:lnTo>
                <a:lnTo>
                  <a:pt x="7855" y="15709"/>
                </a:lnTo>
                <a:cubicBezTo>
                  <a:pt x="7855" y="15709"/>
                  <a:pt x="7855" y="17673"/>
                  <a:pt x="7855" y="17673"/>
                </a:cubicBezTo>
                <a:close/>
                <a:moveTo>
                  <a:pt x="11782" y="17673"/>
                </a:moveTo>
                <a:lnTo>
                  <a:pt x="13745" y="17673"/>
                </a:lnTo>
                <a:lnTo>
                  <a:pt x="13745" y="15709"/>
                </a:lnTo>
                <a:lnTo>
                  <a:pt x="11782" y="15709"/>
                </a:lnTo>
                <a:cubicBezTo>
                  <a:pt x="11782" y="15709"/>
                  <a:pt x="11782" y="17673"/>
                  <a:pt x="11782" y="17673"/>
                </a:cubicBezTo>
                <a:close/>
                <a:moveTo>
                  <a:pt x="15709" y="17673"/>
                </a:moveTo>
                <a:lnTo>
                  <a:pt x="17673" y="17673"/>
                </a:lnTo>
                <a:lnTo>
                  <a:pt x="17673" y="15709"/>
                </a:lnTo>
                <a:lnTo>
                  <a:pt x="15709" y="15709"/>
                </a:lnTo>
                <a:cubicBezTo>
                  <a:pt x="15709" y="15709"/>
                  <a:pt x="15709" y="17673"/>
                  <a:pt x="15709" y="17673"/>
                </a:cubicBezTo>
                <a:close/>
                <a:moveTo>
                  <a:pt x="11782" y="9818"/>
                </a:moveTo>
                <a:lnTo>
                  <a:pt x="9818" y="9818"/>
                </a:lnTo>
                <a:lnTo>
                  <a:pt x="9818" y="11782"/>
                </a:lnTo>
                <a:lnTo>
                  <a:pt x="11782" y="11782"/>
                </a:lnTo>
                <a:cubicBezTo>
                  <a:pt x="11782" y="11782"/>
                  <a:pt x="11782" y="9818"/>
                  <a:pt x="11782" y="9818"/>
                </a:cubicBezTo>
                <a:close/>
                <a:moveTo>
                  <a:pt x="19636" y="9818"/>
                </a:moveTo>
                <a:lnTo>
                  <a:pt x="17673" y="9818"/>
                </a:lnTo>
                <a:lnTo>
                  <a:pt x="17673" y="11782"/>
                </a:lnTo>
                <a:lnTo>
                  <a:pt x="19636" y="11782"/>
                </a:lnTo>
                <a:cubicBezTo>
                  <a:pt x="19636" y="11782"/>
                  <a:pt x="19636" y="9818"/>
                  <a:pt x="19636" y="9818"/>
                </a:cubicBezTo>
                <a:close/>
                <a:moveTo>
                  <a:pt x="19636" y="13745"/>
                </a:moveTo>
                <a:lnTo>
                  <a:pt x="17673" y="13745"/>
                </a:lnTo>
                <a:lnTo>
                  <a:pt x="17673" y="15709"/>
                </a:lnTo>
                <a:lnTo>
                  <a:pt x="19636" y="15709"/>
                </a:lnTo>
                <a:cubicBezTo>
                  <a:pt x="19636" y="15709"/>
                  <a:pt x="19636" y="13745"/>
                  <a:pt x="19636" y="13745"/>
                </a:cubicBezTo>
                <a:close/>
                <a:moveTo>
                  <a:pt x="15709" y="5891"/>
                </a:moveTo>
                <a:lnTo>
                  <a:pt x="13745" y="5891"/>
                </a:lnTo>
                <a:lnTo>
                  <a:pt x="13745" y="7855"/>
                </a:lnTo>
                <a:lnTo>
                  <a:pt x="15709" y="7855"/>
                </a:lnTo>
                <a:cubicBezTo>
                  <a:pt x="15709" y="7855"/>
                  <a:pt x="15709" y="5891"/>
                  <a:pt x="15709" y="589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" name="Shape 2662"/>
          <p:cNvSpPr/>
          <p:nvPr/>
        </p:nvSpPr>
        <p:spPr>
          <a:xfrm>
            <a:off x="3524871" y="221625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1782"/>
                </a:moveTo>
                <a:cubicBezTo>
                  <a:pt x="18383" y="11782"/>
                  <a:pt x="18164" y="12002"/>
                  <a:pt x="18164" y="12273"/>
                </a:cubicBezTo>
                <a:cubicBezTo>
                  <a:pt x="18164" y="12544"/>
                  <a:pt x="18383" y="12764"/>
                  <a:pt x="18655" y="12764"/>
                </a:cubicBezTo>
                <a:cubicBezTo>
                  <a:pt x="18926" y="12764"/>
                  <a:pt x="19145" y="12544"/>
                  <a:pt x="19145" y="12273"/>
                </a:cubicBezTo>
                <a:cubicBezTo>
                  <a:pt x="19145" y="12002"/>
                  <a:pt x="18926" y="11782"/>
                  <a:pt x="18655" y="11782"/>
                </a:cubicBezTo>
                <a:moveTo>
                  <a:pt x="18655" y="13745"/>
                </a:moveTo>
                <a:cubicBezTo>
                  <a:pt x="18383" y="13745"/>
                  <a:pt x="18164" y="13966"/>
                  <a:pt x="18164" y="14236"/>
                </a:cubicBezTo>
                <a:cubicBezTo>
                  <a:pt x="18164" y="14508"/>
                  <a:pt x="18383" y="14727"/>
                  <a:pt x="18655" y="14727"/>
                </a:cubicBezTo>
                <a:cubicBezTo>
                  <a:pt x="18926" y="14727"/>
                  <a:pt x="19145" y="14508"/>
                  <a:pt x="19145" y="14236"/>
                </a:cubicBezTo>
                <a:cubicBezTo>
                  <a:pt x="19145" y="13966"/>
                  <a:pt x="18926" y="13745"/>
                  <a:pt x="18655" y="13745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6691" y="20618"/>
                </a:lnTo>
                <a:lnTo>
                  <a:pt x="16691" y="6873"/>
                </a:lnTo>
                <a:lnTo>
                  <a:pt x="19636" y="6873"/>
                </a:lnTo>
                <a:cubicBezTo>
                  <a:pt x="20178" y="6873"/>
                  <a:pt x="20618" y="7313"/>
                  <a:pt x="20618" y="7855"/>
                </a:cubicBez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5709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cubicBezTo>
                  <a:pt x="982" y="7313"/>
                  <a:pt x="1422" y="6873"/>
                  <a:pt x="1964" y="6873"/>
                </a:cubicBezTo>
                <a:lnTo>
                  <a:pt x="15709" y="6873"/>
                </a:lnTo>
                <a:cubicBezTo>
                  <a:pt x="15709" y="6873"/>
                  <a:pt x="15709" y="20618"/>
                  <a:pt x="15709" y="20618"/>
                </a:cubicBezTo>
                <a:close/>
                <a:moveTo>
                  <a:pt x="19636" y="5891"/>
                </a:moveTo>
                <a:lnTo>
                  <a:pt x="13205" y="5891"/>
                </a:lnTo>
                <a:cubicBezTo>
                  <a:pt x="13069" y="5222"/>
                  <a:pt x="12657" y="4657"/>
                  <a:pt x="12097" y="4306"/>
                </a:cubicBezTo>
                <a:lnTo>
                  <a:pt x="14476" y="1927"/>
                </a:lnTo>
                <a:cubicBezTo>
                  <a:pt x="14557" y="1949"/>
                  <a:pt x="14640" y="1964"/>
                  <a:pt x="14727" y="1964"/>
                </a:cubicBezTo>
                <a:cubicBezTo>
                  <a:pt x="15269" y="1964"/>
                  <a:pt x="15709" y="1524"/>
                  <a:pt x="15709" y="982"/>
                </a:cubicBezTo>
                <a:cubicBezTo>
                  <a:pt x="15709" y="440"/>
                  <a:pt x="15269" y="0"/>
                  <a:pt x="14727" y="0"/>
                </a:cubicBezTo>
                <a:cubicBezTo>
                  <a:pt x="14186" y="0"/>
                  <a:pt x="13745" y="440"/>
                  <a:pt x="13745" y="982"/>
                </a:cubicBezTo>
                <a:cubicBezTo>
                  <a:pt x="13745" y="1070"/>
                  <a:pt x="13761" y="1153"/>
                  <a:pt x="13782" y="1233"/>
                </a:cubicBezTo>
                <a:lnTo>
                  <a:pt x="11061" y="3954"/>
                </a:lnTo>
                <a:cubicBezTo>
                  <a:pt x="10975" y="3945"/>
                  <a:pt x="10889" y="3927"/>
                  <a:pt x="10800" y="3927"/>
                </a:cubicBezTo>
                <a:cubicBezTo>
                  <a:pt x="10711" y="3927"/>
                  <a:pt x="10625" y="3945"/>
                  <a:pt x="10539" y="3954"/>
                </a:cubicBezTo>
                <a:lnTo>
                  <a:pt x="7818" y="1233"/>
                </a:lnTo>
                <a:cubicBezTo>
                  <a:pt x="7839" y="1153"/>
                  <a:pt x="7855" y="1070"/>
                  <a:pt x="7855" y="982"/>
                </a:cubicBezTo>
                <a:cubicBezTo>
                  <a:pt x="7855" y="440"/>
                  <a:pt x="7414" y="0"/>
                  <a:pt x="6873" y="0"/>
                </a:cubicBezTo>
                <a:cubicBezTo>
                  <a:pt x="6331" y="0"/>
                  <a:pt x="5891" y="440"/>
                  <a:pt x="5891" y="982"/>
                </a:cubicBezTo>
                <a:cubicBezTo>
                  <a:pt x="5891" y="1524"/>
                  <a:pt x="6331" y="1964"/>
                  <a:pt x="6873" y="1964"/>
                </a:cubicBezTo>
                <a:cubicBezTo>
                  <a:pt x="6960" y="1964"/>
                  <a:pt x="7043" y="1949"/>
                  <a:pt x="7124" y="1927"/>
                </a:cubicBezTo>
                <a:lnTo>
                  <a:pt x="9503" y="4306"/>
                </a:lnTo>
                <a:cubicBezTo>
                  <a:pt x="8943" y="4657"/>
                  <a:pt x="8531" y="5222"/>
                  <a:pt x="8395" y="5891"/>
                </a:cubicBezTo>
                <a:lnTo>
                  <a:pt x="1964" y="5891"/>
                </a:lnTo>
                <a:cubicBezTo>
                  <a:pt x="879" y="5891"/>
                  <a:pt x="0" y="6770"/>
                  <a:pt x="0" y="7855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7855"/>
                </a:lnTo>
                <a:cubicBezTo>
                  <a:pt x="21600" y="6770"/>
                  <a:pt x="20721" y="5891"/>
                  <a:pt x="19636" y="5891"/>
                </a:cubicBezTo>
                <a:moveTo>
                  <a:pt x="12764" y="17673"/>
                </a:moveTo>
                <a:lnTo>
                  <a:pt x="3927" y="17673"/>
                </a:lnTo>
                <a:lnTo>
                  <a:pt x="3927" y="9818"/>
                </a:lnTo>
                <a:lnTo>
                  <a:pt x="12764" y="9818"/>
                </a:lnTo>
                <a:cubicBezTo>
                  <a:pt x="12764" y="9818"/>
                  <a:pt x="12764" y="17673"/>
                  <a:pt x="12764" y="17673"/>
                </a:cubicBezTo>
                <a:close/>
                <a:moveTo>
                  <a:pt x="13745" y="8836"/>
                </a:moveTo>
                <a:lnTo>
                  <a:pt x="2945" y="8836"/>
                </a:lnTo>
                <a:lnTo>
                  <a:pt x="2945" y="18655"/>
                </a:lnTo>
                <a:lnTo>
                  <a:pt x="13745" y="18655"/>
                </a:lnTo>
                <a:cubicBezTo>
                  <a:pt x="13745" y="18655"/>
                  <a:pt x="13745" y="8836"/>
                  <a:pt x="13745" y="8836"/>
                </a:cubicBezTo>
                <a:close/>
                <a:moveTo>
                  <a:pt x="18655" y="8836"/>
                </a:moveTo>
                <a:cubicBezTo>
                  <a:pt x="18113" y="8836"/>
                  <a:pt x="17673" y="9276"/>
                  <a:pt x="17673" y="9818"/>
                </a:cubicBezTo>
                <a:cubicBezTo>
                  <a:pt x="17673" y="10360"/>
                  <a:pt x="18113" y="10800"/>
                  <a:pt x="18655" y="10800"/>
                </a:cubicBezTo>
                <a:cubicBezTo>
                  <a:pt x="19196" y="10800"/>
                  <a:pt x="19636" y="10360"/>
                  <a:pt x="19636" y="9818"/>
                </a:cubicBezTo>
                <a:cubicBezTo>
                  <a:pt x="19636" y="9276"/>
                  <a:pt x="19196" y="8836"/>
                  <a:pt x="18655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" name="Shape 2663"/>
          <p:cNvSpPr/>
          <p:nvPr/>
        </p:nvSpPr>
        <p:spPr>
          <a:xfrm>
            <a:off x="4058132" y="2279740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8000"/>
                </a:moveTo>
                <a:cubicBezTo>
                  <a:pt x="19636" y="18995"/>
                  <a:pt x="19196" y="19800"/>
                  <a:pt x="18655" y="19800"/>
                </a:cubicBezTo>
                <a:lnTo>
                  <a:pt x="1964" y="19800"/>
                </a:lnTo>
                <a:cubicBezTo>
                  <a:pt x="1421" y="19800"/>
                  <a:pt x="982" y="18995"/>
                  <a:pt x="982" y="18000"/>
                </a:cubicBezTo>
                <a:lnTo>
                  <a:pt x="982" y="3600"/>
                </a:lnTo>
                <a:cubicBezTo>
                  <a:pt x="982" y="2607"/>
                  <a:pt x="1421" y="1800"/>
                  <a:pt x="1964" y="1800"/>
                </a:cubicBezTo>
                <a:lnTo>
                  <a:pt x="18655" y="1800"/>
                </a:lnTo>
                <a:cubicBezTo>
                  <a:pt x="19196" y="1800"/>
                  <a:pt x="19636" y="2607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9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9"/>
                  <a:pt x="20618" y="18000"/>
                </a:cubicBezTo>
                <a:lnTo>
                  <a:pt x="20618" y="14400"/>
                </a:lnTo>
                <a:cubicBezTo>
                  <a:pt x="21160" y="14400"/>
                  <a:pt x="21600" y="13595"/>
                  <a:pt x="21600" y="12600"/>
                </a:cubicBezTo>
                <a:lnTo>
                  <a:pt x="21600" y="9000"/>
                </a:lnTo>
                <a:cubicBezTo>
                  <a:pt x="21600" y="8007"/>
                  <a:pt x="21160" y="7200"/>
                  <a:pt x="20618" y="7200"/>
                </a:cubicBezTo>
                <a:moveTo>
                  <a:pt x="10800" y="5400"/>
                </a:moveTo>
                <a:lnTo>
                  <a:pt x="3927" y="10800"/>
                </a:lnTo>
                <a:lnTo>
                  <a:pt x="8836" y="10800"/>
                </a:lnTo>
                <a:lnTo>
                  <a:pt x="9818" y="16200"/>
                </a:lnTo>
                <a:lnTo>
                  <a:pt x="16691" y="10800"/>
                </a:lnTo>
                <a:lnTo>
                  <a:pt x="11782" y="10800"/>
                </a:lnTo>
                <a:cubicBezTo>
                  <a:pt x="11782" y="10800"/>
                  <a:pt x="10800" y="5400"/>
                  <a:pt x="10800" y="54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0" name="Shape 2664"/>
          <p:cNvSpPr/>
          <p:nvPr/>
        </p:nvSpPr>
        <p:spPr>
          <a:xfrm>
            <a:off x="4591393" y="2279740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8000"/>
                </a:moveTo>
                <a:cubicBezTo>
                  <a:pt x="19636" y="18995"/>
                  <a:pt x="19196" y="19800"/>
                  <a:pt x="18655" y="19800"/>
                </a:cubicBezTo>
                <a:lnTo>
                  <a:pt x="1964" y="19800"/>
                </a:lnTo>
                <a:cubicBezTo>
                  <a:pt x="1421" y="19800"/>
                  <a:pt x="982" y="18995"/>
                  <a:pt x="982" y="18000"/>
                </a:cubicBezTo>
                <a:lnTo>
                  <a:pt x="982" y="3600"/>
                </a:lnTo>
                <a:cubicBezTo>
                  <a:pt x="982" y="2607"/>
                  <a:pt x="1421" y="1800"/>
                  <a:pt x="1964" y="1800"/>
                </a:cubicBezTo>
                <a:lnTo>
                  <a:pt x="18655" y="1800"/>
                </a:lnTo>
                <a:cubicBezTo>
                  <a:pt x="19196" y="1800"/>
                  <a:pt x="19636" y="2607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9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9"/>
                  <a:pt x="20618" y="18000"/>
                </a:cubicBezTo>
                <a:lnTo>
                  <a:pt x="20618" y="14400"/>
                </a:lnTo>
                <a:cubicBezTo>
                  <a:pt x="21160" y="14400"/>
                  <a:pt x="21600" y="13595"/>
                  <a:pt x="21600" y="12600"/>
                </a:cubicBezTo>
                <a:lnTo>
                  <a:pt x="21600" y="9000"/>
                </a:lnTo>
                <a:cubicBezTo>
                  <a:pt x="21600" y="8007"/>
                  <a:pt x="21160" y="7200"/>
                  <a:pt x="20618" y="7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1" name="Shape 2665"/>
          <p:cNvSpPr/>
          <p:nvPr/>
        </p:nvSpPr>
        <p:spPr>
          <a:xfrm>
            <a:off x="5124654" y="2279740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8000"/>
                </a:moveTo>
                <a:cubicBezTo>
                  <a:pt x="19636" y="18995"/>
                  <a:pt x="19196" y="19800"/>
                  <a:pt x="18655" y="19800"/>
                </a:cubicBezTo>
                <a:lnTo>
                  <a:pt x="1964" y="19800"/>
                </a:lnTo>
                <a:cubicBezTo>
                  <a:pt x="1422" y="19800"/>
                  <a:pt x="982" y="18995"/>
                  <a:pt x="982" y="18000"/>
                </a:cubicBezTo>
                <a:lnTo>
                  <a:pt x="982" y="3600"/>
                </a:lnTo>
                <a:cubicBezTo>
                  <a:pt x="982" y="2607"/>
                  <a:pt x="1422" y="1800"/>
                  <a:pt x="1964" y="1800"/>
                </a:cubicBezTo>
                <a:lnTo>
                  <a:pt x="18655" y="1800"/>
                </a:lnTo>
                <a:cubicBezTo>
                  <a:pt x="19196" y="1800"/>
                  <a:pt x="19636" y="2607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9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9"/>
                  <a:pt x="20618" y="18000"/>
                </a:cubicBezTo>
                <a:lnTo>
                  <a:pt x="20618" y="14400"/>
                </a:lnTo>
                <a:cubicBezTo>
                  <a:pt x="21160" y="14400"/>
                  <a:pt x="21600" y="13595"/>
                  <a:pt x="21600" y="12600"/>
                </a:cubicBezTo>
                <a:lnTo>
                  <a:pt x="21600" y="9000"/>
                </a:lnTo>
                <a:cubicBezTo>
                  <a:pt x="21600" y="8007"/>
                  <a:pt x="21160" y="7200"/>
                  <a:pt x="20618" y="7200"/>
                </a:cubicBezTo>
                <a:moveTo>
                  <a:pt x="1964" y="18000"/>
                </a:moveTo>
                <a:lnTo>
                  <a:pt x="6873" y="18000"/>
                </a:lnTo>
                <a:lnTo>
                  <a:pt x="6873" y="3600"/>
                </a:lnTo>
                <a:lnTo>
                  <a:pt x="1964" y="3600"/>
                </a:lnTo>
                <a:cubicBezTo>
                  <a:pt x="1964" y="3600"/>
                  <a:pt x="1964" y="18000"/>
                  <a:pt x="1964" y="180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666"/>
          <p:cNvSpPr/>
          <p:nvPr/>
        </p:nvSpPr>
        <p:spPr>
          <a:xfrm>
            <a:off x="5657915" y="2279740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8000"/>
                </a:moveTo>
                <a:cubicBezTo>
                  <a:pt x="19636" y="18995"/>
                  <a:pt x="19196" y="19800"/>
                  <a:pt x="18655" y="19800"/>
                </a:cubicBezTo>
                <a:lnTo>
                  <a:pt x="1964" y="19800"/>
                </a:lnTo>
                <a:cubicBezTo>
                  <a:pt x="1422" y="19800"/>
                  <a:pt x="982" y="18995"/>
                  <a:pt x="982" y="18000"/>
                </a:cubicBezTo>
                <a:lnTo>
                  <a:pt x="982" y="3600"/>
                </a:lnTo>
                <a:cubicBezTo>
                  <a:pt x="982" y="2607"/>
                  <a:pt x="1422" y="1800"/>
                  <a:pt x="1964" y="1800"/>
                </a:cubicBezTo>
                <a:lnTo>
                  <a:pt x="18655" y="1800"/>
                </a:lnTo>
                <a:cubicBezTo>
                  <a:pt x="19196" y="1800"/>
                  <a:pt x="19636" y="2607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9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9"/>
                  <a:pt x="20618" y="18000"/>
                </a:cubicBezTo>
                <a:lnTo>
                  <a:pt x="20618" y="14400"/>
                </a:lnTo>
                <a:cubicBezTo>
                  <a:pt x="21160" y="14400"/>
                  <a:pt x="21600" y="13595"/>
                  <a:pt x="21600" y="12600"/>
                </a:cubicBezTo>
                <a:lnTo>
                  <a:pt x="21600" y="9000"/>
                </a:lnTo>
                <a:cubicBezTo>
                  <a:pt x="21600" y="8007"/>
                  <a:pt x="21160" y="7200"/>
                  <a:pt x="20618" y="7200"/>
                </a:cubicBezTo>
                <a:moveTo>
                  <a:pt x="1964" y="18000"/>
                </a:moveTo>
                <a:lnTo>
                  <a:pt x="10800" y="18000"/>
                </a:lnTo>
                <a:lnTo>
                  <a:pt x="10800" y="3600"/>
                </a:lnTo>
                <a:lnTo>
                  <a:pt x="1964" y="3600"/>
                </a:lnTo>
                <a:cubicBezTo>
                  <a:pt x="1964" y="3600"/>
                  <a:pt x="1964" y="18000"/>
                  <a:pt x="1964" y="180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3" name="Shape 2667"/>
          <p:cNvSpPr/>
          <p:nvPr/>
        </p:nvSpPr>
        <p:spPr>
          <a:xfrm>
            <a:off x="858566" y="2813001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18000"/>
                </a:moveTo>
                <a:lnTo>
                  <a:pt x="14727" y="18000"/>
                </a:lnTo>
                <a:lnTo>
                  <a:pt x="14727" y="3600"/>
                </a:lnTo>
                <a:lnTo>
                  <a:pt x="1964" y="3600"/>
                </a:lnTo>
                <a:cubicBezTo>
                  <a:pt x="1964" y="3600"/>
                  <a:pt x="1964" y="18000"/>
                  <a:pt x="1964" y="18000"/>
                </a:cubicBezTo>
                <a:close/>
                <a:moveTo>
                  <a:pt x="19636" y="18000"/>
                </a:moveTo>
                <a:cubicBezTo>
                  <a:pt x="19636" y="18994"/>
                  <a:pt x="19197" y="19800"/>
                  <a:pt x="18655" y="19800"/>
                </a:cubicBezTo>
                <a:lnTo>
                  <a:pt x="1964" y="19800"/>
                </a:lnTo>
                <a:cubicBezTo>
                  <a:pt x="1422" y="19800"/>
                  <a:pt x="982" y="18994"/>
                  <a:pt x="982" y="18000"/>
                </a:cubicBezTo>
                <a:lnTo>
                  <a:pt x="982" y="3600"/>
                </a:lnTo>
                <a:cubicBezTo>
                  <a:pt x="982" y="2606"/>
                  <a:pt x="1422" y="1800"/>
                  <a:pt x="1964" y="1800"/>
                </a:cubicBezTo>
                <a:lnTo>
                  <a:pt x="18655" y="1800"/>
                </a:lnTo>
                <a:cubicBezTo>
                  <a:pt x="19197" y="1800"/>
                  <a:pt x="19636" y="2606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8"/>
                  <a:pt x="20618" y="18000"/>
                </a:cubicBezTo>
                <a:lnTo>
                  <a:pt x="20618" y="14401"/>
                </a:lnTo>
                <a:cubicBezTo>
                  <a:pt x="21160" y="14401"/>
                  <a:pt x="21600" y="13594"/>
                  <a:pt x="21600" y="12600"/>
                </a:cubicBezTo>
                <a:lnTo>
                  <a:pt x="21600" y="9000"/>
                </a:lnTo>
                <a:cubicBezTo>
                  <a:pt x="21600" y="8006"/>
                  <a:pt x="21160" y="7200"/>
                  <a:pt x="20618" y="7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4" name="Shape 2668"/>
          <p:cNvSpPr/>
          <p:nvPr/>
        </p:nvSpPr>
        <p:spPr>
          <a:xfrm>
            <a:off x="1391827" y="2813001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18000"/>
                </a:moveTo>
                <a:lnTo>
                  <a:pt x="18655" y="18000"/>
                </a:lnTo>
                <a:lnTo>
                  <a:pt x="18655" y="3600"/>
                </a:lnTo>
                <a:lnTo>
                  <a:pt x="1964" y="3600"/>
                </a:lnTo>
                <a:cubicBezTo>
                  <a:pt x="1964" y="3600"/>
                  <a:pt x="1964" y="18000"/>
                  <a:pt x="1964" y="18000"/>
                </a:cubicBezTo>
                <a:close/>
                <a:moveTo>
                  <a:pt x="19636" y="18000"/>
                </a:moveTo>
                <a:cubicBezTo>
                  <a:pt x="19636" y="18994"/>
                  <a:pt x="19197" y="19800"/>
                  <a:pt x="18655" y="19800"/>
                </a:cubicBezTo>
                <a:lnTo>
                  <a:pt x="1964" y="19800"/>
                </a:lnTo>
                <a:cubicBezTo>
                  <a:pt x="1422" y="19800"/>
                  <a:pt x="982" y="18994"/>
                  <a:pt x="982" y="18000"/>
                </a:cubicBezTo>
                <a:lnTo>
                  <a:pt x="982" y="3600"/>
                </a:lnTo>
                <a:cubicBezTo>
                  <a:pt x="982" y="2606"/>
                  <a:pt x="1422" y="1800"/>
                  <a:pt x="1964" y="1800"/>
                </a:cubicBezTo>
                <a:lnTo>
                  <a:pt x="18655" y="1800"/>
                </a:lnTo>
                <a:cubicBezTo>
                  <a:pt x="19197" y="1800"/>
                  <a:pt x="19636" y="2606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8"/>
                  <a:pt x="20618" y="18000"/>
                </a:cubicBezTo>
                <a:lnTo>
                  <a:pt x="20618" y="14401"/>
                </a:lnTo>
                <a:cubicBezTo>
                  <a:pt x="21160" y="14401"/>
                  <a:pt x="21600" y="13594"/>
                  <a:pt x="21600" y="12600"/>
                </a:cubicBezTo>
                <a:lnTo>
                  <a:pt x="21600" y="9000"/>
                </a:lnTo>
                <a:cubicBezTo>
                  <a:pt x="21600" y="8006"/>
                  <a:pt x="21160" y="7200"/>
                  <a:pt x="20618" y="7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5" name="Shape 2669"/>
          <p:cNvSpPr/>
          <p:nvPr/>
        </p:nvSpPr>
        <p:spPr>
          <a:xfrm>
            <a:off x="1937784" y="2749517"/>
            <a:ext cx="253935" cy="279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60" y="2161"/>
                </a:moveTo>
                <a:lnTo>
                  <a:pt x="12960" y="2178"/>
                </a:lnTo>
                <a:cubicBezTo>
                  <a:pt x="12662" y="2178"/>
                  <a:pt x="12420" y="2398"/>
                  <a:pt x="12420" y="2669"/>
                </a:cubicBezTo>
                <a:cubicBezTo>
                  <a:pt x="12420" y="2940"/>
                  <a:pt x="12662" y="3160"/>
                  <a:pt x="12960" y="3160"/>
                </a:cubicBezTo>
                <a:lnTo>
                  <a:pt x="12960" y="3172"/>
                </a:lnTo>
                <a:cubicBezTo>
                  <a:pt x="17287" y="4066"/>
                  <a:pt x="20520" y="7577"/>
                  <a:pt x="20520" y="11782"/>
                </a:cubicBezTo>
                <a:cubicBezTo>
                  <a:pt x="20520" y="16662"/>
                  <a:pt x="16168" y="20618"/>
                  <a:pt x="10800" y="20618"/>
                </a:cubicBezTo>
                <a:cubicBezTo>
                  <a:pt x="5432" y="20618"/>
                  <a:pt x="1080" y="16662"/>
                  <a:pt x="1080" y="11782"/>
                </a:cubicBezTo>
                <a:cubicBezTo>
                  <a:pt x="1080" y="7577"/>
                  <a:pt x="4313" y="4066"/>
                  <a:pt x="8640" y="3172"/>
                </a:cubicBezTo>
                <a:lnTo>
                  <a:pt x="8640" y="3160"/>
                </a:lnTo>
                <a:cubicBezTo>
                  <a:pt x="8938" y="3160"/>
                  <a:pt x="9180" y="2940"/>
                  <a:pt x="9180" y="2669"/>
                </a:cubicBezTo>
                <a:cubicBezTo>
                  <a:pt x="9180" y="2398"/>
                  <a:pt x="8938" y="2178"/>
                  <a:pt x="8640" y="2178"/>
                </a:cubicBezTo>
                <a:lnTo>
                  <a:pt x="8640" y="2161"/>
                </a:lnTo>
                <a:cubicBezTo>
                  <a:pt x="3710" y="3071"/>
                  <a:pt x="0" y="7031"/>
                  <a:pt x="0" y="11782"/>
                </a:cubicBezTo>
                <a:cubicBezTo>
                  <a:pt x="0" y="17204"/>
                  <a:pt x="4835" y="21600"/>
                  <a:pt x="10800" y="21600"/>
                </a:cubicBezTo>
                <a:cubicBezTo>
                  <a:pt x="16765" y="21600"/>
                  <a:pt x="21600" y="17204"/>
                  <a:pt x="21600" y="11782"/>
                </a:cubicBezTo>
                <a:cubicBezTo>
                  <a:pt x="21600" y="7031"/>
                  <a:pt x="17890" y="3071"/>
                  <a:pt x="12960" y="2161"/>
                </a:cubicBezTo>
                <a:moveTo>
                  <a:pt x="10800" y="12763"/>
                </a:moveTo>
                <a:cubicBezTo>
                  <a:pt x="11098" y="12763"/>
                  <a:pt x="11340" y="12544"/>
                  <a:pt x="11340" y="12272"/>
                </a:cubicBezTo>
                <a:lnTo>
                  <a:pt x="11340" y="491"/>
                </a:lnTo>
                <a:cubicBezTo>
                  <a:pt x="11340" y="220"/>
                  <a:pt x="11098" y="0"/>
                  <a:pt x="10800" y="0"/>
                </a:cubicBezTo>
                <a:cubicBezTo>
                  <a:pt x="10502" y="0"/>
                  <a:pt x="10260" y="220"/>
                  <a:pt x="10260" y="491"/>
                </a:cubicBezTo>
                <a:lnTo>
                  <a:pt x="10260" y="12272"/>
                </a:lnTo>
                <a:cubicBezTo>
                  <a:pt x="10260" y="12544"/>
                  <a:pt x="10502" y="12763"/>
                  <a:pt x="10800" y="1276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6" name="Shape 2670"/>
          <p:cNvSpPr/>
          <p:nvPr/>
        </p:nvSpPr>
        <p:spPr>
          <a:xfrm>
            <a:off x="2458349" y="2787608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21600"/>
                </a:moveTo>
                <a:lnTo>
                  <a:pt x="13255" y="21600"/>
                </a:lnTo>
                <a:lnTo>
                  <a:pt x="13255" y="0"/>
                </a:lnTo>
                <a:lnTo>
                  <a:pt x="12273" y="0"/>
                </a:lnTo>
                <a:cubicBezTo>
                  <a:pt x="12273" y="0"/>
                  <a:pt x="12273" y="21600"/>
                  <a:pt x="12273" y="21600"/>
                </a:cubicBezTo>
                <a:close/>
                <a:moveTo>
                  <a:pt x="14236" y="21600"/>
                </a:moveTo>
                <a:lnTo>
                  <a:pt x="16691" y="21600"/>
                </a:lnTo>
                <a:lnTo>
                  <a:pt x="16691" y="0"/>
                </a:lnTo>
                <a:lnTo>
                  <a:pt x="14236" y="0"/>
                </a:lnTo>
                <a:cubicBezTo>
                  <a:pt x="14236" y="0"/>
                  <a:pt x="14236" y="21600"/>
                  <a:pt x="14236" y="21600"/>
                </a:cubicBezTo>
                <a:close/>
                <a:moveTo>
                  <a:pt x="17673" y="21600"/>
                </a:moveTo>
                <a:lnTo>
                  <a:pt x="18655" y="21600"/>
                </a:lnTo>
                <a:lnTo>
                  <a:pt x="18655" y="0"/>
                </a:lnTo>
                <a:lnTo>
                  <a:pt x="17673" y="0"/>
                </a:lnTo>
                <a:cubicBezTo>
                  <a:pt x="17673" y="0"/>
                  <a:pt x="17673" y="21600"/>
                  <a:pt x="17673" y="21600"/>
                </a:cubicBezTo>
                <a:close/>
                <a:moveTo>
                  <a:pt x="20618" y="0"/>
                </a:moveTo>
                <a:lnTo>
                  <a:pt x="19636" y="0"/>
                </a:lnTo>
                <a:lnTo>
                  <a:pt x="19636" y="21600"/>
                </a:ln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4909" y="21600"/>
                </a:moveTo>
                <a:lnTo>
                  <a:pt x="5891" y="21600"/>
                </a:lnTo>
                <a:lnTo>
                  <a:pt x="5891" y="0"/>
                </a:lnTo>
                <a:lnTo>
                  <a:pt x="4909" y="0"/>
                </a:lnTo>
                <a:cubicBezTo>
                  <a:pt x="4909" y="0"/>
                  <a:pt x="4909" y="21600"/>
                  <a:pt x="4909" y="21600"/>
                </a:cubicBezTo>
                <a:close/>
                <a:moveTo>
                  <a:pt x="0" y="1350"/>
                </a:move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moveTo>
                  <a:pt x="1964" y="21600"/>
                </a:moveTo>
                <a:lnTo>
                  <a:pt x="3927" y="21600"/>
                </a:lnTo>
                <a:lnTo>
                  <a:pt x="3927" y="0"/>
                </a:lnTo>
                <a:lnTo>
                  <a:pt x="1964" y="0"/>
                </a:lnTo>
                <a:cubicBezTo>
                  <a:pt x="1964" y="0"/>
                  <a:pt x="1964" y="21600"/>
                  <a:pt x="1964" y="21600"/>
                </a:cubicBezTo>
                <a:close/>
                <a:moveTo>
                  <a:pt x="6873" y="21600"/>
                </a:moveTo>
                <a:lnTo>
                  <a:pt x="9327" y="21600"/>
                </a:lnTo>
                <a:lnTo>
                  <a:pt x="9327" y="0"/>
                </a:lnTo>
                <a:lnTo>
                  <a:pt x="6873" y="0"/>
                </a:lnTo>
                <a:cubicBezTo>
                  <a:pt x="6873" y="0"/>
                  <a:pt x="6873" y="21600"/>
                  <a:pt x="6873" y="21600"/>
                </a:cubicBezTo>
                <a:close/>
                <a:moveTo>
                  <a:pt x="10309" y="21600"/>
                </a:moveTo>
                <a:lnTo>
                  <a:pt x="11291" y="21600"/>
                </a:lnTo>
                <a:lnTo>
                  <a:pt x="11291" y="0"/>
                </a:lnTo>
                <a:lnTo>
                  <a:pt x="10309" y="0"/>
                </a:lnTo>
                <a:cubicBezTo>
                  <a:pt x="10309" y="0"/>
                  <a:pt x="10309" y="21600"/>
                  <a:pt x="10309" y="216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7" name="Shape 2671"/>
          <p:cNvSpPr/>
          <p:nvPr/>
        </p:nvSpPr>
        <p:spPr>
          <a:xfrm>
            <a:off x="2991610" y="2749517"/>
            <a:ext cx="279328" cy="279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15421"/>
                </a:moveTo>
                <a:cubicBezTo>
                  <a:pt x="10666" y="15276"/>
                  <a:pt x="10995" y="15082"/>
                  <a:pt x="11291" y="14845"/>
                </a:cubicBezTo>
                <a:lnTo>
                  <a:pt x="11291" y="8719"/>
                </a:lnTo>
                <a:cubicBezTo>
                  <a:pt x="10995" y="8482"/>
                  <a:pt x="10666" y="8287"/>
                  <a:pt x="10309" y="8143"/>
                </a:cubicBezTo>
                <a:cubicBezTo>
                  <a:pt x="10309" y="8143"/>
                  <a:pt x="10309" y="15421"/>
                  <a:pt x="10309" y="15421"/>
                </a:cubicBezTo>
                <a:close/>
                <a:moveTo>
                  <a:pt x="12273" y="13681"/>
                </a:moveTo>
                <a:cubicBezTo>
                  <a:pt x="12585" y="13118"/>
                  <a:pt x="12764" y="12471"/>
                  <a:pt x="12764" y="11782"/>
                </a:cubicBezTo>
                <a:cubicBezTo>
                  <a:pt x="12764" y="11092"/>
                  <a:pt x="12585" y="10445"/>
                  <a:pt x="12273" y="9882"/>
                </a:cubicBezTo>
                <a:cubicBezTo>
                  <a:pt x="12273" y="9882"/>
                  <a:pt x="12273" y="13681"/>
                  <a:pt x="12273" y="13681"/>
                </a:cubicBezTo>
                <a:close/>
                <a:moveTo>
                  <a:pt x="5891" y="14373"/>
                </a:moveTo>
                <a:lnTo>
                  <a:pt x="5891" y="9190"/>
                </a:lnTo>
                <a:cubicBezTo>
                  <a:pt x="5282" y="9882"/>
                  <a:pt x="4909" y="10788"/>
                  <a:pt x="4909" y="11782"/>
                </a:cubicBezTo>
                <a:cubicBezTo>
                  <a:pt x="4909" y="12776"/>
                  <a:pt x="5282" y="13681"/>
                  <a:pt x="5891" y="14373"/>
                </a:cubicBezTo>
                <a:moveTo>
                  <a:pt x="6873" y="8384"/>
                </a:moveTo>
                <a:lnTo>
                  <a:pt x="6873" y="15179"/>
                </a:lnTo>
                <a:cubicBezTo>
                  <a:pt x="7451" y="15514"/>
                  <a:pt x="8120" y="15709"/>
                  <a:pt x="8836" y="15709"/>
                </a:cubicBezTo>
                <a:cubicBezTo>
                  <a:pt x="9003" y="15709"/>
                  <a:pt x="9166" y="15696"/>
                  <a:pt x="9327" y="15675"/>
                </a:cubicBezTo>
                <a:lnTo>
                  <a:pt x="9327" y="7888"/>
                </a:lnTo>
                <a:cubicBezTo>
                  <a:pt x="9166" y="7868"/>
                  <a:pt x="9003" y="7854"/>
                  <a:pt x="8836" y="7854"/>
                </a:cubicBezTo>
                <a:cubicBezTo>
                  <a:pt x="8120" y="7854"/>
                  <a:pt x="7451" y="8049"/>
                  <a:pt x="6873" y="8384"/>
                </a:cubicBezTo>
                <a:moveTo>
                  <a:pt x="20618" y="0"/>
                </a:moveTo>
                <a:lnTo>
                  <a:pt x="19636" y="0"/>
                </a:lnTo>
                <a:lnTo>
                  <a:pt x="19636" y="15709"/>
                </a:ln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8836" y="17672"/>
                </a:moveTo>
                <a:cubicBezTo>
                  <a:pt x="5583" y="17672"/>
                  <a:pt x="2945" y="15035"/>
                  <a:pt x="2945" y="11782"/>
                </a:cubicBezTo>
                <a:cubicBezTo>
                  <a:pt x="2945" y="8528"/>
                  <a:pt x="5583" y="5891"/>
                  <a:pt x="8836" y="5891"/>
                </a:cubicBezTo>
                <a:cubicBezTo>
                  <a:pt x="12090" y="5891"/>
                  <a:pt x="14727" y="8528"/>
                  <a:pt x="14727" y="11782"/>
                </a:cubicBezTo>
                <a:cubicBezTo>
                  <a:pt x="14727" y="15035"/>
                  <a:pt x="12090" y="17672"/>
                  <a:pt x="8836" y="17672"/>
                </a:cubicBezTo>
                <a:moveTo>
                  <a:pt x="14027" y="16277"/>
                </a:moveTo>
                <a:cubicBezTo>
                  <a:pt x="15072" y="15072"/>
                  <a:pt x="15709" y="13503"/>
                  <a:pt x="15709" y="11782"/>
                </a:cubicBezTo>
                <a:cubicBezTo>
                  <a:pt x="15709" y="7986"/>
                  <a:pt x="12632" y="4909"/>
                  <a:pt x="8836" y="4909"/>
                </a:cubicBezTo>
                <a:cubicBezTo>
                  <a:pt x="5041" y="4909"/>
                  <a:pt x="1964" y="7986"/>
                  <a:pt x="1964" y="11782"/>
                </a:cubicBezTo>
                <a:cubicBezTo>
                  <a:pt x="1964" y="15577"/>
                  <a:pt x="5041" y="18654"/>
                  <a:pt x="8836" y="18654"/>
                </a:cubicBezTo>
                <a:cubicBezTo>
                  <a:pt x="10557" y="18654"/>
                  <a:pt x="12127" y="18017"/>
                  <a:pt x="13333" y="16972"/>
                </a:cubicBezTo>
                <a:lnTo>
                  <a:pt x="17817" y="21456"/>
                </a:lnTo>
                <a:cubicBezTo>
                  <a:pt x="17905" y="21545"/>
                  <a:pt x="18028" y="21600"/>
                  <a:pt x="18164" y="21600"/>
                </a:cubicBezTo>
                <a:cubicBezTo>
                  <a:pt x="18434" y="21600"/>
                  <a:pt x="18655" y="21380"/>
                  <a:pt x="18655" y="21109"/>
                </a:cubicBezTo>
                <a:cubicBezTo>
                  <a:pt x="18655" y="20974"/>
                  <a:pt x="18600" y="20851"/>
                  <a:pt x="18511" y="20762"/>
                </a:cubicBezTo>
                <a:cubicBezTo>
                  <a:pt x="18511" y="20762"/>
                  <a:pt x="14027" y="16277"/>
                  <a:pt x="14027" y="16277"/>
                </a:cubicBezTo>
                <a:close/>
                <a:moveTo>
                  <a:pt x="17673" y="15709"/>
                </a:moveTo>
                <a:lnTo>
                  <a:pt x="18655" y="15709"/>
                </a:lnTo>
                <a:lnTo>
                  <a:pt x="18655" y="0"/>
                </a:lnTo>
                <a:lnTo>
                  <a:pt x="17673" y="0"/>
                </a:lnTo>
                <a:cubicBezTo>
                  <a:pt x="17673" y="0"/>
                  <a:pt x="17673" y="15709"/>
                  <a:pt x="17673" y="15709"/>
                </a:cubicBezTo>
                <a:close/>
                <a:moveTo>
                  <a:pt x="16691" y="15709"/>
                </a:moveTo>
                <a:lnTo>
                  <a:pt x="16691" y="11783"/>
                </a:lnTo>
                <a:cubicBezTo>
                  <a:pt x="16691" y="13214"/>
                  <a:pt x="16301" y="14553"/>
                  <a:pt x="15631" y="15709"/>
                </a:cubicBezTo>
                <a:cubicBezTo>
                  <a:pt x="15631" y="15709"/>
                  <a:pt x="16691" y="15709"/>
                  <a:pt x="16691" y="15709"/>
                </a:cubicBezTo>
                <a:close/>
                <a:moveTo>
                  <a:pt x="16691" y="0"/>
                </a:moveTo>
                <a:lnTo>
                  <a:pt x="14236" y="0"/>
                </a:lnTo>
                <a:lnTo>
                  <a:pt x="14236" y="6088"/>
                </a:lnTo>
                <a:cubicBezTo>
                  <a:pt x="15745" y="7519"/>
                  <a:pt x="16691" y="9538"/>
                  <a:pt x="16691" y="11781"/>
                </a:cubicBezTo>
                <a:cubicBezTo>
                  <a:pt x="16691" y="11781"/>
                  <a:pt x="16691" y="0"/>
                  <a:pt x="16691" y="0"/>
                </a:cubicBezTo>
                <a:close/>
                <a:moveTo>
                  <a:pt x="11291" y="0"/>
                </a:moveTo>
                <a:lnTo>
                  <a:pt x="10309" y="0"/>
                </a:lnTo>
                <a:lnTo>
                  <a:pt x="10309" y="4070"/>
                </a:lnTo>
                <a:cubicBezTo>
                  <a:pt x="10645" y="4134"/>
                  <a:pt x="10972" y="4219"/>
                  <a:pt x="11291" y="4324"/>
                </a:cubicBezTo>
                <a:cubicBezTo>
                  <a:pt x="11291" y="4324"/>
                  <a:pt x="11291" y="0"/>
                  <a:pt x="11291" y="0"/>
                </a:cubicBezTo>
                <a:close/>
                <a:moveTo>
                  <a:pt x="1964" y="15709"/>
                </a:moveTo>
                <a:lnTo>
                  <a:pt x="2041" y="15709"/>
                </a:lnTo>
                <a:cubicBezTo>
                  <a:pt x="2016" y="15666"/>
                  <a:pt x="1988" y="15625"/>
                  <a:pt x="1964" y="15581"/>
                </a:cubicBezTo>
                <a:cubicBezTo>
                  <a:pt x="1964" y="15581"/>
                  <a:pt x="1964" y="15709"/>
                  <a:pt x="1964" y="15709"/>
                </a:cubicBezTo>
                <a:close/>
                <a:moveTo>
                  <a:pt x="13255" y="0"/>
                </a:moveTo>
                <a:lnTo>
                  <a:pt x="12273" y="0"/>
                </a:lnTo>
                <a:lnTo>
                  <a:pt x="12273" y="4727"/>
                </a:lnTo>
                <a:cubicBezTo>
                  <a:pt x="12613" y="4894"/>
                  <a:pt x="12944" y="5077"/>
                  <a:pt x="13255" y="5289"/>
                </a:cubicBezTo>
                <a:cubicBezTo>
                  <a:pt x="13255" y="5289"/>
                  <a:pt x="13255" y="0"/>
                  <a:pt x="13255" y="0"/>
                </a:cubicBezTo>
                <a:close/>
                <a:moveTo>
                  <a:pt x="9327" y="3952"/>
                </a:moveTo>
                <a:lnTo>
                  <a:pt x="9327" y="0"/>
                </a:lnTo>
                <a:lnTo>
                  <a:pt x="6873" y="0"/>
                </a:lnTo>
                <a:lnTo>
                  <a:pt x="6873" y="4185"/>
                </a:lnTo>
                <a:cubicBezTo>
                  <a:pt x="7501" y="4023"/>
                  <a:pt x="8157" y="3927"/>
                  <a:pt x="8836" y="3927"/>
                </a:cubicBezTo>
                <a:cubicBezTo>
                  <a:pt x="9002" y="3927"/>
                  <a:pt x="9164" y="3942"/>
                  <a:pt x="9327" y="3952"/>
                </a:cubicBezTo>
                <a:moveTo>
                  <a:pt x="5891" y="0"/>
                </a:moveTo>
                <a:lnTo>
                  <a:pt x="4909" y="0"/>
                </a:lnTo>
                <a:lnTo>
                  <a:pt x="4909" y="4987"/>
                </a:lnTo>
                <a:cubicBezTo>
                  <a:pt x="5224" y="4804"/>
                  <a:pt x="5551" y="4641"/>
                  <a:pt x="5891" y="4504"/>
                </a:cubicBezTo>
                <a:cubicBezTo>
                  <a:pt x="5891" y="4504"/>
                  <a:pt x="5891" y="0"/>
                  <a:pt x="5891" y="0"/>
                </a:cubicBezTo>
                <a:close/>
                <a:moveTo>
                  <a:pt x="0" y="982"/>
                </a:move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moveTo>
                  <a:pt x="3927" y="5656"/>
                </a:moveTo>
                <a:lnTo>
                  <a:pt x="3927" y="0"/>
                </a:lnTo>
                <a:lnTo>
                  <a:pt x="1964" y="0"/>
                </a:lnTo>
                <a:lnTo>
                  <a:pt x="1964" y="7982"/>
                </a:lnTo>
                <a:cubicBezTo>
                  <a:pt x="2462" y="7084"/>
                  <a:pt x="3131" y="6294"/>
                  <a:pt x="3927" y="565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8" name="Shape 2672"/>
          <p:cNvSpPr/>
          <p:nvPr/>
        </p:nvSpPr>
        <p:spPr>
          <a:xfrm>
            <a:off x="3524871" y="2787608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21600"/>
                </a:moveTo>
                <a:lnTo>
                  <a:pt x="11782" y="21600"/>
                </a:lnTo>
                <a:lnTo>
                  <a:pt x="11782" y="17550"/>
                </a:lnTo>
                <a:lnTo>
                  <a:pt x="9818" y="17550"/>
                </a:lnTo>
                <a:cubicBezTo>
                  <a:pt x="9818" y="17550"/>
                  <a:pt x="9818" y="21600"/>
                  <a:pt x="9818" y="21600"/>
                </a:cubicBezTo>
                <a:close/>
                <a:moveTo>
                  <a:pt x="7855" y="21600"/>
                </a:moveTo>
                <a:lnTo>
                  <a:pt x="8836" y="21600"/>
                </a:lnTo>
                <a:lnTo>
                  <a:pt x="8836" y="17550"/>
                </a:lnTo>
                <a:lnTo>
                  <a:pt x="7855" y="17550"/>
                </a:lnTo>
                <a:cubicBezTo>
                  <a:pt x="7855" y="17550"/>
                  <a:pt x="7855" y="21600"/>
                  <a:pt x="7855" y="21600"/>
                </a:cubicBezTo>
                <a:close/>
                <a:moveTo>
                  <a:pt x="2945" y="21600"/>
                </a:moveTo>
                <a:lnTo>
                  <a:pt x="3927" y="21600"/>
                </a:lnTo>
                <a:lnTo>
                  <a:pt x="3927" y="17550"/>
                </a:lnTo>
                <a:lnTo>
                  <a:pt x="2945" y="17550"/>
                </a:lnTo>
                <a:cubicBezTo>
                  <a:pt x="2945" y="17550"/>
                  <a:pt x="2945" y="21600"/>
                  <a:pt x="2945" y="21600"/>
                </a:cubicBezTo>
                <a:close/>
                <a:moveTo>
                  <a:pt x="4909" y="21600"/>
                </a:moveTo>
                <a:lnTo>
                  <a:pt x="6873" y="21600"/>
                </a:lnTo>
                <a:lnTo>
                  <a:pt x="6873" y="17550"/>
                </a:lnTo>
                <a:lnTo>
                  <a:pt x="4909" y="17550"/>
                </a:lnTo>
                <a:cubicBezTo>
                  <a:pt x="4909" y="17550"/>
                  <a:pt x="4909" y="21600"/>
                  <a:pt x="4909" y="21600"/>
                </a:cubicBezTo>
                <a:close/>
                <a:moveTo>
                  <a:pt x="12764" y="21600"/>
                </a:moveTo>
                <a:lnTo>
                  <a:pt x="13745" y="21600"/>
                </a:lnTo>
                <a:lnTo>
                  <a:pt x="13745" y="17550"/>
                </a:lnTo>
                <a:lnTo>
                  <a:pt x="12764" y="17550"/>
                </a:lnTo>
                <a:cubicBezTo>
                  <a:pt x="12764" y="17550"/>
                  <a:pt x="12764" y="21600"/>
                  <a:pt x="12764" y="21600"/>
                </a:cubicBezTo>
                <a:close/>
                <a:moveTo>
                  <a:pt x="20618" y="14850"/>
                </a:moveTo>
                <a:lnTo>
                  <a:pt x="982" y="14850"/>
                </a:lnTo>
                <a:lnTo>
                  <a:pt x="982" y="13500"/>
                </a:lnTo>
                <a:lnTo>
                  <a:pt x="20618" y="13500"/>
                </a:lnTo>
                <a:cubicBezTo>
                  <a:pt x="20618" y="13500"/>
                  <a:pt x="20618" y="14850"/>
                  <a:pt x="20618" y="14850"/>
                </a:cubicBezTo>
                <a:close/>
                <a:moveTo>
                  <a:pt x="20618" y="12150"/>
                </a:moveTo>
                <a:lnTo>
                  <a:pt x="982" y="12150"/>
                </a:lnTo>
                <a:cubicBezTo>
                  <a:pt x="440" y="12150"/>
                  <a:pt x="0" y="12755"/>
                  <a:pt x="0" y="13500"/>
                </a:cubicBezTo>
                <a:lnTo>
                  <a:pt x="0" y="14850"/>
                </a:lnTo>
                <a:cubicBezTo>
                  <a:pt x="0" y="15595"/>
                  <a:pt x="440" y="16200"/>
                  <a:pt x="982" y="16200"/>
                </a:cubicBezTo>
                <a:lnTo>
                  <a:pt x="20618" y="16200"/>
                </a:lnTo>
                <a:cubicBezTo>
                  <a:pt x="21160" y="16200"/>
                  <a:pt x="21600" y="15595"/>
                  <a:pt x="21600" y="14850"/>
                </a:cubicBezTo>
                <a:lnTo>
                  <a:pt x="21600" y="13500"/>
                </a:lnTo>
                <a:cubicBezTo>
                  <a:pt x="21600" y="12755"/>
                  <a:pt x="21160" y="12150"/>
                  <a:pt x="20618" y="12150"/>
                </a:cubicBezTo>
                <a:moveTo>
                  <a:pt x="982" y="20250"/>
                </a:moveTo>
                <a:cubicBezTo>
                  <a:pt x="982" y="20996"/>
                  <a:pt x="1422" y="21600"/>
                  <a:pt x="1964" y="21600"/>
                </a:cubicBezTo>
                <a:lnTo>
                  <a:pt x="1964" y="17550"/>
                </a:lnTo>
                <a:lnTo>
                  <a:pt x="982" y="17550"/>
                </a:lnTo>
                <a:cubicBezTo>
                  <a:pt x="982" y="17550"/>
                  <a:pt x="982" y="20250"/>
                  <a:pt x="982" y="20250"/>
                </a:cubicBezTo>
                <a:close/>
                <a:moveTo>
                  <a:pt x="16691" y="21600"/>
                </a:moveTo>
                <a:lnTo>
                  <a:pt x="17673" y="21600"/>
                </a:lnTo>
                <a:lnTo>
                  <a:pt x="17673" y="17550"/>
                </a:lnTo>
                <a:lnTo>
                  <a:pt x="16691" y="17550"/>
                </a:lnTo>
                <a:cubicBezTo>
                  <a:pt x="16691" y="17550"/>
                  <a:pt x="16691" y="21600"/>
                  <a:pt x="16691" y="21600"/>
                </a:cubicBezTo>
                <a:close/>
                <a:moveTo>
                  <a:pt x="14727" y="21600"/>
                </a:moveTo>
                <a:lnTo>
                  <a:pt x="15709" y="21600"/>
                </a:lnTo>
                <a:lnTo>
                  <a:pt x="15709" y="17550"/>
                </a:lnTo>
                <a:lnTo>
                  <a:pt x="14727" y="17550"/>
                </a:lnTo>
                <a:cubicBezTo>
                  <a:pt x="14727" y="17550"/>
                  <a:pt x="14727" y="21600"/>
                  <a:pt x="14727" y="21600"/>
                </a:cubicBezTo>
                <a:close/>
                <a:moveTo>
                  <a:pt x="18655" y="21600"/>
                </a:moveTo>
                <a:lnTo>
                  <a:pt x="19636" y="21600"/>
                </a:lnTo>
                <a:cubicBezTo>
                  <a:pt x="20178" y="21600"/>
                  <a:pt x="20618" y="20996"/>
                  <a:pt x="20618" y="20250"/>
                </a:cubicBezTo>
                <a:lnTo>
                  <a:pt x="20618" y="17550"/>
                </a:lnTo>
                <a:lnTo>
                  <a:pt x="18655" y="17550"/>
                </a:lnTo>
                <a:cubicBezTo>
                  <a:pt x="18655" y="17550"/>
                  <a:pt x="18655" y="21600"/>
                  <a:pt x="18655" y="21600"/>
                </a:cubicBezTo>
                <a:close/>
                <a:moveTo>
                  <a:pt x="15709" y="0"/>
                </a:moveTo>
                <a:lnTo>
                  <a:pt x="14727" y="0"/>
                </a:lnTo>
                <a:lnTo>
                  <a:pt x="14727" y="10800"/>
                </a:lnTo>
                <a:lnTo>
                  <a:pt x="15709" y="10800"/>
                </a:lnTo>
                <a:cubicBezTo>
                  <a:pt x="15709" y="10800"/>
                  <a:pt x="15709" y="0"/>
                  <a:pt x="15709" y="0"/>
                </a:cubicBezTo>
                <a:close/>
                <a:moveTo>
                  <a:pt x="20618" y="1350"/>
                </a:moveTo>
                <a:cubicBezTo>
                  <a:pt x="20618" y="605"/>
                  <a:pt x="20178" y="0"/>
                  <a:pt x="19636" y="0"/>
                </a:cubicBezTo>
                <a:lnTo>
                  <a:pt x="18655" y="0"/>
                </a:lnTo>
                <a:lnTo>
                  <a:pt x="18655" y="10800"/>
                </a:lnTo>
                <a:lnTo>
                  <a:pt x="20618" y="10800"/>
                </a:lnTo>
                <a:cubicBezTo>
                  <a:pt x="20618" y="10800"/>
                  <a:pt x="20618" y="1350"/>
                  <a:pt x="20618" y="1350"/>
                </a:cubicBezTo>
                <a:close/>
                <a:moveTo>
                  <a:pt x="13745" y="0"/>
                </a:moveTo>
                <a:lnTo>
                  <a:pt x="12764" y="0"/>
                </a:lnTo>
                <a:lnTo>
                  <a:pt x="12764" y="10800"/>
                </a:lnTo>
                <a:lnTo>
                  <a:pt x="13745" y="10800"/>
                </a:lnTo>
                <a:cubicBezTo>
                  <a:pt x="13745" y="10800"/>
                  <a:pt x="13745" y="0"/>
                  <a:pt x="13745" y="0"/>
                </a:cubicBezTo>
                <a:close/>
                <a:moveTo>
                  <a:pt x="17673" y="0"/>
                </a:moveTo>
                <a:lnTo>
                  <a:pt x="16691" y="0"/>
                </a:lnTo>
                <a:lnTo>
                  <a:pt x="16691" y="10800"/>
                </a:lnTo>
                <a:lnTo>
                  <a:pt x="17673" y="10800"/>
                </a:lnTo>
                <a:cubicBezTo>
                  <a:pt x="17673" y="10800"/>
                  <a:pt x="17673" y="0"/>
                  <a:pt x="17673" y="0"/>
                </a:cubicBezTo>
                <a:close/>
                <a:moveTo>
                  <a:pt x="1964" y="0"/>
                </a:moveTo>
                <a:cubicBezTo>
                  <a:pt x="1422" y="0"/>
                  <a:pt x="982" y="605"/>
                  <a:pt x="982" y="1350"/>
                </a:cubicBezTo>
                <a:lnTo>
                  <a:pt x="982" y="10800"/>
                </a:lnTo>
                <a:lnTo>
                  <a:pt x="1964" y="10800"/>
                </a:lnTo>
                <a:cubicBezTo>
                  <a:pt x="1964" y="10800"/>
                  <a:pt x="1964" y="0"/>
                  <a:pt x="1964" y="0"/>
                </a:cubicBezTo>
                <a:close/>
                <a:moveTo>
                  <a:pt x="3927" y="0"/>
                </a:moveTo>
                <a:lnTo>
                  <a:pt x="2945" y="0"/>
                </a:lnTo>
                <a:lnTo>
                  <a:pt x="2945" y="10800"/>
                </a:lnTo>
                <a:lnTo>
                  <a:pt x="3927" y="10800"/>
                </a:lnTo>
                <a:cubicBezTo>
                  <a:pt x="3927" y="10800"/>
                  <a:pt x="3927" y="0"/>
                  <a:pt x="3927" y="0"/>
                </a:cubicBezTo>
                <a:close/>
                <a:moveTo>
                  <a:pt x="6873" y="0"/>
                </a:moveTo>
                <a:lnTo>
                  <a:pt x="4909" y="0"/>
                </a:lnTo>
                <a:lnTo>
                  <a:pt x="4909" y="10800"/>
                </a:lnTo>
                <a:lnTo>
                  <a:pt x="6873" y="10800"/>
                </a:lnTo>
                <a:cubicBezTo>
                  <a:pt x="6873" y="10800"/>
                  <a:pt x="6873" y="0"/>
                  <a:pt x="6873" y="0"/>
                </a:cubicBezTo>
                <a:close/>
                <a:moveTo>
                  <a:pt x="8836" y="0"/>
                </a:moveTo>
                <a:lnTo>
                  <a:pt x="7855" y="0"/>
                </a:lnTo>
                <a:lnTo>
                  <a:pt x="7855" y="10800"/>
                </a:lnTo>
                <a:lnTo>
                  <a:pt x="8836" y="10800"/>
                </a:lnTo>
                <a:cubicBezTo>
                  <a:pt x="8836" y="10800"/>
                  <a:pt x="8836" y="0"/>
                  <a:pt x="8836" y="0"/>
                </a:cubicBezTo>
                <a:close/>
                <a:moveTo>
                  <a:pt x="11782" y="0"/>
                </a:moveTo>
                <a:lnTo>
                  <a:pt x="9818" y="0"/>
                </a:lnTo>
                <a:lnTo>
                  <a:pt x="9818" y="10800"/>
                </a:lnTo>
                <a:lnTo>
                  <a:pt x="11782" y="10800"/>
                </a:lnTo>
                <a:cubicBezTo>
                  <a:pt x="11782" y="10800"/>
                  <a:pt x="11782" y="0"/>
                  <a:pt x="11782" y="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9" name="Shape 2673"/>
          <p:cNvSpPr/>
          <p:nvPr/>
        </p:nvSpPr>
        <p:spPr>
          <a:xfrm>
            <a:off x="4058132" y="274951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0309"/>
                </a:moveTo>
                <a:cubicBezTo>
                  <a:pt x="2726" y="10309"/>
                  <a:pt x="2945" y="10090"/>
                  <a:pt x="2945" y="9818"/>
                </a:cubicBezTo>
                <a:cubicBezTo>
                  <a:pt x="2945" y="9547"/>
                  <a:pt x="2726" y="9327"/>
                  <a:pt x="2455" y="9327"/>
                </a:cubicBezTo>
                <a:cubicBezTo>
                  <a:pt x="2183" y="9327"/>
                  <a:pt x="1964" y="9547"/>
                  <a:pt x="1964" y="9818"/>
                </a:cubicBezTo>
                <a:cubicBezTo>
                  <a:pt x="1964" y="10090"/>
                  <a:pt x="2183" y="10309"/>
                  <a:pt x="2455" y="10309"/>
                </a:cubicBezTo>
                <a:moveTo>
                  <a:pt x="20618" y="11782"/>
                </a:moveTo>
                <a:lnTo>
                  <a:pt x="982" y="11782"/>
                </a:ln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1782"/>
                  <a:pt x="20618" y="11782"/>
                </a:cubicBezTo>
                <a:close/>
                <a:moveTo>
                  <a:pt x="2945" y="982"/>
                </a:moveTo>
                <a:lnTo>
                  <a:pt x="14727" y="982"/>
                </a:lnTo>
                <a:lnTo>
                  <a:pt x="14727" y="4418"/>
                </a:lnTo>
                <a:cubicBezTo>
                  <a:pt x="14727" y="4690"/>
                  <a:pt x="14947" y="4909"/>
                  <a:pt x="15218" y="4909"/>
                </a:cubicBezTo>
                <a:lnTo>
                  <a:pt x="18655" y="4909"/>
                </a:lnTo>
                <a:lnTo>
                  <a:pt x="18655" y="6873"/>
                </a:lnTo>
                <a:lnTo>
                  <a:pt x="2945" y="6873"/>
                </a:lnTo>
                <a:cubicBezTo>
                  <a:pt x="2945" y="6873"/>
                  <a:pt x="2945" y="982"/>
                  <a:pt x="2945" y="982"/>
                </a:cubicBezTo>
                <a:close/>
                <a:moveTo>
                  <a:pt x="15709" y="1473"/>
                </a:moveTo>
                <a:lnTo>
                  <a:pt x="18164" y="3927"/>
                </a:lnTo>
                <a:lnTo>
                  <a:pt x="15709" y="3927"/>
                </a:lnTo>
                <a:cubicBezTo>
                  <a:pt x="15709" y="3927"/>
                  <a:pt x="15709" y="1473"/>
                  <a:pt x="15709" y="1473"/>
                </a:cubicBezTo>
                <a:close/>
                <a:moveTo>
                  <a:pt x="20618" y="6873"/>
                </a:moveTo>
                <a:lnTo>
                  <a:pt x="19636" y="6873"/>
                </a:lnTo>
                <a:lnTo>
                  <a:pt x="19636" y="3927"/>
                </a:lnTo>
                <a:lnTo>
                  <a:pt x="15709" y="0"/>
                </a:lnTo>
                <a:lnTo>
                  <a:pt x="2945" y="0"/>
                </a:lnTo>
                <a:cubicBezTo>
                  <a:pt x="2403" y="0"/>
                  <a:pt x="1964" y="440"/>
                  <a:pt x="1964" y="982"/>
                </a:cubicBezTo>
                <a:lnTo>
                  <a:pt x="1964" y="6873"/>
                </a:lnTo>
                <a:lnTo>
                  <a:pt x="982" y="6873"/>
                </a:lnTo>
                <a:cubicBezTo>
                  <a:pt x="439" y="6873"/>
                  <a:pt x="0" y="7313"/>
                  <a:pt x="0" y="7855"/>
                </a:cubicBezTo>
                <a:lnTo>
                  <a:pt x="0" y="11782"/>
                </a:lnTo>
                <a:cubicBezTo>
                  <a:pt x="0" y="12324"/>
                  <a:pt x="439" y="12764"/>
                  <a:pt x="982" y="12764"/>
                </a:cubicBezTo>
                <a:lnTo>
                  <a:pt x="1964" y="12764"/>
                </a:lnTo>
                <a:lnTo>
                  <a:pt x="1964" y="21109"/>
                </a:lnTo>
                <a:cubicBezTo>
                  <a:pt x="1964" y="21381"/>
                  <a:pt x="2183" y="21600"/>
                  <a:pt x="2455" y="21600"/>
                </a:cubicBezTo>
                <a:cubicBezTo>
                  <a:pt x="2726" y="21600"/>
                  <a:pt x="2945" y="21381"/>
                  <a:pt x="2945" y="21109"/>
                </a:cubicBezTo>
                <a:lnTo>
                  <a:pt x="2945" y="12764"/>
                </a:lnTo>
                <a:lnTo>
                  <a:pt x="3927" y="12764"/>
                </a:lnTo>
                <a:lnTo>
                  <a:pt x="3927" y="18164"/>
                </a:lnTo>
                <a:cubicBezTo>
                  <a:pt x="3927" y="18435"/>
                  <a:pt x="4147" y="18655"/>
                  <a:pt x="4418" y="18655"/>
                </a:cubicBezTo>
                <a:cubicBezTo>
                  <a:pt x="4690" y="18655"/>
                  <a:pt x="4909" y="18435"/>
                  <a:pt x="4909" y="18164"/>
                </a:cubicBezTo>
                <a:lnTo>
                  <a:pt x="4909" y="12764"/>
                </a:lnTo>
                <a:lnTo>
                  <a:pt x="5891" y="12764"/>
                </a:lnTo>
                <a:lnTo>
                  <a:pt x="5891" y="15218"/>
                </a:lnTo>
                <a:cubicBezTo>
                  <a:pt x="5891" y="15490"/>
                  <a:pt x="6110" y="15709"/>
                  <a:pt x="6382" y="15709"/>
                </a:cubicBezTo>
                <a:cubicBezTo>
                  <a:pt x="6653" y="15709"/>
                  <a:pt x="6873" y="15490"/>
                  <a:pt x="6873" y="15218"/>
                </a:cubicBezTo>
                <a:lnTo>
                  <a:pt x="6873" y="12764"/>
                </a:lnTo>
                <a:lnTo>
                  <a:pt x="7855" y="12764"/>
                </a:lnTo>
                <a:lnTo>
                  <a:pt x="7855" y="20127"/>
                </a:lnTo>
                <a:cubicBezTo>
                  <a:pt x="7855" y="20399"/>
                  <a:pt x="8074" y="20618"/>
                  <a:pt x="8345" y="20618"/>
                </a:cubicBezTo>
                <a:cubicBezTo>
                  <a:pt x="8617" y="20618"/>
                  <a:pt x="8836" y="20399"/>
                  <a:pt x="8836" y="20127"/>
                </a:cubicBezTo>
                <a:lnTo>
                  <a:pt x="8836" y="12764"/>
                </a:lnTo>
                <a:lnTo>
                  <a:pt x="10309" y="12764"/>
                </a:lnTo>
                <a:lnTo>
                  <a:pt x="10309" y="19145"/>
                </a:lnTo>
                <a:cubicBezTo>
                  <a:pt x="10309" y="19417"/>
                  <a:pt x="10529" y="19636"/>
                  <a:pt x="10800" y="19636"/>
                </a:cubicBezTo>
                <a:cubicBezTo>
                  <a:pt x="11071" y="19636"/>
                  <a:pt x="11291" y="19417"/>
                  <a:pt x="11291" y="19145"/>
                </a:cubicBezTo>
                <a:lnTo>
                  <a:pt x="11291" y="12764"/>
                </a:lnTo>
                <a:lnTo>
                  <a:pt x="12764" y="12764"/>
                </a:lnTo>
                <a:lnTo>
                  <a:pt x="12764" y="16200"/>
                </a:lnTo>
                <a:cubicBezTo>
                  <a:pt x="12764" y="16472"/>
                  <a:pt x="12983" y="16691"/>
                  <a:pt x="13255" y="16691"/>
                </a:cubicBezTo>
                <a:cubicBezTo>
                  <a:pt x="13526" y="16691"/>
                  <a:pt x="13745" y="16472"/>
                  <a:pt x="13745" y="16200"/>
                </a:cubicBezTo>
                <a:lnTo>
                  <a:pt x="13745" y="12764"/>
                </a:lnTo>
                <a:lnTo>
                  <a:pt x="14727" y="12764"/>
                </a:lnTo>
                <a:lnTo>
                  <a:pt x="14727" y="17182"/>
                </a:lnTo>
                <a:cubicBezTo>
                  <a:pt x="14727" y="17453"/>
                  <a:pt x="14947" y="17673"/>
                  <a:pt x="15218" y="17673"/>
                </a:cubicBezTo>
                <a:cubicBezTo>
                  <a:pt x="15490" y="17673"/>
                  <a:pt x="15709" y="17453"/>
                  <a:pt x="15709" y="17182"/>
                </a:cubicBezTo>
                <a:lnTo>
                  <a:pt x="15709" y="12764"/>
                </a:lnTo>
                <a:lnTo>
                  <a:pt x="16691" y="12764"/>
                </a:lnTo>
                <a:lnTo>
                  <a:pt x="16691" y="20127"/>
                </a:lnTo>
                <a:cubicBezTo>
                  <a:pt x="16691" y="20399"/>
                  <a:pt x="16910" y="20618"/>
                  <a:pt x="17182" y="20618"/>
                </a:cubicBezTo>
                <a:cubicBezTo>
                  <a:pt x="17453" y="20618"/>
                  <a:pt x="17673" y="20399"/>
                  <a:pt x="17673" y="20127"/>
                </a:cubicBezTo>
                <a:lnTo>
                  <a:pt x="17673" y="12764"/>
                </a:lnTo>
                <a:lnTo>
                  <a:pt x="18655" y="12764"/>
                </a:lnTo>
                <a:lnTo>
                  <a:pt x="18655" y="19145"/>
                </a:lnTo>
                <a:cubicBezTo>
                  <a:pt x="18655" y="19417"/>
                  <a:pt x="18874" y="19636"/>
                  <a:pt x="19145" y="19636"/>
                </a:cubicBezTo>
                <a:cubicBezTo>
                  <a:pt x="19417" y="19636"/>
                  <a:pt x="19636" y="19417"/>
                  <a:pt x="19636" y="19145"/>
                </a:cubicBezTo>
                <a:lnTo>
                  <a:pt x="19636" y="12764"/>
                </a:lnTo>
                <a:lnTo>
                  <a:pt x="20618" y="12764"/>
                </a:lnTo>
                <a:cubicBezTo>
                  <a:pt x="21160" y="12764"/>
                  <a:pt x="21600" y="12324"/>
                  <a:pt x="21600" y="11782"/>
                </a:cubicBezTo>
                <a:lnTo>
                  <a:pt x="21600" y="7855"/>
                </a:lnTo>
                <a:cubicBezTo>
                  <a:pt x="21600" y="7313"/>
                  <a:pt x="21160" y="6873"/>
                  <a:pt x="20618" y="6873"/>
                </a:cubicBezTo>
                <a:moveTo>
                  <a:pt x="4418" y="10309"/>
                </a:moveTo>
                <a:cubicBezTo>
                  <a:pt x="4690" y="10309"/>
                  <a:pt x="4909" y="10090"/>
                  <a:pt x="4909" y="9818"/>
                </a:cubicBezTo>
                <a:cubicBezTo>
                  <a:pt x="4909" y="9547"/>
                  <a:pt x="4690" y="9327"/>
                  <a:pt x="4418" y="9327"/>
                </a:cubicBezTo>
                <a:cubicBezTo>
                  <a:pt x="4147" y="9327"/>
                  <a:pt x="3927" y="9547"/>
                  <a:pt x="3927" y="9818"/>
                </a:cubicBezTo>
                <a:cubicBezTo>
                  <a:pt x="3927" y="10090"/>
                  <a:pt x="4147" y="10309"/>
                  <a:pt x="4418" y="10309"/>
                </a:cubicBezTo>
                <a:moveTo>
                  <a:pt x="12273" y="3927"/>
                </a:moveTo>
                <a:lnTo>
                  <a:pt x="5400" y="3927"/>
                </a:lnTo>
                <a:cubicBezTo>
                  <a:pt x="5129" y="3927"/>
                  <a:pt x="4909" y="4147"/>
                  <a:pt x="4909" y="4418"/>
                </a:cubicBezTo>
                <a:cubicBezTo>
                  <a:pt x="4909" y="4690"/>
                  <a:pt x="5129" y="4909"/>
                  <a:pt x="5400" y="4909"/>
                </a:cubicBezTo>
                <a:lnTo>
                  <a:pt x="12273" y="4909"/>
                </a:lnTo>
                <a:cubicBezTo>
                  <a:pt x="12544" y="4909"/>
                  <a:pt x="12764" y="4690"/>
                  <a:pt x="12764" y="4418"/>
                </a:cubicBezTo>
                <a:cubicBezTo>
                  <a:pt x="12764" y="4147"/>
                  <a:pt x="12544" y="3927"/>
                  <a:pt x="12273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0" name="Shape 2674"/>
          <p:cNvSpPr/>
          <p:nvPr/>
        </p:nvSpPr>
        <p:spPr>
          <a:xfrm>
            <a:off x="4604090" y="2749518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80" y="20121"/>
                </a:moveTo>
                <a:cubicBezTo>
                  <a:pt x="11880" y="20393"/>
                  <a:pt x="11637" y="20612"/>
                  <a:pt x="11337" y="20612"/>
                </a:cubicBezTo>
                <a:cubicBezTo>
                  <a:pt x="11181" y="20612"/>
                  <a:pt x="11043" y="20552"/>
                  <a:pt x="10944" y="20457"/>
                </a:cubicBezTo>
                <a:lnTo>
                  <a:pt x="10941" y="20459"/>
                </a:lnTo>
                <a:lnTo>
                  <a:pt x="10800" y="20342"/>
                </a:lnTo>
                <a:lnTo>
                  <a:pt x="10800" y="1256"/>
                </a:lnTo>
                <a:lnTo>
                  <a:pt x="10958" y="1126"/>
                </a:lnTo>
                <a:lnTo>
                  <a:pt x="10960" y="1127"/>
                </a:lnTo>
                <a:cubicBezTo>
                  <a:pt x="11057" y="1042"/>
                  <a:pt x="11190" y="987"/>
                  <a:pt x="11337" y="987"/>
                </a:cubicBezTo>
                <a:cubicBezTo>
                  <a:pt x="11637" y="987"/>
                  <a:pt x="11880" y="1208"/>
                  <a:pt x="11880" y="1479"/>
                </a:cubicBezTo>
                <a:cubicBezTo>
                  <a:pt x="11880" y="1479"/>
                  <a:pt x="11880" y="20121"/>
                  <a:pt x="11880" y="20121"/>
                </a:cubicBezTo>
                <a:close/>
                <a:moveTo>
                  <a:pt x="9720" y="19448"/>
                </a:moveTo>
                <a:lnTo>
                  <a:pt x="4320" y="14979"/>
                </a:lnTo>
                <a:lnTo>
                  <a:pt x="4320" y="6606"/>
                </a:lnTo>
                <a:lnTo>
                  <a:pt x="4562" y="6407"/>
                </a:lnTo>
                <a:lnTo>
                  <a:pt x="4559" y="6406"/>
                </a:lnTo>
                <a:lnTo>
                  <a:pt x="9720" y="2147"/>
                </a:lnTo>
                <a:cubicBezTo>
                  <a:pt x="9720" y="2147"/>
                  <a:pt x="9720" y="19448"/>
                  <a:pt x="9720" y="19448"/>
                </a:cubicBezTo>
                <a:close/>
                <a:moveTo>
                  <a:pt x="3240" y="14649"/>
                </a:moveTo>
                <a:cubicBezTo>
                  <a:pt x="2008" y="14285"/>
                  <a:pt x="1080" y="12700"/>
                  <a:pt x="1080" y="10800"/>
                </a:cubicBezTo>
                <a:cubicBezTo>
                  <a:pt x="1080" y="8900"/>
                  <a:pt x="2008" y="7315"/>
                  <a:pt x="3240" y="6952"/>
                </a:cubicBezTo>
                <a:cubicBezTo>
                  <a:pt x="3240" y="6952"/>
                  <a:pt x="3240" y="14649"/>
                  <a:pt x="3240" y="14649"/>
                </a:cubicBezTo>
                <a:close/>
                <a:moveTo>
                  <a:pt x="12966" y="1472"/>
                </a:moveTo>
                <a:cubicBezTo>
                  <a:pt x="12966" y="658"/>
                  <a:pt x="12238" y="0"/>
                  <a:pt x="11339" y="0"/>
                </a:cubicBezTo>
                <a:cubicBezTo>
                  <a:pt x="10880" y="0"/>
                  <a:pt x="10467" y="174"/>
                  <a:pt x="10170" y="451"/>
                </a:cubicBezTo>
                <a:lnTo>
                  <a:pt x="3565" y="5905"/>
                </a:lnTo>
                <a:cubicBezTo>
                  <a:pt x="1578" y="6050"/>
                  <a:pt x="0" y="8183"/>
                  <a:pt x="0" y="10800"/>
                </a:cubicBezTo>
                <a:cubicBezTo>
                  <a:pt x="0" y="13425"/>
                  <a:pt x="1588" y="15563"/>
                  <a:pt x="3585" y="15696"/>
                </a:cubicBezTo>
                <a:lnTo>
                  <a:pt x="10170" y="21149"/>
                </a:lnTo>
                <a:cubicBezTo>
                  <a:pt x="10466" y="21426"/>
                  <a:pt x="10879" y="21600"/>
                  <a:pt x="11339" y="21600"/>
                </a:cubicBezTo>
                <a:cubicBezTo>
                  <a:pt x="12238" y="21600"/>
                  <a:pt x="12966" y="20941"/>
                  <a:pt x="12966" y="20129"/>
                </a:cubicBezTo>
                <a:cubicBezTo>
                  <a:pt x="12966" y="20110"/>
                  <a:pt x="12961" y="20092"/>
                  <a:pt x="12960" y="20073"/>
                </a:cubicBezTo>
                <a:lnTo>
                  <a:pt x="12960" y="1527"/>
                </a:lnTo>
                <a:cubicBezTo>
                  <a:pt x="12961" y="1508"/>
                  <a:pt x="12966" y="1490"/>
                  <a:pt x="12966" y="1472"/>
                </a:cubicBezTo>
                <a:moveTo>
                  <a:pt x="19124" y="10800"/>
                </a:moveTo>
                <a:lnTo>
                  <a:pt x="21442" y="8693"/>
                </a:lnTo>
                <a:cubicBezTo>
                  <a:pt x="21540" y="8604"/>
                  <a:pt x="21600" y="8481"/>
                  <a:pt x="21600" y="8345"/>
                </a:cubicBezTo>
                <a:cubicBezTo>
                  <a:pt x="21600" y="8074"/>
                  <a:pt x="21358" y="7855"/>
                  <a:pt x="21060" y="7855"/>
                </a:cubicBezTo>
                <a:cubicBezTo>
                  <a:pt x="20911" y="7855"/>
                  <a:pt x="20776" y="7909"/>
                  <a:pt x="20678" y="7998"/>
                </a:cubicBezTo>
                <a:lnTo>
                  <a:pt x="18360" y="10106"/>
                </a:lnTo>
                <a:lnTo>
                  <a:pt x="16042" y="7998"/>
                </a:lnTo>
                <a:cubicBezTo>
                  <a:pt x="15944" y="7909"/>
                  <a:pt x="15809" y="7855"/>
                  <a:pt x="15660" y="7855"/>
                </a:cubicBezTo>
                <a:cubicBezTo>
                  <a:pt x="15362" y="7855"/>
                  <a:pt x="15120" y="8074"/>
                  <a:pt x="15120" y="8345"/>
                </a:cubicBezTo>
                <a:cubicBezTo>
                  <a:pt x="15120" y="8481"/>
                  <a:pt x="15180" y="8604"/>
                  <a:pt x="15278" y="8693"/>
                </a:cubicBezTo>
                <a:lnTo>
                  <a:pt x="17596" y="10800"/>
                </a:lnTo>
                <a:lnTo>
                  <a:pt x="15278" y="12907"/>
                </a:lnTo>
                <a:cubicBezTo>
                  <a:pt x="15180" y="12996"/>
                  <a:pt x="15120" y="13119"/>
                  <a:pt x="15120" y="13255"/>
                </a:cubicBezTo>
                <a:cubicBezTo>
                  <a:pt x="15120" y="13526"/>
                  <a:pt x="15362" y="13745"/>
                  <a:pt x="15660" y="13745"/>
                </a:cubicBezTo>
                <a:cubicBezTo>
                  <a:pt x="15809" y="13745"/>
                  <a:pt x="15944" y="13691"/>
                  <a:pt x="16042" y="13602"/>
                </a:cubicBezTo>
                <a:lnTo>
                  <a:pt x="18360" y="11494"/>
                </a:lnTo>
                <a:lnTo>
                  <a:pt x="20678" y="13602"/>
                </a:lnTo>
                <a:cubicBezTo>
                  <a:pt x="20776" y="13691"/>
                  <a:pt x="20911" y="13745"/>
                  <a:pt x="21060" y="13745"/>
                </a:cubicBezTo>
                <a:cubicBezTo>
                  <a:pt x="21358" y="13745"/>
                  <a:pt x="21600" y="13526"/>
                  <a:pt x="21600" y="13255"/>
                </a:cubicBezTo>
                <a:cubicBezTo>
                  <a:pt x="21600" y="13119"/>
                  <a:pt x="21540" y="12996"/>
                  <a:pt x="21442" y="12907"/>
                </a:cubicBezTo>
                <a:cubicBezTo>
                  <a:pt x="21442" y="12907"/>
                  <a:pt x="19124" y="10800"/>
                  <a:pt x="19124" y="108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1" name="Shape 2675"/>
          <p:cNvSpPr/>
          <p:nvPr/>
        </p:nvSpPr>
        <p:spPr>
          <a:xfrm>
            <a:off x="5188137" y="2749518"/>
            <a:ext cx="152436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90" y="20121"/>
                </a:moveTo>
                <a:cubicBezTo>
                  <a:pt x="19790" y="20393"/>
                  <a:pt x="19385" y="20612"/>
                  <a:pt x="18886" y="20612"/>
                </a:cubicBezTo>
                <a:cubicBezTo>
                  <a:pt x="18626" y="20612"/>
                  <a:pt x="18396" y="20552"/>
                  <a:pt x="18231" y="20457"/>
                </a:cubicBezTo>
                <a:lnTo>
                  <a:pt x="18227" y="20459"/>
                </a:lnTo>
                <a:lnTo>
                  <a:pt x="17991" y="20342"/>
                </a:lnTo>
                <a:lnTo>
                  <a:pt x="17991" y="1256"/>
                </a:lnTo>
                <a:lnTo>
                  <a:pt x="18255" y="1126"/>
                </a:lnTo>
                <a:lnTo>
                  <a:pt x="18258" y="1127"/>
                </a:lnTo>
                <a:cubicBezTo>
                  <a:pt x="18421" y="1042"/>
                  <a:pt x="18641" y="987"/>
                  <a:pt x="18886" y="987"/>
                </a:cubicBezTo>
                <a:cubicBezTo>
                  <a:pt x="19385" y="987"/>
                  <a:pt x="19790" y="1208"/>
                  <a:pt x="19790" y="1479"/>
                </a:cubicBezTo>
                <a:cubicBezTo>
                  <a:pt x="19790" y="1479"/>
                  <a:pt x="19790" y="20121"/>
                  <a:pt x="19790" y="20121"/>
                </a:cubicBezTo>
                <a:close/>
                <a:moveTo>
                  <a:pt x="16192" y="19448"/>
                </a:moveTo>
                <a:lnTo>
                  <a:pt x="7196" y="14978"/>
                </a:lnTo>
                <a:lnTo>
                  <a:pt x="7196" y="6607"/>
                </a:lnTo>
                <a:lnTo>
                  <a:pt x="7599" y="6407"/>
                </a:lnTo>
                <a:lnTo>
                  <a:pt x="7595" y="6406"/>
                </a:lnTo>
                <a:lnTo>
                  <a:pt x="16192" y="2147"/>
                </a:lnTo>
                <a:cubicBezTo>
                  <a:pt x="16192" y="2147"/>
                  <a:pt x="16192" y="19448"/>
                  <a:pt x="16192" y="19448"/>
                </a:cubicBezTo>
                <a:close/>
                <a:moveTo>
                  <a:pt x="5397" y="14648"/>
                </a:moveTo>
                <a:cubicBezTo>
                  <a:pt x="3344" y="14284"/>
                  <a:pt x="1799" y="12700"/>
                  <a:pt x="1799" y="10800"/>
                </a:cubicBezTo>
                <a:cubicBezTo>
                  <a:pt x="1799" y="8900"/>
                  <a:pt x="3344" y="7315"/>
                  <a:pt x="5397" y="6952"/>
                </a:cubicBezTo>
                <a:cubicBezTo>
                  <a:pt x="5397" y="6952"/>
                  <a:pt x="5397" y="14648"/>
                  <a:pt x="5397" y="14648"/>
                </a:cubicBezTo>
                <a:close/>
                <a:moveTo>
                  <a:pt x="21589" y="1527"/>
                </a:moveTo>
                <a:cubicBezTo>
                  <a:pt x="21591" y="1508"/>
                  <a:pt x="21600" y="1490"/>
                  <a:pt x="21600" y="1472"/>
                </a:cubicBezTo>
                <a:cubicBezTo>
                  <a:pt x="21600" y="658"/>
                  <a:pt x="20386" y="0"/>
                  <a:pt x="18889" y="0"/>
                </a:cubicBezTo>
                <a:cubicBezTo>
                  <a:pt x="18123" y="0"/>
                  <a:pt x="17435" y="174"/>
                  <a:pt x="16942" y="451"/>
                </a:cubicBezTo>
                <a:lnTo>
                  <a:pt x="5939" y="5905"/>
                </a:lnTo>
                <a:cubicBezTo>
                  <a:pt x="2628" y="6050"/>
                  <a:pt x="0" y="8183"/>
                  <a:pt x="0" y="10800"/>
                </a:cubicBezTo>
                <a:cubicBezTo>
                  <a:pt x="0" y="13425"/>
                  <a:pt x="2646" y="15563"/>
                  <a:pt x="5972" y="15696"/>
                </a:cubicBezTo>
                <a:lnTo>
                  <a:pt x="16942" y="21148"/>
                </a:lnTo>
                <a:cubicBezTo>
                  <a:pt x="17434" y="21426"/>
                  <a:pt x="18123" y="21600"/>
                  <a:pt x="18889" y="21600"/>
                </a:cubicBezTo>
                <a:cubicBezTo>
                  <a:pt x="20386" y="21600"/>
                  <a:pt x="21600" y="20941"/>
                  <a:pt x="21600" y="20129"/>
                </a:cubicBezTo>
                <a:cubicBezTo>
                  <a:pt x="21600" y="20110"/>
                  <a:pt x="21591" y="20092"/>
                  <a:pt x="21589" y="20073"/>
                </a:cubicBezTo>
                <a:cubicBezTo>
                  <a:pt x="21589" y="20073"/>
                  <a:pt x="21589" y="1527"/>
                  <a:pt x="21589" y="1527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2" name="Shape 2676"/>
          <p:cNvSpPr/>
          <p:nvPr/>
        </p:nvSpPr>
        <p:spPr>
          <a:xfrm>
            <a:off x="5696005" y="2749518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50" y="20121"/>
                </a:moveTo>
                <a:cubicBezTo>
                  <a:pt x="14850" y="20393"/>
                  <a:pt x="14546" y="20612"/>
                  <a:pt x="14171" y="20612"/>
                </a:cubicBezTo>
                <a:cubicBezTo>
                  <a:pt x="13977" y="20612"/>
                  <a:pt x="13804" y="20552"/>
                  <a:pt x="13680" y="20457"/>
                </a:cubicBezTo>
                <a:lnTo>
                  <a:pt x="13677" y="20459"/>
                </a:lnTo>
                <a:lnTo>
                  <a:pt x="13500" y="20342"/>
                </a:lnTo>
                <a:lnTo>
                  <a:pt x="13500" y="1256"/>
                </a:lnTo>
                <a:lnTo>
                  <a:pt x="13698" y="1126"/>
                </a:lnTo>
                <a:lnTo>
                  <a:pt x="13700" y="1127"/>
                </a:lnTo>
                <a:cubicBezTo>
                  <a:pt x="13822" y="1042"/>
                  <a:pt x="13988" y="987"/>
                  <a:pt x="14171" y="987"/>
                </a:cubicBezTo>
                <a:cubicBezTo>
                  <a:pt x="14546" y="987"/>
                  <a:pt x="14850" y="1208"/>
                  <a:pt x="14850" y="1479"/>
                </a:cubicBezTo>
                <a:cubicBezTo>
                  <a:pt x="14850" y="1479"/>
                  <a:pt x="14850" y="20121"/>
                  <a:pt x="14850" y="20121"/>
                </a:cubicBezTo>
                <a:close/>
                <a:moveTo>
                  <a:pt x="12150" y="19448"/>
                </a:moveTo>
                <a:lnTo>
                  <a:pt x="5400" y="14978"/>
                </a:lnTo>
                <a:lnTo>
                  <a:pt x="5400" y="6607"/>
                </a:lnTo>
                <a:lnTo>
                  <a:pt x="5702" y="6407"/>
                </a:lnTo>
                <a:lnTo>
                  <a:pt x="5699" y="6406"/>
                </a:lnTo>
                <a:lnTo>
                  <a:pt x="12150" y="2147"/>
                </a:lnTo>
                <a:cubicBezTo>
                  <a:pt x="12150" y="2147"/>
                  <a:pt x="12150" y="19448"/>
                  <a:pt x="12150" y="19448"/>
                </a:cubicBezTo>
                <a:close/>
                <a:moveTo>
                  <a:pt x="4050" y="14648"/>
                </a:moveTo>
                <a:cubicBezTo>
                  <a:pt x="2509" y="14284"/>
                  <a:pt x="1350" y="12700"/>
                  <a:pt x="1350" y="10800"/>
                </a:cubicBezTo>
                <a:cubicBezTo>
                  <a:pt x="1350" y="8900"/>
                  <a:pt x="2509" y="7315"/>
                  <a:pt x="4050" y="6952"/>
                </a:cubicBezTo>
                <a:cubicBezTo>
                  <a:pt x="4050" y="6952"/>
                  <a:pt x="4050" y="14648"/>
                  <a:pt x="4050" y="14648"/>
                </a:cubicBezTo>
                <a:close/>
                <a:moveTo>
                  <a:pt x="16208" y="1472"/>
                </a:moveTo>
                <a:cubicBezTo>
                  <a:pt x="16208" y="658"/>
                  <a:pt x="15297" y="0"/>
                  <a:pt x="14174" y="0"/>
                </a:cubicBezTo>
                <a:cubicBezTo>
                  <a:pt x="13599" y="0"/>
                  <a:pt x="13083" y="174"/>
                  <a:pt x="12713" y="451"/>
                </a:cubicBezTo>
                <a:lnTo>
                  <a:pt x="4456" y="5905"/>
                </a:lnTo>
                <a:cubicBezTo>
                  <a:pt x="1972" y="6050"/>
                  <a:pt x="0" y="8183"/>
                  <a:pt x="0" y="10800"/>
                </a:cubicBezTo>
                <a:cubicBezTo>
                  <a:pt x="0" y="13425"/>
                  <a:pt x="1985" y="15563"/>
                  <a:pt x="4481" y="15696"/>
                </a:cubicBezTo>
                <a:lnTo>
                  <a:pt x="12713" y="21148"/>
                </a:lnTo>
                <a:cubicBezTo>
                  <a:pt x="13083" y="21426"/>
                  <a:pt x="13599" y="21600"/>
                  <a:pt x="14174" y="21600"/>
                </a:cubicBezTo>
                <a:cubicBezTo>
                  <a:pt x="15297" y="21600"/>
                  <a:pt x="16208" y="20941"/>
                  <a:pt x="16208" y="20129"/>
                </a:cubicBezTo>
                <a:cubicBezTo>
                  <a:pt x="16208" y="20110"/>
                  <a:pt x="16201" y="20092"/>
                  <a:pt x="16200" y="20073"/>
                </a:cubicBezTo>
                <a:lnTo>
                  <a:pt x="16200" y="1527"/>
                </a:lnTo>
                <a:cubicBezTo>
                  <a:pt x="16201" y="1508"/>
                  <a:pt x="16208" y="1490"/>
                  <a:pt x="16208" y="1472"/>
                </a:cubicBezTo>
                <a:moveTo>
                  <a:pt x="18225" y="7855"/>
                </a:moveTo>
                <a:cubicBezTo>
                  <a:pt x="17852" y="7855"/>
                  <a:pt x="17550" y="8074"/>
                  <a:pt x="17550" y="8345"/>
                </a:cubicBezTo>
                <a:cubicBezTo>
                  <a:pt x="17550" y="8617"/>
                  <a:pt x="17852" y="8836"/>
                  <a:pt x="18225" y="8836"/>
                </a:cubicBezTo>
                <a:cubicBezTo>
                  <a:pt x="19344" y="8836"/>
                  <a:pt x="20250" y="9716"/>
                  <a:pt x="20250" y="10800"/>
                </a:cubicBezTo>
                <a:cubicBezTo>
                  <a:pt x="20250" y="11884"/>
                  <a:pt x="19344" y="12764"/>
                  <a:pt x="18225" y="12764"/>
                </a:cubicBezTo>
                <a:cubicBezTo>
                  <a:pt x="17852" y="12764"/>
                  <a:pt x="17550" y="12983"/>
                  <a:pt x="17550" y="13255"/>
                </a:cubicBezTo>
                <a:cubicBezTo>
                  <a:pt x="17550" y="13526"/>
                  <a:pt x="17852" y="13745"/>
                  <a:pt x="18225" y="13745"/>
                </a:cubicBezTo>
                <a:cubicBezTo>
                  <a:pt x="20089" y="13745"/>
                  <a:pt x="21600" y="12426"/>
                  <a:pt x="21600" y="10800"/>
                </a:cubicBezTo>
                <a:cubicBezTo>
                  <a:pt x="21600" y="9173"/>
                  <a:pt x="20089" y="7855"/>
                  <a:pt x="18225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3" name="Shape 2677"/>
          <p:cNvSpPr/>
          <p:nvPr/>
        </p:nvSpPr>
        <p:spPr>
          <a:xfrm>
            <a:off x="6267453" y="1149734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60" y="7855"/>
                </a:moveTo>
                <a:cubicBezTo>
                  <a:pt x="15362" y="7855"/>
                  <a:pt x="15120" y="8075"/>
                  <a:pt x="15120" y="8345"/>
                </a:cubicBezTo>
                <a:cubicBezTo>
                  <a:pt x="15120" y="8617"/>
                  <a:pt x="15362" y="8836"/>
                  <a:pt x="15660" y="8836"/>
                </a:cubicBezTo>
                <a:cubicBezTo>
                  <a:pt x="16555" y="8836"/>
                  <a:pt x="17280" y="9716"/>
                  <a:pt x="17280" y="10800"/>
                </a:cubicBezTo>
                <a:cubicBezTo>
                  <a:pt x="17280" y="11884"/>
                  <a:pt x="16555" y="12764"/>
                  <a:pt x="15660" y="12764"/>
                </a:cubicBezTo>
                <a:cubicBezTo>
                  <a:pt x="15362" y="12764"/>
                  <a:pt x="15120" y="12984"/>
                  <a:pt x="15120" y="13255"/>
                </a:cubicBezTo>
                <a:cubicBezTo>
                  <a:pt x="15120" y="13526"/>
                  <a:pt x="15362" y="13745"/>
                  <a:pt x="15660" y="13745"/>
                </a:cubicBezTo>
                <a:cubicBezTo>
                  <a:pt x="17151" y="13745"/>
                  <a:pt x="18360" y="12427"/>
                  <a:pt x="18360" y="10800"/>
                </a:cubicBezTo>
                <a:cubicBezTo>
                  <a:pt x="18360" y="9174"/>
                  <a:pt x="17151" y="7855"/>
                  <a:pt x="15660" y="7855"/>
                </a:cubicBezTo>
                <a:moveTo>
                  <a:pt x="18472" y="5611"/>
                </a:moveTo>
                <a:lnTo>
                  <a:pt x="18463" y="5625"/>
                </a:lnTo>
                <a:cubicBezTo>
                  <a:pt x="18383" y="5584"/>
                  <a:pt x="18296" y="5554"/>
                  <a:pt x="18198" y="5554"/>
                </a:cubicBezTo>
                <a:cubicBezTo>
                  <a:pt x="17900" y="5554"/>
                  <a:pt x="17660" y="5774"/>
                  <a:pt x="17660" y="6044"/>
                </a:cubicBezTo>
                <a:cubicBezTo>
                  <a:pt x="17660" y="6216"/>
                  <a:pt x="17763" y="6361"/>
                  <a:pt x="17910" y="6449"/>
                </a:cubicBezTo>
                <a:lnTo>
                  <a:pt x="17909" y="6451"/>
                </a:lnTo>
                <a:cubicBezTo>
                  <a:pt x="19460" y="7271"/>
                  <a:pt x="20520" y="8909"/>
                  <a:pt x="20520" y="10800"/>
                </a:cubicBezTo>
                <a:cubicBezTo>
                  <a:pt x="20520" y="12689"/>
                  <a:pt x="19463" y="14325"/>
                  <a:pt x="17915" y="15147"/>
                </a:cubicBezTo>
                <a:lnTo>
                  <a:pt x="17919" y="15152"/>
                </a:lnTo>
                <a:cubicBezTo>
                  <a:pt x="17771" y="15239"/>
                  <a:pt x="17668" y="15384"/>
                  <a:pt x="17668" y="15556"/>
                </a:cubicBezTo>
                <a:cubicBezTo>
                  <a:pt x="17668" y="15827"/>
                  <a:pt x="17910" y="16046"/>
                  <a:pt x="18208" y="16046"/>
                </a:cubicBezTo>
                <a:cubicBezTo>
                  <a:pt x="18306" y="16046"/>
                  <a:pt x="18393" y="16016"/>
                  <a:pt x="18473" y="15975"/>
                </a:cubicBezTo>
                <a:lnTo>
                  <a:pt x="18480" y="15985"/>
                </a:lnTo>
                <a:cubicBezTo>
                  <a:pt x="20338" y="14990"/>
                  <a:pt x="21600" y="13041"/>
                  <a:pt x="21600" y="10800"/>
                </a:cubicBezTo>
                <a:cubicBezTo>
                  <a:pt x="21600" y="8556"/>
                  <a:pt x="20334" y="6606"/>
                  <a:pt x="18472" y="5611"/>
                </a:cubicBezTo>
                <a:moveTo>
                  <a:pt x="11880" y="20121"/>
                </a:moveTo>
                <a:cubicBezTo>
                  <a:pt x="11880" y="20393"/>
                  <a:pt x="11637" y="20612"/>
                  <a:pt x="11337" y="20612"/>
                </a:cubicBezTo>
                <a:cubicBezTo>
                  <a:pt x="11181" y="20612"/>
                  <a:pt x="11043" y="20552"/>
                  <a:pt x="10944" y="20457"/>
                </a:cubicBezTo>
                <a:lnTo>
                  <a:pt x="10942" y="20459"/>
                </a:lnTo>
                <a:lnTo>
                  <a:pt x="10800" y="20342"/>
                </a:lnTo>
                <a:lnTo>
                  <a:pt x="10800" y="1256"/>
                </a:lnTo>
                <a:lnTo>
                  <a:pt x="10958" y="1126"/>
                </a:lnTo>
                <a:lnTo>
                  <a:pt x="10960" y="1127"/>
                </a:lnTo>
                <a:cubicBezTo>
                  <a:pt x="11058" y="1042"/>
                  <a:pt x="11190" y="988"/>
                  <a:pt x="11337" y="988"/>
                </a:cubicBezTo>
                <a:cubicBezTo>
                  <a:pt x="11637" y="988"/>
                  <a:pt x="11880" y="1208"/>
                  <a:pt x="11880" y="1480"/>
                </a:cubicBezTo>
                <a:cubicBezTo>
                  <a:pt x="11880" y="1480"/>
                  <a:pt x="11880" y="20121"/>
                  <a:pt x="11880" y="20121"/>
                </a:cubicBezTo>
                <a:close/>
                <a:moveTo>
                  <a:pt x="9720" y="19448"/>
                </a:moveTo>
                <a:lnTo>
                  <a:pt x="4320" y="14979"/>
                </a:lnTo>
                <a:lnTo>
                  <a:pt x="4320" y="6607"/>
                </a:lnTo>
                <a:lnTo>
                  <a:pt x="4561" y="6407"/>
                </a:lnTo>
                <a:lnTo>
                  <a:pt x="4560" y="6406"/>
                </a:lnTo>
                <a:lnTo>
                  <a:pt x="9720" y="2147"/>
                </a:lnTo>
                <a:cubicBezTo>
                  <a:pt x="9720" y="2147"/>
                  <a:pt x="9720" y="19448"/>
                  <a:pt x="9720" y="19448"/>
                </a:cubicBezTo>
                <a:close/>
                <a:moveTo>
                  <a:pt x="3240" y="14649"/>
                </a:moveTo>
                <a:cubicBezTo>
                  <a:pt x="2008" y="14285"/>
                  <a:pt x="1080" y="12700"/>
                  <a:pt x="1080" y="10800"/>
                </a:cubicBezTo>
                <a:cubicBezTo>
                  <a:pt x="1080" y="8900"/>
                  <a:pt x="2008" y="7316"/>
                  <a:pt x="3240" y="6952"/>
                </a:cubicBezTo>
                <a:cubicBezTo>
                  <a:pt x="3240" y="6952"/>
                  <a:pt x="3240" y="14649"/>
                  <a:pt x="3240" y="14649"/>
                </a:cubicBezTo>
                <a:close/>
                <a:moveTo>
                  <a:pt x="12966" y="1472"/>
                </a:moveTo>
                <a:cubicBezTo>
                  <a:pt x="12966" y="659"/>
                  <a:pt x="12238" y="0"/>
                  <a:pt x="11339" y="0"/>
                </a:cubicBezTo>
                <a:cubicBezTo>
                  <a:pt x="10879" y="0"/>
                  <a:pt x="10466" y="175"/>
                  <a:pt x="10170" y="451"/>
                </a:cubicBezTo>
                <a:lnTo>
                  <a:pt x="3565" y="5905"/>
                </a:lnTo>
                <a:cubicBezTo>
                  <a:pt x="1578" y="6051"/>
                  <a:pt x="0" y="8183"/>
                  <a:pt x="0" y="10800"/>
                </a:cubicBezTo>
                <a:cubicBezTo>
                  <a:pt x="0" y="13426"/>
                  <a:pt x="1588" y="15564"/>
                  <a:pt x="3585" y="15697"/>
                </a:cubicBezTo>
                <a:lnTo>
                  <a:pt x="10170" y="21148"/>
                </a:lnTo>
                <a:cubicBezTo>
                  <a:pt x="10466" y="21426"/>
                  <a:pt x="10879" y="21600"/>
                  <a:pt x="11339" y="21600"/>
                </a:cubicBezTo>
                <a:cubicBezTo>
                  <a:pt x="12238" y="21600"/>
                  <a:pt x="12966" y="20941"/>
                  <a:pt x="12966" y="20129"/>
                </a:cubicBezTo>
                <a:cubicBezTo>
                  <a:pt x="12966" y="20110"/>
                  <a:pt x="12961" y="20093"/>
                  <a:pt x="12960" y="20074"/>
                </a:cubicBezTo>
                <a:lnTo>
                  <a:pt x="12960" y="1527"/>
                </a:lnTo>
                <a:cubicBezTo>
                  <a:pt x="12961" y="1508"/>
                  <a:pt x="12966" y="1490"/>
                  <a:pt x="12966" y="147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4" name="Shape 2678"/>
          <p:cNvSpPr/>
          <p:nvPr/>
        </p:nvSpPr>
        <p:spPr>
          <a:xfrm>
            <a:off x="6788018" y="114973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121"/>
                </a:moveTo>
                <a:cubicBezTo>
                  <a:pt x="10800" y="20393"/>
                  <a:pt x="10579" y="20612"/>
                  <a:pt x="10306" y="20612"/>
                </a:cubicBezTo>
                <a:cubicBezTo>
                  <a:pt x="10165" y="20612"/>
                  <a:pt x="10039" y="20552"/>
                  <a:pt x="9949" y="20457"/>
                </a:cubicBezTo>
                <a:lnTo>
                  <a:pt x="9947" y="20459"/>
                </a:lnTo>
                <a:lnTo>
                  <a:pt x="9818" y="20342"/>
                </a:lnTo>
                <a:lnTo>
                  <a:pt x="9818" y="1256"/>
                </a:lnTo>
                <a:lnTo>
                  <a:pt x="9962" y="1126"/>
                </a:lnTo>
                <a:lnTo>
                  <a:pt x="9963" y="1127"/>
                </a:lnTo>
                <a:cubicBezTo>
                  <a:pt x="10052" y="1042"/>
                  <a:pt x="10173" y="987"/>
                  <a:pt x="10306" y="987"/>
                </a:cubicBezTo>
                <a:cubicBezTo>
                  <a:pt x="10579" y="987"/>
                  <a:pt x="10800" y="1208"/>
                  <a:pt x="10800" y="1479"/>
                </a:cubicBezTo>
                <a:cubicBezTo>
                  <a:pt x="10800" y="1479"/>
                  <a:pt x="10800" y="20121"/>
                  <a:pt x="10800" y="20121"/>
                </a:cubicBezTo>
                <a:close/>
                <a:moveTo>
                  <a:pt x="8836" y="19448"/>
                </a:moveTo>
                <a:lnTo>
                  <a:pt x="3927" y="14979"/>
                </a:lnTo>
                <a:lnTo>
                  <a:pt x="3927" y="6607"/>
                </a:lnTo>
                <a:lnTo>
                  <a:pt x="4147" y="6407"/>
                </a:lnTo>
                <a:lnTo>
                  <a:pt x="4145" y="6406"/>
                </a:lnTo>
                <a:lnTo>
                  <a:pt x="8836" y="2147"/>
                </a:lnTo>
                <a:cubicBezTo>
                  <a:pt x="8836" y="2147"/>
                  <a:pt x="8836" y="19448"/>
                  <a:pt x="8836" y="19448"/>
                </a:cubicBezTo>
                <a:close/>
                <a:moveTo>
                  <a:pt x="2945" y="14649"/>
                </a:moveTo>
                <a:cubicBezTo>
                  <a:pt x="1825" y="14285"/>
                  <a:pt x="982" y="12700"/>
                  <a:pt x="982" y="10800"/>
                </a:cubicBezTo>
                <a:cubicBezTo>
                  <a:pt x="982" y="8900"/>
                  <a:pt x="1825" y="7315"/>
                  <a:pt x="2945" y="6952"/>
                </a:cubicBezTo>
                <a:cubicBezTo>
                  <a:pt x="2945" y="6952"/>
                  <a:pt x="2945" y="14649"/>
                  <a:pt x="2945" y="14649"/>
                </a:cubicBezTo>
                <a:close/>
                <a:moveTo>
                  <a:pt x="11787" y="1472"/>
                </a:moveTo>
                <a:cubicBezTo>
                  <a:pt x="11787" y="658"/>
                  <a:pt x="11126" y="0"/>
                  <a:pt x="10308" y="0"/>
                </a:cubicBezTo>
                <a:cubicBezTo>
                  <a:pt x="9890" y="0"/>
                  <a:pt x="9515" y="174"/>
                  <a:pt x="9246" y="451"/>
                </a:cubicBezTo>
                <a:lnTo>
                  <a:pt x="3241" y="5905"/>
                </a:lnTo>
                <a:cubicBezTo>
                  <a:pt x="1434" y="6051"/>
                  <a:pt x="0" y="8183"/>
                  <a:pt x="0" y="10800"/>
                </a:cubicBezTo>
                <a:cubicBezTo>
                  <a:pt x="0" y="13425"/>
                  <a:pt x="1444" y="15563"/>
                  <a:pt x="3259" y="15696"/>
                </a:cubicBezTo>
                <a:lnTo>
                  <a:pt x="9245" y="21148"/>
                </a:lnTo>
                <a:cubicBezTo>
                  <a:pt x="9514" y="21426"/>
                  <a:pt x="9890" y="21600"/>
                  <a:pt x="10308" y="21600"/>
                </a:cubicBezTo>
                <a:cubicBezTo>
                  <a:pt x="11126" y="21600"/>
                  <a:pt x="11787" y="20941"/>
                  <a:pt x="11787" y="20129"/>
                </a:cubicBezTo>
                <a:cubicBezTo>
                  <a:pt x="11787" y="20110"/>
                  <a:pt x="11782" y="20092"/>
                  <a:pt x="11782" y="20073"/>
                </a:cubicBezTo>
                <a:lnTo>
                  <a:pt x="11782" y="1527"/>
                </a:lnTo>
                <a:cubicBezTo>
                  <a:pt x="11782" y="1508"/>
                  <a:pt x="11787" y="1490"/>
                  <a:pt x="11787" y="1472"/>
                </a:cubicBezTo>
                <a:moveTo>
                  <a:pt x="13255" y="7855"/>
                </a:moveTo>
                <a:cubicBezTo>
                  <a:pt x="12984" y="7855"/>
                  <a:pt x="12764" y="8074"/>
                  <a:pt x="12764" y="8345"/>
                </a:cubicBezTo>
                <a:cubicBezTo>
                  <a:pt x="12764" y="8617"/>
                  <a:pt x="12984" y="8836"/>
                  <a:pt x="13255" y="8836"/>
                </a:cubicBezTo>
                <a:cubicBezTo>
                  <a:pt x="14068" y="8836"/>
                  <a:pt x="14727" y="9716"/>
                  <a:pt x="14727" y="10800"/>
                </a:cubicBezTo>
                <a:cubicBezTo>
                  <a:pt x="14727" y="11884"/>
                  <a:pt x="14068" y="12764"/>
                  <a:pt x="13255" y="12764"/>
                </a:cubicBezTo>
                <a:cubicBezTo>
                  <a:pt x="12984" y="12764"/>
                  <a:pt x="12764" y="12983"/>
                  <a:pt x="12764" y="13255"/>
                </a:cubicBezTo>
                <a:cubicBezTo>
                  <a:pt x="12764" y="13526"/>
                  <a:pt x="12984" y="13745"/>
                  <a:pt x="13255" y="13745"/>
                </a:cubicBezTo>
                <a:cubicBezTo>
                  <a:pt x="14610" y="13745"/>
                  <a:pt x="15709" y="12427"/>
                  <a:pt x="15709" y="10800"/>
                </a:cubicBezTo>
                <a:cubicBezTo>
                  <a:pt x="15709" y="9173"/>
                  <a:pt x="14610" y="7855"/>
                  <a:pt x="13255" y="7855"/>
                </a:cubicBezTo>
                <a:moveTo>
                  <a:pt x="17948" y="3495"/>
                </a:moveTo>
                <a:lnTo>
                  <a:pt x="17938" y="3509"/>
                </a:lnTo>
                <a:cubicBezTo>
                  <a:pt x="17860" y="3458"/>
                  <a:pt x="17773" y="3421"/>
                  <a:pt x="17674" y="3421"/>
                </a:cubicBezTo>
                <a:cubicBezTo>
                  <a:pt x="17403" y="3421"/>
                  <a:pt x="17184" y="3641"/>
                  <a:pt x="17184" y="3912"/>
                </a:cubicBezTo>
                <a:cubicBezTo>
                  <a:pt x="17184" y="4073"/>
                  <a:pt x="17266" y="4209"/>
                  <a:pt x="17386" y="4298"/>
                </a:cubicBezTo>
                <a:cubicBezTo>
                  <a:pt x="19336" y="5711"/>
                  <a:pt x="20618" y="8095"/>
                  <a:pt x="20618" y="10800"/>
                </a:cubicBezTo>
                <a:cubicBezTo>
                  <a:pt x="20618" y="13505"/>
                  <a:pt x="19336" y="15889"/>
                  <a:pt x="17385" y="17302"/>
                </a:cubicBezTo>
                <a:lnTo>
                  <a:pt x="17389" y="17309"/>
                </a:lnTo>
                <a:cubicBezTo>
                  <a:pt x="17275" y="17398"/>
                  <a:pt x="17197" y="17531"/>
                  <a:pt x="17197" y="17688"/>
                </a:cubicBezTo>
                <a:cubicBezTo>
                  <a:pt x="17197" y="17959"/>
                  <a:pt x="17417" y="18179"/>
                  <a:pt x="17688" y="18179"/>
                </a:cubicBezTo>
                <a:cubicBezTo>
                  <a:pt x="17788" y="18179"/>
                  <a:pt x="17875" y="18142"/>
                  <a:pt x="17952" y="18091"/>
                </a:cubicBezTo>
                <a:lnTo>
                  <a:pt x="17957" y="18098"/>
                </a:lnTo>
                <a:cubicBezTo>
                  <a:pt x="17982" y="18080"/>
                  <a:pt x="18004" y="18057"/>
                  <a:pt x="18029" y="18039"/>
                </a:cubicBezTo>
                <a:cubicBezTo>
                  <a:pt x="18031" y="18037"/>
                  <a:pt x="18034" y="18035"/>
                  <a:pt x="18037" y="18033"/>
                </a:cubicBezTo>
                <a:cubicBezTo>
                  <a:pt x="20189" y="16435"/>
                  <a:pt x="21600" y="13794"/>
                  <a:pt x="21600" y="10800"/>
                </a:cubicBezTo>
                <a:cubicBezTo>
                  <a:pt x="21600" y="7763"/>
                  <a:pt x="20152" y="5085"/>
                  <a:pt x="17948" y="3495"/>
                </a:cubicBezTo>
                <a:moveTo>
                  <a:pt x="15811" y="5611"/>
                </a:moveTo>
                <a:lnTo>
                  <a:pt x="15802" y="5625"/>
                </a:lnTo>
                <a:cubicBezTo>
                  <a:pt x="15730" y="5584"/>
                  <a:pt x="15651" y="5553"/>
                  <a:pt x="15562" y="5553"/>
                </a:cubicBezTo>
                <a:cubicBezTo>
                  <a:pt x="15291" y="5553"/>
                  <a:pt x="15072" y="5773"/>
                  <a:pt x="15072" y="6044"/>
                </a:cubicBezTo>
                <a:cubicBezTo>
                  <a:pt x="15072" y="6216"/>
                  <a:pt x="15166" y="6361"/>
                  <a:pt x="15300" y="6448"/>
                </a:cubicBezTo>
                <a:lnTo>
                  <a:pt x="15299" y="6450"/>
                </a:lnTo>
                <a:cubicBezTo>
                  <a:pt x="16709" y="7270"/>
                  <a:pt x="17673" y="8909"/>
                  <a:pt x="17673" y="10800"/>
                </a:cubicBezTo>
                <a:cubicBezTo>
                  <a:pt x="17673" y="12688"/>
                  <a:pt x="16712" y="14325"/>
                  <a:pt x="15305" y="15146"/>
                </a:cubicBezTo>
                <a:lnTo>
                  <a:pt x="15309" y="15151"/>
                </a:lnTo>
                <a:cubicBezTo>
                  <a:pt x="15174" y="15239"/>
                  <a:pt x="15080" y="15384"/>
                  <a:pt x="15080" y="15555"/>
                </a:cubicBezTo>
                <a:cubicBezTo>
                  <a:pt x="15080" y="15827"/>
                  <a:pt x="15300" y="16046"/>
                  <a:pt x="15571" y="16046"/>
                </a:cubicBezTo>
                <a:cubicBezTo>
                  <a:pt x="15660" y="16046"/>
                  <a:pt x="15740" y="16016"/>
                  <a:pt x="15812" y="15975"/>
                </a:cubicBezTo>
                <a:lnTo>
                  <a:pt x="15819" y="15985"/>
                </a:lnTo>
                <a:cubicBezTo>
                  <a:pt x="17507" y="14989"/>
                  <a:pt x="18655" y="13041"/>
                  <a:pt x="18655" y="10800"/>
                </a:cubicBezTo>
                <a:cubicBezTo>
                  <a:pt x="18655" y="8556"/>
                  <a:pt x="17504" y="6606"/>
                  <a:pt x="15811" y="561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5" name="Shape 2679"/>
          <p:cNvSpPr/>
          <p:nvPr/>
        </p:nvSpPr>
        <p:spPr>
          <a:xfrm>
            <a:off x="7321279" y="1162431"/>
            <a:ext cx="279328" cy="253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4" extrusionOk="0">
                <a:moveTo>
                  <a:pt x="17182" y="13452"/>
                </a:moveTo>
                <a:cubicBezTo>
                  <a:pt x="16640" y="13452"/>
                  <a:pt x="16200" y="13935"/>
                  <a:pt x="16200" y="14529"/>
                </a:cubicBezTo>
                <a:cubicBezTo>
                  <a:pt x="16200" y="15123"/>
                  <a:pt x="16640" y="15605"/>
                  <a:pt x="17182" y="15605"/>
                </a:cubicBezTo>
                <a:cubicBezTo>
                  <a:pt x="17724" y="15605"/>
                  <a:pt x="18164" y="15123"/>
                  <a:pt x="18164" y="14529"/>
                </a:cubicBezTo>
                <a:cubicBezTo>
                  <a:pt x="18164" y="13935"/>
                  <a:pt x="17724" y="13452"/>
                  <a:pt x="17182" y="13452"/>
                </a:cubicBezTo>
                <a:moveTo>
                  <a:pt x="15218" y="15605"/>
                </a:moveTo>
                <a:cubicBezTo>
                  <a:pt x="14676" y="15605"/>
                  <a:pt x="14236" y="16087"/>
                  <a:pt x="14236" y="16681"/>
                </a:cubicBezTo>
                <a:cubicBezTo>
                  <a:pt x="14236" y="17276"/>
                  <a:pt x="14676" y="17757"/>
                  <a:pt x="15218" y="17757"/>
                </a:cubicBezTo>
                <a:cubicBezTo>
                  <a:pt x="15760" y="17757"/>
                  <a:pt x="16200" y="17276"/>
                  <a:pt x="16200" y="16681"/>
                </a:cubicBezTo>
                <a:cubicBezTo>
                  <a:pt x="16200" y="16087"/>
                  <a:pt x="15760" y="15605"/>
                  <a:pt x="15218" y="15605"/>
                </a:cubicBezTo>
                <a:moveTo>
                  <a:pt x="16200" y="20448"/>
                </a:moveTo>
                <a:cubicBezTo>
                  <a:pt x="14668" y="20448"/>
                  <a:pt x="13319" y="19593"/>
                  <a:pt x="12527" y="18295"/>
                </a:cubicBezTo>
                <a:lnTo>
                  <a:pt x="9073" y="18295"/>
                </a:lnTo>
                <a:cubicBezTo>
                  <a:pt x="8281" y="19593"/>
                  <a:pt x="6932" y="20448"/>
                  <a:pt x="5400" y="20448"/>
                </a:cubicBezTo>
                <a:cubicBezTo>
                  <a:pt x="2960" y="20448"/>
                  <a:pt x="982" y="18280"/>
                  <a:pt x="982" y="15605"/>
                </a:cubicBezTo>
                <a:cubicBezTo>
                  <a:pt x="982" y="12930"/>
                  <a:pt x="2960" y="10762"/>
                  <a:pt x="5400" y="10762"/>
                </a:cubicBezTo>
                <a:lnTo>
                  <a:pt x="16200" y="10762"/>
                </a:lnTo>
                <a:cubicBezTo>
                  <a:pt x="18640" y="10762"/>
                  <a:pt x="20618" y="12930"/>
                  <a:pt x="20618" y="15605"/>
                </a:cubicBezTo>
                <a:cubicBezTo>
                  <a:pt x="20618" y="18280"/>
                  <a:pt x="18640" y="20448"/>
                  <a:pt x="16200" y="20448"/>
                </a:cubicBezTo>
                <a:moveTo>
                  <a:pt x="16200" y="9686"/>
                </a:moveTo>
                <a:lnTo>
                  <a:pt x="11319" y="9686"/>
                </a:lnTo>
                <a:cubicBezTo>
                  <a:pt x="10837" y="8713"/>
                  <a:pt x="11227" y="8217"/>
                  <a:pt x="11943" y="7448"/>
                </a:cubicBezTo>
                <a:cubicBezTo>
                  <a:pt x="12528" y="6820"/>
                  <a:pt x="13255" y="6038"/>
                  <a:pt x="13255" y="4843"/>
                </a:cubicBezTo>
                <a:cubicBezTo>
                  <a:pt x="13255" y="1854"/>
                  <a:pt x="10169" y="128"/>
                  <a:pt x="10038" y="56"/>
                </a:cubicBezTo>
                <a:cubicBezTo>
                  <a:pt x="9796" y="-76"/>
                  <a:pt x="9501" y="32"/>
                  <a:pt x="9379" y="297"/>
                </a:cubicBezTo>
                <a:cubicBezTo>
                  <a:pt x="9258" y="562"/>
                  <a:pt x="9356" y="886"/>
                  <a:pt x="9598" y="1019"/>
                </a:cubicBezTo>
                <a:cubicBezTo>
                  <a:pt x="9625" y="1034"/>
                  <a:pt x="12273" y="2523"/>
                  <a:pt x="12273" y="4843"/>
                </a:cubicBezTo>
                <a:cubicBezTo>
                  <a:pt x="12273" y="5586"/>
                  <a:pt x="11779" y="6117"/>
                  <a:pt x="11255" y="6679"/>
                </a:cubicBezTo>
                <a:cubicBezTo>
                  <a:pt x="10584" y="7401"/>
                  <a:pt x="9775" y="8296"/>
                  <a:pt x="10277" y="9686"/>
                </a:cubicBezTo>
                <a:lnTo>
                  <a:pt x="5400" y="9686"/>
                </a:lnTo>
                <a:cubicBezTo>
                  <a:pt x="2418" y="9686"/>
                  <a:pt x="0" y="12336"/>
                  <a:pt x="0" y="15605"/>
                </a:cubicBezTo>
                <a:cubicBezTo>
                  <a:pt x="0" y="18874"/>
                  <a:pt x="2418" y="21524"/>
                  <a:pt x="5400" y="21524"/>
                </a:cubicBezTo>
                <a:cubicBezTo>
                  <a:pt x="7077" y="21524"/>
                  <a:pt x="8575" y="20686"/>
                  <a:pt x="9565" y="19372"/>
                </a:cubicBezTo>
                <a:lnTo>
                  <a:pt x="12035" y="19372"/>
                </a:lnTo>
                <a:cubicBezTo>
                  <a:pt x="13025" y="20686"/>
                  <a:pt x="14523" y="21524"/>
                  <a:pt x="16200" y="21524"/>
                </a:cubicBezTo>
                <a:cubicBezTo>
                  <a:pt x="19182" y="21524"/>
                  <a:pt x="21600" y="18874"/>
                  <a:pt x="21600" y="15605"/>
                </a:cubicBezTo>
                <a:cubicBezTo>
                  <a:pt x="21600" y="12336"/>
                  <a:pt x="19182" y="9686"/>
                  <a:pt x="16200" y="9686"/>
                </a:cubicBezTo>
                <a:moveTo>
                  <a:pt x="6873" y="15067"/>
                </a:moveTo>
                <a:lnTo>
                  <a:pt x="5891" y="15067"/>
                </a:lnTo>
                <a:lnTo>
                  <a:pt x="5891" y="13990"/>
                </a:lnTo>
                <a:cubicBezTo>
                  <a:pt x="5891" y="13694"/>
                  <a:pt x="5671" y="13452"/>
                  <a:pt x="5400" y="13452"/>
                </a:cubicBezTo>
                <a:cubicBezTo>
                  <a:pt x="5129" y="13452"/>
                  <a:pt x="4909" y="13694"/>
                  <a:pt x="4909" y="13990"/>
                </a:cubicBezTo>
                <a:lnTo>
                  <a:pt x="4909" y="15067"/>
                </a:lnTo>
                <a:lnTo>
                  <a:pt x="3927" y="15067"/>
                </a:lnTo>
                <a:cubicBezTo>
                  <a:pt x="3656" y="15067"/>
                  <a:pt x="3436" y="15307"/>
                  <a:pt x="3436" y="15605"/>
                </a:cubicBezTo>
                <a:cubicBezTo>
                  <a:pt x="3436" y="15903"/>
                  <a:pt x="3656" y="16143"/>
                  <a:pt x="3927" y="16143"/>
                </a:cubicBezTo>
                <a:lnTo>
                  <a:pt x="4909" y="16143"/>
                </a:lnTo>
                <a:lnTo>
                  <a:pt x="4909" y="17219"/>
                </a:lnTo>
                <a:cubicBezTo>
                  <a:pt x="4909" y="17517"/>
                  <a:pt x="5129" y="17757"/>
                  <a:pt x="5400" y="17757"/>
                </a:cubicBezTo>
                <a:cubicBezTo>
                  <a:pt x="5671" y="17757"/>
                  <a:pt x="5891" y="17517"/>
                  <a:pt x="5891" y="17219"/>
                </a:cubicBezTo>
                <a:lnTo>
                  <a:pt x="5891" y="16143"/>
                </a:lnTo>
                <a:lnTo>
                  <a:pt x="6873" y="16143"/>
                </a:lnTo>
                <a:cubicBezTo>
                  <a:pt x="7144" y="16143"/>
                  <a:pt x="7364" y="15903"/>
                  <a:pt x="7364" y="15605"/>
                </a:cubicBezTo>
                <a:cubicBezTo>
                  <a:pt x="7364" y="15307"/>
                  <a:pt x="7144" y="15067"/>
                  <a:pt x="6873" y="15067"/>
                </a:cubicBezTo>
                <a:moveTo>
                  <a:pt x="12273" y="12376"/>
                </a:moveTo>
                <a:cubicBezTo>
                  <a:pt x="12002" y="12376"/>
                  <a:pt x="11782" y="12617"/>
                  <a:pt x="11782" y="12914"/>
                </a:cubicBezTo>
                <a:cubicBezTo>
                  <a:pt x="11782" y="13212"/>
                  <a:pt x="12002" y="13452"/>
                  <a:pt x="12273" y="13452"/>
                </a:cubicBezTo>
                <a:cubicBezTo>
                  <a:pt x="12544" y="13452"/>
                  <a:pt x="12764" y="13212"/>
                  <a:pt x="12764" y="12914"/>
                </a:cubicBezTo>
                <a:cubicBezTo>
                  <a:pt x="12764" y="12617"/>
                  <a:pt x="12544" y="12376"/>
                  <a:pt x="12273" y="12376"/>
                </a:cubicBezTo>
                <a:moveTo>
                  <a:pt x="9327" y="12376"/>
                </a:moveTo>
                <a:cubicBezTo>
                  <a:pt x="9056" y="12376"/>
                  <a:pt x="8836" y="12617"/>
                  <a:pt x="8836" y="12914"/>
                </a:cubicBezTo>
                <a:cubicBezTo>
                  <a:pt x="8836" y="13212"/>
                  <a:pt x="9056" y="13452"/>
                  <a:pt x="9327" y="13452"/>
                </a:cubicBezTo>
                <a:cubicBezTo>
                  <a:pt x="9598" y="13452"/>
                  <a:pt x="9818" y="13212"/>
                  <a:pt x="9818" y="12914"/>
                </a:cubicBezTo>
                <a:cubicBezTo>
                  <a:pt x="9818" y="12617"/>
                  <a:pt x="9598" y="12376"/>
                  <a:pt x="9327" y="1237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6" name="Shape 2680"/>
          <p:cNvSpPr/>
          <p:nvPr/>
        </p:nvSpPr>
        <p:spPr>
          <a:xfrm>
            <a:off x="7854540" y="114973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55" y="15709"/>
                </a:moveTo>
                <a:lnTo>
                  <a:pt x="10309" y="15709"/>
                </a:lnTo>
                <a:cubicBezTo>
                  <a:pt x="10038" y="15709"/>
                  <a:pt x="9818" y="15929"/>
                  <a:pt x="9818" y="16200"/>
                </a:cubicBezTo>
                <a:cubicBezTo>
                  <a:pt x="9818" y="16472"/>
                  <a:pt x="10038" y="16691"/>
                  <a:pt x="10309" y="16691"/>
                </a:cubicBezTo>
                <a:lnTo>
                  <a:pt x="13255" y="16691"/>
                </a:lnTo>
                <a:cubicBezTo>
                  <a:pt x="13525" y="16691"/>
                  <a:pt x="13745" y="16472"/>
                  <a:pt x="13745" y="16200"/>
                </a:cubicBezTo>
                <a:cubicBezTo>
                  <a:pt x="13745" y="15929"/>
                  <a:pt x="13525" y="15709"/>
                  <a:pt x="13255" y="15709"/>
                </a:cubicBezTo>
                <a:moveTo>
                  <a:pt x="9818" y="12273"/>
                </a:moveTo>
                <a:cubicBezTo>
                  <a:pt x="9818" y="12112"/>
                  <a:pt x="9736" y="11976"/>
                  <a:pt x="9617" y="11887"/>
                </a:cubicBezTo>
                <a:lnTo>
                  <a:pt x="9622" y="11880"/>
                </a:lnTo>
                <a:lnTo>
                  <a:pt x="5695" y="8935"/>
                </a:lnTo>
                <a:lnTo>
                  <a:pt x="5690" y="8941"/>
                </a:lnTo>
                <a:cubicBezTo>
                  <a:pt x="5608" y="8880"/>
                  <a:pt x="5511" y="8836"/>
                  <a:pt x="5400" y="8836"/>
                </a:cubicBezTo>
                <a:cubicBezTo>
                  <a:pt x="5129" y="8836"/>
                  <a:pt x="4909" y="9056"/>
                  <a:pt x="4909" y="9327"/>
                </a:cubicBezTo>
                <a:cubicBezTo>
                  <a:pt x="4909" y="9488"/>
                  <a:pt x="4991" y="9624"/>
                  <a:pt x="5110" y="9713"/>
                </a:cubicBezTo>
                <a:lnTo>
                  <a:pt x="5105" y="9720"/>
                </a:lnTo>
                <a:lnTo>
                  <a:pt x="8509" y="12273"/>
                </a:lnTo>
                <a:lnTo>
                  <a:pt x="5105" y="14826"/>
                </a:lnTo>
                <a:lnTo>
                  <a:pt x="5110" y="14832"/>
                </a:lnTo>
                <a:cubicBezTo>
                  <a:pt x="4991" y="14922"/>
                  <a:pt x="4909" y="15058"/>
                  <a:pt x="4909" y="15218"/>
                </a:cubicBezTo>
                <a:cubicBezTo>
                  <a:pt x="4909" y="15490"/>
                  <a:pt x="5129" y="15709"/>
                  <a:pt x="5400" y="15709"/>
                </a:cubicBezTo>
                <a:cubicBezTo>
                  <a:pt x="5511" y="15709"/>
                  <a:pt x="5607" y="15666"/>
                  <a:pt x="5690" y="15604"/>
                </a:cubicBezTo>
                <a:lnTo>
                  <a:pt x="5695" y="15611"/>
                </a:lnTo>
                <a:lnTo>
                  <a:pt x="9622" y="12666"/>
                </a:lnTo>
                <a:lnTo>
                  <a:pt x="9617" y="12659"/>
                </a:lnTo>
                <a:cubicBezTo>
                  <a:pt x="9736" y="12569"/>
                  <a:pt x="9818" y="12433"/>
                  <a:pt x="9818" y="12273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7" name="Shape 2681"/>
          <p:cNvSpPr/>
          <p:nvPr/>
        </p:nvSpPr>
        <p:spPr>
          <a:xfrm>
            <a:off x="8387801" y="114973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9636"/>
                </a:moveTo>
                <a:lnTo>
                  <a:pt x="11291" y="19636"/>
                </a:lnTo>
                <a:cubicBezTo>
                  <a:pt x="11562" y="19636"/>
                  <a:pt x="11782" y="19416"/>
                  <a:pt x="11782" y="19146"/>
                </a:cubicBezTo>
                <a:cubicBezTo>
                  <a:pt x="11782" y="18874"/>
                  <a:pt x="11562" y="18655"/>
                  <a:pt x="11291" y="18655"/>
                </a:cubicBezTo>
                <a:lnTo>
                  <a:pt x="6382" y="18655"/>
                </a:lnTo>
                <a:cubicBezTo>
                  <a:pt x="6111" y="18655"/>
                  <a:pt x="5891" y="18874"/>
                  <a:pt x="5891" y="19146"/>
                </a:cubicBezTo>
                <a:cubicBezTo>
                  <a:pt x="5891" y="19416"/>
                  <a:pt x="6111" y="19636"/>
                  <a:pt x="6382" y="19636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7673"/>
                </a:lnTo>
                <a:lnTo>
                  <a:pt x="20618" y="17673"/>
                </a:lnTo>
                <a:cubicBezTo>
                  <a:pt x="20618" y="17673"/>
                  <a:pt x="20618" y="19636"/>
                  <a:pt x="20618" y="19636"/>
                </a:cubicBezTo>
                <a:close/>
                <a:moveTo>
                  <a:pt x="2822" y="10800"/>
                </a:moveTo>
                <a:lnTo>
                  <a:pt x="18778" y="10800"/>
                </a:lnTo>
                <a:lnTo>
                  <a:pt x="20461" y="16691"/>
                </a:lnTo>
                <a:lnTo>
                  <a:pt x="1139" y="16691"/>
                </a:lnTo>
                <a:cubicBezTo>
                  <a:pt x="1139" y="16691"/>
                  <a:pt x="2822" y="10800"/>
                  <a:pt x="2822" y="10800"/>
                </a:cubicBezTo>
                <a:close/>
                <a:moveTo>
                  <a:pt x="21600" y="17182"/>
                </a:moveTo>
                <a:cubicBezTo>
                  <a:pt x="21600" y="17118"/>
                  <a:pt x="21586" y="17057"/>
                  <a:pt x="21563" y="17000"/>
                </a:cubicBezTo>
                <a:lnTo>
                  <a:pt x="21565" y="17000"/>
                </a:lnTo>
                <a:lnTo>
                  <a:pt x="19602" y="10127"/>
                </a:lnTo>
                <a:lnTo>
                  <a:pt x="19599" y="10128"/>
                </a:lnTo>
                <a:cubicBezTo>
                  <a:pt x="19527" y="9947"/>
                  <a:pt x="19352" y="9818"/>
                  <a:pt x="19145" y="9818"/>
                </a:cubicBezTo>
                <a:lnTo>
                  <a:pt x="18164" y="9818"/>
                </a:lnTo>
                <a:lnTo>
                  <a:pt x="18164" y="3927"/>
                </a:lnTo>
                <a:cubicBezTo>
                  <a:pt x="18164" y="3656"/>
                  <a:pt x="17944" y="3436"/>
                  <a:pt x="17673" y="3436"/>
                </a:cubicBezTo>
                <a:cubicBezTo>
                  <a:pt x="17402" y="3436"/>
                  <a:pt x="17182" y="3656"/>
                  <a:pt x="17182" y="3927"/>
                </a:cubicBezTo>
                <a:lnTo>
                  <a:pt x="17182" y="9818"/>
                </a:lnTo>
                <a:lnTo>
                  <a:pt x="4418" y="9818"/>
                </a:lnTo>
                <a:lnTo>
                  <a:pt x="4418" y="3927"/>
                </a:lnTo>
                <a:cubicBezTo>
                  <a:pt x="4418" y="3656"/>
                  <a:pt x="4198" y="3436"/>
                  <a:pt x="3927" y="3436"/>
                </a:cubicBezTo>
                <a:cubicBezTo>
                  <a:pt x="3656" y="3436"/>
                  <a:pt x="3436" y="3656"/>
                  <a:pt x="3436" y="3927"/>
                </a:cubicBezTo>
                <a:lnTo>
                  <a:pt x="3436" y="9818"/>
                </a:lnTo>
                <a:lnTo>
                  <a:pt x="2455" y="9818"/>
                </a:lnTo>
                <a:cubicBezTo>
                  <a:pt x="2248" y="9818"/>
                  <a:pt x="2073" y="9947"/>
                  <a:pt x="2001" y="10128"/>
                </a:cubicBezTo>
                <a:lnTo>
                  <a:pt x="1998" y="10127"/>
                </a:lnTo>
                <a:lnTo>
                  <a:pt x="35" y="17000"/>
                </a:lnTo>
                <a:lnTo>
                  <a:pt x="37" y="17001"/>
                </a:lnTo>
                <a:cubicBezTo>
                  <a:pt x="14" y="17057"/>
                  <a:pt x="0" y="17118"/>
                  <a:pt x="0" y="17182"/>
                </a:cubicBezTo>
                <a:lnTo>
                  <a:pt x="0" y="18164"/>
                </a:lnTo>
                <a:lnTo>
                  <a:pt x="68" y="18164"/>
                </a:lnTo>
                <a:cubicBezTo>
                  <a:pt x="25" y="18320"/>
                  <a:pt x="0" y="18484"/>
                  <a:pt x="0" y="18655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8655"/>
                </a:lnTo>
                <a:cubicBezTo>
                  <a:pt x="21600" y="18484"/>
                  <a:pt x="21575" y="18320"/>
                  <a:pt x="21532" y="18164"/>
                </a:cubicBezTo>
                <a:lnTo>
                  <a:pt x="21600" y="18164"/>
                </a:lnTo>
                <a:cubicBezTo>
                  <a:pt x="21600" y="18164"/>
                  <a:pt x="21600" y="17182"/>
                  <a:pt x="21600" y="17182"/>
                </a:cubicBezTo>
                <a:close/>
                <a:moveTo>
                  <a:pt x="4418" y="19636"/>
                </a:moveTo>
                <a:cubicBezTo>
                  <a:pt x="4689" y="19636"/>
                  <a:pt x="4909" y="19416"/>
                  <a:pt x="4909" y="19146"/>
                </a:cubicBezTo>
                <a:cubicBezTo>
                  <a:pt x="4909" y="18874"/>
                  <a:pt x="4689" y="18655"/>
                  <a:pt x="4418" y="18655"/>
                </a:cubicBezTo>
                <a:cubicBezTo>
                  <a:pt x="4147" y="18655"/>
                  <a:pt x="3927" y="18874"/>
                  <a:pt x="3927" y="19146"/>
                </a:cubicBezTo>
                <a:cubicBezTo>
                  <a:pt x="3927" y="19416"/>
                  <a:pt x="4147" y="19636"/>
                  <a:pt x="4418" y="19636"/>
                </a:cubicBezTo>
                <a:moveTo>
                  <a:pt x="2455" y="19636"/>
                </a:moveTo>
                <a:cubicBezTo>
                  <a:pt x="2725" y="19636"/>
                  <a:pt x="2945" y="19416"/>
                  <a:pt x="2945" y="19146"/>
                </a:cubicBezTo>
                <a:cubicBezTo>
                  <a:pt x="2945" y="18874"/>
                  <a:pt x="2725" y="18655"/>
                  <a:pt x="2455" y="18655"/>
                </a:cubicBezTo>
                <a:cubicBezTo>
                  <a:pt x="2184" y="18655"/>
                  <a:pt x="1964" y="18874"/>
                  <a:pt x="1964" y="19146"/>
                </a:cubicBezTo>
                <a:cubicBezTo>
                  <a:pt x="1964" y="19416"/>
                  <a:pt x="2184" y="19636"/>
                  <a:pt x="2455" y="19636"/>
                </a:cubicBezTo>
                <a:moveTo>
                  <a:pt x="12003" y="3573"/>
                </a:moveTo>
                <a:lnTo>
                  <a:pt x="12664" y="2838"/>
                </a:lnTo>
                <a:cubicBezTo>
                  <a:pt x="12214" y="2308"/>
                  <a:pt x="11550" y="1964"/>
                  <a:pt x="10800" y="1964"/>
                </a:cubicBezTo>
                <a:cubicBezTo>
                  <a:pt x="9997" y="1964"/>
                  <a:pt x="9290" y="2355"/>
                  <a:pt x="8842" y="2952"/>
                </a:cubicBezTo>
                <a:lnTo>
                  <a:pt x="9546" y="3655"/>
                </a:lnTo>
                <a:cubicBezTo>
                  <a:pt x="9805" y="3231"/>
                  <a:pt x="10267" y="2945"/>
                  <a:pt x="10800" y="2945"/>
                </a:cubicBezTo>
                <a:cubicBezTo>
                  <a:pt x="11298" y="2945"/>
                  <a:pt x="11736" y="3194"/>
                  <a:pt x="12003" y="3573"/>
                </a:cubicBezTo>
                <a:moveTo>
                  <a:pt x="10309" y="4418"/>
                </a:moveTo>
                <a:cubicBezTo>
                  <a:pt x="10309" y="4690"/>
                  <a:pt x="10529" y="4909"/>
                  <a:pt x="10800" y="4909"/>
                </a:cubicBezTo>
                <a:cubicBezTo>
                  <a:pt x="11071" y="4909"/>
                  <a:pt x="11291" y="4690"/>
                  <a:pt x="11291" y="4418"/>
                </a:cubicBezTo>
                <a:cubicBezTo>
                  <a:pt x="11291" y="4147"/>
                  <a:pt x="11071" y="3927"/>
                  <a:pt x="10800" y="3927"/>
                </a:cubicBezTo>
                <a:cubicBezTo>
                  <a:pt x="10529" y="3927"/>
                  <a:pt x="10309" y="4147"/>
                  <a:pt x="10309" y="4418"/>
                </a:cubicBezTo>
                <a:moveTo>
                  <a:pt x="10800" y="982"/>
                </a:moveTo>
                <a:cubicBezTo>
                  <a:pt x="11802" y="982"/>
                  <a:pt x="12701" y="1414"/>
                  <a:pt x="13330" y="2098"/>
                </a:cubicBezTo>
                <a:lnTo>
                  <a:pt x="13989" y="1366"/>
                </a:lnTo>
                <a:cubicBezTo>
                  <a:pt x="13185" y="525"/>
                  <a:pt x="12055" y="0"/>
                  <a:pt x="10800" y="0"/>
                </a:cubicBezTo>
                <a:cubicBezTo>
                  <a:pt x="9455" y="0"/>
                  <a:pt x="8252" y="603"/>
                  <a:pt x="7442" y="1551"/>
                </a:cubicBezTo>
                <a:lnTo>
                  <a:pt x="8138" y="2246"/>
                </a:lnTo>
                <a:cubicBezTo>
                  <a:pt x="8768" y="1475"/>
                  <a:pt x="9726" y="982"/>
                  <a:pt x="10800" y="9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8" name="Shape 2682"/>
          <p:cNvSpPr/>
          <p:nvPr/>
        </p:nvSpPr>
        <p:spPr>
          <a:xfrm>
            <a:off x="8921062" y="114973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691"/>
                </a:moveTo>
                <a:cubicBezTo>
                  <a:pt x="20618" y="17775"/>
                  <a:pt x="19739" y="18655"/>
                  <a:pt x="18655" y="18655"/>
                </a:cubicBezTo>
                <a:lnTo>
                  <a:pt x="17673" y="18655"/>
                </a:lnTo>
                <a:lnTo>
                  <a:pt x="17673" y="14727"/>
                </a:lnTo>
                <a:cubicBezTo>
                  <a:pt x="17673" y="14186"/>
                  <a:pt x="17233" y="13745"/>
                  <a:pt x="16691" y="13745"/>
                </a:cubicBezTo>
                <a:lnTo>
                  <a:pt x="4909" y="13745"/>
                </a:lnTo>
                <a:cubicBezTo>
                  <a:pt x="4367" y="13745"/>
                  <a:pt x="3927" y="14186"/>
                  <a:pt x="3927" y="14727"/>
                </a:cubicBezTo>
                <a:lnTo>
                  <a:pt x="3927" y="18655"/>
                </a:lnTo>
                <a:lnTo>
                  <a:pt x="2945" y="18655"/>
                </a:lnTo>
                <a:cubicBezTo>
                  <a:pt x="1861" y="18655"/>
                  <a:pt x="982" y="17775"/>
                  <a:pt x="982" y="16691"/>
                </a:cubicBezTo>
                <a:lnTo>
                  <a:pt x="982" y="8836"/>
                </a:lnTo>
                <a:cubicBezTo>
                  <a:pt x="982" y="7752"/>
                  <a:pt x="1861" y="6873"/>
                  <a:pt x="2945" y="6873"/>
                </a:cubicBezTo>
                <a:lnTo>
                  <a:pt x="18655" y="6873"/>
                </a:lnTo>
                <a:cubicBezTo>
                  <a:pt x="19739" y="6873"/>
                  <a:pt x="20618" y="7752"/>
                  <a:pt x="20618" y="8836"/>
                </a:cubicBezTo>
                <a:cubicBezTo>
                  <a:pt x="20618" y="8836"/>
                  <a:pt x="20618" y="16691"/>
                  <a:pt x="20618" y="16691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14727"/>
                </a:lnTo>
                <a:lnTo>
                  <a:pt x="16691" y="14727"/>
                </a:lnTo>
                <a:cubicBezTo>
                  <a:pt x="16691" y="14727"/>
                  <a:pt x="16691" y="20618"/>
                  <a:pt x="16691" y="20618"/>
                </a:cubicBezTo>
                <a:close/>
                <a:moveTo>
                  <a:pt x="4909" y="982"/>
                </a:moveTo>
                <a:lnTo>
                  <a:pt x="16691" y="982"/>
                </a:lnTo>
                <a:lnTo>
                  <a:pt x="16691" y="5891"/>
                </a:lnTo>
                <a:lnTo>
                  <a:pt x="4909" y="5891"/>
                </a:lnTo>
                <a:cubicBezTo>
                  <a:pt x="4909" y="5891"/>
                  <a:pt x="4909" y="982"/>
                  <a:pt x="4909" y="982"/>
                </a:cubicBezTo>
                <a:close/>
                <a:moveTo>
                  <a:pt x="18655" y="5891"/>
                </a:moveTo>
                <a:lnTo>
                  <a:pt x="17673" y="5891"/>
                </a:lnTo>
                <a:lnTo>
                  <a:pt x="17673" y="982"/>
                </a:lnTo>
                <a:cubicBezTo>
                  <a:pt x="17673" y="440"/>
                  <a:pt x="17233" y="0"/>
                  <a:pt x="16691" y="0"/>
                </a:cubicBezTo>
                <a:lnTo>
                  <a:pt x="4909" y="0"/>
                </a:lnTo>
                <a:cubicBezTo>
                  <a:pt x="4367" y="0"/>
                  <a:pt x="3927" y="440"/>
                  <a:pt x="3927" y="982"/>
                </a:cubicBezTo>
                <a:lnTo>
                  <a:pt x="3927" y="5891"/>
                </a:lnTo>
                <a:lnTo>
                  <a:pt x="2945" y="5891"/>
                </a:lnTo>
                <a:cubicBezTo>
                  <a:pt x="1318" y="5891"/>
                  <a:pt x="0" y="7210"/>
                  <a:pt x="0" y="8836"/>
                </a:cubicBezTo>
                <a:lnTo>
                  <a:pt x="0" y="16691"/>
                </a:lnTo>
                <a:cubicBezTo>
                  <a:pt x="0" y="18318"/>
                  <a:pt x="1318" y="19636"/>
                  <a:pt x="2945" y="19636"/>
                </a:cubicBezTo>
                <a:lnTo>
                  <a:pt x="3927" y="19636"/>
                </a:lnTo>
                <a:lnTo>
                  <a:pt x="3927" y="20618"/>
                </a:lnTo>
                <a:cubicBezTo>
                  <a:pt x="3927" y="21161"/>
                  <a:pt x="4367" y="21600"/>
                  <a:pt x="4909" y="21600"/>
                </a:cubicBezTo>
                <a:lnTo>
                  <a:pt x="16691" y="21600"/>
                </a:lnTo>
                <a:cubicBezTo>
                  <a:pt x="17233" y="21600"/>
                  <a:pt x="17673" y="21161"/>
                  <a:pt x="17673" y="20618"/>
                </a:cubicBezTo>
                <a:lnTo>
                  <a:pt x="17673" y="19636"/>
                </a:lnTo>
                <a:lnTo>
                  <a:pt x="18655" y="19636"/>
                </a:lnTo>
                <a:cubicBezTo>
                  <a:pt x="20282" y="19636"/>
                  <a:pt x="21600" y="18318"/>
                  <a:pt x="21600" y="16691"/>
                </a:cubicBezTo>
                <a:lnTo>
                  <a:pt x="21600" y="8836"/>
                </a:lnTo>
                <a:cubicBezTo>
                  <a:pt x="21600" y="7210"/>
                  <a:pt x="20282" y="5891"/>
                  <a:pt x="18655" y="5891"/>
                </a:cubicBezTo>
                <a:moveTo>
                  <a:pt x="17673" y="8836"/>
                </a:moveTo>
                <a:cubicBezTo>
                  <a:pt x="17131" y="8836"/>
                  <a:pt x="16691" y="9276"/>
                  <a:pt x="16691" y="9818"/>
                </a:cubicBezTo>
                <a:cubicBezTo>
                  <a:pt x="16691" y="10360"/>
                  <a:pt x="17131" y="10800"/>
                  <a:pt x="17673" y="10800"/>
                </a:cubicBezTo>
                <a:cubicBezTo>
                  <a:pt x="18214" y="10800"/>
                  <a:pt x="18655" y="10360"/>
                  <a:pt x="18655" y="9818"/>
                </a:cubicBezTo>
                <a:cubicBezTo>
                  <a:pt x="18655" y="9276"/>
                  <a:pt x="18214" y="8836"/>
                  <a:pt x="17673" y="8836"/>
                </a:cubicBezTo>
                <a:moveTo>
                  <a:pt x="14727" y="8836"/>
                </a:moveTo>
                <a:cubicBezTo>
                  <a:pt x="14186" y="8836"/>
                  <a:pt x="13745" y="9276"/>
                  <a:pt x="13745" y="9818"/>
                </a:cubicBezTo>
                <a:cubicBezTo>
                  <a:pt x="13745" y="10360"/>
                  <a:pt x="14186" y="10800"/>
                  <a:pt x="14727" y="10800"/>
                </a:cubicBezTo>
                <a:cubicBezTo>
                  <a:pt x="15269" y="10800"/>
                  <a:pt x="15709" y="10360"/>
                  <a:pt x="15709" y="9818"/>
                </a:cubicBezTo>
                <a:cubicBezTo>
                  <a:pt x="15709" y="9276"/>
                  <a:pt x="15269" y="8836"/>
                  <a:pt x="14727" y="8836"/>
                </a:cubicBezTo>
                <a:moveTo>
                  <a:pt x="7364" y="16691"/>
                </a:moveTo>
                <a:lnTo>
                  <a:pt x="12273" y="16691"/>
                </a:lnTo>
                <a:cubicBezTo>
                  <a:pt x="12544" y="16691"/>
                  <a:pt x="12764" y="16472"/>
                  <a:pt x="12764" y="16200"/>
                </a:cubicBezTo>
                <a:cubicBezTo>
                  <a:pt x="12764" y="15929"/>
                  <a:pt x="12544" y="15709"/>
                  <a:pt x="12273" y="15709"/>
                </a:cubicBezTo>
                <a:lnTo>
                  <a:pt x="7364" y="15709"/>
                </a:lnTo>
                <a:cubicBezTo>
                  <a:pt x="7092" y="15709"/>
                  <a:pt x="6873" y="15929"/>
                  <a:pt x="6873" y="16200"/>
                </a:cubicBezTo>
                <a:cubicBezTo>
                  <a:pt x="6873" y="16472"/>
                  <a:pt x="7092" y="16691"/>
                  <a:pt x="7364" y="16691"/>
                </a:cubicBezTo>
                <a:moveTo>
                  <a:pt x="7364" y="18655"/>
                </a:moveTo>
                <a:lnTo>
                  <a:pt x="14236" y="18655"/>
                </a:lnTo>
                <a:cubicBezTo>
                  <a:pt x="14508" y="18655"/>
                  <a:pt x="14727" y="18435"/>
                  <a:pt x="14727" y="18164"/>
                </a:cubicBezTo>
                <a:cubicBezTo>
                  <a:pt x="14727" y="17893"/>
                  <a:pt x="14508" y="17673"/>
                  <a:pt x="14236" y="17673"/>
                </a:cubicBezTo>
                <a:lnTo>
                  <a:pt x="7364" y="17673"/>
                </a:lnTo>
                <a:cubicBezTo>
                  <a:pt x="7092" y="17673"/>
                  <a:pt x="6873" y="17893"/>
                  <a:pt x="6873" y="18164"/>
                </a:cubicBezTo>
                <a:cubicBezTo>
                  <a:pt x="6873" y="18435"/>
                  <a:pt x="7092" y="18655"/>
                  <a:pt x="7364" y="186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9" name="Shape 2683"/>
          <p:cNvSpPr/>
          <p:nvPr/>
        </p:nvSpPr>
        <p:spPr>
          <a:xfrm>
            <a:off x="9492413" y="1149734"/>
            <a:ext cx="203145" cy="2792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5" h="21528" extrusionOk="0">
                <a:moveTo>
                  <a:pt x="13441" y="9294"/>
                </a:moveTo>
                <a:lnTo>
                  <a:pt x="13441" y="9784"/>
                </a:lnTo>
                <a:lnTo>
                  <a:pt x="1344" y="9784"/>
                </a:lnTo>
                <a:lnTo>
                  <a:pt x="1344" y="9294"/>
                </a:lnTo>
                <a:cubicBezTo>
                  <a:pt x="1344" y="7028"/>
                  <a:pt x="3696" y="5163"/>
                  <a:pt x="6720" y="4919"/>
                </a:cubicBezTo>
                <a:lnTo>
                  <a:pt x="6720" y="9784"/>
                </a:lnTo>
                <a:lnTo>
                  <a:pt x="8065" y="9784"/>
                </a:lnTo>
                <a:lnTo>
                  <a:pt x="8065" y="4919"/>
                </a:lnTo>
                <a:cubicBezTo>
                  <a:pt x="11089" y="5163"/>
                  <a:pt x="13441" y="7028"/>
                  <a:pt x="13441" y="9294"/>
                </a:cubicBezTo>
                <a:moveTo>
                  <a:pt x="13441" y="16145"/>
                </a:moveTo>
                <a:cubicBezTo>
                  <a:pt x="13441" y="18578"/>
                  <a:pt x="10733" y="20549"/>
                  <a:pt x="7393" y="20549"/>
                </a:cubicBezTo>
                <a:cubicBezTo>
                  <a:pt x="4052" y="20549"/>
                  <a:pt x="1344" y="18578"/>
                  <a:pt x="1344" y="16145"/>
                </a:cubicBezTo>
                <a:lnTo>
                  <a:pt x="1344" y="10762"/>
                </a:lnTo>
                <a:lnTo>
                  <a:pt x="13441" y="10762"/>
                </a:lnTo>
                <a:cubicBezTo>
                  <a:pt x="13441" y="10762"/>
                  <a:pt x="13441" y="16145"/>
                  <a:pt x="13441" y="16145"/>
                </a:cubicBezTo>
                <a:close/>
                <a:moveTo>
                  <a:pt x="21134" y="48"/>
                </a:moveTo>
                <a:cubicBezTo>
                  <a:pt x="20801" y="-72"/>
                  <a:pt x="20436" y="41"/>
                  <a:pt x="20232" y="268"/>
                </a:cubicBezTo>
                <a:cubicBezTo>
                  <a:pt x="18723" y="1944"/>
                  <a:pt x="16716" y="3504"/>
                  <a:pt x="13069" y="2006"/>
                </a:cubicBezTo>
                <a:cubicBezTo>
                  <a:pt x="10993" y="1153"/>
                  <a:pt x="9603" y="1431"/>
                  <a:pt x="8642" y="1862"/>
                </a:cubicBezTo>
                <a:cubicBezTo>
                  <a:pt x="7655" y="2307"/>
                  <a:pt x="6969" y="3089"/>
                  <a:pt x="6778" y="3935"/>
                </a:cubicBezTo>
                <a:cubicBezTo>
                  <a:pt x="2984" y="4162"/>
                  <a:pt x="0" y="6473"/>
                  <a:pt x="0" y="9294"/>
                </a:cubicBezTo>
                <a:lnTo>
                  <a:pt x="0" y="16145"/>
                </a:lnTo>
                <a:cubicBezTo>
                  <a:pt x="0" y="19118"/>
                  <a:pt x="3310" y="21528"/>
                  <a:pt x="7393" y="21528"/>
                </a:cubicBezTo>
                <a:cubicBezTo>
                  <a:pt x="11475" y="21528"/>
                  <a:pt x="14785" y="19118"/>
                  <a:pt x="14785" y="16145"/>
                </a:cubicBezTo>
                <a:lnTo>
                  <a:pt x="14785" y="9294"/>
                </a:lnTo>
                <a:cubicBezTo>
                  <a:pt x="14785" y="6507"/>
                  <a:pt x="11875" y="4215"/>
                  <a:pt x="8146" y="3940"/>
                </a:cubicBezTo>
                <a:cubicBezTo>
                  <a:pt x="8301" y="3479"/>
                  <a:pt x="8690" y="2991"/>
                  <a:pt x="9348" y="2695"/>
                </a:cubicBezTo>
                <a:cubicBezTo>
                  <a:pt x="10308" y="2263"/>
                  <a:pt x="10946" y="2328"/>
                  <a:pt x="12468" y="2882"/>
                </a:cubicBezTo>
                <a:cubicBezTo>
                  <a:pt x="15022" y="3811"/>
                  <a:pt x="16657" y="3572"/>
                  <a:pt x="17947" y="3206"/>
                </a:cubicBezTo>
                <a:cubicBezTo>
                  <a:pt x="19526" y="2759"/>
                  <a:pt x="20650" y="1847"/>
                  <a:pt x="21434" y="705"/>
                </a:cubicBezTo>
                <a:cubicBezTo>
                  <a:pt x="21600" y="463"/>
                  <a:pt x="21466" y="170"/>
                  <a:pt x="21134" y="48"/>
                </a:cubicBezTo>
                <a:moveTo>
                  <a:pt x="7393" y="18592"/>
                </a:moveTo>
                <a:cubicBezTo>
                  <a:pt x="8134" y="18592"/>
                  <a:pt x="8737" y="18153"/>
                  <a:pt x="8737" y="17613"/>
                </a:cubicBezTo>
                <a:cubicBezTo>
                  <a:pt x="8737" y="17073"/>
                  <a:pt x="8134" y="16635"/>
                  <a:pt x="7393" y="16635"/>
                </a:cubicBezTo>
                <a:cubicBezTo>
                  <a:pt x="6650" y="16635"/>
                  <a:pt x="6048" y="17073"/>
                  <a:pt x="6048" y="17613"/>
                </a:cubicBezTo>
                <a:cubicBezTo>
                  <a:pt x="6048" y="18153"/>
                  <a:pt x="6650" y="18592"/>
                  <a:pt x="7393" y="1859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0" name="Shape 2684"/>
          <p:cNvSpPr/>
          <p:nvPr/>
        </p:nvSpPr>
        <p:spPr>
          <a:xfrm>
            <a:off x="9987585" y="1149734"/>
            <a:ext cx="279328" cy="279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0" extrusionOk="0">
                <a:moveTo>
                  <a:pt x="4418" y="19095"/>
                </a:moveTo>
                <a:lnTo>
                  <a:pt x="5400" y="19095"/>
                </a:lnTo>
                <a:lnTo>
                  <a:pt x="5400" y="18117"/>
                </a:lnTo>
                <a:lnTo>
                  <a:pt x="4418" y="18117"/>
                </a:lnTo>
                <a:cubicBezTo>
                  <a:pt x="4418" y="18117"/>
                  <a:pt x="4418" y="19095"/>
                  <a:pt x="4418" y="19095"/>
                </a:cubicBezTo>
                <a:close/>
                <a:moveTo>
                  <a:pt x="6382" y="16160"/>
                </a:moveTo>
                <a:lnTo>
                  <a:pt x="5400" y="16160"/>
                </a:lnTo>
                <a:lnTo>
                  <a:pt x="5400" y="17139"/>
                </a:lnTo>
                <a:lnTo>
                  <a:pt x="6382" y="17139"/>
                </a:lnTo>
                <a:cubicBezTo>
                  <a:pt x="6382" y="17139"/>
                  <a:pt x="6382" y="16160"/>
                  <a:pt x="6382" y="16160"/>
                </a:cubicBezTo>
                <a:close/>
                <a:moveTo>
                  <a:pt x="2455" y="19095"/>
                </a:moveTo>
                <a:lnTo>
                  <a:pt x="3436" y="19095"/>
                </a:lnTo>
                <a:lnTo>
                  <a:pt x="3436" y="18117"/>
                </a:lnTo>
                <a:lnTo>
                  <a:pt x="2455" y="18117"/>
                </a:lnTo>
                <a:cubicBezTo>
                  <a:pt x="2455" y="18117"/>
                  <a:pt x="2455" y="19095"/>
                  <a:pt x="2455" y="19095"/>
                </a:cubicBezTo>
                <a:close/>
                <a:moveTo>
                  <a:pt x="4418" y="16160"/>
                </a:moveTo>
                <a:lnTo>
                  <a:pt x="2455" y="16160"/>
                </a:lnTo>
                <a:lnTo>
                  <a:pt x="2455" y="17139"/>
                </a:lnTo>
                <a:lnTo>
                  <a:pt x="4418" y="17139"/>
                </a:lnTo>
                <a:cubicBezTo>
                  <a:pt x="4418" y="17139"/>
                  <a:pt x="4418" y="16160"/>
                  <a:pt x="4418" y="16160"/>
                </a:cubicBezTo>
                <a:close/>
                <a:moveTo>
                  <a:pt x="3436" y="12248"/>
                </a:moveTo>
                <a:lnTo>
                  <a:pt x="2455" y="12248"/>
                </a:lnTo>
                <a:lnTo>
                  <a:pt x="2455" y="13226"/>
                </a:lnTo>
                <a:lnTo>
                  <a:pt x="3436" y="13226"/>
                </a:lnTo>
                <a:cubicBezTo>
                  <a:pt x="3436" y="13226"/>
                  <a:pt x="3436" y="12248"/>
                  <a:pt x="3436" y="12248"/>
                </a:cubicBezTo>
                <a:close/>
                <a:moveTo>
                  <a:pt x="3436" y="14204"/>
                </a:moveTo>
                <a:lnTo>
                  <a:pt x="2455" y="14204"/>
                </a:lnTo>
                <a:lnTo>
                  <a:pt x="2455" y="15182"/>
                </a:lnTo>
                <a:lnTo>
                  <a:pt x="3436" y="15182"/>
                </a:lnTo>
                <a:cubicBezTo>
                  <a:pt x="3436" y="15182"/>
                  <a:pt x="3436" y="14204"/>
                  <a:pt x="3436" y="14204"/>
                </a:cubicBezTo>
                <a:close/>
                <a:moveTo>
                  <a:pt x="6382" y="19095"/>
                </a:moveTo>
                <a:lnTo>
                  <a:pt x="13255" y="19095"/>
                </a:lnTo>
                <a:lnTo>
                  <a:pt x="13255" y="18117"/>
                </a:lnTo>
                <a:lnTo>
                  <a:pt x="6382" y="18117"/>
                </a:lnTo>
                <a:cubicBezTo>
                  <a:pt x="6382" y="18117"/>
                  <a:pt x="6382" y="19095"/>
                  <a:pt x="6382" y="19095"/>
                </a:cubicBezTo>
                <a:close/>
                <a:moveTo>
                  <a:pt x="18164" y="15182"/>
                </a:moveTo>
                <a:lnTo>
                  <a:pt x="19145" y="15182"/>
                </a:lnTo>
                <a:lnTo>
                  <a:pt x="19145" y="14204"/>
                </a:lnTo>
                <a:lnTo>
                  <a:pt x="18164" y="14204"/>
                </a:lnTo>
                <a:cubicBezTo>
                  <a:pt x="18164" y="14204"/>
                  <a:pt x="18164" y="15182"/>
                  <a:pt x="18164" y="15182"/>
                </a:cubicBezTo>
                <a:close/>
                <a:moveTo>
                  <a:pt x="5400" y="14204"/>
                </a:moveTo>
                <a:lnTo>
                  <a:pt x="4418" y="14204"/>
                </a:lnTo>
                <a:lnTo>
                  <a:pt x="4418" y="15182"/>
                </a:lnTo>
                <a:lnTo>
                  <a:pt x="5400" y="15182"/>
                </a:lnTo>
                <a:cubicBezTo>
                  <a:pt x="5400" y="15182"/>
                  <a:pt x="5400" y="14204"/>
                  <a:pt x="5400" y="14204"/>
                </a:cubicBezTo>
                <a:close/>
                <a:moveTo>
                  <a:pt x="14236" y="16160"/>
                </a:moveTo>
                <a:lnTo>
                  <a:pt x="13255" y="16160"/>
                </a:lnTo>
                <a:lnTo>
                  <a:pt x="13255" y="17139"/>
                </a:lnTo>
                <a:lnTo>
                  <a:pt x="14236" y="17139"/>
                </a:lnTo>
                <a:cubicBezTo>
                  <a:pt x="14236" y="17139"/>
                  <a:pt x="14236" y="16160"/>
                  <a:pt x="14236" y="16160"/>
                </a:cubicBezTo>
                <a:close/>
                <a:moveTo>
                  <a:pt x="20618" y="19584"/>
                </a:moveTo>
                <a:cubicBezTo>
                  <a:pt x="20618" y="20124"/>
                  <a:pt x="20178" y="20562"/>
                  <a:pt x="19636" y="20562"/>
                </a:cubicBezTo>
                <a:lnTo>
                  <a:pt x="1964" y="20562"/>
                </a:lnTo>
                <a:cubicBezTo>
                  <a:pt x="1421" y="20562"/>
                  <a:pt x="982" y="20124"/>
                  <a:pt x="982" y="19584"/>
                </a:cubicBezTo>
                <a:lnTo>
                  <a:pt x="982" y="11759"/>
                </a:lnTo>
                <a:cubicBezTo>
                  <a:pt x="982" y="11219"/>
                  <a:pt x="1421" y="10781"/>
                  <a:pt x="1964" y="10781"/>
                </a:cubicBezTo>
                <a:lnTo>
                  <a:pt x="19636" y="10781"/>
                </a:lnTo>
                <a:cubicBezTo>
                  <a:pt x="20178" y="10781"/>
                  <a:pt x="20618" y="11219"/>
                  <a:pt x="20618" y="11759"/>
                </a:cubicBezTo>
                <a:cubicBezTo>
                  <a:pt x="20618" y="11759"/>
                  <a:pt x="20618" y="19584"/>
                  <a:pt x="20618" y="19584"/>
                </a:cubicBezTo>
                <a:close/>
                <a:moveTo>
                  <a:pt x="19636" y="9803"/>
                </a:moveTo>
                <a:lnTo>
                  <a:pt x="10965" y="9803"/>
                </a:lnTo>
                <a:cubicBezTo>
                  <a:pt x="10831" y="9456"/>
                  <a:pt x="10774" y="9056"/>
                  <a:pt x="10870" y="8651"/>
                </a:cubicBezTo>
                <a:cubicBezTo>
                  <a:pt x="11059" y="7853"/>
                  <a:pt x="11782" y="7224"/>
                  <a:pt x="12961" y="6833"/>
                </a:cubicBezTo>
                <a:cubicBezTo>
                  <a:pt x="14940" y="6175"/>
                  <a:pt x="15841" y="4938"/>
                  <a:pt x="16249" y="4015"/>
                </a:cubicBezTo>
                <a:cubicBezTo>
                  <a:pt x="16747" y="2886"/>
                  <a:pt x="16801" y="1546"/>
                  <a:pt x="16396" y="335"/>
                </a:cubicBezTo>
                <a:cubicBezTo>
                  <a:pt x="16310" y="79"/>
                  <a:pt x="16032" y="-60"/>
                  <a:pt x="15774" y="25"/>
                </a:cubicBezTo>
                <a:cubicBezTo>
                  <a:pt x="15517" y="112"/>
                  <a:pt x="15378" y="388"/>
                  <a:pt x="15464" y="644"/>
                </a:cubicBezTo>
                <a:cubicBezTo>
                  <a:pt x="16091" y="2519"/>
                  <a:pt x="15480" y="4964"/>
                  <a:pt x="12650" y="5904"/>
                </a:cubicBezTo>
                <a:cubicBezTo>
                  <a:pt x="10733" y="6542"/>
                  <a:pt x="10105" y="7627"/>
                  <a:pt x="9915" y="8427"/>
                </a:cubicBezTo>
                <a:cubicBezTo>
                  <a:pt x="9809" y="8876"/>
                  <a:pt x="9824" y="9351"/>
                  <a:pt x="9937" y="9803"/>
                </a:cubicBezTo>
                <a:lnTo>
                  <a:pt x="1964" y="9803"/>
                </a:lnTo>
                <a:cubicBezTo>
                  <a:pt x="879" y="9803"/>
                  <a:pt x="0" y="10679"/>
                  <a:pt x="0" y="11759"/>
                </a:cubicBezTo>
                <a:lnTo>
                  <a:pt x="0" y="19584"/>
                </a:lnTo>
                <a:cubicBezTo>
                  <a:pt x="0" y="20664"/>
                  <a:pt x="879" y="21540"/>
                  <a:pt x="1964" y="21540"/>
                </a:cubicBezTo>
                <a:lnTo>
                  <a:pt x="19636" y="21540"/>
                </a:lnTo>
                <a:cubicBezTo>
                  <a:pt x="20721" y="21540"/>
                  <a:pt x="21600" y="20664"/>
                  <a:pt x="21600" y="19584"/>
                </a:cubicBezTo>
                <a:lnTo>
                  <a:pt x="21600" y="11759"/>
                </a:lnTo>
                <a:cubicBezTo>
                  <a:pt x="21600" y="10679"/>
                  <a:pt x="20721" y="9803"/>
                  <a:pt x="19636" y="9803"/>
                </a:cubicBezTo>
                <a:moveTo>
                  <a:pt x="17182" y="17139"/>
                </a:moveTo>
                <a:lnTo>
                  <a:pt x="19145" y="17139"/>
                </a:lnTo>
                <a:lnTo>
                  <a:pt x="19145" y="16160"/>
                </a:lnTo>
                <a:lnTo>
                  <a:pt x="17182" y="16160"/>
                </a:lnTo>
                <a:cubicBezTo>
                  <a:pt x="17182" y="16160"/>
                  <a:pt x="17182" y="17139"/>
                  <a:pt x="17182" y="17139"/>
                </a:cubicBezTo>
                <a:close/>
                <a:moveTo>
                  <a:pt x="14236" y="19095"/>
                </a:moveTo>
                <a:lnTo>
                  <a:pt x="15218" y="19095"/>
                </a:lnTo>
                <a:lnTo>
                  <a:pt x="15218" y="18117"/>
                </a:lnTo>
                <a:lnTo>
                  <a:pt x="14236" y="18117"/>
                </a:lnTo>
                <a:cubicBezTo>
                  <a:pt x="14236" y="18117"/>
                  <a:pt x="14236" y="19095"/>
                  <a:pt x="14236" y="19095"/>
                </a:cubicBezTo>
                <a:close/>
                <a:moveTo>
                  <a:pt x="16200" y="19095"/>
                </a:moveTo>
                <a:lnTo>
                  <a:pt x="17182" y="19095"/>
                </a:lnTo>
                <a:lnTo>
                  <a:pt x="17182" y="18117"/>
                </a:lnTo>
                <a:lnTo>
                  <a:pt x="16200" y="18117"/>
                </a:lnTo>
                <a:cubicBezTo>
                  <a:pt x="16200" y="18117"/>
                  <a:pt x="16200" y="19095"/>
                  <a:pt x="16200" y="19095"/>
                </a:cubicBezTo>
                <a:close/>
                <a:moveTo>
                  <a:pt x="18164" y="19095"/>
                </a:moveTo>
                <a:lnTo>
                  <a:pt x="19145" y="19095"/>
                </a:lnTo>
                <a:lnTo>
                  <a:pt x="19145" y="18117"/>
                </a:lnTo>
                <a:lnTo>
                  <a:pt x="18164" y="18117"/>
                </a:lnTo>
                <a:cubicBezTo>
                  <a:pt x="18164" y="18117"/>
                  <a:pt x="18164" y="19095"/>
                  <a:pt x="18164" y="19095"/>
                </a:cubicBezTo>
                <a:close/>
                <a:moveTo>
                  <a:pt x="16200" y="16160"/>
                </a:moveTo>
                <a:lnTo>
                  <a:pt x="15218" y="16160"/>
                </a:lnTo>
                <a:lnTo>
                  <a:pt x="15218" y="17139"/>
                </a:lnTo>
                <a:lnTo>
                  <a:pt x="16200" y="17139"/>
                </a:lnTo>
                <a:cubicBezTo>
                  <a:pt x="16200" y="17139"/>
                  <a:pt x="16200" y="16160"/>
                  <a:pt x="16200" y="16160"/>
                </a:cubicBezTo>
                <a:close/>
                <a:moveTo>
                  <a:pt x="18164" y="13226"/>
                </a:moveTo>
                <a:lnTo>
                  <a:pt x="19145" y="13226"/>
                </a:lnTo>
                <a:lnTo>
                  <a:pt x="19145" y="12248"/>
                </a:lnTo>
                <a:lnTo>
                  <a:pt x="18164" y="12248"/>
                </a:lnTo>
                <a:cubicBezTo>
                  <a:pt x="18164" y="12248"/>
                  <a:pt x="18164" y="13226"/>
                  <a:pt x="18164" y="13226"/>
                </a:cubicBezTo>
                <a:close/>
                <a:moveTo>
                  <a:pt x="13255" y="12248"/>
                </a:moveTo>
                <a:lnTo>
                  <a:pt x="12273" y="12248"/>
                </a:lnTo>
                <a:lnTo>
                  <a:pt x="12273" y="13226"/>
                </a:lnTo>
                <a:lnTo>
                  <a:pt x="13255" y="13226"/>
                </a:lnTo>
                <a:cubicBezTo>
                  <a:pt x="13255" y="13226"/>
                  <a:pt x="13255" y="12248"/>
                  <a:pt x="13255" y="12248"/>
                </a:cubicBezTo>
                <a:close/>
                <a:moveTo>
                  <a:pt x="13255" y="14204"/>
                </a:moveTo>
                <a:lnTo>
                  <a:pt x="12273" y="14204"/>
                </a:lnTo>
                <a:lnTo>
                  <a:pt x="12273" y="15182"/>
                </a:lnTo>
                <a:lnTo>
                  <a:pt x="13255" y="15182"/>
                </a:lnTo>
                <a:cubicBezTo>
                  <a:pt x="13255" y="15182"/>
                  <a:pt x="13255" y="14204"/>
                  <a:pt x="13255" y="14204"/>
                </a:cubicBezTo>
                <a:close/>
                <a:moveTo>
                  <a:pt x="15218" y="14204"/>
                </a:moveTo>
                <a:lnTo>
                  <a:pt x="14236" y="14204"/>
                </a:lnTo>
                <a:lnTo>
                  <a:pt x="14236" y="15182"/>
                </a:lnTo>
                <a:lnTo>
                  <a:pt x="15218" y="15182"/>
                </a:lnTo>
                <a:cubicBezTo>
                  <a:pt x="15218" y="15182"/>
                  <a:pt x="15218" y="14204"/>
                  <a:pt x="15218" y="14204"/>
                </a:cubicBezTo>
                <a:close/>
                <a:moveTo>
                  <a:pt x="17182" y="14204"/>
                </a:moveTo>
                <a:lnTo>
                  <a:pt x="16200" y="14204"/>
                </a:lnTo>
                <a:lnTo>
                  <a:pt x="16200" y="15182"/>
                </a:lnTo>
                <a:lnTo>
                  <a:pt x="17182" y="15182"/>
                </a:lnTo>
                <a:cubicBezTo>
                  <a:pt x="17182" y="15182"/>
                  <a:pt x="17182" y="14204"/>
                  <a:pt x="17182" y="14204"/>
                </a:cubicBezTo>
                <a:close/>
                <a:moveTo>
                  <a:pt x="15218" y="12248"/>
                </a:moveTo>
                <a:lnTo>
                  <a:pt x="14236" y="12248"/>
                </a:lnTo>
                <a:lnTo>
                  <a:pt x="14236" y="13226"/>
                </a:lnTo>
                <a:lnTo>
                  <a:pt x="15218" y="13226"/>
                </a:lnTo>
                <a:cubicBezTo>
                  <a:pt x="15218" y="13226"/>
                  <a:pt x="15218" y="12248"/>
                  <a:pt x="15218" y="12248"/>
                </a:cubicBezTo>
                <a:close/>
                <a:moveTo>
                  <a:pt x="17182" y="12248"/>
                </a:moveTo>
                <a:lnTo>
                  <a:pt x="16200" y="12248"/>
                </a:lnTo>
                <a:lnTo>
                  <a:pt x="16200" y="13226"/>
                </a:lnTo>
                <a:lnTo>
                  <a:pt x="17182" y="13226"/>
                </a:lnTo>
                <a:cubicBezTo>
                  <a:pt x="17182" y="13226"/>
                  <a:pt x="17182" y="12248"/>
                  <a:pt x="17182" y="12248"/>
                </a:cubicBezTo>
                <a:close/>
                <a:moveTo>
                  <a:pt x="11291" y="12248"/>
                </a:moveTo>
                <a:lnTo>
                  <a:pt x="10309" y="12248"/>
                </a:lnTo>
                <a:lnTo>
                  <a:pt x="10309" y="13226"/>
                </a:lnTo>
                <a:lnTo>
                  <a:pt x="11291" y="13226"/>
                </a:lnTo>
                <a:cubicBezTo>
                  <a:pt x="11291" y="13226"/>
                  <a:pt x="11291" y="12248"/>
                  <a:pt x="11291" y="12248"/>
                </a:cubicBezTo>
                <a:close/>
                <a:moveTo>
                  <a:pt x="5400" y="12248"/>
                </a:moveTo>
                <a:lnTo>
                  <a:pt x="4418" y="12248"/>
                </a:lnTo>
                <a:lnTo>
                  <a:pt x="4418" y="13226"/>
                </a:lnTo>
                <a:lnTo>
                  <a:pt x="5400" y="13226"/>
                </a:lnTo>
                <a:cubicBezTo>
                  <a:pt x="5400" y="13226"/>
                  <a:pt x="5400" y="12248"/>
                  <a:pt x="5400" y="12248"/>
                </a:cubicBezTo>
                <a:close/>
                <a:moveTo>
                  <a:pt x="7364" y="17139"/>
                </a:moveTo>
                <a:lnTo>
                  <a:pt x="8345" y="17139"/>
                </a:lnTo>
                <a:lnTo>
                  <a:pt x="8345" y="16160"/>
                </a:lnTo>
                <a:lnTo>
                  <a:pt x="7364" y="16160"/>
                </a:lnTo>
                <a:cubicBezTo>
                  <a:pt x="7364" y="16160"/>
                  <a:pt x="7364" y="17139"/>
                  <a:pt x="7364" y="17139"/>
                </a:cubicBezTo>
                <a:close/>
                <a:moveTo>
                  <a:pt x="7364" y="14204"/>
                </a:moveTo>
                <a:lnTo>
                  <a:pt x="6382" y="14204"/>
                </a:lnTo>
                <a:lnTo>
                  <a:pt x="6382" y="15182"/>
                </a:lnTo>
                <a:lnTo>
                  <a:pt x="7364" y="15182"/>
                </a:lnTo>
                <a:cubicBezTo>
                  <a:pt x="7364" y="15182"/>
                  <a:pt x="7364" y="14204"/>
                  <a:pt x="7364" y="14204"/>
                </a:cubicBezTo>
                <a:close/>
                <a:moveTo>
                  <a:pt x="7364" y="12248"/>
                </a:moveTo>
                <a:lnTo>
                  <a:pt x="6382" y="12248"/>
                </a:lnTo>
                <a:lnTo>
                  <a:pt x="6382" y="13226"/>
                </a:lnTo>
                <a:lnTo>
                  <a:pt x="7364" y="13226"/>
                </a:lnTo>
                <a:cubicBezTo>
                  <a:pt x="7364" y="13226"/>
                  <a:pt x="7364" y="12248"/>
                  <a:pt x="7364" y="12248"/>
                </a:cubicBezTo>
                <a:close/>
                <a:moveTo>
                  <a:pt x="9327" y="14204"/>
                </a:moveTo>
                <a:lnTo>
                  <a:pt x="8345" y="14204"/>
                </a:lnTo>
                <a:lnTo>
                  <a:pt x="8345" y="15182"/>
                </a:lnTo>
                <a:lnTo>
                  <a:pt x="9327" y="15182"/>
                </a:lnTo>
                <a:cubicBezTo>
                  <a:pt x="9327" y="15182"/>
                  <a:pt x="9327" y="14204"/>
                  <a:pt x="9327" y="14204"/>
                </a:cubicBezTo>
                <a:close/>
                <a:moveTo>
                  <a:pt x="11291" y="14204"/>
                </a:moveTo>
                <a:lnTo>
                  <a:pt x="10309" y="14204"/>
                </a:lnTo>
                <a:lnTo>
                  <a:pt x="10309" y="15182"/>
                </a:lnTo>
                <a:lnTo>
                  <a:pt x="11291" y="15182"/>
                </a:lnTo>
                <a:cubicBezTo>
                  <a:pt x="11291" y="15182"/>
                  <a:pt x="11291" y="14204"/>
                  <a:pt x="11291" y="14204"/>
                </a:cubicBezTo>
                <a:close/>
                <a:moveTo>
                  <a:pt x="9327" y="12248"/>
                </a:moveTo>
                <a:lnTo>
                  <a:pt x="8345" y="12248"/>
                </a:lnTo>
                <a:lnTo>
                  <a:pt x="8345" y="13226"/>
                </a:lnTo>
                <a:lnTo>
                  <a:pt x="9327" y="13226"/>
                </a:lnTo>
                <a:cubicBezTo>
                  <a:pt x="9327" y="13226"/>
                  <a:pt x="9327" y="12248"/>
                  <a:pt x="9327" y="12248"/>
                </a:cubicBezTo>
                <a:close/>
                <a:moveTo>
                  <a:pt x="11291" y="17139"/>
                </a:moveTo>
                <a:lnTo>
                  <a:pt x="12273" y="17139"/>
                </a:lnTo>
                <a:lnTo>
                  <a:pt x="12273" y="16160"/>
                </a:lnTo>
                <a:lnTo>
                  <a:pt x="11291" y="16160"/>
                </a:lnTo>
                <a:cubicBezTo>
                  <a:pt x="11291" y="16160"/>
                  <a:pt x="11291" y="17139"/>
                  <a:pt x="11291" y="17139"/>
                </a:cubicBezTo>
                <a:close/>
                <a:moveTo>
                  <a:pt x="9327" y="17139"/>
                </a:moveTo>
                <a:lnTo>
                  <a:pt x="10309" y="17139"/>
                </a:lnTo>
                <a:lnTo>
                  <a:pt x="10309" y="16160"/>
                </a:lnTo>
                <a:lnTo>
                  <a:pt x="9327" y="16160"/>
                </a:lnTo>
                <a:cubicBezTo>
                  <a:pt x="9327" y="16160"/>
                  <a:pt x="9327" y="17139"/>
                  <a:pt x="9327" y="1713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1" name="Shape 2685"/>
          <p:cNvSpPr/>
          <p:nvPr/>
        </p:nvSpPr>
        <p:spPr>
          <a:xfrm>
            <a:off x="10520846" y="114973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145"/>
                </a:moveTo>
                <a:cubicBezTo>
                  <a:pt x="20618" y="19959"/>
                  <a:pt x="19959" y="20618"/>
                  <a:pt x="19145" y="20618"/>
                </a:cubicBezTo>
                <a:cubicBezTo>
                  <a:pt x="18332" y="20618"/>
                  <a:pt x="17673" y="19959"/>
                  <a:pt x="17673" y="19145"/>
                </a:cubicBezTo>
                <a:lnTo>
                  <a:pt x="17673" y="14236"/>
                </a:lnTo>
                <a:cubicBezTo>
                  <a:pt x="17673" y="13424"/>
                  <a:pt x="18332" y="12764"/>
                  <a:pt x="19145" y="12764"/>
                </a:cubicBezTo>
                <a:cubicBezTo>
                  <a:pt x="19959" y="12764"/>
                  <a:pt x="20618" y="13424"/>
                  <a:pt x="20618" y="14236"/>
                </a:cubicBezTo>
                <a:cubicBezTo>
                  <a:pt x="20618" y="14236"/>
                  <a:pt x="20618" y="19145"/>
                  <a:pt x="20618" y="19145"/>
                </a:cubicBezTo>
                <a:close/>
                <a:moveTo>
                  <a:pt x="3927" y="14236"/>
                </a:moveTo>
                <a:lnTo>
                  <a:pt x="3927" y="19145"/>
                </a:lnTo>
                <a:cubicBezTo>
                  <a:pt x="3927" y="19959"/>
                  <a:pt x="3268" y="20618"/>
                  <a:pt x="2455" y="20618"/>
                </a:cubicBezTo>
                <a:cubicBezTo>
                  <a:pt x="1641" y="20618"/>
                  <a:pt x="982" y="19959"/>
                  <a:pt x="982" y="19145"/>
                </a:cubicBezTo>
                <a:lnTo>
                  <a:pt x="982" y="14236"/>
                </a:lnTo>
                <a:cubicBezTo>
                  <a:pt x="982" y="13424"/>
                  <a:pt x="1641" y="12764"/>
                  <a:pt x="2455" y="12764"/>
                </a:cubicBezTo>
                <a:cubicBezTo>
                  <a:pt x="3268" y="12764"/>
                  <a:pt x="3927" y="13424"/>
                  <a:pt x="3927" y="14236"/>
                </a:cubicBezTo>
                <a:moveTo>
                  <a:pt x="19636" y="11831"/>
                </a:moveTo>
                <a:lnTo>
                  <a:pt x="19636" y="5891"/>
                </a:lnTo>
                <a:cubicBezTo>
                  <a:pt x="19636" y="2638"/>
                  <a:pt x="16999" y="0"/>
                  <a:pt x="13745" y="0"/>
                </a:cubicBezTo>
                <a:lnTo>
                  <a:pt x="7855" y="0"/>
                </a:lnTo>
                <a:cubicBezTo>
                  <a:pt x="4601" y="0"/>
                  <a:pt x="1964" y="2638"/>
                  <a:pt x="1964" y="5891"/>
                </a:cubicBezTo>
                <a:lnTo>
                  <a:pt x="1964" y="11831"/>
                </a:lnTo>
                <a:cubicBezTo>
                  <a:pt x="843" y="12059"/>
                  <a:pt x="0" y="13049"/>
                  <a:pt x="0" y="14236"/>
                </a:cubicBezTo>
                <a:lnTo>
                  <a:pt x="0" y="19145"/>
                </a:lnTo>
                <a:cubicBezTo>
                  <a:pt x="0" y="20501"/>
                  <a:pt x="1099" y="21600"/>
                  <a:pt x="2455" y="21600"/>
                </a:cubicBezTo>
                <a:cubicBezTo>
                  <a:pt x="3810" y="21600"/>
                  <a:pt x="4909" y="20501"/>
                  <a:pt x="4909" y="19145"/>
                </a:cubicBezTo>
                <a:lnTo>
                  <a:pt x="4909" y="14236"/>
                </a:lnTo>
                <a:cubicBezTo>
                  <a:pt x="4909" y="13049"/>
                  <a:pt x="4066" y="12059"/>
                  <a:pt x="2945" y="11831"/>
                </a:cubicBezTo>
                <a:lnTo>
                  <a:pt x="2945" y="5891"/>
                </a:lnTo>
                <a:cubicBezTo>
                  <a:pt x="2945" y="3180"/>
                  <a:pt x="5144" y="982"/>
                  <a:pt x="7855" y="982"/>
                </a:cubicBezTo>
                <a:lnTo>
                  <a:pt x="13745" y="982"/>
                </a:lnTo>
                <a:cubicBezTo>
                  <a:pt x="16457" y="982"/>
                  <a:pt x="18655" y="3180"/>
                  <a:pt x="18655" y="5891"/>
                </a:cubicBezTo>
                <a:lnTo>
                  <a:pt x="18655" y="11831"/>
                </a:lnTo>
                <a:cubicBezTo>
                  <a:pt x="17534" y="12059"/>
                  <a:pt x="16691" y="13049"/>
                  <a:pt x="16691" y="14236"/>
                </a:cubicBezTo>
                <a:lnTo>
                  <a:pt x="16691" y="19145"/>
                </a:lnTo>
                <a:cubicBezTo>
                  <a:pt x="16691" y="20501"/>
                  <a:pt x="17790" y="21600"/>
                  <a:pt x="19145" y="21600"/>
                </a:cubicBezTo>
                <a:cubicBezTo>
                  <a:pt x="20501" y="21600"/>
                  <a:pt x="21600" y="20501"/>
                  <a:pt x="21600" y="19145"/>
                </a:cubicBezTo>
                <a:lnTo>
                  <a:pt x="21600" y="14236"/>
                </a:lnTo>
                <a:cubicBezTo>
                  <a:pt x="21600" y="13049"/>
                  <a:pt x="20757" y="12059"/>
                  <a:pt x="19636" y="1183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2" name="Shape 2686"/>
          <p:cNvSpPr/>
          <p:nvPr/>
        </p:nvSpPr>
        <p:spPr>
          <a:xfrm>
            <a:off x="11054107" y="114973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7673"/>
                </a:moveTo>
                <a:cubicBezTo>
                  <a:pt x="20618" y="18215"/>
                  <a:pt x="20178" y="18655"/>
                  <a:pt x="19636" y="18655"/>
                </a:cubicBezTo>
                <a:lnTo>
                  <a:pt x="19636" y="14727"/>
                </a:lnTo>
                <a:cubicBezTo>
                  <a:pt x="20178" y="14727"/>
                  <a:pt x="20618" y="15167"/>
                  <a:pt x="20618" y="15709"/>
                </a:cubicBez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8655" y="19145"/>
                </a:moveTo>
                <a:cubicBezTo>
                  <a:pt x="18655" y="19959"/>
                  <a:pt x="17995" y="20618"/>
                  <a:pt x="17182" y="20618"/>
                </a:cubicBezTo>
                <a:cubicBezTo>
                  <a:pt x="16368" y="20618"/>
                  <a:pt x="15709" y="19959"/>
                  <a:pt x="15709" y="19145"/>
                </a:cubicBezTo>
                <a:lnTo>
                  <a:pt x="15709" y="14236"/>
                </a:lnTo>
                <a:cubicBezTo>
                  <a:pt x="15709" y="13424"/>
                  <a:pt x="16368" y="12764"/>
                  <a:pt x="17182" y="12764"/>
                </a:cubicBezTo>
                <a:cubicBezTo>
                  <a:pt x="17995" y="12764"/>
                  <a:pt x="18655" y="13424"/>
                  <a:pt x="18655" y="14236"/>
                </a:cubicBezTo>
                <a:cubicBezTo>
                  <a:pt x="18655" y="14236"/>
                  <a:pt x="18655" y="19145"/>
                  <a:pt x="18655" y="19145"/>
                </a:cubicBezTo>
                <a:close/>
                <a:moveTo>
                  <a:pt x="4418" y="12764"/>
                </a:moveTo>
                <a:cubicBezTo>
                  <a:pt x="5231" y="12764"/>
                  <a:pt x="5891" y="13424"/>
                  <a:pt x="5891" y="14236"/>
                </a:cubicBezTo>
                <a:lnTo>
                  <a:pt x="5891" y="19145"/>
                </a:lnTo>
                <a:cubicBezTo>
                  <a:pt x="5891" y="19959"/>
                  <a:pt x="5231" y="20618"/>
                  <a:pt x="4418" y="20618"/>
                </a:cubicBezTo>
                <a:cubicBezTo>
                  <a:pt x="3605" y="20618"/>
                  <a:pt x="2945" y="19959"/>
                  <a:pt x="2945" y="19145"/>
                </a:cubicBezTo>
                <a:lnTo>
                  <a:pt x="2945" y="14236"/>
                </a:lnTo>
                <a:cubicBezTo>
                  <a:pt x="2945" y="13424"/>
                  <a:pt x="3605" y="12764"/>
                  <a:pt x="4418" y="12764"/>
                </a:cubicBezTo>
                <a:moveTo>
                  <a:pt x="1964" y="18655"/>
                </a:moveTo>
                <a:cubicBezTo>
                  <a:pt x="1422" y="18655"/>
                  <a:pt x="982" y="18215"/>
                  <a:pt x="982" y="17673"/>
                </a:cubicBezTo>
                <a:lnTo>
                  <a:pt x="982" y="15709"/>
                </a:lnTo>
                <a:cubicBezTo>
                  <a:pt x="982" y="15167"/>
                  <a:pt x="1422" y="14727"/>
                  <a:pt x="1964" y="14727"/>
                </a:cubicBezTo>
                <a:cubicBezTo>
                  <a:pt x="1964" y="14727"/>
                  <a:pt x="1964" y="18655"/>
                  <a:pt x="1964" y="18655"/>
                </a:cubicBezTo>
                <a:close/>
                <a:moveTo>
                  <a:pt x="19636" y="13745"/>
                </a:moveTo>
                <a:lnTo>
                  <a:pt x="19636" y="5891"/>
                </a:lnTo>
                <a:cubicBezTo>
                  <a:pt x="19636" y="2638"/>
                  <a:pt x="16999" y="0"/>
                  <a:pt x="13745" y="0"/>
                </a:cubicBezTo>
                <a:lnTo>
                  <a:pt x="7855" y="0"/>
                </a:lnTo>
                <a:cubicBezTo>
                  <a:pt x="4601" y="0"/>
                  <a:pt x="1964" y="2638"/>
                  <a:pt x="1964" y="5891"/>
                </a:cubicBezTo>
                <a:lnTo>
                  <a:pt x="1964" y="13745"/>
                </a:lnTo>
                <a:cubicBezTo>
                  <a:pt x="879" y="13745"/>
                  <a:pt x="0" y="14625"/>
                  <a:pt x="0" y="15709"/>
                </a:cubicBezTo>
                <a:lnTo>
                  <a:pt x="0" y="17673"/>
                </a:lnTo>
                <a:cubicBezTo>
                  <a:pt x="0" y="18757"/>
                  <a:pt x="879" y="19636"/>
                  <a:pt x="1964" y="19636"/>
                </a:cubicBezTo>
                <a:lnTo>
                  <a:pt x="2013" y="19636"/>
                </a:lnTo>
                <a:cubicBezTo>
                  <a:pt x="2241" y="20757"/>
                  <a:pt x="3231" y="21600"/>
                  <a:pt x="4418" y="21600"/>
                </a:cubicBezTo>
                <a:cubicBezTo>
                  <a:pt x="5774" y="21600"/>
                  <a:pt x="6873" y="20501"/>
                  <a:pt x="6873" y="19145"/>
                </a:cubicBezTo>
                <a:lnTo>
                  <a:pt x="6873" y="14236"/>
                </a:lnTo>
                <a:cubicBezTo>
                  <a:pt x="6873" y="12881"/>
                  <a:pt x="5774" y="11782"/>
                  <a:pt x="4418" y="11782"/>
                </a:cubicBezTo>
                <a:cubicBezTo>
                  <a:pt x="3863" y="11782"/>
                  <a:pt x="3357" y="11973"/>
                  <a:pt x="2945" y="12284"/>
                </a:cubicBezTo>
                <a:lnTo>
                  <a:pt x="2945" y="5891"/>
                </a:lnTo>
                <a:cubicBezTo>
                  <a:pt x="2945" y="3180"/>
                  <a:pt x="5144" y="982"/>
                  <a:pt x="7855" y="982"/>
                </a:cubicBezTo>
                <a:lnTo>
                  <a:pt x="13745" y="982"/>
                </a:lnTo>
                <a:cubicBezTo>
                  <a:pt x="16456" y="982"/>
                  <a:pt x="18655" y="3180"/>
                  <a:pt x="18655" y="5891"/>
                </a:cubicBezTo>
                <a:lnTo>
                  <a:pt x="18655" y="12284"/>
                </a:lnTo>
                <a:cubicBezTo>
                  <a:pt x="18243" y="11973"/>
                  <a:pt x="17737" y="11782"/>
                  <a:pt x="17182" y="11782"/>
                </a:cubicBezTo>
                <a:cubicBezTo>
                  <a:pt x="15826" y="11782"/>
                  <a:pt x="14727" y="12881"/>
                  <a:pt x="14727" y="14236"/>
                </a:cubicBezTo>
                <a:lnTo>
                  <a:pt x="14727" y="19145"/>
                </a:lnTo>
                <a:cubicBezTo>
                  <a:pt x="14727" y="20501"/>
                  <a:pt x="15826" y="21600"/>
                  <a:pt x="17182" y="21600"/>
                </a:cubicBezTo>
                <a:cubicBezTo>
                  <a:pt x="18369" y="21600"/>
                  <a:pt x="19359" y="20757"/>
                  <a:pt x="19587" y="19636"/>
                </a:cubicBezTo>
                <a:lnTo>
                  <a:pt x="19636" y="19636"/>
                </a:lnTo>
                <a:cubicBezTo>
                  <a:pt x="20721" y="19636"/>
                  <a:pt x="21600" y="18757"/>
                  <a:pt x="21600" y="17673"/>
                </a:cubicBezTo>
                <a:lnTo>
                  <a:pt x="21600" y="15709"/>
                </a:lnTo>
                <a:cubicBezTo>
                  <a:pt x="21600" y="14625"/>
                  <a:pt x="20721" y="13745"/>
                  <a:pt x="19636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3" name="Shape 2687"/>
          <p:cNvSpPr/>
          <p:nvPr/>
        </p:nvSpPr>
        <p:spPr>
          <a:xfrm>
            <a:off x="6254756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6200"/>
                </a:moveTo>
                <a:lnTo>
                  <a:pt x="15709" y="16200"/>
                </a:lnTo>
                <a:lnTo>
                  <a:pt x="15709" y="14727"/>
                </a:lnTo>
                <a:lnTo>
                  <a:pt x="18655" y="14727"/>
                </a:lnTo>
                <a:cubicBezTo>
                  <a:pt x="18655" y="14727"/>
                  <a:pt x="18655" y="16200"/>
                  <a:pt x="18655" y="16200"/>
                </a:cubicBezTo>
                <a:close/>
                <a:moveTo>
                  <a:pt x="18655" y="18655"/>
                </a:moveTo>
                <a:lnTo>
                  <a:pt x="15709" y="18655"/>
                </a:lnTo>
                <a:lnTo>
                  <a:pt x="15709" y="17182"/>
                </a:lnTo>
                <a:lnTo>
                  <a:pt x="18655" y="17182"/>
                </a:lnTo>
                <a:cubicBezTo>
                  <a:pt x="18655" y="17182"/>
                  <a:pt x="18655" y="18655"/>
                  <a:pt x="18655" y="18655"/>
                </a:cubicBezTo>
                <a:close/>
                <a:moveTo>
                  <a:pt x="17182" y="20618"/>
                </a:moveTo>
                <a:cubicBezTo>
                  <a:pt x="16542" y="20618"/>
                  <a:pt x="16002" y="20207"/>
                  <a:pt x="15799" y="19636"/>
                </a:cubicBezTo>
                <a:lnTo>
                  <a:pt x="18564" y="19636"/>
                </a:lnTo>
                <a:cubicBezTo>
                  <a:pt x="18361" y="20207"/>
                  <a:pt x="17822" y="20618"/>
                  <a:pt x="17182" y="20618"/>
                </a:cubicBezTo>
                <a:moveTo>
                  <a:pt x="17182" y="12764"/>
                </a:moveTo>
                <a:cubicBezTo>
                  <a:pt x="17822" y="12764"/>
                  <a:pt x="18361" y="13175"/>
                  <a:pt x="18564" y="13745"/>
                </a:cubicBezTo>
                <a:lnTo>
                  <a:pt x="15799" y="13745"/>
                </a:lnTo>
                <a:cubicBezTo>
                  <a:pt x="16002" y="13175"/>
                  <a:pt x="16542" y="12764"/>
                  <a:pt x="17182" y="12764"/>
                </a:cubicBezTo>
                <a:moveTo>
                  <a:pt x="5891" y="16200"/>
                </a:moveTo>
                <a:lnTo>
                  <a:pt x="2945" y="16200"/>
                </a:lnTo>
                <a:lnTo>
                  <a:pt x="2945" y="14727"/>
                </a:lnTo>
                <a:lnTo>
                  <a:pt x="5891" y="14727"/>
                </a:lnTo>
                <a:cubicBezTo>
                  <a:pt x="5891" y="14727"/>
                  <a:pt x="5891" y="16200"/>
                  <a:pt x="5891" y="16200"/>
                </a:cubicBezTo>
                <a:close/>
                <a:moveTo>
                  <a:pt x="4418" y="12764"/>
                </a:moveTo>
                <a:cubicBezTo>
                  <a:pt x="5058" y="12764"/>
                  <a:pt x="5598" y="13175"/>
                  <a:pt x="5801" y="13745"/>
                </a:cubicBezTo>
                <a:lnTo>
                  <a:pt x="3036" y="13745"/>
                </a:lnTo>
                <a:cubicBezTo>
                  <a:pt x="3239" y="13175"/>
                  <a:pt x="3778" y="12764"/>
                  <a:pt x="4418" y="12764"/>
                </a:cubicBezTo>
                <a:moveTo>
                  <a:pt x="5891" y="18655"/>
                </a:moveTo>
                <a:lnTo>
                  <a:pt x="2945" y="18655"/>
                </a:lnTo>
                <a:lnTo>
                  <a:pt x="2945" y="17182"/>
                </a:lnTo>
                <a:lnTo>
                  <a:pt x="5891" y="17182"/>
                </a:lnTo>
                <a:cubicBezTo>
                  <a:pt x="5891" y="17182"/>
                  <a:pt x="5891" y="18655"/>
                  <a:pt x="5891" y="18655"/>
                </a:cubicBezTo>
                <a:close/>
                <a:moveTo>
                  <a:pt x="4418" y="20618"/>
                </a:moveTo>
                <a:cubicBezTo>
                  <a:pt x="3778" y="20618"/>
                  <a:pt x="3239" y="20207"/>
                  <a:pt x="3036" y="19636"/>
                </a:cubicBezTo>
                <a:lnTo>
                  <a:pt x="5801" y="19636"/>
                </a:lnTo>
                <a:cubicBezTo>
                  <a:pt x="5598" y="20207"/>
                  <a:pt x="5058" y="20618"/>
                  <a:pt x="4418" y="20618"/>
                </a:cubicBezTo>
                <a:moveTo>
                  <a:pt x="19636" y="13745"/>
                </a:moveTo>
                <a:lnTo>
                  <a:pt x="19636" y="8836"/>
                </a:lnTo>
                <a:cubicBezTo>
                  <a:pt x="19636" y="3956"/>
                  <a:pt x="15680" y="0"/>
                  <a:pt x="10800" y="0"/>
                </a:cubicBezTo>
                <a:cubicBezTo>
                  <a:pt x="5920" y="0"/>
                  <a:pt x="1964" y="3956"/>
                  <a:pt x="1964" y="8836"/>
                </a:cubicBezTo>
                <a:lnTo>
                  <a:pt x="1964" y="13745"/>
                </a:lnTo>
                <a:cubicBezTo>
                  <a:pt x="879" y="13745"/>
                  <a:pt x="0" y="14625"/>
                  <a:pt x="0" y="15709"/>
                </a:cubicBezTo>
                <a:lnTo>
                  <a:pt x="0" y="17673"/>
                </a:lnTo>
                <a:cubicBezTo>
                  <a:pt x="0" y="18757"/>
                  <a:pt x="879" y="19636"/>
                  <a:pt x="1964" y="19636"/>
                </a:cubicBezTo>
                <a:lnTo>
                  <a:pt x="2013" y="19636"/>
                </a:lnTo>
                <a:cubicBezTo>
                  <a:pt x="2241" y="20757"/>
                  <a:pt x="3231" y="21600"/>
                  <a:pt x="4418" y="21600"/>
                </a:cubicBezTo>
                <a:cubicBezTo>
                  <a:pt x="5774" y="21600"/>
                  <a:pt x="6873" y="20501"/>
                  <a:pt x="6873" y="19145"/>
                </a:cubicBezTo>
                <a:lnTo>
                  <a:pt x="6873" y="14236"/>
                </a:lnTo>
                <a:cubicBezTo>
                  <a:pt x="6873" y="12881"/>
                  <a:pt x="5774" y="11782"/>
                  <a:pt x="4418" y="11782"/>
                </a:cubicBezTo>
                <a:cubicBezTo>
                  <a:pt x="3864" y="11782"/>
                  <a:pt x="3356" y="11971"/>
                  <a:pt x="2945" y="12282"/>
                </a:cubicBezTo>
                <a:lnTo>
                  <a:pt x="2945" y="8836"/>
                </a:lnTo>
                <a:cubicBezTo>
                  <a:pt x="2945" y="4499"/>
                  <a:pt x="6462" y="982"/>
                  <a:pt x="10800" y="982"/>
                </a:cubicBezTo>
                <a:cubicBezTo>
                  <a:pt x="15138" y="982"/>
                  <a:pt x="18655" y="4499"/>
                  <a:pt x="18655" y="8836"/>
                </a:cubicBezTo>
                <a:lnTo>
                  <a:pt x="18655" y="12282"/>
                </a:lnTo>
                <a:cubicBezTo>
                  <a:pt x="18244" y="11971"/>
                  <a:pt x="17736" y="11782"/>
                  <a:pt x="17182" y="11782"/>
                </a:cubicBezTo>
                <a:cubicBezTo>
                  <a:pt x="15826" y="11782"/>
                  <a:pt x="14727" y="12881"/>
                  <a:pt x="14727" y="14236"/>
                </a:cubicBezTo>
                <a:lnTo>
                  <a:pt x="14727" y="19145"/>
                </a:lnTo>
                <a:cubicBezTo>
                  <a:pt x="14727" y="20501"/>
                  <a:pt x="15826" y="21600"/>
                  <a:pt x="17182" y="21600"/>
                </a:cubicBezTo>
                <a:cubicBezTo>
                  <a:pt x="18369" y="21600"/>
                  <a:pt x="19360" y="20757"/>
                  <a:pt x="19587" y="19636"/>
                </a:cubicBezTo>
                <a:lnTo>
                  <a:pt x="19636" y="19636"/>
                </a:lnTo>
                <a:cubicBezTo>
                  <a:pt x="20721" y="19636"/>
                  <a:pt x="21600" y="18757"/>
                  <a:pt x="21600" y="17673"/>
                </a:cubicBezTo>
                <a:lnTo>
                  <a:pt x="21600" y="15709"/>
                </a:lnTo>
                <a:cubicBezTo>
                  <a:pt x="21600" y="14625"/>
                  <a:pt x="20721" y="13745"/>
                  <a:pt x="19636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4" name="Shape 2688"/>
          <p:cNvSpPr/>
          <p:nvPr/>
        </p:nvSpPr>
        <p:spPr>
          <a:xfrm>
            <a:off x="6788018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5" name="Shape 2689"/>
          <p:cNvSpPr/>
          <p:nvPr/>
        </p:nvSpPr>
        <p:spPr>
          <a:xfrm>
            <a:off x="7321279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1291"/>
                </a:moveTo>
                <a:lnTo>
                  <a:pt x="18655" y="7364"/>
                </a:lnTo>
                <a:cubicBezTo>
                  <a:pt x="19739" y="7364"/>
                  <a:pt x="20618" y="8243"/>
                  <a:pt x="20618" y="9327"/>
                </a:cubicBezTo>
                <a:cubicBezTo>
                  <a:pt x="20618" y="10412"/>
                  <a:pt x="19739" y="11291"/>
                  <a:pt x="18655" y="11291"/>
                </a:cubicBezTo>
                <a:moveTo>
                  <a:pt x="17673" y="17182"/>
                </a:moveTo>
                <a:cubicBezTo>
                  <a:pt x="17673" y="17453"/>
                  <a:pt x="17453" y="17673"/>
                  <a:pt x="17182" y="17673"/>
                </a:cubicBezTo>
                <a:cubicBezTo>
                  <a:pt x="16911" y="17673"/>
                  <a:pt x="16691" y="17453"/>
                  <a:pt x="16691" y="17182"/>
                </a:cubicBezTo>
                <a:lnTo>
                  <a:pt x="16691" y="1473"/>
                </a:lnTo>
                <a:cubicBezTo>
                  <a:pt x="16691" y="1202"/>
                  <a:pt x="16911" y="982"/>
                  <a:pt x="17182" y="982"/>
                </a:cubicBezTo>
                <a:cubicBezTo>
                  <a:pt x="17453" y="982"/>
                  <a:pt x="17673" y="1202"/>
                  <a:pt x="17673" y="1473"/>
                </a:cubicBezTo>
                <a:cubicBezTo>
                  <a:pt x="17673" y="1473"/>
                  <a:pt x="17673" y="17182"/>
                  <a:pt x="17673" y="17182"/>
                </a:cubicBezTo>
                <a:close/>
                <a:moveTo>
                  <a:pt x="15709" y="15780"/>
                </a:moveTo>
                <a:lnTo>
                  <a:pt x="8836" y="13718"/>
                </a:lnTo>
                <a:lnTo>
                  <a:pt x="8836" y="4937"/>
                </a:lnTo>
                <a:lnTo>
                  <a:pt x="15709" y="2875"/>
                </a:lnTo>
                <a:cubicBezTo>
                  <a:pt x="15709" y="2875"/>
                  <a:pt x="15709" y="15780"/>
                  <a:pt x="15709" y="15780"/>
                </a:cubicBezTo>
                <a:close/>
                <a:moveTo>
                  <a:pt x="9479" y="19636"/>
                </a:moveTo>
                <a:lnTo>
                  <a:pt x="9697" y="20618"/>
                </a:lnTo>
                <a:lnTo>
                  <a:pt x="6775" y="20618"/>
                </a:lnTo>
                <a:lnTo>
                  <a:pt x="6558" y="19636"/>
                </a:lnTo>
                <a:cubicBezTo>
                  <a:pt x="6558" y="19636"/>
                  <a:pt x="9479" y="19636"/>
                  <a:pt x="9479" y="19636"/>
                </a:cubicBezTo>
                <a:close/>
                <a:moveTo>
                  <a:pt x="6339" y="18655"/>
                </a:moveTo>
                <a:lnTo>
                  <a:pt x="5356" y="14232"/>
                </a:lnTo>
                <a:lnTo>
                  <a:pt x="8176" y="14545"/>
                </a:lnTo>
                <a:lnTo>
                  <a:pt x="8360" y="14600"/>
                </a:lnTo>
                <a:lnTo>
                  <a:pt x="9260" y="18655"/>
                </a:lnTo>
                <a:cubicBezTo>
                  <a:pt x="9260" y="18655"/>
                  <a:pt x="6339" y="18655"/>
                  <a:pt x="6339" y="18655"/>
                </a:cubicBezTo>
                <a:close/>
                <a:moveTo>
                  <a:pt x="982" y="12764"/>
                </a:moveTo>
                <a:lnTo>
                  <a:pt x="982" y="10800"/>
                </a:lnTo>
                <a:lnTo>
                  <a:pt x="3436" y="10800"/>
                </a:lnTo>
                <a:cubicBezTo>
                  <a:pt x="3707" y="10800"/>
                  <a:pt x="3927" y="10581"/>
                  <a:pt x="3927" y="10309"/>
                </a:cubicBezTo>
                <a:cubicBezTo>
                  <a:pt x="3927" y="10038"/>
                  <a:pt x="3707" y="9818"/>
                  <a:pt x="3436" y="9818"/>
                </a:cubicBezTo>
                <a:lnTo>
                  <a:pt x="982" y="9818"/>
                </a:lnTo>
                <a:lnTo>
                  <a:pt x="982" y="8836"/>
                </a:lnTo>
                <a:lnTo>
                  <a:pt x="2455" y="8836"/>
                </a:lnTo>
                <a:cubicBezTo>
                  <a:pt x="2725" y="8836"/>
                  <a:pt x="2945" y="8617"/>
                  <a:pt x="2945" y="8345"/>
                </a:cubicBezTo>
                <a:cubicBezTo>
                  <a:pt x="2945" y="8075"/>
                  <a:pt x="2725" y="7855"/>
                  <a:pt x="2455" y="7855"/>
                </a:cubicBezTo>
                <a:lnTo>
                  <a:pt x="982" y="7855"/>
                </a:lnTo>
                <a:lnTo>
                  <a:pt x="982" y="5891"/>
                </a:lnTo>
                <a:lnTo>
                  <a:pt x="7855" y="5128"/>
                </a:lnTo>
                <a:lnTo>
                  <a:pt x="7855" y="13528"/>
                </a:lnTo>
                <a:cubicBezTo>
                  <a:pt x="7855" y="13528"/>
                  <a:pt x="982" y="12764"/>
                  <a:pt x="982" y="12764"/>
                </a:cubicBezTo>
                <a:close/>
                <a:moveTo>
                  <a:pt x="18655" y="6382"/>
                </a:moveTo>
                <a:lnTo>
                  <a:pt x="18655" y="1473"/>
                </a:lnTo>
                <a:cubicBezTo>
                  <a:pt x="18655" y="659"/>
                  <a:pt x="17995" y="0"/>
                  <a:pt x="17182" y="0"/>
                </a:cubicBezTo>
                <a:cubicBezTo>
                  <a:pt x="16368" y="0"/>
                  <a:pt x="15709" y="659"/>
                  <a:pt x="15709" y="1473"/>
                </a:cubicBezTo>
                <a:lnTo>
                  <a:pt x="15709" y="1850"/>
                </a:lnTo>
                <a:lnTo>
                  <a:pt x="8175" y="4110"/>
                </a:ln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12764"/>
                </a:lnTo>
                <a:cubicBezTo>
                  <a:pt x="0" y="13306"/>
                  <a:pt x="440" y="13745"/>
                  <a:pt x="982" y="13745"/>
                </a:cubicBezTo>
                <a:lnTo>
                  <a:pt x="4325" y="14117"/>
                </a:lnTo>
                <a:lnTo>
                  <a:pt x="5903" y="21216"/>
                </a:lnTo>
                <a:lnTo>
                  <a:pt x="5912" y="21214"/>
                </a:lnTo>
                <a:cubicBezTo>
                  <a:pt x="5961" y="21433"/>
                  <a:pt x="6148" y="21600"/>
                  <a:pt x="6382" y="21600"/>
                </a:cubicBezTo>
                <a:lnTo>
                  <a:pt x="10309" y="21600"/>
                </a:lnTo>
                <a:cubicBezTo>
                  <a:pt x="10580" y="21600"/>
                  <a:pt x="10800" y="21381"/>
                  <a:pt x="10800" y="21109"/>
                </a:cubicBezTo>
                <a:cubicBezTo>
                  <a:pt x="10800" y="21072"/>
                  <a:pt x="10787" y="21039"/>
                  <a:pt x="10779" y="21005"/>
                </a:cubicBezTo>
                <a:lnTo>
                  <a:pt x="10788" y="21003"/>
                </a:lnTo>
                <a:lnTo>
                  <a:pt x="9437" y="14923"/>
                </a:lnTo>
                <a:lnTo>
                  <a:pt x="15709" y="16805"/>
                </a:lnTo>
                <a:lnTo>
                  <a:pt x="15709" y="17182"/>
                </a:lnTo>
                <a:cubicBezTo>
                  <a:pt x="15709" y="17995"/>
                  <a:pt x="16368" y="18655"/>
                  <a:pt x="17182" y="18655"/>
                </a:cubicBezTo>
                <a:cubicBezTo>
                  <a:pt x="17995" y="18655"/>
                  <a:pt x="18655" y="17995"/>
                  <a:pt x="18655" y="17182"/>
                </a:cubicBezTo>
                <a:lnTo>
                  <a:pt x="18655" y="12273"/>
                </a:lnTo>
                <a:cubicBezTo>
                  <a:pt x="20281" y="12273"/>
                  <a:pt x="21600" y="10954"/>
                  <a:pt x="21600" y="9327"/>
                </a:cubicBezTo>
                <a:cubicBezTo>
                  <a:pt x="21600" y="7701"/>
                  <a:pt x="20281" y="6382"/>
                  <a:pt x="18655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6" name="Shape 2690"/>
          <p:cNvSpPr/>
          <p:nvPr/>
        </p:nvSpPr>
        <p:spPr>
          <a:xfrm>
            <a:off x="7854540" y="1695692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880"/>
                </a:moveTo>
                <a:cubicBezTo>
                  <a:pt x="20618" y="12476"/>
                  <a:pt x="20178" y="12960"/>
                  <a:pt x="19636" y="12960"/>
                </a:cubicBezTo>
                <a:lnTo>
                  <a:pt x="19636" y="8640"/>
                </a:lnTo>
                <a:cubicBezTo>
                  <a:pt x="20178" y="8640"/>
                  <a:pt x="20618" y="9124"/>
                  <a:pt x="20618" y="9720"/>
                </a:cubicBezTo>
                <a:cubicBezTo>
                  <a:pt x="20618" y="9720"/>
                  <a:pt x="20618" y="11880"/>
                  <a:pt x="20618" y="11880"/>
                </a:cubicBezTo>
                <a:close/>
                <a:moveTo>
                  <a:pt x="18655" y="19980"/>
                </a:moveTo>
                <a:cubicBezTo>
                  <a:pt x="18655" y="20279"/>
                  <a:pt x="18434" y="20520"/>
                  <a:pt x="18164" y="20520"/>
                </a:cubicBezTo>
                <a:cubicBezTo>
                  <a:pt x="17893" y="20520"/>
                  <a:pt x="17673" y="20279"/>
                  <a:pt x="17673" y="19980"/>
                </a:cubicBezTo>
                <a:lnTo>
                  <a:pt x="17673" y="1620"/>
                </a:lnTo>
                <a:cubicBezTo>
                  <a:pt x="17673" y="1322"/>
                  <a:pt x="17893" y="1080"/>
                  <a:pt x="18164" y="1080"/>
                </a:cubicBezTo>
                <a:cubicBezTo>
                  <a:pt x="18434" y="1080"/>
                  <a:pt x="18655" y="1322"/>
                  <a:pt x="18655" y="1620"/>
                </a:cubicBezTo>
                <a:cubicBezTo>
                  <a:pt x="18655" y="1620"/>
                  <a:pt x="18655" y="19980"/>
                  <a:pt x="18655" y="19980"/>
                </a:cubicBezTo>
                <a:close/>
                <a:moveTo>
                  <a:pt x="16691" y="18404"/>
                </a:moveTo>
                <a:lnTo>
                  <a:pt x="2944" y="13512"/>
                </a:lnTo>
                <a:cubicBezTo>
                  <a:pt x="2944" y="13508"/>
                  <a:pt x="2945" y="13504"/>
                  <a:pt x="2945" y="13500"/>
                </a:cubicBezTo>
                <a:lnTo>
                  <a:pt x="2945" y="8100"/>
                </a:lnTo>
                <a:cubicBezTo>
                  <a:pt x="2945" y="8096"/>
                  <a:pt x="2944" y="8093"/>
                  <a:pt x="2944" y="8089"/>
                </a:cubicBezTo>
                <a:lnTo>
                  <a:pt x="16691" y="3197"/>
                </a:lnTo>
                <a:cubicBezTo>
                  <a:pt x="16691" y="3197"/>
                  <a:pt x="16691" y="18404"/>
                  <a:pt x="16691" y="18404"/>
                </a:cubicBezTo>
                <a:close/>
                <a:moveTo>
                  <a:pt x="12480" y="18725"/>
                </a:moveTo>
                <a:cubicBezTo>
                  <a:pt x="12316" y="19294"/>
                  <a:pt x="11764" y="19608"/>
                  <a:pt x="11247" y="19428"/>
                </a:cubicBezTo>
                <a:lnTo>
                  <a:pt x="6102" y="17625"/>
                </a:lnTo>
                <a:cubicBezTo>
                  <a:pt x="5585" y="17444"/>
                  <a:pt x="5299" y="16837"/>
                  <a:pt x="5464" y="16269"/>
                </a:cubicBezTo>
                <a:lnTo>
                  <a:pt x="5654" y="15610"/>
                </a:lnTo>
                <a:lnTo>
                  <a:pt x="12661" y="18104"/>
                </a:lnTo>
                <a:cubicBezTo>
                  <a:pt x="12661" y="18104"/>
                  <a:pt x="12480" y="18725"/>
                  <a:pt x="12480" y="18725"/>
                </a:cubicBezTo>
                <a:close/>
                <a:moveTo>
                  <a:pt x="1964" y="13500"/>
                </a:moveTo>
                <a:lnTo>
                  <a:pt x="982" y="13500"/>
                </a:lnTo>
                <a:lnTo>
                  <a:pt x="982" y="8100"/>
                </a:lnTo>
                <a:lnTo>
                  <a:pt x="1964" y="8100"/>
                </a:lnTo>
                <a:cubicBezTo>
                  <a:pt x="1964" y="8100"/>
                  <a:pt x="1964" y="13500"/>
                  <a:pt x="1964" y="13500"/>
                </a:cubicBezTo>
                <a:close/>
                <a:moveTo>
                  <a:pt x="19636" y="7560"/>
                </a:moveTo>
                <a:lnTo>
                  <a:pt x="19636" y="1620"/>
                </a:lnTo>
                <a:cubicBezTo>
                  <a:pt x="19636" y="725"/>
                  <a:pt x="18977" y="0"/>
                  <a:pt x="18164" y="0"/>
                </a:cubicBezTo>
                <a:cubicBezTo>
                  <a:pt x="17350" y="0"/>
                  <a:pt x="16691" y="725"/>
                  <a:pt x="16691" y="1620"/>
                </a:cubicBezTo>
                <a:lnTo>
                  <a:pt x="16691" y="2062"/>
                </a:lnTo>
                <a:lnTo>
                  <a:pt x="2411" y="7144"/>
                </a:lnTo>
                <a:cubicBezTo>
                  <a:pt x="2276" y="7067"/>
                  <a:pt x="2126" y="7020"/>
                  <a:pt x="1964" y="7020"/>
                </a:cubicBezTo>
                <a:lnTo>
                  <a:pt x="982" y="7020"/>
                </a:lnTo>
                <a:cubicBezTo>
                  <a:pt x="440" y="7020"/>
                  <a:pt x="0" y="7504"/>
                  <a:pt x="0" y="8100"/>
                </a:cubicBezTo>
                <a:lnTo>
                  <a:pt x="0" y="13500"/>
                </a:lnTo>
                <a:cubicBezTo>
                  <a:pt x="0" y="14097"/>
                  <a:pt x="440" y="14580"/>
                  <a:pt x="982" y="14580"/>
                </a:cubicBezTo>
                <a:lnTo>
                  <a:pt x="1964" y="14580"/>
                </a:lnTo>
                <a:cubicBezTo>
                  <a:pt x="2126" y="14580"/>
                  <a:pt x="2276" y="14533"/>
                  <a:pt x="2411" y="14457"/>
                </a:cubicBezTo>
                <a:lnTo>
                  <a:pt x="4720" y="15278"/>
                </a:lnTo>
                <a:lnTo>
                  <a:pt x="4529" y="15941"/>
                </a:lnTo>
                <a:cubicBezTo>
                  <a:pt x="4199" y="17078"/>
                  <a:pt x="4770" y="18292"/>
                  <a:pt x="5803" y="18654"/>
                </a:cubicBezTo>
                <a:lnTo>
                  <a:pt x="10949" y="20456"/>
                </a:lnTo>
                <a:cubicBezTo>
                  <a:pt x="11983" y="20819"/>
                  <a:pt x="13087" y="20190"/>
                  <a:pt x="13416" y="19053"/>
                </a:cubicBezTo>
                <a:lnTo>
                  <a:pt x="13595" y="18437"/>
                </a:lnTo>
                <a:lnTo>
                  <a:pt x="16691" y="19538"/>
                </a:lnTo>
                <a:lnTo>
                  <a:pt x="16691" y="19980"/>
                </a:lnTo>
                <a:cubicBezTo>
                  <a:pt x="16691" y="20875"/>
                  <a:pt x="17350" y="21600"/>
                  <a:pt x="18164" y="21600"/>
                </a:cubicBezTo>
                <a:cubicBezTo>
                  <a:pt x="18977" y="21600"/>
                  <a:pt x="19636" y="20875"/>
                  <a:pt x="19636" y="19980"/>
                </a:cubicBezTo>
                <a:lnTo>
                  <a:pt x="19636" y="14040"/>
                </a:lnTo>
                <a:cubicBezTo>
                  <a:pt x="20721" y="14040"/>
                  <a:pt x="21600" y="13073"/>
                  <a:pt x="21600" y="11880"/>
                </a:cubicBezTo>
                <a:lnTo>
                  <a:pt x="21600" y="9720"/>
                </a:lnTo>
                <a:cubicBezTo>
                  <a:pt x="21600" y="8527"/>
                  <a:pt x="20721" y="7560"/>
                  <a:pt x="19636" y="756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7" name="Shape 2691"/>
          <p:cNvSpPr/>
          <p:nvPr/>
        </p:nvSpPr>
        <p:spPr>
          <a:xfrm>
            <a:off x="8451285" y="1682995"/>
            <a:ext cx="15236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00" y="19924"/>
                </a:moveTo>
                <a:lnTo>
                  <a:pt x="12600" y="12476"/>
                </a:lnTo>
                <a:lnTo>
                  <a:pt x="19427" y="16200"/>
                </a:lnTo>
                <a:cubicBezTo>
                  <a:pt x="19427" y="16200"/>
                  <a:pt x="12600" y="19924"/>
                  <a:pt x="12600" y="19924"/>
                </a:cubicBezTo>
                <a:close/>
                <a:moveTo>
                  <a:pt x="12600" y="1676"/>
                </a:moveTo>
                <a:lnTo>
                  <a:pt x="19427" y="5400"/>
                </a:lnTo>
                <a:lnTo>
                  <a:pt x="12600" y="9124"/>
                </a:lnTo>
                <a:cubicBezTo>
                  <a:pt x="12600" y="9124"/>
                  <a:pt x="12600" y="1676"/>
                  <a:pt x="12600" y="1676"/>
                </a:cubicBezTo>
                <a:close/>
                <a:moveTo>
                  <a:pt x="21352" y="15862"/>
                </a:moveTo>
                <a:lnTo>
                  <a:pt x="21337" y="15854"/>
                </a:lnTo>
                <a:cubicBezTo>
                  <a:pt x="21336" y="15853"/>
                  <a:pt x="21335" y="15853"/>
                  <a:pt x="21335" y="15852"/>
                </a:cubicBezTo>
                <a:lnTo>
                  <a:pt x="12600" y="11088"/>
                </a:lnTo>
                <a:lnTo>
                  <a:pt x="12600" y="10512"/>
                </a:lnTo>
                <a:lnTo>
                  <a:pt x="21335" y="5748"/>
                </a:lnTo>
                <a:lnTo>
                  <a:pt x="21336" y="5747"/>
                </a:lnTo>
                <a:lnTo>
                  <a:pt x="21352" y="5739"/>
                </a:lnTo>
                <a:lnTo>
                  <a:pt x="21349" y="5738"/>
                </a:lnTo>
                <a:cubicBezTo>
                  <a:pt x="21503" y="5649"/>
                  <a:pt x="21600" y="5532"/>
                  <a:pt x="21600" y="5400"/>
                </a:cubicBezTo>
                <a:cubicBezTo>
                  <a:pt x="21600" y="5265"/>
                  <a:pt x="21499" y="5142"/>
                  <a:pt x="21336" y="5053"/>
                </a:cubicBezTo>
                <a:lnTo>
                  <a:pt x="12336" y="144"/>
                </a:lnTo>
                <a:cubicBezTo>
                  <a:pt x="12173" y="55"/>
                  <a:pt x="11948" y="0"/>
                  <a:pt x="11700" y="0"/>
                </a:cubicBezTo>
                <a:cubicBezTo>
                  <a:pt x="11203" y="0"/>
                  <a:pt x="10800" y="220"/>
                  <a:pt x="10800" y="491"/>
                </a:cubicBezTo>
                <a:lnTo>
                  <a:pt x="10800" y="10106"/>
                </a:lnTo>
                <a:lnTo>
                  <a:pt x="1552" y="5062"/>
                </a:lnTo>
                <a:lnTo>
                  <a:pt x="1549" y="5063"/>
                </a:lnTo>
                <a:cubicBezTo>
                  <a:pt x="1385" y="4969"/>
                  <a:pt x="1157" y="4909"/>
                  <a:pt x="900" y="4909"/>
                </a:cubicBezTo>
                <a:cubicBezTo>
                  <a:pt x="403" y="4909"/>
                  <a:pt x="0" y="5129"/>
                  <a:pt x="0" y="5400"/>
                </a:cubicBezTo>
                <a:cubicBezTo>
                  <a:pt x="0" y="5532"/>
                  <a:pt x="97" y="5649"/>
                  <a:pt x="251" y="5738"/>
                </a:cubicBezTo>
                <a:lnTo>
                  <a:pt x="248" y="5739"/>
                </a:lnTo>
                <a:lnTo>
                  <a:pt x="264" y="5747"/>
                </a:lnTo>
                <a:lnTo>
                  <a:pt x="264" y="5748"/>
                </a:lnTo>
                <a:lnTo>
                  <a:pt x="9527" y="10800"/>
                </a:lnTo>
                <a:lnTo>
                  <a:pt x="265" y="15852"/>
                </a:lnTo>
                <a:cubicBezTo>
                  <a:pt x="265" y="15853"/>
                  <a:pt x="264" y="15853"/>
                  <a:pt x="263" y="15854"/>
                </a:cubicBezTo>
                <a:lnTo>
                  <a:pt x="248" y="15862"/>
                </a:lnTo>
                <a:lnTo>
                  <a:pt x="251" y="15863"/>
                </a:lnTo>
                <a:cubicBezTo>
                  <a:pt x="97" y="15951"/>
                  <a:pt x="0" y="16069"/>
                  <a:pt x="0" y="16200"/>
                </a:cubicBezTo>
                <a:cubicBezTo>
                  <a:pt x="0" y="16471"/>
                  <a:pt x="403" y="16691"/>
                  <a:pt x="900" y="16691"/>
                </a:cubicBezTo>
                <a:cubicBezTo>
                  <a:pt x="1157" y="16691"/>
                  <a:pt x="1385" y="16631"/>
                  <a:pt x="1549" y="16537"/>
                </a:cubicBezTo>
                <a:lnTo>
                  <a:pt x="1552" y="16539"/>
                </a:lnTo>
                <a:lnTo>
                  <a:pt x="10800" y="11494"/>
                </a:lnTo>
                <a:lnTo>
                  <a:pt x="10800" y="21109"/>
                </a:lnTo>
                <a:cubicBezTo>
                  <a:pt x="10800" y="21380"/>
                  <a:pt x="11203" y="21600"/>
                  <a:pt x="11700" y="21600"/>
                </a:cubicBezTo>
                <a:cubicBezTo>
                  <a:pt x="11948" y="21600"/>
                  <a:pt x="12173" y="21546"/>
                  <a:pt x="12336" y="21456"/>
                </a:cubicBezTo>
                <a:lnTo>
                  <a:pt x="21336" y="16547"/>
                </a:lnTo>
                <a:cubicBezTo>
                  <a:pt x="21499" y="16458"/>
                  <a:pt x="21600" y="16336"/>
                  <a:pt x="21600" y="16200"/>
                </a:cubicBezTo>
                <a:cubicBezTo>
                  <a:pt x="21600" y="16069"/>
                  <a:pt x="21503" y="15951"/>
                  <a:pt x="21349" y="15863"/>
                </a:cubicBezTo>
                <a:cubicBezTo>
                  <a:pt x="21349" y="15863"/>
                  <a:pt x="21352" y="15862"/>
                  <a:pt x="21352" y="1586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8" name="Shape 2692"/>
          <p:cNvSpPr/>
          <p:nvPr/>
        </p:nvSpPr>
        <p:spPr>
          <a:xfrm>
            <a:off x="8946456" y="1682995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00" y="16691"/>
                </a:moveTo>
                <a:lnTo>
                  <a:pt x="15600" y="16691"/>
                </a:lnTo>
                <a:lnTo>
                  <a:pt x="15600" y="14727"/>
                </a:lnTo>
                <a:lnTo>
                  <a:pt x="13200" y="14727"/>
                </a:lnTo>
                <a:cubicBezTo>
                  <a:pt x="13200" y="14727"/>
                  <a:pt x="13200" y="16691"/>
                  <a:pt x="13200" y="16691"/>
                </a:cubicBezTo>
                <a:close/>
                <a:moveTo>
                  <a:pt x="9600" y="10800"/>
                </a:moveTo>
                <a:lnTo>
                  <a:pt x="12000" y="10800"/>
                </a:lnTo>
                <a:lnTo>
                  <a:pt x="12000" y="8836"/>
                </a:lnTo>
                <a:lnTo>
                  <a:pt x="9600" y="8836"/>
                </a:lnTo>
                <a:cubicBezTo>
                  <a:pt x="9600" y="8836"/>
                  <a:pt x="9600" y="10800"/>
                  <a:pt x="9600" y="10800"/>
                </a:cubicBezTo>
                <a:close/>
                <a:moveTo>
                  <a:pt x="13200" y="19636"/>
                </a:moveTo>
                <a:lnTo>
                  <a:pt x="15600" y="19636"/>
                </a:lnTo>
                <a:lnTo>
                  <a:pt x="15600" y="17673"/>
                </a:lnTo>
                <a:lnTo>
                  <a:pt x="13200" y="17673"/>
                </a:lnTo>
                <a:cubicBezTo>
                  <a:pt x="13200" y="17673"/>
                  <a:pt x="13200" y="19636"/>
                  <a:pt x="13200" y="19636"/>
                </a:cubicBezTo>
                <a:close/>
                <a:moveTo>
                  <a:pt x="13200" y="13745"/>
                </a:moveTo>
                <a:lnTo>
                  <a:pt x="15600" y="13745"/>
                </a:lnTo>
                <a:lnTo>
                  <a:pt x="15600" y="11782"/>
                </a:lnTo>
                <a:lnTo>
                  <a:pt x="13200" y="11782"/>
                </a:lnTo>
                <a:cubicBezTo>
                  <a:pt x="13200" y="11782"/>
                  <a:pt x="13200" y="13745"/>
                  <a:pt x="13200" y="13745"/>
                </a:cubicBezTo>
                <a:close/>
                <a:moveTo>
                  <a:pt x="16800" y="10800"/>
                </a:moveTo>
                <a:lnTo>
                  <a:pt x="19200" y="10800"/>
                </a:lnTo>
                <a:lnTo>
                  <a:pt x="19200" y="8836"/>
                </a:lnTo>
                <a:lnTo>
                  <a:pt x="16800" y="8836"/>
                </a:lnTo>
                <a:cubicBezTo>
                  <a:pt x="16800" y="8836"/>
                  <a:pt x="16800" y="10800"/>
                  <a:pt x="16800" y="10800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8" y="20618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13200" y="10800"/>
                </a:moveTo>
                <a:lnTo>
                  <a:pt x="15600" y="10800"/>
                </a:lnTo>
                <a:lnTo>
                  <a:pt x="15600" y="8836"/>
                </a:lnTo>
                <a:lnTo>
                  <a:pt x="13200" y="8836"/>
                </a:lnTo>
                <a:cubicBezTo>
                  <a:pt x="13200" y="8836"/>
                  <a:pt x="13200" y="10800"/>
                  <a:pt x="13200" y="10800"/>
                </a:cubicBezTo>
                <a:close/>
                <a:moveTo>
                  <a:pt x="3600" y="2945"/>
                </a:moveTo>
                <a:lnTo>
                  <a:pt x="18000" y="2945"/>
                </a:lnTo>
                <a:lnTo>
                  <a:pt x="18000" y="6873"/>
                </a:lnTo>
                <a:lnTo>
                  <a:pt x="3600" y="6873"/>
                </a:lnTo>
                <a:cubicBezTo>
                  <a:pt x="3600" y="6873"/>
                  <a:pt x="3600" y="2945"/>
                  <a:pt x="3600" y="2945"/>
                </a:cubicBezTo>
                <a:close/>
                <a:moveTo>
                  <a:pt x="2400" y="7855"/>
                </a:moveTo>
                <a:lnTo>
                  <a:pt x="19200" y="7855"/>
                </a:lnTo>
                <a:lnTo>
                  <a:pt x="19200" y="1964"/>
                </a:lnTo>
                <a:lnTo>
                  <a:pt x="2400" y="1964"/>
                </a:lnTo>
                <a:cubicBezTo>
                  <a:pt x="2400" y="1964"/>
                  <a:pt x="2400" y="7855"/>
                  <a:pt x="2400" y="7855"/>
                </a:cubicBezTo>
                <a:close/>
                <a:moveTo>
                  <a:pt x="9600" y="13745"/>
                </a:moveTo>
                <a:lnTo>
                  <a:pt x="12000" y="13745"/>
                </a:lnTo>
                <a:lnTo>
                  <a:pt x="12000" y="11782"/>
                </a:lnTo>
                <a:lnTo>
                  <a:pt x="9600" y="11782"/>
                </a:lnTo>
                <a:cubicBezTo>
                  <a:pt x="9600" y="11782"/>
                  <a:pt x="9600" y="13745"/>
                  <a:pt x="9600" y="13745"/>
                </a:cubicBezTo>
                <a:close/>
                <a:moveTo>
                  <a:pt x="16800" y="19636"/>
                </a:moveTo>
                <a:lnTo>
                  <a:pt x="19200" y="19636"/>
                </a:lnTo>
                <a:lnTo>
                  <a:pt x="19200" y="11782"/>
                </a:lnTo>
                <a:lnTo>
                  <a:pt x="16800" y="11782"/>
                </a:lnTo>
                <a:cubicBezTo>
                  <a:pt x="16800" y="11782"/>
                  <a:pt x="16800" y="19636"/>
                  <a:pt x="16800" y="19636"/>
                </a:cubicBezTo>
                <a:close/>
                <a:moveTo>
                  <a:pt x="2400" y="16691"/>
                </a:moveTo>
                <a:lnTo>
                  <a:pt x="4800" y="16691"/>
                </a:lnTo>
                <a:lnTo>
                  <a:pt x="4800" y="14727"/>
                </a:lnTo>
                <a:lnTo>
                  <a:pt x="2400" y="14727"/>
                </a:lnTo>
                <a:cubicBezTo>
                  <a:pt x="2400" y="14727"/>
                  <a:pt x="2400" y="16691"/>
                  <a:pt x="2400" y="16691"/>
                </a:cubicBezTo>
                <a:close/>
                <a:moveTo>
                  <a:pt x="2400" y="10800"/>
                </a:moveTo>
                <a:lnTo>
                  <a:pt x="4800" y="10800"/>
                </a:lnTo>
                <a:lnTo>
                  <a:pt x="4800" y="8836"/>
                </a:lnTo>
                <a:lnTo>
                  <a:pt x="2400" y="8836"/>
                </a:lnTo>
                <a:cubicBezTo>
                  <a:pt x="2400" y="8836"/>
                  <a:pt x="2400" y="10800"/>
                  <a:pt x="2400" y="10800"/>
                </a:cubicBezTo>
                <a:close/>
                <a:moveTo>
                  <a:pt x="2400" y="19636"/>
                </a:moveTo>
                <a:lnTo>
                  <a:pt x="4800" y="19636"/>
                </a:lnTo>
                <a:lnTo>
                  <a:pt x="4800" y="17673"/>
                </a:lnTo>
                <a:lnTo>
                  <a:pt x="2400" y="17673"/>
                </a:lnTo>
                <a:cubicBezTo>
                  <a:pt x="2400" y="17673"/>
                  <a:pt x="2400" y="19636"/>
                  <a:pt x="2400" y="19636"/>
                </a:cubicBezTo>
                <a:close/>
                <a:moveTo>
                  <a:pt x="2400" y="13745"/>
                </a:moveTo>
                <a:lnTo>
                  <a:pt x="4800" y="13745"/>
                </a:lnTo>
                <a:lnTo>
                  <a:pt x="4800" y="11782"/>
                </a:lnTo>
                <a:lnTo>
                  <a:pt x="2400" y="11782"/>
                </a:lnTo>
                <a:cubicBezTo>
                  <a:pt x="2400" y="11782"/>
                  <a:pt x="2400" y="13745"/>
                  <a:pt x="2400" y="13745"/>
                </a:cubicBezTo>
                <a:close/>
                <a:moveTo>
                  <a:pt x="9600" y="16691"/>
                </a:moveTo>
                <a:lnTo>
                  <a:pt x="12000" y="16691"/>
                </a:lnTo>
                <a:lnTo>
                  <a:pt x="12000" y="14727"/>
                </a:lnTo>
                <a:lnTo>
                  <a:pt x="9600" y="14727"/>
                </a:lnTo>
                <a:cubicBezTo>
                  <a:pt x="9600" y="14727"/>
                  <a:pt x="9600" y="16691"/>
                  <a:pt x="9600" y="16691"/>
                </a:cubicBezTo>
                <a:close/>
                <a:moveTo>
                  <a:pt x="6000" y="19636"/>
                </a:moveTo>
                <a:lnTo>
                  <a:pt x="8400" y="19636"/>
                </a:lnTo>
                <a:lnTo>
                  <a:pt x="8400" y="17673"/>
                </a:lnTo>
                <a:lnTo>
                  <a:pt x="6000" y="17673"/>
                </a:lnTo>
                <a:cubicBezTo>
                  <a:pt x="6000" y="17673"/>
                  <a:pt x="6000" y="19636"/>
                  <a:pt x="6000" y="19636"/>
                </a:cubicBezTo>
                <a:close/>
                <a:moveTo>
                  <a:pt x="9600" y="19636"/>
                </a:moveTo>
                <a:lnTo>
                  <a:pt x="12000" y="19636"/>
                </a:lnTo>
                <a:lnTo>
                  <a:pt x="12000" y="17673"/>
                </a:lnTo>
                <a:lnTo>
                  <a:pt x="9600" y="17673"/>
                </a:lnTo>
                <a:cubicBezTo>
                  <a:pt x="9600" y="17673"/>
                  <a:pt x="9600" y="19636"/>
                  <a:pt x="9600" y="19636"/>
                </a:cubicBezTo>
                <a:close/>
                <a:moveTo>
                  <a:pt x="6000" y="16691"/>
                </a:moveTo>
                <a:lnTo>
                  <a:pt x="8400" y="16691"/>
                </a:lnTo>
                <a:lnTo>
                  <a:pt x="8400" y="14727"/>
                </a:lnTo>
                <a:lnTo>
                  <a:pt x="6000" y="14727"/>
                </a:lnTo>
                <a:cubicBezTo>
                  <a:pt x="6000" y="14727"/>
                  <a:pt x="6000" y="16691"/>
                  <a:pt x="6000" y="16691"/>
                </a:cubicBezTo>
                <a:close/>
                <a:moveTo>
                  <a:pt x="6000" y="13745"/>
                </a:moveTo>
                <a:lnTo>
                  <a:pt x="8400" y="13745"/>
                </a:lnTo>
                <a:lnTo>
                  <a:pt x="8400" y="11782"/>
                </a:lnTo>
                <a:lnTo>
                  <a:pt x="6000" y="11782"/>
                </a:lnTo>
                <a:cubicBezTo>
                  <a:pt x="6000" y="11782"/>
                  <a:pt x="6000" y="13745"/>
                  <a:pt x="6000" y="13745"/>
                </a:cubicBezTo>
                <a:close/>
                <a:moveTo>
                  <a:pt x="6000" y="10800"/>
                </a:moveTo>
                <a:lnTo>
                  <a:pt x="8400" y="10800"/>
                </a:lnTo>
                <a:lnTo>
                  <a:pt x="8400" y="8836"/>
                </a:lnTo>
                <a:lnTo>
                  <a:pt x="6000" y="8836"/>
                </a:lnTo>
                <a:cubicBezTo>
                  <a:pt x="6000" y="8836"/>
                  <a:pt x="6000" y="10800"/>
                  <a:pt x="6000" y="108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9" name="Shape 2693"/>
          <p:cNvSpPr/>
          <p:nvPr/>
        </p:nvSpPr>
        <p:spPr>
          <a:xfrm>
            <a:off x="9454324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1782"/>
                </a:moveTo>
                <a:lnTo>
                  <a:pt x="9818" y="11782"/>
                </a:lnTo>
                <a:lnTo>
                  <a:pt x="9818" y="13745"/>
                </a:lnTo>
                <a:lnTo>
                  <a:pt x="11782" y="13745"/>
                </a:lnTo>
                <a:cubicBezTo>
                  <a:pt x="11782" y="13745"/>
                  <a:pt x="11782" y="11782"/>
                  <a:pt x="11782" y="11782"/>
                </a:cubicBezTo>
                <a:close/>
                <a:moveTo>
                  <a:pt x="7855" y="17673"/>
                </a:moveTo>
                <a:lnTo>
                  <a:pt x="9818" y="17673"/>
                </a:lnTo>
                <a:lnTo>
                  <a:pt x="9818" y="16691"/>
                </a:lnTo>
                <a:lnTo>
                  <a:pt x="7855" y="16691"/>
                </a:lnTo>
                <a:cubicBezTo>
                  <a:pt x="7855" y="16691"/>
                  <a:pt x="7855" y="17673"/>
                  <a:pt x="7855" y="17673"/>
                </a:cubicBezTo>
                <a:close/>
                <a:moveTo>
                  <a:pt x="11782" y="17673"/>
                </a:moveTo>
                <a:lnTo>
                  <a:pt x="13745" y="17673"/>
                </a:lnTo>
                <a:lnTo>
                  <a:pt x="13745" y="16691"/>
                </a:lnTo>
                <a:lnTo>
                  <a:pt x="11782" y="16691"/>
                </a:lnTo>
                <a:cubicBezTo>
                  <a:pt x="11782" y="16691"/>
                  <a:pt x="11782" y="17673"/>
                  <a:pt x="11782" y="17673"/>
                </a:cubicBezTo>
                <a:close/>
                <a:moveTo>
                  <a:pt x="12764" y="8836"/>
                </a:moveTo>
                <a:cubicBezTo>
                  <a:pt x="12492" y="8836"/>
                  <a:pt x="12273" y="9056"/>
                  <a:pt x="12273" y="9327"/>
                </a:cubicBezTo>
                <a:cubicBezTo>
                  <a:pt x="12273" y="9599"/>
                  <a:pt x="12492" y="9818"/>
                  <a:pt x="12764" y="9818"/>
                </a:cubicBezTo>
                <a:cubicBezTo>
                  <a:pt x="13035" y="9818"/>
                  <a:pt x="13255" y="9599"/>
                  <a:pt x="13255" y="9327"/>
                </a:cubicBezTo>
                <a:cubicBezTo>
                  <a:pt x="13255" y="9056"/>
                  <a:pt x="13035" y="8836"/>
                  <a:pt x="12764" y="8836"/>
                </a:cubicBezTo>
                <a:moveTo>
                  <a:pt x="3927" y="12764"/>
                </a:moveTo>
                <a:cubicBezTo>
                  <a:pt x="3927" y="11679"/>
                  <a:pt x="4806" y="10800"/>
                  <a:pt x="5891" y="10800"/>
                </a:cubicBezTo>
                <a:cubicBezTo>
                  <a:pt x="6975" y="10800"/>
                  <a:pt x="7855" y="11679"/>
                  <a:pt x="7855" y="12764"/>
                </a:cubicBezTo>
                <a:cubicBezTo>
                  <a:pt x="7855" y="13848"/>
                  <a:pt x="6975" y="14727"/>
                  <a:pt x="5891" y="14727"/>
                </a:cubicBezTo>
                <a:cubicBezTo>
                  <a:pt x="4806" y="14727"/>
                  <a:pt x="3927" y="13848"/>
                  <a:pt x="3927" y="12764"/>
                </a:cubicBezTo>
                <a:moveTo>
                  <a:pt x="17673" y="12764"/>
                </a:moveTo>
                <a:cubicBezTo>
                  <a:pt x="17673" y="13848"/>
                  <a:pt x="16794" y="14727"/>
                  <a:pt x="15709" y="14727"/>
                </a:cubicBezTo>
                <a:cubicBezTo>
                  <a:pt x="14625" y="14727"/>
                  <a:pt x="13745" y="13848"/>
                  <a:pt x="13745" y="12764"/>
                </a:cubicBezTo>
                <a:cubicBezTo>
                  <a:pt x="13745" y="11679"/>
                  <a:pt x="14625" y="10800"/>
                  <a:pt x="15709" y="10800"/>
                </a:cubicBezTo>
                <a:cubicBezTo>
                  <a:pt x="16794" y="10800"/>
                  <a:pt x="17673" y="11679"/>
                  <a:pt x="17673" y="12764"/>
                </a:cubicBezTo>
                <a:moveTo>
                  <a:pt x="20618" y="8836"/>
                </a:moveTo>
                <a:lnTo>
                  <a:pt x="19145" y="8836"/>
                </a:lnTo>
                <a:cubicBezTo>
                  <a:pt x="18874" y="8836"/>
                  <a:pt x="18655" y="9056"/>
                  <a:pt x="18655" y="9327"/>
                </a:cubicBezTo>
                <a:cubicBezTo>
                  <a:pt x="18655" y="9599"/>
                  <a:pt x="18874" y="9818"/>
                  <a:pt x="19145" y="9818"/>
                </a:cubicBezTo>
                <a:lnTo>
                  <a:pt x="20618" y="9818"/>
                </a:lnTo>
                <a:lnTo>
                  <a:pt x="20618" y="12273"/>
                </a:lnTo>
                <a:lnTo>
                  <a:pt x="18605" y="12273"/>
                </a:lnTo>
                <a:cubicBezTo>
                  <a:pt x="18370" y="10881"/>
                  <a:pt x="17167" y="9818"/>
                  <a:pt x="15709" y="9818"/>
                </a:cubicBezTo>
                <a:cubicBezTo>
                  <a:pt x="14082" y="9818"/>
                  <a:pt x="12764" y="11137"/>
                  <a:pt x="12764" y="12764"/>
                </a:cubicBezTo>
                <a:cubicBezTo>
                  <a:pt x="12764" y="14390"/>
                  <a:pt x="14082" y="15709"/>
                  <a:pt x="15709" y="15709"/>
                </a:cubicBezTo>
                <a:cubicBezTo>
                  <a:pt x="17167" y="15709"/>
                  <a:pt x="18370" y="14646"/>
                  <a:pt x="18605" y="13255"/>
                </a:cubicBezTo>
                <a:lnTo>
                  <a:pt x="20618" y="13255"/>
                </a:lnTo>
                <a:lnTo>
                  <a:pt x="20618" y="18655"/>
                </a:lnTo>
                <a:lnTo>
                  <a:pt x="982" y="18655"/>
                </a:lnTo>
                <a:lnTo>
                  <a:pt x="982" y="13255"/>
                </a:lnTo>
                <a:lnTo>
                  <a:pt x="2995" y="13255"/>
                </a:lnTo>
                <a:cubicBezTo>
                  <a:pt x="3230" y="14646"/>
                  <a:pt x="4433" y="15709"/>
                  <a:pt x="5891" y="15709"/>
                </a:cubicBezTo>
                <a:cubicBezTo>
                  <a:pt x="7517" y="15709"/>
                  <a:pt x="8836" y="14390"/>
                  <a:pt x="8836" y="12764"/>
                </a:cubicBezTo>
                <a:cubicBezTo>
                  <a:pt x="8836" y="11137"/>
                  <a:pt x="7517" y="9818"/>
                  <a:pt x="5891" y="9818"/>
                </a:cubicBezTo>
                <a:cubicBezTo>
                  <a:pt x="4433" y="9818"/>
                  <a:pt x="3230" y="10881"/>
                  <a:pt x="2995" y="12273"/>
                </a:cubicBezTo>
                <a:lnTo>
                  <a:pt x="982" y="12273"/>
                </a:lnTo>
                <a:lnTo>
                  <a:pt x="982" y="9818"/>
                </a:lnTo>
                <a:lnTo>
                  <a:pt x="2455" y="9818"/>
                </a:lnTo>
                <a:cubicBezTo>
                  <a:pt x="2726" y="9818"/>
                  <a:pt x="2945" y="9599"/>
                  <a:pt x="2945" y="9327"/>
                </a:cubicBezTo>
                <a:cubicBezTo>
                  <a:pt x="2945" y="9056"/>
                  <a:pt x="2726" y="8836"/>
                  <a:pt x="2455" y="8836"/>
                </a:cubicBezTo>
                <a:lnTo>
                  <a:pt x="982" y="8836"/>
                </a:lnTo>
                <a:lnTo>
                  <a:pt x="982" y="7855"/>
                </a:lnTo>
                <a:cubicBezTo>
                  <a:pt x="982" y="7313"/>
                  <a:pt x="1421" y="6873"/>
                  <a:pt x="1964" y="6873"/>
                </a:cubicBezTo>
                <a:lnTo>
                  <a:pt x="19636" y="6873"/>
                </a:lnTo>
                <a:cubicBezTo>
                  <a:pt x="20178" y="6873"/>
                  <a:pt x="20618" y="7313"/>
                  <a:pt x="20618" y="7855"/>
                </a:cubicBezTo>
                <a:cubicBezTo>
                  <a:pt x="20618" y="7855"/>
                  <a:pt x="20618" y="8836"/>
                  <a:pt x="20618" y="8836"/>
                </a:cubicBezTo>
                <a:close/>
                <a:moveTo>
                  <a:pt x="19636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20618" y="19636"/>
                </a:lnTo>
                <a:cubicBezTo>
                  <a:pt x="20618" y="20178"/>
                  <a:pt x="20178" y="20618"/>
                  <a:pt x="19636" y="20618"/>
                </a:cubicBezTo>
                <a:moveTo>
                  <a:pt x="5891" y="4909"/>
                </a:moveTo>
                <a:lnTo>
                  <a:pt x="15709" y="4909"/>
                </a:lnTo>
                <a:lnTo>
                  <a:pt x="15709" y="5891"/>
                </a:lnTo>
                <a:lnTo>
                  <a:pt x="5891" y="5891"/>
                </a:lnTo>
                <a:cubicBezTo>
                  <a:pt x="5891" y="5891"/>
                  <a:pt x="5891" y="4909"/>
                  <a:pt x="5891" y="4909"/>
                </a:cubicBezTo>
                <a:close/>
                <a:moveTo>
                  <a:pt x="19636" y="5891"/>
                </a:moveTo>
                <a:lnTo>
                  <a:pt x="19636" y="2855"/>
                </a:lnTo>
                <a:cubicBezTo>
                  <a:pt x="20207" y="2653"/>
                  <a:pt x="20618" y="2113"/>
                  <a:pt x="20618" y="1473"/>
                </a:cubicBezTo>
                <a:cubicBezTo>
                  <a:pt x="20618" y="659"/>
                  <a:pt x="19959" y="0"/>
                  <a:pt x="19145" y="0"/>
                </a:cubicBezTo>
                <a:cubicBezTo>
                  <a:pt x="18332" y="0"/>
                  <a:pt x="17673" y="659"/>
                  <a:pt x="17673" y="1473"/>
                </a:cubicBezTo>
                <a:cubicBezTo>
                  <a:pt x="17673" y="2113"/>
                  <a:pt x="18084" y="2653"/>
                  <a:pt x="18655" y="2855"/>
                </a:cubicBezTo>
                <a:lnTo>
                  <a:pt x="18655" y="5891"/>
                </a:lnTo>
                <a:lnTo>
                  <a:pt x="16691" y="5891"/>
                </a:lnTo>
                <a:lnTo>
                  <a:pt x="16691" y="4909"/>
                </a:lnTo>
                <a:cubicBezTo>
                  <a:pt x="16691" y="4367"/>
                  <a:pt x="16251" y="3927"/>
                  <a:pt x="15709" y="3927"/>
                </a:cubicBezTo>
                <a:lnTo>
                  <a:pt x="5891" y="3927"/>
                </a:lnTo>
                <a:cubicBezTo>
                  <a:pt x="5348" y="3927"/>
                  <a:pt x="4909" y="4367"/>
                  <a:pt x="4909" y="4909"/>
                </a:cubicBezTo>
                <a:lnTo>
                  <a:pt x="4909" y="5891"/>
                </a:lnTo>
                <a:lnTo>
                  <a:pt x="1964" y="5891"/>
                </a:lnTo>
                <a:cubicBezTo>
                  <a:pt x="879" y="5891"/>
                  <a:pt x="0" y="6770"/>
                  <a:pt x="0" y="7855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7855"/>
                </a:lnTo>
                <a:cubicBezTo>
                  <a:pt x="21600" y="6770"/>
                  <a:pt x="20721" y="5891"/>
                  <a:pt x="19636" y="5891"/>
                </a:cubicBezTo>
                <a:moveTo>
                  <a:pt x="10800" y="9818"/>
                </a:moveTo>
                <a:cubicBezTo>
                  <a:pt x="11071" y="9818"/>
                  <a:pt x="11291" y="9599"/>
                  <a:pt x="11291" y="9327"/>
                </a:cubicBezTo>
                <a:cubicBezTo>
                  <a:pt x="11291" y="9056"/>
                  <a:pt x="11071" y="8836"/>
                  <a:pt x="10800" y="8836"/>
                </a:cubicBezTo>
                <a:cubicBezTo>
                  <a:pt x="10529" y="8836"/>
                  <a:pt x="10309" y="9056"/>
                  <a:pt x="10309" y="9327"/>
                </a:cubicBezTo>
                <a:cubicBezTo>
                  <a:pt x="10309" y="9599"/>
                  <a:pt x="10529" y="9818"/>
                  <a:pt x="10800" y="9818"/>
                </a:cubicBezTo>
                <a:moveTo>
                  <a:pt x="9327" y="9327"/>
                </a:moveTo>
                <a:cubicBezTo>
                  <a:pt x="9327" y="9056"/>
                  <a:pt x="9108" y="8836"/>
                  <a:pt x="8836" y="8836"/>
                </a:cubicBezTo>
                <a:cubicBezTo>
                  <a:pt x="8565" y="8836"/>
                  <a:pt x="8345" y="9056"/>
                  <a:pt x="8345" y="9327"/>
                </a:cubicBezTo>
                <a:cubicBezTo>
                  <a:pt x="8345" y="9599"/>
                  <a:pt x="8565" y="9818"/>
                  <a:pt x="8836" y="9818"/>
                </a:cubicBezTo>
                <a:cubicBezTo>
                  <a:pt x="9108" y="9818"/>
                  <a:pt x="9327" y="9599"/>
                  <a:pt x="9327" y="93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0" name="Shape 2694"/>
          <p:cNvSpPr/>
          <p:nvPr/>
        </p:nvSpPr>
        <p:spPr>
          <a:xfrm>
            <a:off x="9987585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38" y="14727"/>
                </a:moveTo>
                <a:cubicBezTo>
                  <a:pt x="13628" y="14411"/>
                  <a:pt x="13690" y="14083"/>
                  <a:pt x="13721" y="13745"/>
                </a:cubicBezTo>
                <a:lnTo>
                  <a:pt x="2970" y="13745"/>
                </a:lnTo>
                <a:cubicBezTo>
                  <a:pt x="3001" y="14083"/>
                  <a:pt x="3063" y="14411"/>
                  <a:pt x="3153" y="14727"/>
                </a:cubicBezTo>
                <a:cubicBezTo>
                  <a:pt x="3153" y="14727"/>
                  <a:pt x="13538" y="14727"/>
                  <a:pt x="13538" y="14727"/>
                </a:cubicBezTo>
                <a:close/>
                <a:moveTo>
                  <a:pt x="18655" y="12764"/>
                </a:moveTo>
                <a:cubicBezTo>
                  <a:pt x="18383" y="12764"/>
                  <a:pt x="18164" y="12984"/>
                  <a:pt x="18164" y="13255"/>
                </a:cubicBezTo>
                <a:cubicBezTo>
                  <a:pt x="18164" y="13526"/>
                  <a:pt x="18383" y="13745"/>
                  <a:pt x="18655" y="13745"/>
                </a:cubicBezTo>
                <a:cubicBezTo>
                  <a:pt x="18926" y="13745"/>
                  <a:pt x="19145" y="13526"/>
                  <a:pt x="19145" y="13255"/>
                </a:cubicBezTo>
                <a:cubicBezTo>
                  <a:pt x="19145" y="12984"/>
                  <a:pt x="18926" y="12764"/>
                  <a:pt x="18655" y="12764"/>
                </a:cubicBezTo>
                <a:moveTo>
                  <a:pt x="18655" y="8836"/>
                </a:moveTo>
                <a:cubicBezTo>
                  <a:pt x="18112" y="8836"/>
                  <a:pt x="17673" y="9276"/>
                  <a:pt x="17673" y="9818"/>
                </a:cubicBezTo>
                <a:cubicBezTo>
                  <a:pt x="17673" y="10360"/>
                  <a:pt x="18112" y="10800"/>
                  <a:pt x="18655" y="10800"/>
                </a:cubicBezTo>
                <a:cubicBezTo>
                  <a:pt x="19197" y="10800"/>
                  <a:pt x="19636" y="10360"/>
                  <a:pt x="19636" y="9818"/>
                </a:cubicBezTo>
                <a:cubicBezTo>
                  <a:pt x="19636" y="9276"/>
                  <a:pt x="19197" y="8836"/>
                  <a:pt x="18655" y="8836"/>
                </a:cubicBezTo>
                <a:moveTo>
                  <a:pt x="20618" y="19636"/>
                </a:moveTo>
                <a:cubicBezTo>
                  <a:pt x="20618" y="20178"/>
                  <a:pt x="20179" y="20618"/>
                  <a:pt x="19636" y="20618"/>
                </a:cubicBezTo>
                <a:lnTo>
                  <a:pt x="16691" y="20618"/>
                </a:lnTo>
                <a:lnTo>
                  <a:pt x="16691" y="5891"/>
                </a:lnTo>
                <a:lnTo>
                  <a:pt x="19636" y="5891"/>
                </a:lnTo>
                <a:cubicBezTo>
                  <a:pt x="20179" y="5891"/>
                  <a:pt x="20618" y="6331"/>
                  <a:pt x="20618" y="6873"/>
                </a:cubicBezTo>
                <a:cubicBezTo>
                  <a:pt x="20618" y="6873"/>
                  <a:pt x="20618" y="19636"/>
                  <a:pt x="20618" y="19636"/>
                </a:cubicBezTo>
                <a:close/>
                <a:moveTo>
                  <a:pt x="15709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6873"/>
                </a:lnTo>
                <a:cubicBezTo>
                  <a:pt x="982" y="6331"/>
                  <a:pt x="1421" y="5891"/>
                  <a:pt x="1964" y="5891"/>
                </a:cubicBezTo>
                <a:lnTo>
                  <a:pt x="15709" y="5891"/>
                </a:lnTo>
                <a:cubicBezTo>
                  <a:pt x="15709" y="5891"/>
                  <a:pt x="15709" y="20618"/>
                  <a:pt x="15709" y="20618"/>
                </a:cubicBezTo>
                <a:close/>
                <a:moveTo>
                  <a:pt x="19636" y="4909"/>
                </a:moveTo>
                <a:lnTo>
                  <a:pt x="4909" y="4909"/>
                </a:lnTo>
                <a:lnTo>
                  <a:pt x="4909" y="2855"/>
                </a:lnTo>
                <a:cubicBezTo>
                  <a:pt x="5480" y="2653"/>
                  <a:pt x="5891" y="2113"/>
                  <a:pt x="5891" y="1473"/>
                </a:cubicBezTo>
                <a:cubicBezTo>
                  <a:pt x="5891" y="659"/>
                  <a:pt x="5231" y="0"/>
                  <a:pt x="4418" y="0"/>
                </a:cubicBezTo>
                <a:cubicBezTo>
                  <a:pt x="3605" y="0"/>
                  <a:pt x="2945" y="659"/>
                  <a:pt x="2945" y="1473"/>
                </a:cubicBezTo>
                <a:cubicBezTo>
                  <a:pt x="2945" y="2113"/>
                  <a:pt x="3357" y="2653"/>
                  <a:pt x="3927" y="2855"/>
                </a:cubicBezTo>
                <a:lnTo>
                  <a:pt x="3927" y="4909"/>
                </a:lnTo>
                <a:lnTo>
                  <a:pt x="1964" y="4909"/>
                </a:lnTo>
                <a:cubicBezTo>
                  <a:pt x="879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6873"/>
                </a:lnTo>
                <a:cubicBezTo>
                  <a:pt x="21600" y="5788"/>
                  <a:pt x="20721" y="4909"/>
                  <a:pt x="19636" y="4909"/>
                </a:cubicBezTo>
                <a:moveTo>
                  <a:pt x="18655" y="15709"/>
                </a:moveTo>
                <a:cubicBezTo>
                  <a:pt x="18383" y="15709"/>
                  <a:pt x="18164" y="15929"/>
                  <a:pt x="18164" y="16200"/>
                </a:cubicBezTo>
                <a:cubicBezTo>
                  <a:pt x="18164" y="16471"/>
                  <a:pt x="18383" y="16691"/>
                  <a:pt x="18655" y="16691"/>
                </a:cubicBezTo>
                <a:cubicBezTo>
                  <a:pt x="18926" y="16691"/>
                  <a:pt x="19145" y="16471"/>
                  <a:pt x="19145" y="16200"/>
                </a:cubicBezTo>
                <a:cubicBezTo>
                  <a:pt x="19145" y="15929"/>
                  <a:pt x="18926" y="15709"/>
                  <a:pt x="18655" y="15709"/>
                </a:cubicBezTo>
                <a:moveTo>
                  <a:pt x="4199" y="16691"/>
                </a:moveTo>
                <a:lnTo>
                  <a:pt x="12492" y="16691"/>
                </a:lnTo>
                <a:cubicBezTo>
                  <a:pt x="12744" y="16387"/>
                  <a:pt x="12971" y="16064"/>
                  <a:pt x="13152" y="15709"/>
                </a:cubicBezTo>
                <a:lnTo>
                  <a:pt x="3539" y="15709"/>
                </a:lnTo>
                <a:cubicBezTo>
                  <a:pt x="3720" y="16064"/>
                  <a:pt x="3947" y="16387"/>
                  <a:pt x="4199" y="16691"/>
                </a:cubicBezTo>
                <a:moveTo>
                  <a:pt x="8345" y="7855"/>
                </a:moveTo>
                <a:cubicBezTo>
                  <a:pt x="7196" y="7855"/>
                  <a:pt x="6138" y="8224"/>
                  <a:pt x="5263" y="8836"/>
                </a:cubicBezTo>
                <a:lnTo>
                  <a:pt x="11428" y="8836"/>
                </a:lnTo>
                <a:cubicBezTo>
                  <a:pt x="10553" y="8224"/>
                  <a:pt x="9495" y="7855"/>
                  <a:pt x="8345" y="7855"/>
                </a:cubicBezTo>
                <a:moveTo>
                  <a:pt x="8345" y="18655"/>
                </a:moveTo>
                <a:cubicBezTo>
                  <a:pt x="9495" y="18655"/>
                  <a:pt x="10553" y="18285"/>
                  <a:pt x="11428" y="17673"/>
                </a:cubicBezTo>
                <a:lnTo>
                  <a:pt x="5263" y="17673"/>
                </a:lnTo>
                <a:cubicBezTo>
                  <a:pt x="6138" y="18285"/>
                  <a:pt x="7196" y="18655"/>
                  <a:pt x="8345" y="18655"/>
                </a:cubicBezTo>
                <a:moveTo>
                  <a:pt x="12492" y="9818"/>
                </a:moveTo>
                <a:lnTo>
                  <a:pt x="4199" y="9818"/>
                </a:lnTo>
                <a:cubicBezTo>
                  <a:pt x="3947" y="10122"/>
                  <a:pt x="3720" y="10446"/>
                  <a:pt x="3539" y="10800"/>
                </a:cubicBezTo>
                <a:lnTo>
                  <a:pt x="13152" y="10800"/>
                </a:lnTo>
                <a:cubicBezTo>
                  <a:pt x="12971" y="10446"/>
                  <a:pt x="12744" y="10122"/>
                  <a:pt x="12492" y="9818"/>
                </a:cubicBezTo>
                <a:moveTo>
                  <a:pt x="13538" y="11782"/>
                </a:moveTo>
                <a:lnTo>
                  <a:pt x="3153" y="11782"/>
                </a:lnTo>
                <a:cubicBezTo>
                  <a:pt x="3063" y="12098"/>
                  <a:pt x="3001" y="12427"/>
                  <a:pt x="2970" y="12764"/>
                </a:cubicBezTo>
                <a:lnTo>
                  <a:pt x="13721" y="12764"/>
                </a:lnTo>
                <a:cubicBezTo>
                  <a:pt x="13690" y="12427"/>
                  <a:pt x="13628" y="12098"/>
                  <a:pt x="13538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1" name="Shape 2695"/>
          <p:cNvSpPr/>
          <p:nvPr/>
        </p:nvSpPr>
        <p:spPr>
          <a:xfrm>
            <a:off x="10520846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5218"/>
                </a:moveTo>
                <a:cubicBezTo>
                  <a:pt x="14727" y="15490"/>
                  <a:pt x="14947" y="15709"/>
                  <a:pt x="15218" y="15709"/>
                </a:cubicBezTo>
                <a:cubicBezTo>
                  <a:pt x="15490" y="15709"/>
                  <a:pt x="15709" y="15490"/>
                  <a:pt x="15709" y="15218"/>
                </a:cubicBezTo>
                <a:cubicBezTo>
                  <a:pt x="15709" y="14947"/>
                  <a:pt x="15490" y="14727"/>
                  <a:pt x="15218" y="14727"/>
                </a:cubicBezTo>
                <a:cubicBezTo>
                  <a:pt x="14947" y="14727"/>
                  <a:pt x="14727" y="14947"/>
                  <a:pt x="14727" y="15218"/>
                </a:cubicBezTo>
                <a:moveTo>
                  <a:pt x="20618" y="12764"/>
                </a:moveTo>
                <a:lnTo>
                  <a:pt x="17673" y="12764"/>
                </a:lnTo>
                <a:lnTo>
                  <a:pt x="17673" y="3927"/>
                </a:lnTo>
                <a:lnTo>
                  <a:pt x="3927" y="3927"/>
                </a:lnTo>
                <a:lnTo>
                  <a:pt x="3927" y="9510"/>
                </a:lnTo>
                <a:cubicBezTo>
                  <a:pt x="3308" y="10442"/>
                  <a:pt x="2945" y="11560"/>
                  <a:pt x="2945" y="12764"/>
                </a:cubicBezTo>
                <a:lnTo>
                  <a:pt x="982" y="12764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2764"/>
                  <a:pt x="20618" y="12764"/>
                </a:cubicBezTo>
                <a:close/>
                <a:moveTo>
                  <a:pt x="9327" y="12764"/>
                </a:moveTo>
                <a:cubicBezTo>
                  <a:pt x="9327" y="13035"/>
                  <a:pt x="9108" y="13255"/>
                  <a:pt x="8836" y="13255"/>
                </a:cubicBezTo>
                <a:cubicBezTo>
                  <a:pt x="8565" y="13255"/>
                  <a:pt x="8345" y="13035"/>
                  <a:pt x="8345" y="12764"/>
                </a:cubicBezTo>
                <a:cubicBezTo>
                  <a:pt x="8345" y="12493"/>
                  <a:pt x="8565" y="12273"/>
                  <a:pt x="8836" y="12273"/>
                </a:cubicBezTo>
                <a:cubicBezTo>
                  <a:pt x="9108" y="12273"/>
                  <a:pt x="9327" y="12493"/>
                  <a:pt x="9327" y="12764"/>
                </a:cubicBezTo>
                <a:moveTo>
                  <a:pt x="8836" y="7855"/>
                </a:moveTo>
                <a:cubicBezTo>
                  <a:pt x="10295" y="7855"/>
                  <a:pt x="11601" y="8494"/>
                  <a:pt x="12500" y="9504"/>
                </a:cubicBezTo>
                <a:lnTo>
                  <a:pt x="10301" y="12846"/>
                </a:lnTo>
                <a:cubicBezTo>
                  <a:pt x="10302" y="12818"/>
                  <a:pt x="10309" y="12792"/>
                  <a:pt x="10309" y="12764"/>
                </a:cubicBezTo>
                <a:cubicBezTo>
                  <a:pt x="10309" y="11951"/>
                  <a:pt x="9649" y="11291"/>
                  <a:pt x="8836" y="11291"/>
                </a:cubicBezTo>
                <a:cubicBezTo>
                  <a:pt x="8023" y="11291"/>
                  <a:pt x="7364" y="11951"/>
                  <a:pt x="7364" y="12764"/>
                </a:cubicBezTo>
                <a:cubicBezTo>
                  <a:pt x="7364" y="13577"/>
                  <a:pt x="8023" y="14236"/>
                  <a:pt x="8836" y="14236"/>
                </a:cubicBezTo>
                <a:cubicBezTo>
                  <a:pt x="9072" y="14236"/>
                  <a:pt x="9293" y="14175"/>
                  <a:pt x="9491" y="14076"/>
                </a:cubicBezTo>
                <a:lnTo>
                  <a:pt x="8925" y="14938"/>
                </a:lnTo>
                <a:lnTo>
                  <a:pt x="8639" y="14741"/>
                </a:lnTo>
                <a:lnTo>
                  <a:pt x="7962" y="16664"/>
                </a:lnTo>
                <a:lnTo>
                  <a:pt x="8494" y="17043"/>
                </a:lnTo>
                <a:lnTo>
                  <a:pt x="8881" y="16700"/>
                </a:lnTo>
                <a:lnTo>
                  <a:pt x="10064" y="16936"/>
                </a:lnTo>
                <a:lnTo>
                  <a:pt x="9561" y="16099"/>
                </a:lnTo>
                <a:lnTo>
                  <a:pt x="10020" y="15694"/>
                </a:lnTo>
                <a:lnTo>
                  <a:pt x="9423" y="15282"/>
                </a:lnTo>
                <a:lnTo>
                  <a:pt x="9736" y="15491"/>
                </a:lnTo>
                <a:lnTo>
                  <a:pt x="13114" y="10359"/>
                </a:lnTo>
                <a:cubicBezTo>
                  <a:pt x="13514" y="11069"/>
                  <a:pt x="13745" y="11889"/>
                  <a:pt x="13745" y="12764"/>
                </a:cubicBezTo>
                <a:cubicBezTo>
                  <a:pt x="13745" y="15475"/>
                  <a:pt x="11548" y="17673"/>
                  <a:pt x="8836" y="17673"/>
                </a:cubicBezTo>
                <a:cubicBezTo>
                  <a:pt x="6125" y="17673"/>
                  <a:pt x="3927" y="15475"/>
                  <a:pt x="3927" y="12764"/>
                </a:cubicBezTo>
                <a:cubicBezTo>
                  <a:pt x="3927" y="10053"/>
                  <a:pt x="6125" y="7855"/>
                  <a:pt x="8836" y="7855"/>
                </a:cubicBezTo>
                <a:moveTo>
                  <a:pt x="14727" y="5891"/>
                </a:moveTo>
                <a:cubicBezTo>
                  <a:pt x="14186" y="5891"/>
                  <a:pt x="13745" y="6331"/>
                  <a:pt x="13745" y="6873"/>
                </a:cubicBezTo>
                <a:cubicBezTo>
                  <a:pt x="13745" y="7062"/>
                  <a:pt x="13802" y="7237"/>
                  <a:pt x="13894" y="7386"/>
                </a:cubicBezTo>
                <a:lnTo>
                  <a:pt x="13057" y="8659"/>
                </a:lnTo>
                <a:cubicBezTo>
                  <a:pt x="11987" y="7558"/>
                  <a:pt x="10492" y="6873"/>
                  <a:pt x="8836" y="6873"/>
                </a:cubicBezTo>
                <a:cubicBezTo>
                  <a:pt x="7325" y="6873"/>
                  <a:pt x="5952" y="7447"/>
                  <a:pt x="4909" y="8382"/>
                </a:cubicBezTo>
                <a:lnTo>
                  <a:pt x="4909" y="4909"/>
                </a:lnTo>
                <a:lnTo>
                  <a:pt x="16691" y="4909"/>
                </a:lnTo>
                <a:lnTo>
                  <a:pt x="16691" y="16691"/>
                </a:lnTo>
                <a:lnTo>
                  <a:pt x="13219" y="16691"/>
                </a:lnTo>
                <a:cubicBezTo>
                  <a:pt x="14154" y="15648"/>
                  <a:pt x="14727" y="14275"/>
                  <a:pt x="14727" y="12764"/>
                </a:cubicBezTo>
                <a:cubicBezTo>
                  <a:pt x="14727" y="11536"/>
                  <a:pt x="14351" y="10398"/>
                  <a:pt x="13709" y="9453"/>
                </a:cubicBezTo>
                <a:lnTo>
                  <a:pt x="14764" y="7851"/>
                </a:lnTo>
                <a:cubicBezTo>
                  <a:pt x="15288" y="7832"/>
                  <a:pt x="15709" y="7402"/>
                  <a:pt x="15709" y="6873"/>
                </a:cubicBezTo>
                <a:cubicBezTo>
                  <a:pt x="15709" y="6331"/>
                  <a:pt x="15269" y="5891"/>
                  <a:pt x="14727" y="5891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3745"/>
                </a:lnTo>
                <a:lnTo>
                  <a:pt x="3034" y="13745"/>
                </a:lnTo>
                <a:cubicBezTo>
                  <a:pt x="3502" y="16531"/>
                  <a:pt x="5918" y="18655"/>
                  <a:pt x="8836" y="18655"/>
                </a:cubicBezTo>
                <a:cubicBezTo>
                  <a:pt x="10040" y="18655"/>
                  <a:pt x="11158" y="18292"/>
                  <a:pt x="12090" y="17673"/>
                </a:cubicBezTo>
                <a:lnTo>
                  <a:pt x="17673" y="17673"/>
                </a:lnTo>
                <a:lnTo>
                  <a:pt x="17673" y="13745"/>
                </a:lnTo>
                <a:lnTo>
                  <a:pt x="20618" y="13745"/>
                </a:lnTo>
                <a:cubicBezTo>
                  <a:pt x="20618" y="13745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2" name="Shape 2696"/>
          <p:cNvSpPr/>
          <p:nvPr/>
        </p:nvSpPr>
        <p:spPr>
          <a:xfrm>
            <a:off x="11054107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64" y="19636"/>
                </a:moveTo>
                <a:cubicBezTo>
                  <a:pt x="12764" y="20178"/>
                  <a:pt x="12324" y="20618"/>
                  <a:pt x="11782" y="20618"/>
                </a:cubicBezTo>
                <a:lnTo>
                  <a:pt x="9818" y="20618"/>
                </a:lnTo>
                <a:cubicBezTo>
                  <a:pt x="9276" y="20618"/>
                  <a:pt x="8836" y="20178"/>
                  <a:pt x="8836" y="19636"/>
                </a:cubicBezTo>
                <a:lnTo>
                  <a:pt x="8836" y="17673"/>
                </a:lnTo>
                <a:cubicBezTo>
                  <a:pt x="8836" y="1713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7131"/>
                  <a:pt x="12764" y="17673"/>
                </a:cubicBezTo>
                <a:cubicBezTo>
                  <a:pt x="12764" y="17673"/>
                  <a:pt x="12764" y="19636"/>
                  <a:pt x="12764" y="19636"/>
                </a:cubicBezTo>
                <a:close/>
                <a:moveTo>
                  <a:pt x="11782" y="15709"/>
                </a:moveTo>
                <a:lnTo>
                  <a:pt x="9818" y="15709"/>
                </a:lnTo>
                <a:cubicBezTo>
                  <a:pt x="8734" y="15709"/>
                  <a:pt x="7855" y="16588"/>
                  <a:pt x="7855" y="17673"/>
                </a:cubicBezTo>
                <a:lnTo>
                  <a:pt x="7855" y="19636"/>
                </a:lnTo>
                <a:cubicBezTo>
                  <a:pt x="7855" y="20721"/>
                  <a:pt x="8734" y="21600"/>
                  <a:pt x="9818" y="21600"/>
                </a:cubicBezTo>
                <a:lnTo>
                  <a:pt x="11782" y="21600"/>
                </a:lnTo>
                <a:cubicBezTo>
                  <a:pt x="12866" y="21600"/>
                  <a:pt x="13745" y="20721"/>
                  <a:pt x="13745" y="19636"/>
                </a:cubicBezTo>
                <a:lnTo>
                  <a:pt x="13745" y="17673"/>
                </a:lnTo>
                <a:cubicBezTo>
                  <a:pt x="13745" y="16588"/>
                  <a:pt x="12866" y="15709"/>
                  <a:pt x="11782" y="15709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cubicBezTo>
                  <a:pt x="17131" y="20618"/>
                  <a:pt x="16691" y="20178"/>
                  <a:pt x="16691" y="19636"/>
                </a:cubicBezTo>
                <a:lnTo>
                  <a:pt x="16691" y="17673"/>
                </a:lnTo>
                <a:cubicBezTo>
                  <a:pt x="16691" y="17131"/>
                  <a:pt x="17131" y="16691"/>
                  <a:pt x="17673" y="16691"/>
                </a:cubicBezTo>
                <a:lnTo>
                  <a:pt x="19636" y="16691"/>
                </a:lnTo>
                <a:cubicBezTo>
                  <a:pt x="20178" y="16691"/>
                  <a:pt x="20618" y="17131"/>
                  <a:pt x="20618" y="17673"/>
                </a:cubicBezTo>
                <a:cubicBezTo>
                  <a:pt x="20618" y="17673"/>
                  <a:pt x="20618" y="19636"/>
                  <a:pt x="20618" y="19636"/>
                </a:cubicBezTo>
                <a:close/>
                <a:moveTo>
                  <a:pt x="19636" y="15709"/>
                </a:moveTo>
                <a:lnTo>
                  <a:pt x="17673" y="15709"/>
                </a:lnTo>
                <a:cubicBezTo>
                  <a:pt x="16588" y="15709"/>
                  <a:pt x="15709" y="16588"/>
                  <a:pt x="15709" y="17673"/>
                </a:cubicBezTo>
                <a:lnTo>
                  <a:pt x="15709" y="19636"/>
                </a:lnTo>
                <a:cubicBezTo>
                  <a:pt x="15709" y="20721"/>
                  <a:pt x="16588" y="21600"/>
                  <a:pt x="17673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7673"/>
                </a:lnTo>
                <a:cubicBezTo>
                  <a:pt x="21600" y="16588"/>
                  <a:pt x="20721" y="15709"/>
                  <a:pt x="19636" y="15709"/>
                </a:cubicBezTo>
                <a:moveTo>
                  <a:pt x="4909" y="19636"/>
                </a:moveTo>
                <a:cubicBezTo>
                  <a:pt x="4909" y="20178"/>
                  <a:pt x="4469" y="20618"/>
                  <a:pt x="3927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7673"/>
                </a:lnTo>
                <a:cubicBezTo>
                  <a:pt x="982" y="17131"/>
                  <a:pt x="1422" y="16691"/>
                  <a:pt x="1964" y="16691"/>
                </a:cubicBezTo>
                <a:lnTo>
                  <a:pt x="3927" y="16691"/>
                </a:lnTo>
                <a:cubicBezTo>
                  <a:pt x="4469" y="16691"/>
                  <a:pt x="4909" y="17131"/>
                  <a:pt x="4909" y="17673"/>
                </a:cubicBezTo>
                <a:cubicBezTo>
                  <a:pt x="4909" y="17673"/>
                  <a:pt x="4909" y="19636"/>
                  <a:pt x="4909" y="19636"/>
                </a:cubicBezTo>
                <a:close/>
                <a:moveTo>
                  <a:pt x="3927" y="15709"/>
                </a:moveTo>
                <a:lnTo>
                  <a:pt x="1964" y="15709"/>
                </a:lnTo>
                <a:cubicBezTo>
                  <a:pt x="879" y="15709"/>
                  <a:pt x="0" y="16588"/>
                  <a:pt x="0" y="17673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3927" y="21600"/>
                </a:lnTo>
                <a:cubicBezTo>
                  <a:pt x="5012" y="21600"/>
                  <a:pt x="5891" y="20721"/>
                  <a:pt x="5891" y="19636"/>
                </a:cubicBezTo>
                <a:lnTo>
                  <a:pt x="5891" y="17673"/>
                </a:lnTo>
                <a:cubicBezTo>
                  <a:pt x="5891" y="16588"/>
                  <a:pt x="5012" y="15709"/>
                  <a:pt x="3927" y="15709"/>
                </a:cubicBezTo>
                <a:moveTo>
                  <a:pt x="2945" y="14727"/>
                </a:moveTo>
                <a:cubicBezTo>
                  <a:pt x="3217" y="14727"/>
                  <a:pt x="3436" y="14507"/>
                  <a:pt x="3436" y="14236"/>
                </a:cubicBezTo>
                <a:lnTo>
                  <a:pt x="3436" y="10800"/>
                </a:lnTo>
                <a:lnTo>
                  <a:pt x="10309" y="10800"/>
                </a:lnTo>
                <a:lnTo>
                  <a:pt x="10309" y="14236"/>
                </a:lnTo>
                <a:cubicBezTo>
                  <a:pt x="10309" y="14507"/>
                  <a:pt x="10529" y="14727"/>
                  <a:pt x="10800" y="14727"/>
                </a:cubicBezTo>
                <a:cubicBezTo>
                  <a:pt x="11071" y="14727"/>
                  <a:pt x="11291" y="14507"/>
                  <a:pt x="11291" y="14236"/>
                </a:cubicBezTo>
                <a:lnTo>
                  <a:pt x="11291" y="10800"/>
                </a:lnTo>
                <a:lnTo>
                  <a:pt x="18164" y="10800"/>
                </a:lnTo>
                <a:lnTo>
                  <a:pt x="18164" y="14236"/>
                </a:lnTo>
                <a:cubicBezTo>
                  <a:pt x="18164" y="14507"/>
                  <a:pt x="18384" y="14727"/>
                  <a:pt x="18655" y="14727"/>
                </a:cubicBezTo>
                <a:cubicBezTo>
                  <a:pt x="18926" y="14727"/>
                  <a:pt x="19145" y="14507"/>
                  <a:pt x="19145" y="14236"/>
                </a:cubicBezTo>
                <a:lnTo>
                  <a:pt x="19145" y="10309"/>
                </a:lnTo>
                <a:cubicBezTo>
                  <a:pt x="19145" y="10038"/>
                  <a:pt x="18926" y="9818"/>
                  <a:pt x="18655" y="9818"/>
                </a:cubicBezTo>
                <a:lnTo>
                  <a:pt x="11291" y="9818"/>
                </a:lnTo>
                <a:lnTo>
                  <a:pt x="11291" y="7364"/>
                </a:lnTo>
                <a:cubicBezTo>
                  <a:pt x="11291" y="7093"/>
                  <a:pt x="11071" y="6873"/>
                  <a:pt x="10800" y="6873"/>
                </a:cubicBezTo>
                <a:cubicBezTo>
                  <a:pt x="10529" y="6873"/>
                  <a:pt x="10309" y="7093"/>
                  <a:pt x="10309" y="7364"/>
                </a:cubicBezTo>
                <a:lnTo>
                  <a:pt x="10309" y="9818"/>
                </a:lnTo>
                <a:lnTo>
                  <a:pt x="2945" y="9818"/>
                </a:lnTo>
                <a:cubicBezTo>
                  <a:pt x="2674" y="9818"/>
                  <a:pt x="2455" y="10038"/>
                  <a:pt x="2455" y="10309"/>
                </a:cubicBezTo>
                <a:lnTo>
                  <a:pt x="2455" y="14236"/>
                </a:lnTo>
                <a:cubicBezTo>
                  <a:pt x="2455" y="14507"/>
                  <a:pt x="2674" y="14727"/>
                  <a:pt x="2945" y="14727"/>
                </a:cubicBezTo>
                <a:moveTo>
                  <a:pt x="8836" y="1964"/>
                </a:moveTo>
                <a:cubicBezTo>
                  <a:pt x="8836" y="1422"/>
                  <a:pt x="9276" y="982"/>
                  <a:pt x="9818" y="982"/>
                </a:cubicBezTo>
                <a:lnTo>
                  <a:pt x="11782" y="982"/>
                </a:lnTo>
                <a:cubicBezTo>
                  <a:pt x="12324" y="982"/>
                  <a:pt x="12764" y="1422"/>
                  <a:pt x="12764" y="1964"/>
                </a:cubicBezTo>
                <a:lnTo>
                  <a:pt x="12764" y="3927"/>
                </a:lnTo>
                <a:cubicBezTo>
                  <a:pt x="12764" y="446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4469"/>
                  <a:pt x="8836" y="3927"/>
                </a:cubicBezTo>
                <a:cubicBezTo>
                  <a:pt x="8836" y="3927"/>
                  <a:pt x="8836" y="1964"/>
                  <a:pt x="8836" y="1964"/>
                </a:cubicBezTo>
                <a:close/>
                <a:moveTo>
                  <a:pt x="9818" y="5891"/>
                </a:moveTo>
                <a:lnTo>
                  <a:pt x="11782" y="5891"/>
                </a:lnTo>
                <a:cubicBezTo>
                  <a:pt x="12866" y="5891"/>
                  <a:pt x="13745" y="5012"/>
                  <a:pt x="13745" y="3927"/>
                </a:cubicBezTo>
                <a:lnTo>
                  <a:pt x="13745" y="1964"/>
                </a:lnTo>
                <a:cubicBezTo>
                  <a:pt x="13745" y="879"/>
                  <a:pt x="12866" y="0"/>
                  <a:pt x="11782" y="0"/>
                </a:cubicBezTo>
                <a:lnTo>
                  <a:pt x="9818" y="0"/>
                </a:lnTo>
                <a:cubicBezTo>
                  <a:pt x="8734" y="0"/>
                  <a:pt x="7855" y="879"/>
                  <a:pt x="7855" y="1964"/>
                </a:cubicBezTo>
                <a:lnTo>
                  <a:pt x="7855" y="3927"/>
                </a:lnTo>
                <a:cubicBezTo>
                  <a:pt x="7855" y="5012"/>
                  <a:pt x="8734" y="5891"/>
                  <a:pt x="9818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3" name="Shape 2697"/>
          <p:cNvSpPr/>
          <p:nvPr/>
        </p:nvSpPr>
        <p:spPr>
          <a:xfrm>
            <a:off x="6267453" y="2216256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020" y="13745"/>
                </a:moveTo>
                <a:lnTo>
                  <a:pt x="4860" y="13745"/>
                </a:lnTo>
                <a:lnTo>
                  <a:pt x="4860" y="15709"/>
                </a:lnTo>
                <a:lnTo>
                  <a:pt x="7020" y="15709"/>
                </a:lnTo>
                <a:cubicBezTo>
                  <a:pt x="7020" y="15709"/>
                  <a:pt x="7020" y="13745"/>
                  <a:pt x="7020" y="13745"/>
                </a:cubicBezTo>
                <a:close/>
                <a:moveTo>
                  <a:pt x="5400" y="10800"/>
                </a:moveTo>
                <a:lnTo>
                  <a:pt x="3240" y="10800"/>
                </a:lnTo>
                <a:lnTo>
                  <a:pt x="3240" y="12764"/>
                </a:lnTo>
                <a:lnTo>
                  <a:pt x="5400" y="12764"/>
                </a:lnTo>
                <a:cubicBezTo>
                  <a:pt x="5400" y="12764"/>
                  <a:pt x="5400" y="10800"/>
                  <a:pt x="5400" y="10800"/>
                </a:cubicBezTo>
                <a:close/>
                <a:moveTo>
                  <a:pt x="5940" y="18655"/>
                </a:moveTo>
                <a:lnTo>
                  <a:pt x="15660" y="18655"/>
                </a:lnTo>
                <a:lnTo>
                  <a:pt x="15660" y="16691"/>
                </a:lnTo>
                <a:lnTo>
                  <a:pt x="5940" y="16691"/>
                </a:lnTo>
                <a:cubicBezTo>
                  <a:pt x="5940" y="16691"/>
                  <a:pt x="5940" y="18655"/>
                  <a:pt x="5940" y="18655"/>
                </a:cubicBezTo>
                <a:close/>
                <a:moveTo>
                  <a:pt x="20520" y="19636"/>
                </a:moveTo>
                <a:cubicBezTo>
                  <a:pt x="20520" y="20179"/>
                  <a:pt x="20036" y="20618"/>
                  <a:pt x="19440" y="20618"/>
                </a:cubicBezTo>
                <a:lnTo>
                  <a:pt x="2160" y="20618"/>
                </a:lnTo>
                <a:cubicBezTo>
                  <a:pt x="1564" y="20618"/>
                  <a:pt x="1080" y="20179"/>
                  <a:pt x="1080" y="19636"/>
                </a:cubicBezTo>
                <a:lnTo>
                  <a:pt x="1080" y="9818"/>
                </a:lnTo>
                <a:cubicBezTo>
                  <a:pt x="1080" y="9276"/>
                  <a:pt x="1564" y="8836"/>
                  <a:pt x="2160" y="8836"/>
                </a:cubicBezTo>
                <a:lnTo>
                  <a:pt x="19440" y="8836"/>
                </a:lnTo>
                <a:cubicBezTo>
                  <a:pt x="20036" y="8836"/>
                  <a:pt x="20520" y="9276"/>
                  <a:pt x="20520" y="9818"/>
                </a:cubicBezTo>
                <a:cubicBezTo>
                  <a:pt x="20520" y="9818"/>
                  <a:pt x="20520" y="19636"/>
                  <a:pt x="20520" y="19636"/>
                </a:cubicBezTo>
                <a:close/>
                <a:moveTo>
                  <a:pt x="19440" y="7855"/>
                </a:moveTo>
                <a:lnTo>
                  <a:pt x="2160" y="7855"/>
                </a:lnTo>
                <a:cubicBezTo>
                  <a:pt x="967" y="7855"/>
                  <a:pt x="0" y="8734"/>
                  <a:pt x="0" y="9818"/>
                </a:cubicBezTo>
                <a:lnTo>
                  <a:pt x="0" y="19636"/>
                </a:lnTo>
                <a:cubicBezTo>
                  <a:pt x="0" y="20721"/>
                  <a:pt x="967" y="21600"/>
                  <a:pt x="2160" y="21600"/>
                </a:cubicBezTo>
                <a:lnTo>
                  <a:pt x="19440" y="21600"/>
                </a:lnTo>
                <a:cubicBezTo>
                  <a:pt x="20633" y="21600"/>
                  <a:pt x="21600" y="20721"/>
                  <a:pt x="21600" y="19636"/>
                </a:cubicBezTo>
                <a:lnTo>
                  <a:pt x="21600" y="9818"/>
                </a:lnTo>
                <a:cubicBezTo>
                  <a:pt x="21600" y="8734"/>
                  <a:pt x="20633" y="7855"/>
                  <a:pt x="19440" y="7855"/>
                </a:cubicBezTo>
                <a:moveTo>
                  <a:pt x="16200" y="12764"/>
                </a:moveTo>
                <a:lnTo>
                  <a:pt x="18360" y="12764"/>
                </a:lnTo>
                <a:lnTo>
                  <a:pt x="18360" y="10800"/>
                </a:lnTo>
                <a:lnTo>
                  <a:pt x="16200" y="10800"/>
                </a:lnTo>
                <a:cubicBezTo>
                  <a:pt x="16200" y="10800"/>
                  <a:pt x="16200" y="12764"/>
                  <a:pt x="16200" y="12764"/>
                </a:cubicBezTo>
                <a:close/>
                <a:moveTo>
                  <a:pt x="14580" y="15709"/>
                </a:moveTo>
                <a:lnTo>
                  <a:pt x="16740" y="15709"/>
                </a:lnTo>
                <a:lnTo>
                  <a:pt x="16740" y="13745"/>
                </a:lnTo>
                <a:lnTo>
                  <a:pt x="14580" y="13745"/>
                </a:lnTo>
                <a:cubicBezTo>
                  <a:pt x="14580" y="13745"/>
                  <a:pt x="14580" y="15709"/>
                  <a:pt x="14580" y="15709"/>
                </a:cubicBezTo>
                <a:close/>
                <a:moveTo>
                  <a:pt x="10800" y="0"/>
                </a:moveTo>
                <a:lnTo>
                  <a:pt x="6480" y="3927"/>
                </a:lnTo>
                <a:lnTo>
                  <a:pt x="15120" y="3927"/>
                </a:lnTo>
                <a:cubicBezTo>
                  <a:pt x="15120" y="3927"/>
                  <a:pt x="10800" y="0"/>
                  <a:pt x="10800" y="0"/>
                </a:cubicBezTo>
                <a:close/>
                <a:moveTo>
                  <a:pt x="8640" y="10800"/>
                </a:moveTo>
                <a:lnTo>
                  <a:pt x="6480" y="10800"/>
                </a:lnTo>
                <a:lnTo>
                  <a:pt x="6480" y="12764"/>
                </a:lnTo>
                <a:lnTo>
                  <a:pt x="8640" y="12764"/>
                </a:lnTo>
                <a:cubicBezTo>
                  <a:pt x="8640" y="12764"/>
                  <a:pt x="8640" y="10800"/>
                  <a:pt x="8640" y="10800"/>
                </a:cubicBezTo>
                <a:close/>
                <a:moveTo>
                  <a:pt x="11340" y="15709"/>
                </a:moveTo>
                <a:lnTo>
                  <a:pt x="13500" y="15709"/>
                </a:lnTo>
                <a:lnTo>
                  <a:pt x="13500" y="13745"/>
                </a:lnTo>
                <a:lnTo>
                  <a:pt x="11340" y="13745"/>
                </a:lnTo>
                <a:cubicBezTo>
                  <a:pt x="11340" y="13745"/>
                  <a:pt x="11340" y="15709"/>
                  <a:pt x="11340" y="15709"/>
                </a:cubicBezTo>
                <a:close/>
                <a:moveTo>
                  <a:pt x="15120" y="10800"/>
                </a:moveTo>
                <a:lnTo>
                  <a:pt x="12960" y="10800"/>
                </a:lnTo>
                <a:lnTo>
                  <a:pt x="12960" y="12764"/>
                </a:lnTo>
                <a:lnTo>
                  <a:pt x="15120" y="12764"/>
                </a:lnTo>
                <a:cubicBezTo>
                  <a:pt x="15120" y="12764"/>
                  <a:pt x="15120" y="10800"/>
                  <a:pt x="15120" y="10800"/>
                </a:cubicBezTo>
                <a:close/>
                <a:moveTo>
                  <a:pt x="11880" y="10800"/>
                </a:moveTo>
                <a:lnTo>
                  <a:pt x="9720" y="10800"/>
                </a:lnTo>
                <a:lnTo>
                  <a:pt x="9720" y="12764"/>
                </a:lnTo>
                <a:lnTo>
                  <a:pt x="11880" y="12764"/>
                </a:lnTo>
                <a:cubicBezTo>
                  <a:pt x="11880" y="12764"/>
                  <a:pt x="11880" y="10800"/>
                  <a:pt x="11880" y="10800"/>
                </a:cubicBezTo>
                <a:close/>
                <a:moveTo>
                  <a:pt x="8100" y="15709"/>
                </a:moveTo>
                <a:lnTo>
                  <a:pt x="10260" y="15709"/>
                </a:lnTo>
                <a:lnTo>
                  <a:pt x="10260" y="13745"/>
                </a:lnTo>
                <a:lnTo>
                  <a:pt x="8100" y="13745"/>
                </a:lnTo>
                <a:cubicBezTo>
                  <a:pt x="8100" y="13745"/>
                  <a:pt x="8100" y="15709"/>
                  <a:pt x="8100" y="157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4" name="Shape 2698"/>
          <p:cNvSpPr/>
          <p:nvPr/>
        </p:nvSpPr>
        <p:spPr>
          <a:xfrm>
            <a:off x="6800715" y="2216256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940" y="10800"/>
                </a:moveTo>
                <a:lnTo>
                  <a:pt x="15660" y="10800"/>
                </a:lnTo>
                <a:lnTo>
                  <a:pt x="15660" y="8836"/>
                </a:lnTo>
                <a:lnTo>
                  <a:pt x="5940" y="8836"/>
                </a:lnTo>
                <a:cubicBezTo>
                  <a:pt x="5940" y="8836"/>
                  <a:pt x="5940" y="10800"/>
                  <a:pt x="5940" y="10800"/>
                </a:cubicBezTo>
                <a:close/>
                <a:moveTo>
                  <a:pt x="5400" y="2945"/>
                </a:moveTo>
                <a:lnTo>
                  <a:pt x="3240" y="2945"/>
                </a:lnTo>
                <a:lnTo>
                  <a:pt x="3240" y="4909"/>
                </a:lnTo>
                <a:lnTo>
                  <a:pt x="5400" y="4909"/>
                </a:lnTo>
                <a:cubicBezTo>
                  <a:pt x="5400" y="4909"/>
                  <a:pt x="5400" y="2945"/>
                  <a:pt x="5400" y="2945"/>
                </a:cubicBezTo>
                <a:close/>
                <a:moveTo>
                  <a:pt x="7020" y="5891"/>
                </a:moveTo>
                <a:lnTo>
                  <a:pt x="4860" y="5891"/>
                </a:lnTo>
                <a:lnTo>
                  <a:pt x="4860" y="7855"/>
                </a:lnTo>
                <a:lnTo>
                  <a:pt x="7020" y="7855"/>
                </a:lnTo>
                <a:cubicBezTo>
                  <a:pt x="7020" y="7855"/>
                  <a:pt x="7020" y="5891"/>
                  <a:pt x="7020" y="5891"/>
                </a:cubicBezTo>
                <a:close/>
                <a:moveTo>
                  <a:pt x="14580" y="7855"/>
                </a:moveTo>
                <a:lnTo>
                  <a:pt x="16740" y="7855"/>
                </a:lnTo>
                <a:lnTo>
                  <a:pt x="16740" y="5891"/>
                </a:lnTo>
                <a:lnTo>
                  <a:pt x="14580" y="5891"/>
                </a:lnTo>
                <a:cubicBezTo>
                  <a:pt x="14580" y="5891"/>
                  <a:pt x="14580" y="7855"/>
                  <a:pt x="14580" y="7855"/>
                </a:cubicBezTo>
                <a:close/>
                <a:moveTo>
                  <a:pt x="20520" y="11782"/>
                </a:moveTo>
                <a:cubicBezTo>
                  <a:pt x="20520" y="12324"/>
                  <a:pt x="20036" y="12764"/>
                  <a:pt x="19440" y="12764"/>
                </a:cubicBezTo>
                <a:lnTo>
                  <a:pt x="2160" y="12764"/>
                </a:lnTo>
                <a:cubicBezTo>
                  <a:pt x="1564" y="12764"/>
                  <a:pt x="1080" y="12324"/>
                  <a:pt x="1080" y="11782"/>
                </a:cubicBezTo>
                <a:lnTo>
                  <a:pt x="1080" y="1964"/>
                </a:lnTo>
                <a:cubicBezTo>
                  <a:pt x="1080" y="1422"/>
                  <a:pt x="1564" y="982"/>
                  <a:pt x="2160" y="982"/>
                </a:cubicBezTo>
                <a:lnTo>
                  <a:pt x="19440" y="982"/>
                </a:lnTo>
                <a:cubicBezTo>
                  <a:pt x="20036" y="982"/>
                  <a:pt x="20520" y="1422"/>
                  <a:pt x="20520" y="1964"/>
                </a:cubicBezTo>
                <a:cubicBezTo>
                  <a:pt x="20520" y="1964"/>
                  <a:pt x="20520" y="11782"/>
                  <a:pt x="20520" y="11782"/>
                </a:cubicBezTo>
                <a:close/>
                <a:moveTo>
                  <a:pt x="19440" y="0"/>
                </a:moveTo>
                <a:lnTo>
                  <a:pt x="2160" y="0"/>
                </a:lnTo>
                <a:cubicBezTo>
                  <a:pt x="967" y="0"/>
                  <a:pt x="0" y="879"/>
                  <a:pt x="0" y="1964"/>
                </a:cubicBezTo>
                <a:lnTo>
                  <a:pt x="0" y="11782"/>
                </a:lnTo>
                <a:cubicBezTo>
                  <a:pt x="0" y="12866"/>
                  <a:pt x="967" y="13745"/>
                  <a:pt x="2160" y="13745"/>
                </a:cubicBezTo>
                <a:lnTo>
                  <a:pt x="19440" y="13745"/>
                </a:lnTo>
                <a:cubicBezTo>
                  <a:pt x="20633" y="13745"/>
                  <a:pt x="21600" y="12866"/>
                  <a:pt x="21600" y="11782"/>
                </a:cubicBezTo>
                <a:lnTo>
                  <a:pt x="21600" y="1964"/>
                </a:lnTo>
                <a:cubicBezTo>
                  <a:pt x="21600" y="879"/>
                  <a:pt x="20633" y="0"/>
                  <a:pt x="19440" y="0"/>
                </a:cubicBezTo>
                <a:moveTo>
                  <a:pt x="16200" y="4909"/>
                </a:moveTo>
                <a:lnTo>
                  <a:pt x="18360" y="4909"/>
                </a:lnTo>
                <a:lnTo>
                  <a:pt x="18360" y="2945"/>
                </a:lnTo>
                <a:lnTo>
                  <a:pt x="16200" y="2945"/>
                </a:lnTo>
                <a:cubicBezTo>
                  <a:pt x="16200" y="2945"/>
                  <a:pt x="16200" y="4909"/>
                  <a:pt x="16200" y="4909"/>
                </a:cubicBezTo>
                <a:close/>
                <a:moveTo>
                  <a:pt x="8640" y="2945"/>
                </a:moveTo>
                <a:lnTo>
                  <a:pt x="6480" y="2945"/>
                </a:lnTo>
                <a:lnTo>
                  <a:pt x="6480" y="4909"/>
                </a:lnTo>
                <a:lnTo>
                  <a:pt x="8640" y="4909"/>
                </a:lnTo>
                <a:cubicBezTo>
                  <a:pt x="8640" y="4909"/>
                  <a:pt x="8640" y="2945"/>
                  <a:pt x="8640" y="2945"/>
                </a:cubicBezTo>
                <a:close/>
                <a:moveTo>
                  <a:pt x="11340" y="7855"/>
                </a:moveTo>
                <a:lnTo>
                  <a:pt x="13500" y="7855"/>
                </a:lnTo>
                <a:lnTo>
                  <a:pt x="13500" y="5891"/>
                </a:lnTo>
                <a:lnTo>
                  <a:pt x="11340" y="5891"/>
                </a:lnTo>
                <a:cubicBezTo>
                  <a:pt x="11340" y="5891"/>
                  <a:pt x="11340" y="7855"/>
                  <a:pt x="11340" y="7855"/>
                </a:cubicBezTo>
                <a:close/>
                <a:moveTo>
                  <a:pt x="10800" y="21600"/>
                </a:moveTo>
                <a:lnTo>
                  <a:pt x="15120" y="17673"/>
                </a:lnTo>
                <a:lnTo>
                  <a:pt x="6480" y="17673"/>
                </a:lnTo>
                <a:cubicBezTo>
                  <a:pt x="6480" y="17673"/>
                  <a:pt x="10800" y="21600"/>
                  <a:pt x="10800" y="21600"/>
                </a:cubicBezTo>
                <a:close/>
                <a:moveTo>
                  <a:pt x="15120" y="2945"/>
                </a:moveTo>
                <a:lnTo>
                  <a:pt x="12960" y="2945"/>
                </a:lnTo>
                <a:lnTo>
                  <a:pt x="12960" y="4909"/>
                </a:lnTo>
                <a:lnTo>
                  <a:pt x="15120" y="4909"/>
                </a:lnTo>
                <a:cubicBezTo>
                  <a:pt x="15120" y="4909"/>
                  <a:pt x="15120" y="2945"/>
                  <a:pt x="15120" y="2945"/>
                </a:cubicBezTo>
                <a:close/>
                <a:moveTo>
                  <a:pt x="8100" y="7855"/>
                </a:moveTo>
                <a:lnTo>
                  <a:pt x="10260" y="7855"/>
                </a:lnTo>
                <a:lnTo>
                  <a:pt x="10260" y="5891"/>
                </a:lnTo>
                <a:lnTo>
                  <a:pt x="8100" y="5891"/>
                </a:lnTo>
                <a:cubicBezTo>
                  <a:pt x="8100" y="5891"/>
                  <a:pt x="8100" y="7855"/>
                  <a:pt x="8100" y="7855"/>
                </a:cubicBezTo>
                <a:close/>
                <a:moveTo>
                  <a:pt x="11880" y="2945"/>
                </a:moveTo>
                <a:lnTo>
                  <a:pt x="9720" y="2945"/>
                </a:lnTo>
                <a:lnTo>
                  <a:pt x="9720" y="4909"/>
                </a:lnTo>
                <a:lnTo>
                  <a:pt x="11880" y="4909"/>
                </a:lnTo>
                <a:cubicBezTo>
                  <a:pt x="11880" y="4909"/>
                  <a:pt x="11880" y="2945"/>
                  <a:pt x="11880" y="294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5" name="Shape 2699"/>
          <p:cNvSpPr/>
          <p:nvPr/>
        </p:nvSpPr>
        <p:spPr>
          <a:xfrm>
            <a:off x="7321279" y="2241650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976" y="20400"/>
                </a:moveTo>
                <a:lnTo>
                  <a:pt x="10800" y="13522"/>
                </a:lnTo>
                <a:lnTo>
                  <a:pt x="15623" y="20400"/>
                </a:lnTo>
                <a:cubicBezTo>
                  <a:pt x="15623" y="20400"/>
                  <a:pt x="5976" y="20400"/>
                  <a:pt x="5976" y="20400"/>
                </a:cubicBezTo>
                <a:close/>
                <a:moveTo>
                  <a:pt x="17063" y="20610"/>
                </a:moveTo>
                <a:lnTo>
                  <a:pt x="11172" y="12210"/>
                </a:lnTo>
                <a:lnTo>
                  <a:pt x="11168" y="12214"/>
                </a:lnTo>
                <a:cubicBezTo>
                  <a:pt x="11078" y="12086"/>
                  <a:pt x="10949" y="12000"/>
                  <a:pt x="10800" y="12000"/>
                </a:cubicBezTo>
                <a:cubicBezTo>
                  <a:pt x="10651" y="12000"/>
                  <a:pt x="10521" y="12086"/>
                  <a:pt x="10432" y="12214"/>
                </a:cubicBezTo>
                <a:lnTo>
                  <a:pt x="10427" y="12210"/>
                </a:lnTo>
                <a:lnTo>
                  <a:pt x="4536" y="20610"/>
                </a:lnTo>
                <a:lnTo>
                  <a:pt x="4540" y="20614"/>
                </a:lnTo>
                <a:cubicBezTo>
                  <a:pt x="4467" y="20719"/>
                  <a:pt x="4418" y="20851"/>
                  <a:pt x="4418" y="21000"/>
                </a:cubicBezTo>
                <a:cubicBezTo>
                  <a:pt x="4418" y="21332"/>
                  <a:pt x="4638" y="21600"/>
                  <a:pt x="4909" y="21600"/>
                </a:cubicBezTo>
                <a:lnTo>
                  <a:pt x="16691" y="21600"/>
                </a:lnTo>
                <a:cubicBezTo>
                  <a:pt x="16962" y="21600"/>
                  <a:pt x="17182" y="21332"/>
                  <a:pt x="17182" y="21000"/>
                </a:cubicBezTo>
                <a:cubicBezTo>
                  <a:pt x="17182" y="20851"/>
                  <a:pt x="17133" y="20719"/>
                  <a:pt x="17059" y="20614"/>
                </a:cubicBezTo>
                <a:cubicBezTo>
                  <a:pt x="17059" y="20614"/>
                  <a:pt x="17063" y="20610"/>
                  <a:pt x="17063" y="20610"/>
                </a:cubicBezTo>
                <a:close/>
                <a:moveTo>
                  <a:pt x="21109" y="0"/>
                </a:moveTo>
                <a:lnTo>
                  <a:pt x="491" y="0"/>
                </a:lnTo>
                <a:cubicBezTo>
                  <a:pt x="220" y="0"/>
                  <a:pt x="0" y="269"/>
                  <a:pt x="0" y="600"/>
                </a:cubicBezTo>
                <a:lnTo>
                  <a:pt x="0" y="17400"/>
                </a:lnTo>
                <a:cubicBezTo>
                  <a:pt x="0" y="17732"/>
                  <a:pt x="220" y="18000"/>
                  <a:pt x="491" y="18000"/>
                </a:cubicBezTo>
                <a:lnTo>
                  <a:pt x="4418" y="18000"/>
                </a:lnTo>
                <a:cubicBezTo>
                  <a:pt x="4689" y="18000"/>
                  <a:pt x="4909" y="17732"/>
                  <a:pt x="4909" y="17400"/>
                </a:cubicBezTo>
                <a:cubicBezTo>
                  <a:pt x="4909" y="17068"/>
                  <a:pt x="4689" y="16800"/>
                  <a:pt x="4418" y="16800"/>
                </a:cubicBezTo>
                <a:lnTo>
                  <a:pt x="982" y="16800"/>
                </a:lnTo>
                <a:lnTo>
                  <a:pt x="982" y="1200"/>
                </a:lnTo>
                <a:lnTo>
                  <a:pt x="20618" y="1200"/>
                </a:lnTo>
                <a:lnTo>
                  <a:pt x="20618" y="16800"/>
                </a:lnTo>
                <a:lnTo>
                  <a:pt x="17182" y="16800"/>
                </a:lnTo>
                <a:cubicBezTo>
                  <a:pt x="16911" y="16800"/>
                  <a:pt x="16691" y="17068"/>
                  <a:pt x="16691" y="17400"/>
                </a:cubicBezTo>
                <a:cubicBezTo>
                  <a:pt x="16691" y="17732"/>
                  <a:pt x="16911" y="18000"/>
                  <a:pt x="17182" y="18000"/>
                </a:cubicBezTo>
                <a:lnTo>
                  <a:pt x="21109" y="18000"/>
                </a:lnTo>
                <a:cubicBezTo>
                  <a:pt x="21380" y="18000"/>
                  <a:pt x="21600" y="17732"/>
                  <a:pt x="21600" y="174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3" name="Shape 2708"/>
          <p:cNvSpPr/>
          <p:nvPr/>
        </p:nvSpPr>
        <p:spPr>
          <a:xfrm>
            <a:off x="858566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8836" y="13888"/>
                </a:moveTo>
                <a:lnTo>
                  <a:pt x="8836" y="7712"/>
                </a:lnTo>
                <a:lnTo>
                  <a:pt x="14241" y="10800"/>
                </a:lnTo>
                <a:cubicBezTo>
                  <a:pt x="14241" y="10800"/>
                  <a:pt x="8836" y="13888"/>
                  <a:pt x="8836" y="13888"/>
                </a:cubicBezTo>
                <a:close/>
                <a:moveTo>
                  <a:pt x="15520" y="10422"/>
                </a:moveTo>
                <a:lnTo>
                  <a:pt x="15525" y="10416"/>
                </a:lnTo>
                <a:lnTo>
                  <a:pt x="15438" y="10367"/>
                </a:lnTo>
                <a:cubicBezTo>
                  <a:pt x="15425" y="10361"/>
                  <a:pt x="15414" y="10351"/>
                  <a:pt x="15401" y="10346"/>
                </a:cubicBezTo>
                <a:lnTo>
                  <a:pt x="8652" y="6489"/>
                </a:lnTo>
                <a:lnTo>
                  <a:pt x="8647" y="6495"/>
                </a:lnTo>
                <a:cubicBezTo>
                  <a:pt x="8563" y="6428"/>
                  <a:pt x="8461" y="6382"/>
                  <a:pt x="8345" y="6382"/>
                </a:cubicBezTo>
                <a:cubicBezTo>
                  <a:pt x="8075" y="6382"/>
                  <a:pt x="7855" y="6601"/>
                  <a:pt x="7855" y="6873"/>
                </a:cubicBezTo>
                <a:lnTo>
                  <a:pt x="7855" y="14727"/>
                </a:lnTo>
                <a:cubicBezTo>
                  <a:pt x="7855" y="14999"/>
                  <a:pt x="8075" y="15218"/>
                  <a:pt x="8345" y="15218"/>
                </a:cubicBezTo>
                <a:cubicBezTo>
                  <a:pt x="8461" y="15218"/>
                  <a:pt x="8563" y="15172"/>
                  <a:pt x="8647" y="15105"/>
                </a:cubicBezTo>
                <a:lnTo>
                  <a:pt x="8652" y="15111"/>
                </a:lnTo>
                <a:lnTo>
                  <a:pt x="15401" y="11254"/>
                </a:lnTo>
                <a:cubicBezTo>
                  <a:pt x="15414" y="11249"/>
                  <a:pt x="15425" y="11240"/>
                  <a:pt x="15438" y="11233"/>
                </a:cubicBezTo>
                <a:lnTo>
                  <a:pt x="15525" y="11184"/>
                </a:lnTo>
                <a:lnTo>
                  <a:pt x="15520" y="11178"/>
                </a:lnTo>
                <a:cubicBezTo>
                  <a:pt x="15632" y="11088"/>
                  <a:pt x="15709" y="10955"/>
                  <a:pt x="15709" y="10800"/>
                </a:cubicBezTo>
                <a:cubicBezTo>
                  <a:pt x="15709" y="10645"/>
                  <a:pt x="15632" y="10512"/>
                  <a:pt x="15520" y="1042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4" name="Shape 2709"/>
          <p:cNvSpPr/>
          <p:nvPr/>
        </p:nvSpPr>
        <p:spPr>
          <a:xfrm>
            <a:off x="1391827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13745"/>
                </a:moveTo>
                <a:lnTo>
                  <a:pt x="12764" y="13745"/>
                </a:lnTo>
                <a:lnTo>
                  <a:pt x="12764" y="7855"/>
                </a:lnTo>
                <a:lnTo>
                  <a:pt x="13745" y="7855"/>
                </a:lnTo>
                <a:cubicBezTo>
                  <a:pt x="13745" y="7855"/>
                  <a:pt x="13745" y="13745"/>
                  <a:pt x="13745" y="13745"/>
                </a:cubicBezTo>
                <a:close/>
                <a:moveTo>
                  <a:pt x="14236" y="6873"/>
                </a:moveTo>
                <a:lnTo>
                  <a:pt x="12273" y="6873"/>
                </a:lnTo>
                <a:cubicBezTo>
                  <a:pt x="12002" y="6873"/>
                  <a:pt x="11782" y="7092"/>
                  <a:pt x="11782" y="7364"/>
                </a:cubicBezTo>
                <a:lnTo>
                  <a:pt x="11782" y="14236"/>
                </a:lnTo>
                <a:cubicBezTo>
                  <a:pt x="11782" y="14508"/>
                  <a:pt x="12002" y="14727"/>
                  <a:pt x="12273" y="14727"/>
                </a:cubicBezTo>
                <a:lnTo>
                  <a:pt x="14236" y="14727"/>
                </a:lnTo>
                <a:cubicBezTo>
                  <a:pt x="14507" y="14727"/>
                  <a:pt x="14727" y="14508"/>
                  <a:pt x="14727" y="14236"/>
                </a:cubicBezTo>
                <a:lnTo>
                  <a:pt x="14727" y="7364"/>
                </a:lnTo>
                <a:cubicBezTo>
                  <a:pt x="14727" y="7092"/>
                  <a:pt x="14507" y="6873"/>
                  <a:pt x="14236" y="6873"/>
                </a:cubicBezTo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8836" y="13745"/>
                </a:moveTo>
                <a:lnTo>
                  <a:pt x="7855" y="13745"/>
                </a:lnTo>
                <a:lnTo>
                  <a:pt x="7855" y="7855"/>
                </a:lnTo>
                <a:lnTo>
                  <a:pt x="8836" y="7855"/>
                </a:lnTo>
                <a:cubicBezTo>
                  <a:pt x="8836" y="7855"/>
                  <a:pt x="8836" y="13745"/>
                  <a:pt x="8836" y="13745"/>
                </a:cubicBezTo>
                <a:close/>
                <a:moveTo>
                  <a:pt x="9327" y="6873"/>
                </a:moveTo>
                <a:lnTo>
                  <a:pt x="7364" y="6873"/>
                </a:lnTo>
                <a:cubicBezTo>
                  <a:pt x="7093" y="6873"/>
                  <a:pt x="6873" y="7092"/>
                  <a:pt x="6873" y="7364"/>
                </a:cubicBezTo>
                <a:lnTo>
                  <a:pt x="6873" y="14236"/>
                </a:lnTo>
                <a:cubicBezTo>
                  <a:pt x="6873" y="14508"/>
                  <a:pt x="7093" y="14727"/>
                  <a:pt x="7364" y="14727"/>
                </a:cubicBezTo>
                <a:lnTo>
                  <a:pt x="9327" y="14727"/>
                </a:lnTo>
                <a:cubicBezTo>
                  <a:pt x="9598" y="14727"/>
                  <a:pt x="9818" y="14508"/>
                  <a:pt x="9818" y="14236"/>
                </a:cubicBezTo>
                <a:lnTo>
                  <a:pt x="9818" y="7364"/>
                </a:lnTo>
                <a:cubicBezTo>
                  <a:pt x="9818" y="7092"/>
                  <a:pt x="9598" y="6873"/>
                  <a:pt x="9327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5" name="Shape 2710"/>
          <p:cNvSpPr/>
          <p:nvPr/>
        </p:nvSpPr>
        <p:spPr>
          <a:xfrm>
            <a:off x="1925088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13745"/>
                </a:moveTo>
                <a:lnTo>
                  <a:pt x="7855" y="13745"/>
                </a:lnTo>
                <a:lnTo>
                  <a:pt x="7855" y="7855"/>
                </a:lnTo>
                <a:lnTo>
                  <a:pt x="13745" y="7855"/>
                </a:lnTo>
                <a:cubicBezTo>
                  <a:pt x="13745" y="7855"/>
                  <a:pt x="13745" y="13745"/>
                  <a:pt x="13745" y="13745"/>
                </a:cubicBezTo>
                <a:close/>
                <a:moveTo>
                  <a:pt x="14236" y="6873"/>
                </a:moveTo>
                <a:lnTo>
                  <a:pt x="7364" y="6873"/>
                </a:lnTo>
                <a:cubicBezTo>
                  <a:pt x="7093" y="6873"/>
                  <a:pt x="6873" y="7092"/>
                  <a:pt x="6873" y="7364"/>
                </a:cubicBezTo>
                <a:lnTo>
                  <a:pt x="6873" y="14236"/>
                </a:lnTo>
                <a:cubicBezTo>
                  <a:pt x="6873" y="14508"/>
                  <a:pt x="7093" y="14727"/>
                  <a:pt x="7364" y="14727"/>
                </a:cubicBezTo>
                <a:lnTo>
                  <a:pt x="14236" y="14727"/>
                </a:lnTo>
                <a:cubicBezTo>
                  <a:pt x="14507" y="14727"/>
                  <a:pt x="14727" y="14508"/>
                  <a:pt x="14727" y="14236"/>
                </a:cubicBezTo>
                <a:lnTo>
                  <a:pt x="14727" y="7364"/>
                </a:lnTo>
                <a:cubicBezTo>
                  <a:pt x="14727" y="7092"/>
                  <a:pt x="14507" y="6873"/>
                  <a:pt x="14236" y="6873"/>
                </a:cubicBezTo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6" name="Shape 2711"/>
          <p:cNvSpPr/>
          <p:nvPr/>
        </p:nvSpPr>
        <p:spPr>
          <a:xfrm>
            <a:off x="2458349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7" name="Shape 2712"/>
          <p:cNvSpPr/>
          <p:nvPr/>
        </p:nvSpPr>
        <p:spPr>
          <a:xfrm>
            <a:off x="2991610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3888"/>
                </a:moveTo>
                <a:lnTo>
                  <a:pt x="10800" y="7712"/>
                </a:lnTo>
                <a:lnTo>
                  <a:pt x="16204" y="10800"/>
                </a:lnTo>
                <a:cubicBezTo>
                  <a:pt x="16204" y="10800"/>
                  <a:pt x="10800" y="13888"/>
                  <a:pt x="10800" y="13888"/>
                </a:cubicBezTo>
                <a:close/>
                <a:moveTo>
                  <a:pt x="17484" y="10422"/>
                </a:moveTo>
                <a:lnTo>
                  <a:pt x="17489" y="10416"/>
                </a:lnTo>
                <a:lnTo>
                  <a:pt x="17402" y="10367"/>
                </a:lnTo>
                <a:cubicBezTo>
                  <a:pt x="17389" y="10361"/>
                  <a:pt x="17378" y="10351"/>
                  <a:pt x="17365" y="10346"/>
                </a:cubicBezTo>
                <a:lnTo>
                  <a:pt x="10616" y="6489"/>
                </a:lnTo>
                <a:lnTo>
                  <a:pt x="10611" y="6495"/>
                </a:lnTo>
                <a:cubicBezTo>
                  <a:pt x="10527" y="6428"/>
                  <a:pt x="10425" y="6382"/>
                  <a:pt x="10309" y="6382"/>
                </a:cubicBezTo>
                <a:cubicBezTo>
                  <a:pt x="10038" y="6382"/>
                  <a:pt x="9818" y="6601"/>
                  <a:pt x="9818" y="6873"/>
                </a:cubicBezTo>
                <a:lnTo>
                  <a:pt x="9818" y="14727"/>
                </a:lnTo>
                <a:cubicBezTo>
                  <a:pt x="9818" y="14999"/>
                  <a:pt x="10038" y="15218"/>
                  <a:pt x="10309" y="15218"/>
                </a:cubicBezTo>
                <a:cubicBezTo>
                  <a:pt x="10425" y="15218"/>
                  <a:pt x="10527" y="15172"/>
                  <a:pt x="10611" y="15105"/>
                </a:cubicBezTo>
                <a:lnTo>
                  <a:pt x="10616" y="15111"/>
                </a:lnTo>
                <a:lnTo>
                  <a:pt x="17365" y="11254"/>
                </a:lnTo>
                <a:cubicBezTo>
                  <a:pt x="17378" y="11249"/>
                  <a:pt x="17388" y="11239"/>
                  <a:pt x="17401" y="11233"/>
                </a:cubicBezTo>
                <a:lnTo>
                  <a:pt x="17489" y="11184"/>
                </a:lnTo>
                <a:lnTo>
                  <a:pt x="17484" y="11178"/>
                </a:lnTo>
                <a:cubicBezTo>
                  <a:pt x="17596" y="11088"/>
                  <a:pt x="17673" y="10955"/>
                  <a:pt x="17673" y="10800"/>
                </a:cubicBezTo>
                <a:cubicBezTo>
                  <a:pt x="17673" y="10645"/>
                  <a:pt x="17596" y="10512"/>
                  <a:pt x="17484" y="10422"/>
                </a:cubicBezTo>
                <a:moveTo>
                  <a:pt x="10800" y="20618"/>
                </a:moveTo>
                <a:cubicBezTo>
                  <a:pt x="5377" y="20618"/>
                  <a:pt x="982" y="16222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6684" y="6495"/>
                </a:moveTo>
                <a:cubicBezTo>
                  <a:pt x="6600" y="6428"/>
                  <a:pt x="6498" y="6382"/>
                  <a:pt x="6382" y="6382"/>
                </a:cubicBezTo>
                <a:cubicBezTo>
                  <a:pt x="6111" y="6382"/>
                  <a:pt x="5891" y="6601"/>
                  <a:pt x="5891" y="6873"/>
                </a:cubicBezTo>
                <a:lnTo>
                  <a:pt x="5891" y="14727"/>
                </a:lnTo>
                <a:cubicBezTo>
                  <a:pt x="5891" y="14999"/>
                  <a:pt x="6111" y="15218"/>
                  <a:pt x="6382" y="15218"/>
                </a:cubicBezTo>
                <a:cubicBezTo>
                  <a:pt x="6498" y="15218"/>
                  <a:pt x="6600" y="15172"/>
                  <a:pt x="6684" y="15105"/>
                </a:cubicBezTo>
                <a:lnTo>
                  <a:pt x="6689" y="15111"/>
                </a:lnTo>
                <a:lnTo>
                  <a:pt x="8836" y="13883"/>
                </a:lnTo>
                <a:lnTo>
                  <a:pt x="8836" y="12766"/>
                </a:lnTo>
                <a:lnTo>
                  <a:pt x="6873" y="13888"/>
                </a:lnTo>
                <a:lnTo>
                  <a:pt x="6873" y="7712"/>
                </a:lnTo>
                <a:lnTo>
                  <a:pt x="8836" y="8834"/>
                </a:lnTo>
                <a:lnTo>
                  <a:pt x="8836" y="7716"/>
                </a:lnTo>
                <a:lnTo>
                  <a:pt x="6689" y="6489"/>
                </a:lnTo>
                <a:cubicBezTo>
                  <a:pt x="6689" y="6489"/>
                  <a:pt x="6684" y="6495"/>
                  <a:pt x="6684" y="649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8" name="Shape 2713"/>
          <p:cNvSpPr/>
          <p:nvPr/>
        </p:nvSpPr>
        <p:spPr>
          <a:xfrm>
            <a:off x="3524871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4236"/>
                </a:moveTo>
                <a:lnTo>
                  <a:pt x="13745" y="14236"/>
                </a:lnTo>
                <a:lnTo>
                  <a:pt x="13745" y="7364"/>
                </a:lnTo>
                <a:lnTo>
                  <a:pt x="14727" y="7364"/>
                </a:lnTo>
                <a:cubicBezTo>
                  <a:pt x="14727" y="7364"/>
                  <a:pt x="14727" y="14236"/>
                  <a:pt x="14727" y="14236"/>
                </a:cubicBezTo>
                <a:close/>
                <a:moveTo>
                  <a:pt x="6873" y="13888"/>
                </a:moveTo>
                <a:lnTo>
                  <a:pt x="6873" y="7712"/>
                </a:lnTo>
                <a:lnTo>
                  <a:pt x="12277" y="10800"/>
                </a:lnTo>
                <a:cubicBezTo>
                  <a:pt x="12277" y="10800"/>
                  <a:pt x="6873" y="13888"/>
                  <a:pt x="6873" y="13888"/>
                </a:cubicBezTo>
                <a:close/>
                <a:moveTo>
                  <a:pt x="15218" y="6382"/>
                </a:moveTo>
                <a:lnTo>
                  <a:pt x="13255" y="6382"/>
                </a:lnTo>
                <a:cubicBezTo>
                  <a:pt x="12983" y="6382"/>
                  <a:pt x="12764" y="6601"/>
                  <a:pt x="12764" y="6873"/>
                </a:cubicBezTo>
                <a:lnTo>
                  <a:pt x="12764" y="9961"/>
                </a:lnTo>
                <a:lnTo>
                  <a:pt x="6689" y="6489"/>
                </a:lnTo>
                <a:lnTo>
                  <a:pt x="6684" y="6495"/>
                </a:lnTo>
                <a:cubicBezTo>
                  <a:pt x="6600" y="6428"/>
                  <a:pt x="6498" y="6382"/>
                  <a:pt x="6382" y="6382"/>
                </a:cubicBezTo>
                <a:cubicBezTo>
                  <a:pt x="6110" y="6382"/>
                  <a:pt x="5891" y="6601"/>
                  <a:pt x="5891" y="6873"/>
                </a:cubicBezTo>
                <a:lnTo>
                  <a:pt x="5891" y="14727"/>
                </a:lnTo>
                <a:cubicBezTo>
                  <a:pt x="5891" y="14999"/>
                  <a:pt x="6110" y="15218"/>
                  <a:pt x="6382" y="15218"/>
                </a:cubicBezTo>
                <a:cubicBezTo>
                  <a:pt x="6498" y="15218"/>
                  <a:pt x="6600" y="15172"/>
                  <a:pt x="6684" y="15105"/>
                </a:cubicBezTo>
                <a:lnTo>
                  <a:pt x="6689" y="15111"/>
                </a:lnTo>
                <a:lnTo>
                  <a:pt x="12764" y="11639"/>
                </a:lnTo>
                <a:lnTo>
                  <a:pt x="12764" y="14727"/>
                </a:lnTo>
                <a:cubicBezTo>
                  <a:pt x="12764" y="14999"/>
                  <a:pt x="12983" y="15218"/>
                  <a:pt x="13255" y="15218"/>
                </a:cubicBezTo>
                <a:lnTo>
                  <a:pt x="15218" y="15218"/>
                </a:lnTo>
                <a:cubicBezTo>
                  <a:pt x="15490" y="15218"/>
                  <a:pt x="15709" y="14999"/>
                  <a:pt x="15709" y="14727"/>
                </a:cubicBezTo>
                <a:lnTo>
                  <a:pt x="15709" y="6873"/>
                </a:lnTo>
                <a:cubicBezTo>
                  <a:pt x="15709" y="6601"/>
                  <a:pt x="15490" y="6382"/>
                  <a:pt x="15218" y="6382"/>
                </a:cubicBezTo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9" name="Shape 2714"/>
          <p:cNvSpPr/>
          <p:nvPr/>
        </p:nvSpPr>
        <p:spPr>
          <a:xfrm>
            <a:off x="4058132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8054" y="9818"/>
                </a:moveTo>
                <a:lnTo>
                  <a:pt x="10800" y="7072"/>
                </a:lnTo>
                <a:lnTo>
                  <a:pt x="13547" y="9818"/>
                </a:lnTo>
                <a:cubicBezTo>
                  <a:pt x="13547" y="9818"/>
                  <a:pt x="8054" y="9818"/>
                  <a:pt x="8054" y="9818"/>
                </a:cubicBezTo>
                <a:close/>
                <a:moveTo>
                  <a:pt x="15111" y="10002"/>
                </a:moveTo>
                <a:lnTo>
                  <a:pt x="15083" y="9975"/>
                </a:lnTo>
                <a:cubicBezTo>
                  <a:pt x="15076" y="9968"/>
                  <a:pt x="15069" y="9960"/>
                  <a:pt x="15061" y="9953"/>
                </a:cubicBezTo>
                <a:lnTo>
                  <a:pt x="11184" y="6075"/>
                </a:lnTo>
                <a:lnTo>
                  <a:pt x="11177" y="6080"/>
                </a:lnTo>
                <a:cubicBezTo>
                  <a:pt x="11088" y="5968"/>
                  <a:pt x="10955" y="5891"/>
                  <a:pt x="10800" y="5891"/>
                </a:cubicBezTo>
                <a:cubicBezTo>
                  <a:pt x="10645" y="5891"/>
                  <a:pt x="10512" y="5968"/>
                  <a:pt x="10422" y="6080"/>
                </a:cubicBezTo>
                <a:lnTo>
                  <a:pt x="10416" y="6075"/>
                </a:lnTo>
                <a:lnTo>
                  <a:pt x="6539" y="9953"/>
                </a:lnTo>
                <a:cubicBezTo>
                  <a:pt x="6531" y="9960"/>
                  <a:pt x="6524" y="9968"/>
                  <a:pt x="6517" y="9975"/>
                </a:cubicBezTo>
                <a:lnTo>
                  <a:pt x="6489" y="10002"/>
                </a:lnTo>
                <a:lnTo>
                  <a:pt x="6495" y="10007"/>
                </a:lnTo>
                <a:cubicBezTo>
                  <a:pt x="6428" y="10091"/>
                  <a:pt x="6382" y="10193"/>
                  <a:pt x="6382" y="10309"/>
                </a:cubicBezTo>
                <a:cubicBezTo>
                  <a:pt x="6382" y="10580"/>
                  <a:pt x="6601" y="10800"/>
                  <a:pt x="6873" y="10800"/>
                </a:cubicBezTo>
                <a:lnTo>
                  <a:pt x="14727" y="10800"/>
                </a:lnTo>
                <a:cubicBezTo>
                  <a:pt x="14999" y="10800"/>
                  <a:pt x="15218" y="10580"/>
                  <a:pt x="15218" y="10309"/>
                </a:cubicBezTo>
                <a:cubicBezTo>
                  <a:pt x="15218" y="10193"/>
                  <a:pt x="15172" y="10091"/>
                  <a:pt x="15105" y="10007"/>
                </a:cubicBezTo>
                <a:cubicBezTo>
                  <a:pt x="15105" y="10007"/>
                  <a:pt x="15111" y="10002"/>
                  <a:pt x="15111" y="10002"/>
                </a:cubicBezTo>
                <a:close/>
                <a:moveTo>
                  <a:pt x="14236" y="13745"/>
                </a:moveTo>
                <a:lnTo>
                  <a:pt x="7364" y="13745"/>
                </a:lnTo>
                <a:lnTo>
                  <a:pt x="7364" y="12764"/>
                </a:lnTo>
                <a:lnTo>
                  <a:pt x="14236" y="12764"/>
                </a:lnTo>
                <a:cubicBezTo>
                  <a:pt x="14236" y="12764"/>
                  <a:pt x="14236" y="13745"/>
                  <a:pt x="14236" y="13745"/>
                </a:cubicBezTo>
                <a:close/>
                <a:moveTo>
                  <a:pt x="14727" y="11782"/>
                </a:moveTo>
                <a:lnTo>
                  <a:pt x="6873" y="11782"/>
                </a:lnTo>
                <a:cubicBezTo>
                  <a:pt x="6601" y="11782"/>
                  <a:pt x="6382" y="12001"/>
                  <a:pt x="6382" y="12273"/>
                </a:cubicBezTo>
                <a:lnTo>
                  <a:pt x="6382" y="14236"/>
                </a:lnTo>
                <a:cubicBezTo>
                  <a:pt x="6382" y="14508"/>
                  <a:pt x="6601" y="14727"/>
                  <a:pt x="6873" y="14727"/>
                </a:cubicBezTo>
                <a:lnTo>
                  <a:pt x="14727" y="14727"/>
                </a:lnTo>
                <a:cubicBezTo>
                  <a:pt x="14999" y="14727"/>
                  <a:pt x="15218" y="14508"/>
                  <a:pt x="15218" y="14236"/>
                </a:cubicBezTo>
                <a:lnTo>
                  <a:pt x="15218" y="12273"/>
                </a:lnTo>
                <a:cubicBezTo>
                  <a:pt x="15218" y="12001"/>
                  <a:pt x="14999" y="11782"/>
                  <a:pt x="14727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0" name="Shape 2715"/>
          <p:cNvSpPr/>
          <p:nvPr/>
        </p:nvSpPr>
        <p:spPr>
          <a:xfrm>
            <a:off x="4591393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7855" y="982"/>
                </a:moveTo>
                <a:lnTo>
                  <a:pt x="9818" y="982"/>
                </a:lnTo>
                <a:lnTo>
                  <a:pt x="9818" y="0"/>
                </a:lnTo>
                <a:lnTo>
                  <a:pt x="7855" y="0"/>
                </a:lnTo>
                <a:cubicBezTo>
                  <a:pt x="7855" y="0"/>
                  <a:pt x="7855" y="982"/>
                  <a:pt x="7855" y="982"/>
                </a:cubicBezTo>
                <a:close/>
                <a:moveTo>
                  <a:pt x="11782" y="982"/>
                </a:moveTo>
                <a:lnTo>
                  <a:pt x="13745" y="982"/>
                </a:lnTo>
                <a:lnTo>
                  <a:pt x="13745" y="0"/>
                </a:lnTo>
                <a:lnTo>
                  <a:pt x="11782" y="0"/>
                </a:lnTo>
                <a:cubicBezTo>
                  <a:pt x="11782" y="0"/>
                  <a:pt x="11782" y="982"/>
                  <a:pt x="11782" y="982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1" name="Shape 2716"/>
          <p:cNvSpPr/>
          <p:nvPr/>
        </p:nvSpPr>
        <p:spPr>
          <a:xfrm>
            <a:off x="5124654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13745"/>
                </a:moveTo>
                <a:lnTo>
                  <a:pt x="7855" y="13745"/>
                </a:lnTo>
                <a:lnTo>
                  <a:pt x="7855" y="7855"/>
                </a:lnTo>
                <a:lnTo>
                  <a:pt x="13745" y="7855"/>
                </a:lnTo>
                <a:cubicBezTo>
                  <a:pt x="13745" y="7855"/>
                  <a:pt x="13745" y="13745"/>
                  <a:pt x="13745" y="13745"/>
                </a:cubicBezTo>
                <a:close/>
                <a:moveTo>
                  <a:pt x="14236" y="6873"/>
                </a:moveTo>
                <a:lnTo>
                  <a:pt x="7364" y="6873"/>
                </a:lnTo>
                <a:cubicBezTo>
                  <a:pt x="7092" y="6873"/>
                  <a:pt x="6873" y="7092"/>
                  <a:pt x="6873" y="7364"/>
                </a:cubicBezTo>
                <a:lnTo>
                  <a:pt x="6873" y="14236"/>
                </a:lnTo>
                <a:cubicBezTo>
                  <a:pt x="6873" y="14508"/>
                  <a:pt x="7092" y="14727"/>
                  <a:pt x="7364" y="14727"/>
                </a:cubicBezTo>
                <a:lnTo>
                  <a:pt x="14236" y="14727"/>
                </a:lnTo>
                <a:cubicBezTo>
                  <a:pt x="14508" y="14727"/>
                  <a:pt x="14727" y="14508"/>
                  <a:pt x="14727" y="14236"/>
                </a:cubicBezTo>
                <a:lnTo>
                  <a:pt x="14727" y="7364"/>
                </a:lnTo>
                <a:cubicBezTo>
                  <a:pt x="14727" y="7092"/>
                  <a:pt x="14508" y="6873"/>
                  <a:pt x="14236" y="6873"/>
                </a:cubicBezTo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18" y="0"/>
                </a:moveTo>
                <a:lnTo>
                  <a:pt x="7855" y="0"/>
                </a:lnTo>
                <a:lnTo>
                  <a:pt x="7855" y="982"/>
                </a:lnTo>
                <a:lnTo>
                  <a:pt x="9818" y="982"/>
                </a:lnTo>
                <a:cubicBezTo>
                  <a:pt x="9818" y="982"/>
                  <a:pt x="9818" y="0"/>
                  <a:pt x="9818" y="0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13745" y="0"/>
                </a:moveTo>
                <a:lnTo>
                  <a:pt x="11782" y="0"/>
                </a:lnTo>
                <a:lnTo>
                  <a:pt x="11782" y="982"/>
                </a:lnTo>
                <a:lnTo>
                  <a:pt x="13745" y="982"/>
                </a:lnTo>
                <a:cubicBezTo>
                  <a:pt x="13745" y="982"/>
                  <a:pt x="13745" y="0"/>
                  <a:pt x="13745" y="0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2" name="Shape 2717"/>
          <p:cNvSpPr/>
          <p:nvPr/>
        </p:nvSpPr>
        <p:spPr>
          <a:xfrm>
            <a:off x="5657915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1782"/>
                </a:moveTo>
                <a:cubicBezTo>
                  <a:pt x="14592" y="11782"/>
                  <a:pt x="14469" y="11837"/>
                  <a:pt x="14380" y="11926"/>
                </a:cubicBezTo>
                <a:lnTo>
                  <a:pt x="11291" y="15015"/>
                </a:lnTo>
                <a:lnTo>
                  <a:pt x="11291" y="5400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0"/>
                </a:cubicBezTo>
                <a:lnTo>
                  <a:pt x="10309" y="15015"/>
                </a:lnTo>
                <a:lnTo>
                  <a:pt x="7220" y="11926"/>
                </a:lnTo>
                <a:cubicBezTo>
                  <a:pt x="7131" y="11837"/>
                  <a:pt x="7008" y="11782"/>
                  <a:pt x="6873" y="11782"/>
                </a:cubicBezTo>
                <a:cubicBezTo>
                  <a:pt x="6601" y="11782"/>
                  <a:pt x="6382" y="12001"/>
                  <a:pt x="6382" y="12273"/>
                </a:cubicBezTo>
                <a:cubicBezTo>
                  <a:pt x="6382" y="12408"/>
                  <a:pt x="6437" y="12531"/>
                  <a:pt x="6526" y="12620"/>
                </a:cubicBezTo>
                <a:lnTo>
                  <a:pt x="10453" y="16547"/>
                </a:lnTo>
                <a:cubicBezTo>
                  <a:pt x="10542" y="16636"/>
                  <a:pt x="10664" y="16691"/>
                  <a:pt x="10800" y="16691"/>
                </a:cubicBezTo>
                <a:cubicBezTo>
                  <a:pt x="10936" y="16691"/>
                  <a:pt x="11058" y="16636"/>
                  <a:pt x="11147" y="16547"/>
                </a:cubicBezTo>
                <a:lnTo>
                  <a:pt x="15074" y="12620"/>
                </a:lnTo>
                <a:cubicBezTo>
                  <a:pt x="15163" y="12531"/>
                  <a:pt x="15218" y="12408"/>
                  <a:pt x="15218" y="12273"/>
                </a:cubicBezTo>
                <a:cubicBezTo>
                  <a:pt x="15218" y="12001"/>
                  <a:pt x="14999" y="11782"/>
                  <a:pt x="14727" y="11782"/>
                </a:cubicBezTo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9818" y="0"/>
                </a:moveTo>
                <a:lnTo>
                  <a:pt x="7855" y="0"/>
                </a:lnTo>
                <a:lnTo>
                  <a:pt x="7855" y="982"/>
                </a:lnTo>
                <a:lnTo>
                  <a:pt x="9818" y="982"/>
                </a:lnTo>
                <a:cubicBezTo>
                  <a:pt x="9818" y="982"/>
                  <a:pt x="9818" y="0"/>
                  <a:pt x="9818" y="0"/>
                </a:cubicBezTo>
                <a:close/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13745" y="0"/>
                </a:moveTo>
                <a:lnTo>
                  <a:pt x="11782" y="0"/>
                </a:lnTo>
                <a:lnTo>
                  <a:pt x="11782" y="982"/>
                </a:lnTo>
                <a:lnTo>
                  <a:pt x="13745" y="982"/>
                </a:lnTo>
                <a:cubicBezTo>
                  <a:pt x="13745" y="982"/>
                  <a:pt x="13745" y="0"/>
                  <a:pt x="13745" y="0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3" name="Shape 2718"/>
          <p:cNvSpPr/>
          <p:nvPr/>
        </p:nvSpPr>
        <p:spPr>
          <a:xfrm>
            <a:off x="858566" y="436241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11147" y="5053"/>
                </a:moveTo>
                <a:cubicBezTo>
                  <a:pt x="11058" y="4964"/>
                  <a:pt x="10935" y="4909"/>
                  <a:pt x="10800" y="4909"/>
                </a:cubicBezTo>
                <a:cubicBezTo>
                  <a:pt x="10665" y="4909"/>
                  <a:pt x="10542" y="4964"/>
                  <a:pt x="10453" y="5053"/>
                </a:cubicBezTo>
                <a:lnTo>
                  <a:pt x="6526" y="8980"/>
                </a:lnTo>
                <a:cubicBezTo>
                  <a:pt x="6437" y="9069"/>
                  <a:pt x="6382" y="9192"/>
                  <a:pt x="6382" y="9327"/>
                </a:cubicBezTo>
                <a:cubicBezTo>
                  <a:pt x="6382" y="9599"/>
                  <a:pt x="6602" y="9818"/>
                  <a:pt x="6873" y="9818"/>
                </a:cubicBezTo>
                <a:cubicBezTo>
                  <a:pt x="7008" y="9818"/>
                  <a:pt x="7131" y="9764"/>
                  <a:pt x="7220" y="9674"/>
                </a:cubicBezTo>
                <a:lnTo>
                  <a:pt x="10309" y="6585"/>
                </a:lnTo>
                <a:lnTo>
                  <a:pt x="10309" y="16200"/>
                </a:lnTo>
                <a:cubicBezTo>
                  <a:pt x="10309" y="16471"/>
                  <a:pt x="10529" y="16691"/>
                  <a:pt x="10800" y="16691"/>
                </a:cubicBezTo>
                <a:cubicBezTo>
                  <a:pt x="11071" y="16691"/>
                  <a:pt x="11291" y="16471"/>
                  <a:pt x="11291" y="16200"/>
                </a:cubicBezTo>
                <a:lnTo>
                  <a:pt x="11291" y="6585"/>
                </a:lnTo>
                <a:lnTo>
                  <a:pt x="14380" y="9674"/>
                </a:lnTo>
                <a:cubicBezTo>
                  <a:pt x="14469" y="9764"/>
                  <a:pt x="14592" y="9818"/>
                  <a:pt x="14727" y="9818"/>
                </a:cubicBezTo>
                <a:cubicBezTo>
                  <a:pt x="14998" y="9818"/>
                  <a:pt x="15218" y="9599"/>
                  <a:pt x="15218" y="9327"/>
                </a:cubicBezTo>
                <a:cubicBezTo>
                  <a:pt x="15218" y="9192"/>
                  <a:pt x="15163" y="9069"/>
                  <a:pt x="15074" y="8980"/>
                </a:cubicBezTo>
                <a:cubicBezTo>
                  <a:pt x="15074" y="8980"/>
                  <a:pt x="11147" y="5053"/>
                  <a:pt x="11147" y="5053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69" y="21123"/>
                  <a:pt x="21129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9818" y="0"/>
                </a:moveTo>
                <a:lnTo>
                  <a:pt x="7855" y="0"/>
                </a:lnTo>
                <a:lnTo>
                  <a:pt x="7855" y="982"/>
                </a:lnTo>
                <a:lnTo>
                  <a:pt x="9818" y="982"/>
                </a:lnTo>
                <a:cubicBezTo>
                  <a:pt x="9818" y="982"/>
                  <a:pt x="9818" y="0"/>
                  <a:pt x="9818" y="0"/>
                </a:cubicBezTo>
                <a:close/>
                <a:moveTo>
                  <a:pt x="20350" y="1964"/>
                </a:moveTo>
                <a:lnTo>
                  <a:pt x="21426" y="1964"/>
                </a:lnTo>
                <a:cubicBezTo>
                  <a:pt x="21129" y="1133"/>
                  <a:pt x="20469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3745" y="0"/>
                </a:moveTo>
                <a:lnTo>
                  <a:pt x="11782" y="0"/>
                </a:lnTo>
                <a:lnTo>
                  <a:pt x="11782" y="982"/>
                </a:lnTo>
                <a:lnTo>
                  <a:pt x="13745" y="982"/>
                </a:lnTo>
                <a:cubicBezTo>
                  <a:pt x="13745" y="982"/>
                  <a:pt x="13745" y="0"/>
                  <a:pt x="13745" y="0"/>
                </a:cubicBezTo>
                <a:close/>
                <a:moveTo>
                  <a:pt x="174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1" y="477"/>
                  <a:pt x="472" y="1133"/>
                  <a:pt x="174" y="1964"/>
                </a:cubicBezTo>
                <a:moveTo>
                  <a:pt x="1250" y="19636"/>
                </a:moveTo>
                <a:lnTo>
                  <a:pt x="174" y="19636"/>
                </a:lnTo>
                <a:cubicBezTo>
                  <a:pt x="472" y="20467"/>
                  <a:pt x="1131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4" name="Shape 2719"/>
          <p:cNvSpPr/>
          <p:nvPr/>
        </p:nvSpPr>
        <p:spPr>
          <a:xfrm>
            <a:off x="1391826" y="4362416"/>
            <a:ext cx="278212" cy="278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600" y="10462"/>
                  <a:pt x="21584" y="10124"/>
                  <a:pt x="21553" y="979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765" y="182"/>
                </a:move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cubicBezTo>
                  <a:pt x="12594" y="1105"/>
                  <a:pt x="12765" y="182"/>
                  <a:pt x="12765" y="182"/>
                </a:cubicBezTo>
                <a:close/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5" name="Shape 2720"/>
          <p:cNvSpPr/>
          <p:nvPr/>
        </p:nvSpPr>
        <p:spPr>
          <a:xfrm>
            <a:off x="1925087" y="4362416"/>
            <a:ext cx="278212" cy="278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14735"/>
                </a:moveTo>
                <a:cubicBezTo>
                  <a:pt x="8622" y="14735"/>
                  <a:pt x="6857" y="12973"/>
                  <a:pt x="6857" y="10800"/>
                </a:cubicBezTo>
                <a:cubicBezTo>
                  <a:pt x="6857" y="8627"/>
                  <a:pt x="8622" y="6865"/>
                  <a:pt x="10800" y="6865"/>
                </a:cubicBezTo>
                <a:cubicBezTo>
                  <a:pt x="12978" y="6865"/>
                  <a:pt x="14743" y="8627"/>
                  <a:pt x="14743" y="10800"/>
                </a:cubicBezTo>
                <a:cubicBezTo>
                  <a:pt x="14743" y="12973"/>
                  <a:pt x="12978" y="14735"/>
                  <a:pt x="10800" y="14735"/>
                </a:cubicBezTo>
                <a:moveTo>
                  <a:pt x="10800" y="5881"/>
                </a:moveTo>
                <a:cubicBezTo>
                  <a:pt x="8078" y="5881"/>
                  <a:pt x="5871" y="8083"/>
                  <a:pt x="5871" y="10800"/>
                </a:cubicBezTo>
                <a:cubicBezTo>
                  <a:pt x="5871" y="13517"/>
                  <a:pt x="8078" y="15719"/>
                  <a:pt x="10800" y="15719"/>
                </a:cubicBezTo>
                <a:cubicBezTo>
                  <a:pt x="13522" y="15719"/>
                  <a:pt x="15729" y="13517"/>
                  <a:pt x="15729" y="10800"/>
                </a:cubicBezTo>
                <a:cubicBezTo>
                  <a:pt x="15729" y="8083"/>
                  <a:pt x="13522" y="5881"/>
                  <a:pt x="10800" y="588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6" name="Shape 2721"/>
          <p:cNvSpPr/>
          <p:nvPr/>
        </p:nvSpPr>
        <p:spPr>
          <a:xfrm>
            <a:off x="2458349" y="4362416"/>
            <a:ext cx="278212" cy="278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1148" y="16559"/>
                </a:moveTo>
                <a:lnTo>
                  <a:pt x="15092" y="12624"/>
                </a:lnTo>
                <a:cubicBezTo>
                  <a:pt x="15181" y="12535"/>
                  <a:pt x="15236" y="12412"/>
                  <a:pt x="15236" y="12276"/>
                </a:cubicBezTo>
                <a:cubicBezTo>
                  <a:pt x="15236" y="12004"/>
                  <a:pt x="15015" y="11784"/>
                  <a:pt x="14743" y="11784"/>
                </a:cubicBezTo>
                <a:cubicBezTo>
                  <a:pt x="14607" y="11784"/>
                  <a:pt x="14483" y="11839"/>
                  <a:pt x="14395" y="11928"/>
                </a:cubicBezTo>
                <a:lnTo>
                  <a:pt x="11293" y="15024"/>
                </a:lnTo>
                <a:lnTo>
                  <a:pt x="11293" y="5389"/>
                </a:lnTo>
                <a:cubicBezTo>
                  <a:pt x="11293" y="5117"/>
                  <a:pt x="11072" y="4897"/>
                  <a:pt x="10800" y="4897"/>
                </a:cubicBezTo>
                <a:cubicBezTo>
                  <a:pt x="10528" y="4897"/>
                  <a:pt x="10307" y="5117"/>
                  <a:pt x="10307" y="5389"/>
                </a:cubicBezTo>
                <a:lnTo>
                  <a:pt x="10307" y="15024"/>
                </a:lnTo>
                <a:lnTo>
                  <a:pt x="7206" y="11928"/>
                </a:lnTo>
                <a:cubicBezTo>
                  <a:pt x="7117" y="11839"/>
                  <a:pt x="6993" y="11784"/>
                  <a:pt x="6857" y="11784"/>
                </a:cubicBezTo>
                <a:cubicBezTo>
                  <a:pt x="6585" y="11784"/>
                  <a:pt x="6364" y="12004"/>
                  <a:pt x="6364" y="12276"/>
                </a:cubicBezTo>
                <a:cubicBezTo>
                  <a:pt x="6364" y="12412"/>
                  <a:pt x="6419" y="12535"/>
                  <a:pt x="6508" y="12624"/>
                </a:cubicBezTo>
                <a:lnTo>
                  <a:pt x="10452" y="16559"/>
                </a:lnTo>
                <a:cubicBezTo>
                  <a:pt x="10541" y="16648"/>
                  <a:pt x="10664" y="16703"/>
                  <a:pt x="10800" y="16703"/>
                </a:cubicBezTo>
                <a:cubicBezTo>
                  <a:pt x="10936" y="16703"/>
                  <a:pt x="11059" y="16648"/>
                  <a:pt x="11148" y="16559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7" name="Shape 2722"/>
          <p:cNvSpPr/>
          <p:nvPr/>
        </p:nvSpPr>
        <p:spPr>
          <a:xfrm>
            <a:off x="2991610" y="4362416"/>
            <a:ext cx="278206" cy="278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61"/>
                </a:moveTo>
                <a:lnTo>
                  <a:pt x="10802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5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2" y="19771"/>
                  <a:pt x="14365" y="19991"/>
                </a:cubicBezTo>
                <a:moveTo>
                  <a:pt x="11293" y="16211"/>
                </a:moveTo>
                <a:lnTo>
                  <a:pt x="11293" y="6576"/>
                </a:lnTo>
                <a:lnTo>
                  <a:pt x="14395" y="9672"/>
                </a:lnTo>
                <a:cubicBezTo>
                  <a:pt x="14484" y="9761"/>
                  <a:pt x="14607" y="9816"/>
                  <a:pt x="14743" y="9816"/>
                </a:cubicBezTo>
                <a:cubicBezTo>
                  <a:pt x="15016" y="9816"/>
                  <a:pt x="15236" y="9596"/>
                  <a:pt x="15236" y="9324"/>
                </a:cubicBezTo>
                <a:cubicBezTo>
                  <a:pt x="15236" y="9189"/>
                  <a:pt x="15181" y="9065"/>
                  <a:pt x="15092" y="8976"/>
                </a:cubicBezTo>
                <a:lnTo>
                  <a:pt x="11149" y="5041"/>
                </a:lnTo>
                <a:cubicBezTo>
                  <a:pt x="11059" y="4952"/>
                  <a:pt x="10936" y="4897"/>
                  <a:pt x="10800" y="4897"/>
                </a:cubicBezTo>
                <a:cubicBezTo>
                  <a:pt x="10664" y="4897"/>
                  <a:pt x="10541" y="4952"/>
                  <a:pt x="10452" y="5041"/>
                </a:cubicBezTo>
                <a:lnTo>
                  <a:pt x="6509" y="8976"/>
                </a:lnTo>
                <a:cubicBezTo>
                  <a:pt x="6419" y="9065"/>
                  <a:pt x="6364" y="9189"/>
                  <a:pt x="6364" y="9324"/>
                </a:cubicBezTo>
                <a:cubicBezTo>
                  <a:pt x="6364" y="9596"/>
                  <a:pt x="6584" y="9816"/>
                  <a:pt x="6857" y="9816"/>
                </a:cubicBezTo>
                <a:cubicBezTo>
                  <a:pt x="6993" y="9816"/>
                  <a:pt x="7116" y="9761"/>
                  <a:pt x="7206" y="9672"/>
                </a:cubicBezTo>
                <a:lnTo>
                  <a:pt x="10307" y="6576"/>
                </a:lnTo>
                <a:lnTo>
                  <a:pt x="10307" y="16211"/>
                </a:lnTo>
                <a:cubicBezTo>
                  <a:pt x="10307" y="16483"/>
                  <a:pt x="10528" y="16703"/>
                  <a:pt x="10800" y="16703"/>
                </a:cubicBezTo>
                <a:cubicBezTo>
                  <a:pt x="11072" y="16703"/>
                  <a:pt x="11293" y="16483"/>
                  <a:pt x="11293" y="16211"/>
                </a:cubicBezTo>
                <a:moveTo>
                  <a:pt x="17446" y="18078"/>
                </a:moveTo>
                <a:lnTo>
                  <a:pt x="18081" y="18770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3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21553" y="9794"/>
                </a:moveTo>
                <a:lnTo>
                  <a:pt x="20617" y="9880"/>
                </a:lnTo>
                <a:cubicBezTo>
                  <a:pt x="20645" y="10182"/>
                  <a:pt x="20659" y="10492"/>
                  <a:pt x="20659" y="10800"/>
                </a:cubicBezTo>
                <a:cubicBezTo>
                  <a:pt x="20659" y="11099"/>
                  <a:pt x="20646" y="11401"/>
                  <a:pt x="20619" y="11699"/>
                </a:cubicBezTo>
                <a:lnTo>
                  <a:pt x="21556" y="11784"/>
                </a:lnTo>
                <a:cubicBezTo>
                  <a:pt x="21586" y="11458"/>
                  <a:pt x="21600" y="11127"/>
                  <a:pt x="21600" y="10800"/>
                </a:cubicBezTo>
                <a:cubicBezTo>
                  <a:pt x="21600" y="10462"/>
                  <a:pt x="21584" y="10124"/>
                  <a:pt x="21553" y="9794"/>
                </a:cubicBezTo>
                <a:moveTo>
                  <a:pt x="18660" y="4853"/>
                </a:moveTo>
                <a:lnTo>
                  <a:pt x="19412" y="4287"/>
                </a:lnTo>
                <a:cubicBezTo>
                  <a:pt x="19011" y="3759"/>
                  <a:pt x="18558" y="3264"/>
                  <a:pt x="18066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3"/>
                </a:cubicBezTo>
                <a:moveTo>
                  <a:pt x="6893" y="20882"/>
                </a:moveTo>
                <a:cubicBezTo>
                  <a:pt x="7513" y="21121"/>
                  <a:pt x="8160" y="21302"/>
                  <a:pt x="8814" y="21422"/>
                </a:cubicBezTo>
                <a:lnTo>
                  <a:pt x="8984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3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2" y="14642"/>
                  <a:pt x="19632" y="1518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4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8923" y="1113"/>
                </a:moveTo>
                <a:lnTo>
                  <a:pt x="8747" y="190"/>
                </a:lnTo>
                <a:cubicBezTo>
                  <a:pt x="8093" y="315"/>
                  <a:pt x="7448" y="501"/>
                  <a:pt x="6829" y="743"/>
                </a:cubicBezTo>
                <a:lnTo>
                  <a:pt x="7174" y="1617"/>
                </a:lnTo>
                <a:cubicBezTo>
                  <a:pt x="7737" y="1396"/>
                  <a:pt x="8326" y="1226"/>
                  <a:pt x="8923" y="1113"/>
                </a:cubicBezTo>
                <a:moveTo>
                  <a:pt x="16474" y="1615"/>
                </a:moveTo>
                <a:cubicBezTo>
                  <a:pt x="15907" y="1264"/>
                  <a:pt x="15307" y="966"/>
                  <a:pt x="14687" y="726"/>
                </a:cubicBezTo>
                <a:lnTo>
                  <a:pt x="14346" y="1602"/>
                </a:lnTo>
                <a:cubicBezTo>
                  <a:pt x="14913" y="1821"/>
                  <a:pt x="15462" y="2094"/>
                  <a:pt x="15978" y="2413"/>
                </a:cubicBezTo>
                <a:cubicBezTo>
                  <a:pt x="15978" y="2413"/>
                  <a:pt x="16474" y="1615"/>
                  <a:pt x="16474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0" y="4853"/>
                  <a:pt x="1368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09" y="18800"/>
                </a:moveTo>
                <a:cubicBezTo>
                  <a:pt x="4003" y="19247"/>
                  <a:pt x="4539" y="19650"/>
                  <a:pt x="5104" y="19997"/>
                </a:cubicBezTo>
                <a:lnTo>
                  <a:pt x="5598" y="19198"/>
                </a:lnTo>
                <a:cubicBezTo>
                  <a:pt x="5082" y="18881"/>
                  <a:pt x="4592" y="18513"/>
                  <a:pt x="4142" y="18105"/>
                </a:cubicBezTo>
                <a:cubicBezTo>
                  <a:pt x="4142" y="18105"/>
                  <a:pt x="3509" y="18800"/>
                  <a:pt x="3509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6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4" y="15642"/>
                </a:moveTo>
                <a:cubicBezTo>
                  <a:pt x="1403" y="16235"/>
                  <a:pt x="1758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4" y="15642"/>
                  <a:pt x="1104" y="15642"/>
                </a:cubicBezTo>
                <a:close/>
                <a:moveTo>
                  <a:pt x="5546" y="2435"/>
                </a:moveTo>
                <a:lnTo>
                  <a:pt x="5047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1" y="2756"/>
                  <a:pt x="5546" y="2435"/>
                </a:cubicBezTo>
                <a:moveTo>
                  <a:pt x="1264" y="8133"/>
                </a:moveTo>
                <a:lnTo>
                  <a:pt x="358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7"/>
                  <a:pt x="1101" y="8714"/>
                  <a:pt x="1264" y="8133"/>
                </a:cubicBezTo>
                <a:moveTo>
                  <a:pt x="942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2" y="117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8" name="Shape 2723"/>
          <p:cNvSpPr/>
          <p:nvPr/>
        </p:nvSpPr>
        <p:spPr>
          <a:xfrm>
            <a:off x="3524871" y="436241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8345" y="10309"/>
                </a:moveTo>
                <a:lnTo>
                  <a:pt x="7899" y="10309"/>
                </a:lnTo>
                <a:cubicBezTo>
                  <a:pt x="7974" y="9863"/>
                  <a:pt x="8153" y="9453"/>
                  <a:pt x="8405" y="9099"/>
                </a:cubicBezTo>
                <a:lnTo>
                  <a:pt x="8717" y="9412"/>
                </a:lnTo>
                <a:cubicBezTo>
                  <a:pt x="8909" y="9604"/>
                  <a:pt x="9220" y="9604"/>
                  <a:pt x="9412" y="9412"/>
                </a:cubicBezTo>
                <a:cubicBezTo>
                  <a:pt x="9603" y="9220"/>
                  <a:pt x="9603" y="8909"/>
                  <a:pt x="9412" y="8717"/>
                </a:cubicBezTo>
                <a:lnTo>
                  <a:pt x="9101" y="8407"/>
                </a:lnTo>
                <a:cubicBezTo>
                  <a:pt x="9454" y="8157"/>
                  <a:pt x="9864" y="7979"/>
                  <a:pt x="10309" y="7904"/>
                </a:cubicBezTo>
                <a:lnTo>
                  <a:pt x="10309" y="8345"/>
                </a:lnTo>
                <a:cubicBezTo>
                  <a:pt x="10309" y="8617"/>
                  <a:pt x="10529" y="8836"/>
                  <a:pt x="10800" y="8836"/>
                </a:cubicBezTo>
                <a:cubicBezTo>
                  <a:pt x="11071" y="8836"/>
                  <a:pt x="11291" y="8617"/>
                  <a:pt x="11291" y="8345"/>
                </a:cubicBezTo>
                <a:lnTo>
                  <a:pt x="11291" y="7904"/>
                </a:lnTo>
                <a:cubicBezTo>
                  <a:pt x="11737" y="7979"/>
                  <a:pt x="12146" y="8157"/>
                  <a:pt x="12499" y="8407"/>
                </a:cubicBezTo>
                <a:lnTo>
                  <a:pt x="12188" y="8717"/>
                </a:lnTo>
                <a:cubicBezTo>
                  <a:pt x="11997" y="8909"/>
                  <a:pt x="11997" y="9220"/>
                  <a:pt x="12188" y="9412"/>
                </a:cubicBezTo>
                <a:cubicBezTo>
                  <a:pt x="12380" y="9604"/>
                  <a:pt x="12691" y="9604"/>
                  <a:pt x="12883" y="9412"/>
                </a:cubicBezTo>
                <a:lnTo>
                  <a:pt x="13195" y="9099"/>
                </a:lnTo>
                <a:cubicBezTo>
                  <a:pt x="13447" y="9453"/>
                  <a:pt x="13626" y="9863"/>
                  <a:pt x="13701" y="10309"/>
                </a:cubicBezTo>
                <a:lnTo>
                  <a:pt x="13255" y="10309"/>
                </a:lnTo>
                <a:cubicBezTo>
                  <a:pt x="12983" y="10309"/>
                  <a:pt x="12764" y="10529"/>
                  <a:pt x="12764" y="10800"/>
                </a:cubicBezTo>
                <a:cubicBezTo>
                  <a:pt x="12764" y="11071"/>
                  <a:pt x="12983" y="11291"/>
                  <a:pt x="13255" y="11291"/>
                </a:cubicBezTo>
                <a:lnTo>
                  <a:pt x="13701" y="11291"/>
                </a:lnTo>
                <a:cubicBezTo>
                  <a:pt x="13626" y="11738"/>
                  <a:pt x="13447" y="12147"/>
                  <a:pt x="13195" y="12501"/>
                </a:cubicBezTo>
                <a:lnTo>
                  <a:pt x="12883" y="12188"/>
                </a:lnTo>
                <a:cubicBezTo>
                  <a:pt x="12691" y="11997"/>
                  <a:pt x="12380" y="11997"/>
                  <a:pt x="12188" y="12188"/>
                </a:cubicBezTo>
                <a:cubicBezTo>
                  <a:pt x="11997" y="12380"/>
                  <a:pt x="11997" y="12691"/>
                  <a:pt x="12188" y="12883"/>
                </a:cubicBezTo>
                <a:lnTo>
                  <a:pt x="12499" y="13193"/>
                </a:lnTo>
                <a:cubicBezTo>
                  <a:pt x="12146" y="13444"/>
                  <a:pt x="11737" y="13621"/>
                  <a:pt x="11291" y="13696"/>
                </a:cubicBezTo>
                <a:lnTo>
                  <a:pt x="11291" y="13255"/>
                </a:lnTo>
                <a:cubicBezTo>
                  <a:pt x="11291" y="12983"/>
                  <a:pt x="11071" y="12764"/>
                  <a:pt x="10800" y="12764"/>
                </a:cubicBezTo>
                <a:cubicBezTo>
                  <a:pt x="10529" y="12764"/>
                  <a:pt x="10309" y="12983"/>
                  <a:pt x="10309" y="13255"/>
                </a:cubicBezTo>
                <a:lnTo>
                  <a:pt x="10309" y="13696"/>
                </a:lnTo>
                <a:cubicBezTo>
                  <a:pt x="9864" y="13621"/>
                  <a:pt x="9454" y="13444"/>
                  <a:pt x="9101" y="13193"/>
                </a:cubicBezTo>
                <a:lnTo>
                  <a:pt x="9412" y="12883"/>
                </a:lnTo>
                <a:cubicBezTo>
                  <a:pt x="9603" y="12691"/>
                  <a:pt x="9603" y="12380"/>
                  <a:pt x="9412" y="12188"/>
                </a:cubicBezTo>
                <a:cubicBezTo>
                  <a:pt x="9220" y="11997"/>
                  <a:pt x="8909" y="11997"/>
                  <a:pt x="8717" y="12188"/>
                </a:cubicBezTo>
                <a:lnTo>
                  <a:pt x="8405" y="12501"/>
                </a:lnTo>
                <a:cubicBezTo>
                  <a:pt x="8153" y="12147"/>
                  <a:pt x="7974" y="11738"/>
                  <a:pt x="7899" y="11291"/>
                </a:cubicBezTo>
                <a:lnTo>
                  <a:pt x="8345" y="11291"/>
                </a:lnTo>
                <a:cubicBezTo>
                  <a:pt x="8617" y="11291"/>
                  <a:pt x="8836" y="11071"/>
                  <a:pt x="8836" y="10800"/>
                </a:cubicBezTo>
                <a:cubicBezTo>
                  <a:pt x="8836" y="10529"/>
                  <a:pt x="8617" y="10309"/>
                  <a:pt x="8345" y="10309"/>
                </a:cubicBezTo>
                <a:moveTo>
                  <a:pt x="8023" y="13577"/>
                </a:moveTo>
                <a:lnTo>
                  <a:pt x="8023" y="13578"/>
                </a:lnTo>
                <a:cubicBezTo>
                  <a:pt x="8734" y="14288"/>
                  <a:pt x="9716" y="14727"/>
                  <a:pt x="10800" y="14727"/>
                </a:cubicBezTo>
                <a:cubicBezTo>
                  <a:pt x="11884" y="14727"/>
                  <a:pt x="12866" y="14288"/>
                  <a:pt x="13577" y="13578"/>
                </a:cubicBezTo>
                <a:lnTo>
                  <a:pt x="13577" y="13577"/>
                </a:lnTo>
                <a:lnTo>
                  <a:pt x="13577" y="13577"/>
                </a:lnTo>
                <a:cubicBezTo>
                  <a:pt x="14288" y="12866"/>
                  <a:pt x="14727" y="11884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  <a:cubicBezTo>
                  <a:pt x="8631" y="6873"/>
                  <a:pt x="6873" y="8631"/>
                  <a:pt x="6873" y="10800"/>
                </a:cubicBezTo>
                <a:cubicBezTo>
                  <a:pt x="6873" y="11884"/>
                  <a:pt x="7311" y="12866"/>
                  <a:pt x="8023" y="13577"/>
                </a:cubicBezTo>
                <a:cubicBezTo>
                  <a:pt x="8023" y="13577"/>
                  <a:pt x="8023" y="13577"/>
                  <a:pt x="8023" y="13577"/>
                </a:cubicBezTo>
                <a:close/>
                <a:moveTo>
                  <a:pt x="10800" y="11782"/>
                </a:move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moveTo>
                  <a:pt x="17673" y="5891"/>
                </a:moveTo>
                <a:cubicBezTo>
                  <a:pt x="17131" y="5891"/>
                  <a:pt x="16691" y="6331"/>
                  <a:pt x="16691" y="6873"/>
                </a:cubicBezTo>
                <a:lnTo>
                  <a:pt x="16691" y="7855"/>
                </a:lnTo>
                <a:cubicBezTo>
                  <a:pt x="16691" y="8396"/>
                  <a:pt x="17131" y="8836"/>
                  <a:pt x="17673" y="8836"/>
                </a:cubicBezTo>
                <a:lnTo>
                  <a:pt x="17673" y="12764"/>
                </a:lnTo>
                <a:cubicBezTo>
                  <a:pt x="17131" y="12764"/>
                  <a:pt x="16691" y="13204"/>
                  <a:pt x="16691" y="13745"/>
                </a:cubicBezTo>
                <a:lnTo>
                  <a:pt x="16691" y="14727"/>
                </a:lnTo>
                <a:cubicBezTo>
                  <a:pt x="16691" y="15270"/>
                  <a:pt x="17131" y="15709"/>
                  <a:pt x="17673" y="15709"/>
                </a:cubicBezTo>
                <a:lnTo>
                  <a:pt x="17673" y="17673"/>
                </a:lnTo>
                <a:lnTo>
                  <a:pt x="3927" y="17673"/>
                </a:lnTo>
                <a:lnTo>
                  <a:pt x="3927" y="3927"/>
                </a:lnTo>
                <a:lnTo>
                  <a:pt x="17673" y="3927"/>
                </a:lnTo>
                <a:cubicBezTo>
                  <a:pt x="17673" y="3927"/>
                  <a:pt x="17673" y="5891"/>
                  <a:pt x="17673" y="5891"/>
                </a:cubicBezTo>
                <a:close/>
                <a:moveTo>
                  <a:pt x="18655" y="5891"/>
                </a:moveTo>
                <a:lnTo>
                  <a:pt x="18655" y="2945"/>
                </a:lnTo>
                <a:lnTo>
                  <a:pt x="2945" y="2945"/>
                </a:lnTo>
                <a:lnTo>
                  <a:pt x="2945" y="18655"/>
                </a:lnTo>
                <a:lnTo>
                  <a:pt x="18655" y="18655"/>
                </a:lnTo>
                <a:lnTo>
                  <a:pt x="18655" y="15709"/>
                </a:lnTo>
                <a:cubicBezTo>
                  <a:pt x="19196" y="15709"/>
                  <a:pt x="19636" y="15270"/>
                  <a:pt x="19636" y="14727"/>
                </a:cubicBezTo>
                <a:lnTo>
                  <a:pt x="19636" y="13745"/>
                </a:lnTo>
                <a:cubicBezTo>
                  <a:pt x="19636" y="13204"/>
                  <a:pt x="19196" y="12764"/>
                  <a:pt x="18655" y="12764"/>
                </a:cubicBezTo>
                <a:lnTo>
                  <a:pt x="18655" y="8836"/>
                </a:lnTo>
                <a:cubicBezTo>
                  <a:pt x="19196" y="8836"/>
                  <a:pt x="19636" y="8396"/>
                  <a:pt x="19636" y="7855"/>
                </a:cubicBezTo>
                <a:lnTo>
                  <a:pt x="19636" y="6873"/>
                </a:lnTo>
                <a:cubicBezTo>
                  <a:pt x="19636" y="6331"/>
                  <a:pt x="19196" y="5891"/>
                  <a:pt x="18655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9" name="Shape 2724"/>
          <p:cNvSpPr/>
          <p:nvPr/>
        </p:nvSpPr>
        <p:spPr>
          <a:xfrm>
            <a:off x="4058132" y="436241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5709"/>
                </a:moveTo>
                <a:lnTo>
                  <a:pt x="5891" y="15709"/>
                </a:lnTo>
                <a:lnTo>
                  <a:pt x="5891" y="11782"/>
                </a:lnTo>
                <a:lnTo>
                  <a:pt x="15709" y="11782"/>
                </a:lnTo>
                <a:cubicBezTo>
                  <a:pt x="15709" y="11782"/>
                  <a:pt x="15709" y="15709"/>
                  <a:pt x="15709" y="15709"/>
                </a:cubicBezTo>
                <a:close/>
                <a:moveTo>
                  <a:pt x="16691" y="10800"/>
                </a:moveTo>
                <a:lnTo>
                  <a:pt x="4909" y="10800"/>
                </a:lnTo>
                <a:lnTo>
                  <a:pt x="4909" y="16691"/>
                </a:lnTo>
                <a:lnTo>
                  <a:pt x="16691" y="16691"/>
                </a:lnTo>
                <a:cubicBezTo>
                  <a:pt x="16691" y="16691"/>
                  <a:pt x="16691" y="10800"/>
                  <a:pt x="16691" y="10800"/>
                </a:cubicBezTo>
                <a:close/>
                <a:moveTo>
                  <a:pt x="11782" y="13745"/>
                </a:moveTo>
                <a:lnTo>
                  <a:pt x="9818" y="13745"/>
                </a:lnTo>
                <a:lnTo>
                  <a:pt x="9818" y="14727"/>
                </a:lnTo>
                <a:lnTo>
                  <a:pt x="11782" y="14727"/>
                </a:lnTo>
                <a:cubicBezTo>
                  <a:pt x="11782" y="14727"/>
                  <a:pt x="11782" y="13745"/>
                  <a:pt x="11782" y="13745"/>
                </a:cubicBezTo>
                <a:close/>
                <a:moveTo>
                  <a:pt x="18655" y="17673"/>
                </a:moveTo>
                <a:cubicBezTo>
                  <a:pt x="18655" y="18214"/>
                  <a:pt x="18214" y="18655"/>
                  <a:pt x="17673" y="18655"/>
                </a:cubicBezTo>
                <a:lnTo>
                  <a:pt x="3927" y="18655"/>
                </a:lnTo>
                <a:cubicBezTo>
                  <a:pt x="3385" y="18655"/>
                  <a:pt x="2945" y="18214"/>
                  <a:pt x="2945" y="17673"/>
                </a:cubicBezTo>
                <a:lnTo>
                  <a:pt x="2945" y="982"/>
                </a:lnTo>
                <a:lnTo>
                  <a:pt x="18655" y="982"/>
                </a:lnTo>
                <a:cubicBezTo>
                  <a:pt x="18655" y="982"/>
                  <a:pt x="18655" y="17673"/>
                  <a:pt x="18655" y="17673"/>
                </a:cubicBezTo>
                <a:close/>
                <a:moveTo>
                  <a:pt x="21109" y="0"/>
                </a:moveTo>
                <a:lnTo>
                  <a:pt x="491" y="0"/>
                </a:ln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lnTo>
                  <a:pt x="1964" y="982"/>
                </a:lnTo>
                <a:lnTo>
                  <a:pt x="1964" y="17673"/>
                </a:lnTo>
                <a:cubicBezTo>
                  <a:pt x="1964" y="18757"/>
                  <a:pt x="2843" y="19636"/>
                  <a:pt x="3927" y="19636"/>
                </a:cubicBezTo>
                <a:lnTo>
                  <a:pt x="4909" y="19636"/>
                </a:lnTo>
                <a:lnTo>
                  <a:pt x="4909" y="21109"/>
                </a:lnTo>
                <a:cubicBezTo>
                  <a:pt x="4909" y="21380"/>
                  <a:pt x="5129" y="21600"/>
                  <a:pt x="5400" y="21600"/>
                </a:cubicBezTo>
                <a:cubicBezTo>
                  <a:pt x="5671" y="21600"/>
                  <a:pt x="5891" y="21380"/>
                  <a:pt x="5891" y="21109"/>
                </a:cubicBezTo>
                <a:lnTo>
                  <a:pt x="5891" y="19636"/>
                </a:lnTo>
                <a:lnTo>
                  <a:pt x="15709" y="19636"/>
                </a:lnTo>
                <a:lnTo>
                  <a:pt x="15709" y="21109"/>
                </a:ln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lnTo>
                  <a:pt x="16691" y="19636"/>
                </a:lnTo>
                <a:lnTo>
                  <a:pt x="17673" y="19636"/>
                </a:lnTo>
                <a:cubicBezTo>
                  <a:pt x="18757" y="19636"/>
                  <a:pt x="19636" y="18757"/>
                  <a:pt x="19636" y="17673"/>
                </a:cubicBezTo>
                <a:lnTo>
                  <a:pt x="19636" y="982"/>
                </a:lnTo>
                <a:lnTo>
                  <a:pt x="21109" y="982"/>
                </a:lnTo>
                <a:cubicBezTo>
                  <a:pt x="21380" y="982"/>
                  <a:pt x="21600" y="762"/>
                  <a:pt x="21600" y="491"/>
                </a:cubicBezTo>
                <a:cubicBezTo>
                  <a:pt x="21600" y="220"/>
                  <a:pt x="21380" y="0"/>
                  <a:pt x="21109" y="0"/>
                </a:cubicBezTo>
                <a:moveTo>
                  <a:pt x="11782" y="5891"/>
                </a:moveTo>
                <a:lnTo>
                  <a:pt x="9818" y="5891"/>
                </a:lnTo>
                <a:lnTo>
                  <a:pt x="9818" y="6873"/>
                </a:lnTo>
                <a:lnTo>
                  <a:pt x="11782" y="6873"/>
                </a:lnTo>
                <a:cubicBezTo>
                  <a:pt x="11782" y="6873"/>
                  <a:pt x="11782" y="5891"/>
                  <a:pt x="11782" y="5891"/>
                </a:cubicBezTo>
                <a:close/>
                <a:moveTo>
                  <a:pt x="15709" y="7855"/>
                </a:moveTo>
                <a:lnTo>
                  <a:pt x="5891" y="7855"/>
                </a:lnTo>
                <a:lnTo>
                  <a:pt x="5891" y="3927"/>
                </a:lnTo>
                <a:lnTo>
                  <a:pt x="15709" y="3927"/>
                </a:lnTo>
                <a:cubicBezTo>
                  <a:pt x="15709" y="3927"/>
                  <a:pt x="15709" y="7855"/>
                  <a:pt x="15709" y="7855"/>
                </a:cubicBezTo>
                <a:close/>
                <a:moveTo>
                  <a:pt x="16691" y="2945"/>
                </a:moveTo>
                <a:lnTo>
                  <a:pt x="4909" y="2945"/>
                </a:lnTo>
                <a:lnTo>
                  <a:pt x="4909" y="8836"/>
                </a:lnTo>
                <a:lnTo>
                  <a:pt x="16691" y="8836"/>
                </a:lnTo>
                <a:cubicBezTo>
                  <a:pt x="16691" y="8836"/>
                  <a:pt x="16691" y="2945"/>
                  <a:pt x="16691" y="294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0" name="Shape 2725"/>
          <p:cNvSpPr/>
          <p:nvPr/>
        </p:nvSpPr>
        <p:spPr>
          <a:xfrm>
            <a:off x="4591393" y="436241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7673"/>
                </a:moveTo>
                <a:cubicBezTo>
                  <a:pt x="18655" y="18214"/>
                  <a:pt x="18214" y="18655"/>
                  <a:pt x="17673" y="18655"/>
                </a:cubicBezTo>
                <a:lnTo>
                  <a:pt x="3927" y="18655"/>
                </a:lnTo>
                <a:cubicBezTo>
                  <a:pt x="3385" y="18655"/>
                  <a:pt x="2945" y="18214"/>
                  <a:pt x="2945" y="17673"/>
                </a:cubicBezTo>
                <a:lnTo>
                  <a:pt x="2945" y="982"/>
                </a:lnTo>
                <a:lnTo>
                  <a:pt x="18655" y="982"/>
                </a:lnTo>
                <a:cubicBezTo>
                  <a:pt x="18655" y="982"/>
                  <a:pt x="18655" y="17673"/>
                  <a:pt x="18655" y="17673"/>
                </a:cubicBezTo>
                <a:close/>
                <a:moveTo>
                  <a:pt x="21109" y="0"/>
                </a:moveTo>
                <a:lnTo>
                  <a:pt x="491" y="0"/>
                </a:ln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lnTo>
                  <a:pt x="1964" y="982"/>
                </a:lnTo>
                <a:lnTo>
                  <a:pt x="1964" y="17673"/>
                </a:lnTo>
                <a:cubicBezTo>
                  <a:pt x="1964" y="18757"/>
                  <a:pt x="2843" y="19636"/>
                  <a:pt x="3927" y="19636"/>
                </a:cubicBezTo>
                <a:lnTo>
                  <a:pt x="4909" y="19636"/>
                </a:lnTo>
                <a:lnTo>
                  <a:pt x="4909" y="21109"/>
                </a:lnTo>
                <a:cubicBezTo>
                  <a:pt x="4909" y="21380"/>
                  <a:pt x="5129" y="21600"/>
                  <a:pt x="5400" y="21600"/>
                </a:cubicBezTo>
                <a:cubicBezTo>
                  <a:pt x="5671" y="21600"/>
                  <a:pt x="5891" y="21380"/>
                  <a:pt x="5891" y="21109"/>
                </a:cubicBezTo>
                <a:lnTo>
                  <a:pt x="5891" y="19636"/>
                </a:lnTo>
                <a:lnTo>
                  <a:pt x="15709" y="19636"/>
                </a:lnTo>
                <a:lnTo>
                  <a:pt x="15709" y="21109"/>
                </a:ln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lnTo>
                  <a:pt x="16691" y="19636"/>
                </a:lnTo>
                <a:lnTo>
                  <a:pt x="17673" y="19636"/>
                </a:lnTo>
                <a:cubicBezTo>
                  <a:pt x="18757" y="19636"/>
                  <a:pt x="19636" y="18757"/>
                  <a:pt x="19636" y="17673"/>
                </a:cubicBezTo>
                <a:lnTo>
                  <a:pt x="19636" y="982"/>
                </a:lnTo>
                <a:lnTo>
                  <a:pt x="21109" y="982"/>
                </a:lnTo>
                <a:cubicBezTo>
                  <a:pt x="21380" y="982"/>
                  <a:pt x="21600" y="762"/>
                  <a:pt x="21600" y="491"/>
                </a:cubicBezTo>
                <a:cubicBezTo>
                  <a:pt x="21600" y="220"/>
                  <a:pt x="21380" y="0"/>
                  <a:pt x="21109" y="0"/>
                </a:cubicBezTo>
                <a:moveTo>
                  <a:pt x="15709" y="10800"/>
                </a:moveTo>
                <a:lnTo>
                  <a:pt x="11782" y="10800"/>
                </a:lnTo>
                <a:lnTo>
                  <a:pt x="11782" y="9818"/>
                </a:lnTo>
                <a:lnTo>
                  <a:pt x="9818" y="9818"/>
                </a:lnTo>
                <a:lnTo>
                  <a:pt x="9818" y="10800"/>
                </a:lnTo>
                <a:lnTo>
                  <a:pt x="5891" y="10800"/>
                </a:lnTo>
                <a:lnTo>
                  <a:pt x="5891" y="8836"/>
                </a:lnTo>
                <a:lnTo>
                  <a:pt x="15709" y="8836"/>
                </a:lnTo>
                <a:cubicBezTo>
                  <a:pt x="15709" y="8836"/>
                  <a:pt x="15709" y="10800"/>
                  <a:pt x="15709" y="10800"/>
                </a:cubicBezTo>
                <a:close/>
                <a:moveTo>
                  <a:pt x="16691" y="7855"/>
                </a:moveTo>
                <a:lnTo>
                  <a:pt x="4909" y="7855"/>
                </a:lnTo>
                <a:lnTo>
                  <a:pt x="4909" y="11782"/>
                </a:lnTo>
                <a:lnTo>
                  <a:pt x="16691" y="11782"/>
                </a:lnTo>
                <a:cubicBezTo>
                  <a:pt x="16691" y="11782"/>
                  <a:pt x="16691" y="7855"/>
                  <a:pt x="16691" y="7855"/>
                </a:cubicBezTo>
                <a:close/>
                <a:moveTo>
                  <a:pt x="15709" y="15709"/>
                </a:moveTo>
                <a:lnTo>
                  <a:pt x="11782" y="15709"/>
                </a:lnTo>
                <a:lnTo>
                  <a:pt x="11782" y="14727"/>
                </a:lnTo>
                <a:lnTo>
                  <a:pt x="9818" y="14727"/>
                </a:lnTo>
                <a:lnTo>
                  <a:pt x="9818" y="15709"/>
                </a:lnTo>
                <a:lnTo>
                  <a:pt x="5891" y="15709"/>
                </a:lnTo>
                <a:lnTo>
                  <a:pt x="5891" y="13745"/>
                </a:lnTo>
                <a:lnTo>
                  <a:pt x="15709" y="13745"/>
                </a:lnTo>
                <a:cubicBezTo>
                  <a:pt x="15709" y="13745"/>
                  <a:pt x="15709" y="15709"/>
                  <a:pt x="15709" y="15709"/>
                </a:cubicBezTo>
                <a:close/>
                <a:moveTo>
                  <a:pt x="16691" y="12764"/>
                </a:moveTo>
                <a:lnTo>
                  <a:pt x="4909" y="12764"/>
                </a:lnTo>
                <a:lnTo>
                  <a:pt x="4909" y="16691"/>
                </a:lnTo>
                <a:lnTo>
                  <a:pt x="16691" y="16691"/>
                </a:lnTo>
                <a:cubicBezTo>
                  <a:pt x="16691" y="16691"/>
                  <a:pt x="16691" y="12764"/>
                  <a:pt x="16691" y="12764"/>
                </a:cubicBezTo>
                <a:close/>
                <a:moveTo>
                  <a:pt x="15709" y="5891"/>
                </a:moveTo>
                <a:lnTo>
                  <a:pt x="11782" y="5891"/>
                </a:lnTo>
                <a:lnTo>
                  <a:pt x="11782" y="4909"/>
                </a:lnTo>
                <a:lnTo>
                  <a:pt x="9818" y="4909"/>
                </a:lnTo>
                <a:lnTo>
                  <a:pt x="9818" y="5891"/>
                </a:lnTo>
                <a:lnTo>
                  <a:pt x="5891" y="5891"/>
                </a:lnTo>
                <a:lnTo>
                  <a:pt x="5891" y="3927"/>
                </a:lnTo>
                <a:lnTo>
                  <a:pt x="15709" y="3927"/>
                </a:lnTo>
                <a:cubicBezTo>
                  <a:pt x="15709" y="3927"/>
                  <a:pt x="15709" y="5891"/>
                  <a:pt x="15709" y="5891"/>
                </a:cubicBezTo>
                <a:close/>
                <a:moveTo>
                  <a:pt x="16691" y="2945"/>
                </a:moveTo>
                <a:lnTo>
                  <a:pt x="4909" y="2945"/>
                </a:lnTo>
                <a:lnTo>
                  <a:pt x="4909" y="6873"/>
                </a:lnTo>
                <a:lnTo>
                  <a:pt x="16691" y="6873"/>
                </a:lnTo>
                <a:cubicBezTo>
                  <a:pt x="16691" y="6873"/>
                  <a:pt x="16691" y="2945"/>
                  <a:pt x="16691" y="294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1" name="Shape 2726"/>
          <p:cNvSpPr/>
          <p:nvPr/>
        </p:nvSpPr>
        <p:spPr>
          <a:xfrm>
            <a:off x="5150048" y="4362416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00" y="13745"/>
                </a:moveTo>
                <a:lnTo>
                  <a:pt x="16800" y="13745"/>
                </a:lnTo>
                <a:lnTo>
                  <a:pt x="16800" y="17673"/>
                </a:lnTo>
                <a:lnTo>
                  <a:pt x="4800" y="17673"/>
                </a:lnTo>
                <a:cubicBezTo>
                  <a:pt x="4800" y="17673"/>
                  <a:pt x="4800" y="13745"/>
                  <a:pt x="4800" y="13745"/>
                </a:cubicBezTo>
                <a:close/>
                <a:moveTo>
                  <a:pt x="4800" y="8836"/>
                </a:moveTo>
                <a:lnTo>
                  <a:pt x="16800" y="8836"/>
                </a:lnTo>
                <a:lnTo>
                  <a:pt x="16800" y="12764"/>
                </a:lnTo>
                <a:lnTo>
                  <a:pt x="4800" y="12764"/>
                </a:lnTo>
                <a:cubicBezTo>
                  <a:pt x="4800" y="12764"/>
                  <a:pt x="4800" y="8836"/>
                  <a:pt x="4800" y="8836"/>
                </a:cubicBezTo>
                <a:close/>
                <a:moveTo>
                  <a:pt x="4800" y="3927"/>
                </a:moveTo>
                <a:lnTo>
                  <a:pt x="16800" y="3927"/>
                </a:lnTo>
                <a:lnTo>
                  <a:pt x="16800" y="7855"/>
                </a:lnTo>
                <a:lnTo>
                  <a:pt x="4800" y="7855"/>
                </a:lnTo>
                <a:cubicBezTo>
                  <a:pt x="4800" y="7855"/>
                  <a:pt x="4800" y="3927"/>
                  <a:pt x="4800" y="3927"/>
                </a:cubicBezTo>
                <a:close/>
                <a:moveTo>
                  <a:pt x="3600" y="18655"/>
                </a:moveTo>
                <a:lnTo>
                  <a:pt x="18000" y="18655"/>
                </a:lnTo>
                <a:lnTo>
                  <a:pt x="18000" y="2945"/>
                </a:lnTo>
                <a:lnTo>
                  <a:pt x="3600" y="2945"/>
                </a:lnTo>
                <a:cubicBezTo>
                  <a:pt x="3600" y="2945"/>
                  <a:pt x="3600" y="18655"/>
                  <a:pt x="3600" y="18655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8" y="20618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9600" y="16691"/>
                </a:moveTo>
                <a:lnTo>
                  <a:pt x="12000" y="16691"/>
                </a:lnTo>
                <a:lnTo>
                  <a:pt x="12000" y="15709"/>
                </a:lnTo>
                <a:lnTo>
                  <a:pt x="9600" y="15709"/>
                </a:lnTo>
                <a:cubicBezTo>
                  <a:pt x="9600" y="15709"/>
                  <a:pt x="9600" y="16691"/>
                  <a:pt x="9600" y="16691"/>
                </a:cubicBezTo>
                <a:close/>
                <a:moveTo>
                  <a:pt x="9600" y="6873"/>
                </a:moveTo>
                <a:lnTo>
                  <a:pt x="12000" y="6873"/>
                </a:lnTo>
                <a:lnTo>
                  <a:pt x="12000" y="5891"/>
                </a:lnTo>
                <a:lnTo>
                  <a:pt x="9600" y="5891"/>
                </a:lnTo>
                <a:cubicBezTo>
                  <a:pt x="9600" y="5891"/>
                  <a:pt x="9600" y="6873"/>
                  <a:pt x="9600" y="6873"/>
                </a:cubicBezTo>
                <a:close/>
                <a:moveTo>
                  <a:pt x="9600" y="11782"/>
                </a:moveTo>
                <a:lnTo>
                  <a:pt x="12000" y="11782"/>
                </a:lnTo>
                <a:lnTo>
                  <a:pt x="12000" y="10800"/>
                </a:lnTo>
                <a:lnTo>
                  <a:pt x="9600" y="10800"/>
                </a:lnTo>
                <a:cubicBezTo>
                  <a:pt x="9600" y="10800"/>
                  <a:pt x="9600" y="11782"/>
                  <a:pt x="9600" y="1178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2" name="Shape 2727"/>
          <p:cNvSpPr/>
          <p:nvPr/>
        </p:nvSpPr>
        <p:spPr>
          <a:xfrm>
            <a:off x="5657915" y="436241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4727" y="7318"/>
                </a:moveTo>
                <a:lnTo>
                  <a:pt x="11782" y="6949"/>
                </a:lnTo>
                <a:lnTo>
                  <a:pt x="11782" y="4956"/>
                </a:lnTo>
                <a:lnTo>
                  <a:pt x="14727" y="5324"/>
                </a:lnTo>
                <a:cubicBezTo>
                  <a:pt x="14727" y="5324"/>
                  <a:pt x="14727" y="7318"/>
                  <a:pt x="14727" y="7318"/>
                </a:cubicBezTo>
                <a:close/>
                <a:moveTo>
                  <a:pt x="9327" y="16691"/>
                </a:moveTo>
                <a:lnTo>
                  <a:pt x="8345" y="16691"/>
                </a:lnTo>
                <a:cubicBezTo>
                  <a:pt x="7532" y="16691"/>
                  <a:pt x="6873" y="16031"/>
                  <a:pt x="6873" y="15218"/>
                </a:cubicBezTo>
                <a:cubicBezTo>
                  <a:pt x="6873" y="14405"/>
                  <a:pt x="7532" y="13745"/>
                  <a:pt x="8345" y="13745"/>
                </a:cubicBezTo>
                <a:lnTo>
                  <a:pt x="9327" y="13745"/>
                </a:lnTo>
                <a:cubicBezTo>
                  <a:pt x="10140" y="13745"/>
                  <a:pt x="10800" y="14405"/>
                  <a:pt x="10800" y="15218"/>
                </a:cubicBezTo>
                <a:cubicBezTo>
                  <a:pt x="10800" y="16031"/>
                  <a:pt x="10140" y="16691"/>
                  <a:pt x="9327" y="16691"/>
                </a:cubicBezTo>
                <a:moveTo>
                  <a:pt x="15218" y="4418"/>
                </a:moveTo>
                <a:cubicBezTo>
                  <a:pt x="15192" y="4418"/>
                  <a:pt x="15170" y="4429"/>
                  <a:pt x="15145" y="4433"/>
                </a:cubicBezTo>
                <a:lnTo>
                  <a:pt x="15143" y="4424"/>
                </a:lnTo>
                <a:lnTo>
                  <a:pt x="11483" y="3967"/>
                </a:lnTo>
                <a:cubicBezTo>
                  <a:pt x="11424" y="3942"/>
                  <a:pt x="11359" y="3927"/>
                  <a:pt x="11291" y="3927"/>
                </a:cubicBezTo>
                <a:cubicBezTo>
                  <a:pt x="11275" y="3927"/>
                  <a:pt x="11261" y="3935"/>
                  <a:pt x="11245" y="3937"/>
                </a:cubicBezTo>
                <a:lnTo>
                  <a:pt x="11216" y="3933"/>
                </a:lnTo>
                <a:lnTo>
                  <a:pt x="11218" y="3942"/>
                </a:lnTo>
                <a:cubicBezTo>
                  <a:pt x="10983" y="3979"/>
                  <a:pt x="10800" y="4173"/>
                  <a:pt x="10800" y="4418"/>
                </a:cubicBezTo>
                <a:lnTo>
                  <a:pt x="10800" y="13266"/>
                </a:lnTo>
                <a:cubicBezTo>
                  <a:pt x="10389" y="12955"/>
                  <a:pt x="9882" y="12764"/>
                  <a:pt x="9327" y="12764"/>
                </a:cubicBezTo>
                <a:lnTo>
                  <a:pt x="8345" y="12764"/>
                </a:lnTo>
                <a:cubicBezTo>
                  <a:pt x="6990" y="12764"/>
                  <a:pt x="5891" y="13862"/>
                  <a:pt x="5891" y="15218"/>
                </a:cubicBezTo>
                <a:cubicBezTo>
                  <a:pt x="5891" y="16574"/>
                  <a:pt x="6990" y="17673"/>
                  <a:pt x="8345" y="17673"/>
                </a:cubicBezTo>
                <a:lnTo>
                  <a:pt x="9327" y="17673"/>
                </a:lnTo>
                <a:cubicBezTo>
                  <a:pt x="10683" y="17673"/>
                  <a:pt x="11782" y="16574"/>
                  <a:pt x="11782" y="15218"/>
                </a:cubicBezTo>
                <a:lnTo>
                  <a:pt x="11782" y="7901"/>
                </a:lnTo>
                <a:lnTo>
                  <a:pt x="15026" y="8306"/>
                </a:lnTo>
                <a:cubicBezTo>
                  <a:pt x="15085" y="8332"/>
                  <a:pt x="15150" y="8345"/>
                  <a:pt x="15218" y="8345"/>
                </a:cubicBezTo>
                <a:cubicBezTo>
                  <a:pt x="15234" y="8345"/>
                  <a:pt x="15248" y="8338"/>
                  <a:pt x="15264" y="8336"/>
                </a:cubicBezTo>
                <a:lnTo>
                  <a:pt x="15293" y="8340"/>
                </a:lnTo>
                <a:lnTo>
                  <a:pt x="15292" y="8331"/>
                </a:lnTo>
                <a:cubicBezTo>
                  <a:pt x="15526" y="8294"/>
                  <a:pt x="15709" y="8100"/>
                  <a:pt x="15709" y="7855"/>
                </a:cubicBezTo>
                <a:lnTo>
                  <a:pt x="15709" y="4909"/>
                </a:lnTo>
                <a:cubicBezTo>
                  <a:pt x="15709" y="4638"/>
                  <a:pt x="15490" y="4418"/>
                  <a:pt x="15218" y="44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3" name="Shape 2728"/>
          <p:cNvSpPr/>
          <p:nvPr/>
        </p:nvSpPr>
        <p:spPr>
          <a:xfrm>
            <a:off x="858566" y="48956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7318"/>
                </a:moveTo>
                <a:lnTo>
                  <a:pt x="11782" y="6949"/>
                </a:lnTo>
                <a:lnTo>
                  <a:pt x="11782" y="4956"/>
                </a:lnTo>
                <a:lnTo>
                  <a:pt x="14727" y="5324"/>
                </a:lnTo>
                <a:cubicBezTo>
                  <a:pt x="14727" y="5324"/>
                  <a:pt x="14727" y="7318"/>
                  <a:pt x="14727" y="7318"/>
                </a:cubicBezTo>
                <a:close/>
                <a:moveTo>
                  <a:pt x="9327" y="16691"/>
                </a:moveTo>
                <a:lnTo>
                  <a:pt x="8345" y="16691"/>
                </a:lnTo>
                <a:cubicBezTo>
                  <a:pt x="7532" y="16691"/>
                  <a:pt x="6873" y="16031"/>
                  <a:pt x="6873" y="15218"/>
                </a:cubicBezTo>
                <a:cubicBezTo>
                  <a:pt x="6873" y="14406"/>
                  <a:pt x="7532" y="13745"/>
                  <a:pt x="8345" y="13745"/>
                </a:cubicBezTo>
                <a:lnTo>
                  <a:pt x="9327" y="13745"/>
                </a:lnTo>
                <a:cubicBezTo>
                  <a:pt x="10141" y="13745"/>
                  <a:pt x="10800" y="14406"/>
                  <a:pt x="10800" y="15218"/>
                </a:cubicBezTo>
                <a:cubicBezTo>
                  <a:pt x="10800" y="16031"/>
                  <a:pt x="10141" y="16691"/>
                  <a:pt x="9327" y="16691"/>
                </a:cubicBezTo>
                <a:moveTo>
                  <a:pt x="15218" y="4418"/>
                </a:moveTo>
                <a:cubicBezTo>
                  <a:pt x="15192" y="4418"/>
                  <a:pt x="15170" y="4429"/>
                  <a:pt x="15145" y="4433"/>
                </a:cubicBezTo>
                <a:lnTo>
                  <a:pt x="15144" y="4424"/>
                </a:lnTo>
                <a:lnTo>
                  <a:pt x="11483" y="3967"/>
                </a:lnTo>
                <a:cubicBezTo>
                  <a:pt x="11424" y="3941"/>
                  <a:pt x="11359" y="3927"/>
                  <a:pt x="11291" y="3927"/>
                </a:cubicBezTo>
                <a:cubicBezTo>
                  <a:pt x="11275" y="3927"/>
                  <a:pt x="11261" y="3935"/>
                  <a:pt x="11245" y="3937"/>
                </a:cubicBezTo>
                <a:lnTo>
                  <a:pt x="11216" y="3933"/>
                </a:lnTo>
                <a:lnTo>
                  <a:pt x="11218" y="3942"/>
                </a:lnTo>
                <a:cubicBezTo>
                  <a:pt x="10983" y="3979"/>
                  <a:pt x="10800" y="4173"/>
                  <a:pt x="10800" y="4418"/>
                </a:cubicBezTo>
                <a:lnTo>
                  <a:pt x="10800" y="13266"/>
                </a:lnTo>
                <a:cubicBezTo>
                  <a:pt x="10389" y="12955"/>
                  <a:pt x="9882" y="12764"/>
                  <a:pt x="9327" y="12764"/>
                </a:cubicBezTo>
                <a:lnTo>
                  <a:pt x="8345" y="12764"/>
                </a:lnTo>
                <a:cubicBezTo>
                  <a:pt x="6990" y="12764"/>
                  <a:pt x="5891" y="13862"/>
                  <a:pt x="5891" y="15218"/>
                </a:cubicBezTo>
                <a:cubicBezTo>
                  <a:pt x="5891" y="16574"/>
                  <a:pt x="6990" y="17673"/>
                  <a:pt x="8345" y="17673"/>
                </a:cubicBezTo>
                <a:lnTo>
                  <a:pt x="9327" y="17673"/>
                </a:lnTo>
                <a:cubicBezTo>
                  <a:pt x="10683" y="17673"/>
                  <a:pt x="11782" y="16574"/>
                  <a:pt x="11782" y="15218"/>
                </a:cubicBezTo>
                <a:lnTo>
                  <a:pt x="11782" y="7901"/>
                </a:lnTo>
                <a:lnTo>
                  <a:pt x="15027" y="8307"/>
                </a:lnTo>
                <a:cubicBezTo>
                  <a:pt x="15085" y="8332"/>
                  <a:pt x="15150" y="8345"/>
                  <a:pt x="15218" y="8345"/>
                </a:cubicBezTo>
                <a:cubicBezTo>
                  <a:pt x="15234" y="8345"/>
                  <a:pt x="15248" y="8338"/>
                  <a:pt x="15264" y="8336"/>
                </a:cubicBezTo>
                <a:lnTo>
                  <a:pt x="15293" y="8340"/>
                </a:lnTo>
                <a:lnTo>
                  <a:pt x="15291" y="8331"/>
                </a:lnTo>
                <a:cubicBezTo>
                  <a:pt x="15526" y="8294"/>
                  <a:pt x="15709" y="8100"/>
                  <a:pt x="15709" y="7855"/>
                </a:cubicBezTo>
                <a:lnTo>
                  <a:pt x="15709" y="4909"/>
                </a:lnTo>
                <a:cubicBezTo>
                  <a:pt x="15709" y="4638"/>
                  <a:pt x="15489" y="4418"/>
                  <a:pt x="15218" y="4418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4" name="Shape 2729"/>
          <p:cNvSpPr/>
          <p:nvPr/>
        </p:nvSpPr>
        <p:spPr>
          <a:xfrm>
            <a:off x="1391827" y="48956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7318"/>
                </a:moveTo>
                <a:lnTo>
                  <a:pt x="14727" y="6949"/>
                </a:lnTo>
                <a:lnTo>
                  <a:pt x="14727" y="4956"/>
                </a:lnTo>
                <a:lnTo>
                  <a:pt x="17673" y="5324"/>
                </a:lnTo>
                <a:cubicBezTo>
                  <a:pt x="17673" y="5324"/>
                  <a:pt x="17673" y="7318"/>
                  <a:pt x="17673" y="7318"/>
                </a:cubicBezTo>
                <a:close/>
                <a:moveTo>
                  <a:pt x="12273" y="16691"/>
                </a:moveTo>
                <a:lnTo>
                  <a:pt x="11291" y="16691"/>
                </a:lnTo>
                <a:cubicBezTo>
                  <a:pt x="10477" y="16691"/>
                  <a:pt x="9818" y="16031"/>
                  <a:pt x="9818" y="15218"/>
                </a:cubicBezTo>
                <a:cubicBezTo>
                  <a:pt x="9818" y="14406"/>
                  <a:pt x="10477" y="13745"/>
                  <a:pt x="11291" y="13745"/>
                </a:cubicBezTo>
                <a:lnTo>
                  <a:pt x="12273" y="13745"/>
                </a:lnTo>
                <a:cubicBezTo>
                  <a:pt x="13086" y="13745"/>
                  <a:pt x="13745" y="14406"/>
                  <a:pt x="13745" y="15218"/>
                </a:cubicBezTo>
                <a:cubicBezTo>
                  <a:pt x="13745" y="16031"/>
                  <a:pt x="13086" y="16691"/>
                  <a:pt x="12273" y="16691"/>
                </a:cubicBezTo>
                <a:moveTo>
                  <a:pt x="18164" y="4418"/>
                </a:moveTo>
                <a:cubicBezTo>
                  <a:pt x="18138" y="4418"/>
                  <a:pt x="18115" y="4429"/>
                  <a:pt x="18091" y="4433"/>
                </a:cubicBezTo>
                <a:lnTo>
                  <a:pt x="18089" y="4424"/>
                </a:lnTo>
                <a:lnTo>
                  <a:pt x="14428" y="3967"/>
                </a:lnTo>
                <a:cubicBezTo>
                  <a:pt x="14369" y="3941"/>
                  <a:pt x="14305" y="3927"/>
                  <a:pt x="14236" y="3927"/>
                </a:cubicBezTo>
                <a:cubicBezTo>
                  <a:pt x="14220" y="3927"/>
                  <a:pt x="14206" y="3935"/>
                  <a:pt x="14191" y="3937"/>
                </a:cubicBezTo>
                <a:lnTo>
                  <a:pt x="14162" y="3933"/>
                </a:lnTo>
                <a:lnTo>
                  <a:pt x="14163" y="3942"/>
                </a:lnTo>
                <a:cubicBezTo>
                  <a:pt x="13929" y="3979"/>
                  <a:pt x="13745" y="4173"/>
                  <a:pt x="13745" y="4418"/>
                </a:cubicBezTo>
                <a:lnTo>
                  <a:pt x="13745" y="13266"/>
                </a:lnTo>
                <a:cubicBezTo>
                  <a:pt x="13335" y="12955"/>
                  <a:pt x="12828" y="12764"/>
                  <a:pt x="12273" y="12764"/>
                </a:cubicBezTo>
                <a:lnTo>
                  <a:pt x="11291" y="12764"/>
                </a:lnTo>
                <a:cubicBezTo>
                  <a:pt x="9935" y="12764"/>
                  <a:pt x="8836" y="13862"/>
                  <a:pt x="8836" y="15218"/>
                </a:cubicBezTo>
                <a:cubicBezTo>
                  <a:pt x="8836" y="16574"/>
                  <a:pt x="9935" y="17673"/>
                  <a:pt x="11291" y="17673"/>
                </a:cubicBezTo>
                <a:lnTo>
                  <a:pt x="12273" y="17673"/>
                </a:lnTo>
                <a:cubicBezTo>
                  <a:pt x="13629" y="17673"/>
                  <a:pt x="14727" y="16574"/>
                  <a:pt x="14727" y="15218"/>
                </a:cubicBezTo>
                <a:lnTo>
                  <a:pt x="14727" y="7901"/>
                </a:lnTo>
                <a:lnTo>
                  <a:pt x="17972" y="8307"/>
                </a:lnTo>
                <a:cubicBezTo>
                  <a:pt x="18031" y="8332"/>
                  <a:pt x="18095" y="8345"/>
                  <a:pt x="18164" y="8345"/>
                </a:cubicBezTo>
                <a:cubicBezTo>
                  <a:pt x="18180" y="8345"/>
                  <a:pt x="18194" y="8338"/>
                  <a:pt x="18210" y="8336"/>
                </a:cubicBezTo>
                <a:lnTo>
                  <a:pt x="18238" y="8340"/>
                </a:lnTo>
                <a:lnTo>
                  <a:pt x="18237" y="8331"/>
                </a:lnTo>
                <a:cubicBezTo>
                  <a:pt x="18471" y="8294"/>
                  <a:pt x="18655" y="8100"/>
                  <a:pt x="18655" y="7855"/>
                </a:cubicBezTo>
                <a:lnTo>
                  <a:pt x="18655" y="4909"/>
                </a:lnTo>
                <a:cubicBezTo>
                  <a:pt x="18655" y="4638"/>
                  <a:pt x="18434" y="4418"/>
                  <a:pt x="18164" y="4418"/>
                </a:cubicBezTo>
                <a:moveTo>
                  <a:pt x="10800" y="10309"/>
                </a:moveTo>
                <a:cubicBezTo>
                  <a:pt x="10800" y="10038"/>
                  <a:pt x="10580" y="9818"/>
                  <a:pt x="10309" y="9818"/>
                </a:cubicBezTo>
                <a:lnTo>
                  <a:pt x="4418" y="9818"/>
                </a:lnTo>
                <a:cubicBezTo>
                  <a:pt x="4147" y="9818"/>
                  <a:pt x="3927" y="10038"/>
                  <a:pt x="3927" y="10309"/>
                </a:cubicBezTo>
                <a:cubicBezTo>
                  <a:pt x="3927" y="10580"/>
                  <a:pt x="4147" y="10800"/>
                  <a:pt x="4418" y="10800"/>
                </a:cubicBezTo>
                <a:lnTo>
                  <a:pt x="10309" y="10800"/>
                </a:lnTo>
                <a:cubicBezTo>
                  <a:pt x="10580" y="10800"/>
                  <a:pt x="10800" y="10580"/>
                  <a:pt x="10800" y="10309"/>
                </a:cubicBezTo>
                <a:moveTo>
                  <a:pt x="4418" y="6873"/>
                </a:moveTo>
                <a:lnTo>
                  <a:pt x="10309" y="6873"/>
                </a:lnTo>
                <a:cubicBezTo>
                  <a:pt x="10580" y="6873"/>
                  <a:pt x="10800" y="6653"/>
                  <a:pt x="10800" y="6382"/>
                </a:cubicBezTo>
                <a:cubicBezTo>
                  <a:pt x="10800" y="6110"/>
                  <a:pt x="10580" y="5891"/>
                  <a:pt x="10309" y="5891"/>
                </a:cubicBezTo>
                <a:lnTo>
                  <a:pt x="4418" y="5891"/>
                </a:lnTo>
                <a:cubicBezTo>
                  <a:pt x="4147" y="5891"/>
                  <a:pt x="3927" y="6110"/>
                  <a:pt x="3927" y="6382"/>
                </a:cubicBezTo>
                <a:cubicBezTo>
                  <a:pt x="3927" y="6653"/>
                  <a:pt x="4147" y="6873"/>
                  <a:pt x="4418" y="6873"/>
                </a:cubicBezTo>
                <a:moveTo>
                  <a:pt x="4418" y="8836"/>
                </a:moveTo>
                <a:lnTo>
                  <a:pt x="10309" y="8836"/>
                </a:lnTo>
                <a:cubicBezTo>
                  <a:pt x="10580" y="8836"/>
                  <a:pt x="10800" y="8617"/>
                  <a:pt x="10800" y="8345"/>
                </a:cubicBezTo>
                <a:cubicBezTo>
                  <a:pt x="10800" y="8074"/>
                  <a:pt x="10580" y="7855"/>
                  <a:pt x="10309" y="7855"/>
                </a:cubicBezTo>
                <a:lnTo>
                  <a:pt x="4418" y="7855"/>
                </a:lnTo>
                <a:cubicBezTo>
                  <a:pt x="4147" y="7855"/>
                  <a:pt x="3927" y="8074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5" name="Shape 2730"/>
          <p:cNvSpPr/>
          <p:nvPr/>
        </p:nvSpPr>
        <p:spPr>
          <a:xfrm>
            <a:off x="1925088" y="48956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6691" y="5988"/>
                </a:moveTo>
                <a:lnTo>
                  <a:pt x="8836" y="7734"/>
                </a:lnTo>
                <a:lnTo>
                  <a:pt x="8836" y="5794"/>
                </a:lnTo>
                <a:lnTo>
                  <a:pt x="16691" y="4048"/>
                </a:lnTo>
                <a:cubicBezTo>
                  <a:pt x="16691" y="4048"/>
                  <a:pt x="16691" y="5988"/>
                  <a:pt x="16691" y="5988"/>
                </a:cubicBezTo>
                <a:close/>
                <a:moveTo>
                  <a:pt x="15218" y="15709"/>
                </a:moveTo>
                <a:lnTo>
                  <a:pt x="14236" y="15709"/>
                </a:lnTo>
                <a:cubicBezTo>
                  <a:pt x="13423" y="15709"/>
                  <a:pt x="12764" y="15050"/>
                  <a:pt x="12764" y="14236"/>
                </a:cubicBezTo>
                <a:cubicBezTo>
                  <a:pt x="12764" y="13423"/>
                  <a:pt x="13423" y="12764"/>
                  <a:pt x="14236" y="12764"/>
                </a:cubicBezTo>
                <a:lnTo>
                  <a:pt x="15218" y="12764"/>
                </a:lnTo>
                <a:cubicBezTo>
                  <a:pt x="16032" y="12764"/>
                  <a:pt x="16691" y="13423"/>
                  <a:pt x="16691" y="14236"/>
                </a:cubicBezTo>
                <a:cubicBezTo>
                  <a:pt x="16691" y="15050"/>
                  <a:pt x="16032" y="15709"/>
                  <a:pt x="15218" y="15709"/>
                </a:cubicBezTo>
                <a:moveTo>
                  <a:pt x="6382" y="17673"/>
                </a:moveTo>
                <a:lnTo>
                  <a:pt x="5400" y="17673"/>
                </a:lnTo>
                <a:cubicBezTo>
                  <a:pt x="4586" y="17673"/>
                  <a:pt x="3927" y="17014"/>
                  <a:pt x="3927" y="16200"/>
                </a:cubicBezTo>
                <a:cubicBezTo>
                  <a:pt x="3927" y="15387"/>
                  <a:pt x="4586" y="14727"/>
                  <a:pt x="5400" y="14727"/>
                </a:cubicBezTo>
                <a:lnTo>
                  <a:pt x="6382" y="14727"/>
                </a:lnTo>
                <a:cubicBezTo>
                  <a:pt x="7195" y="14727"/>
                  <a:pt x="7855" y="15387"/>
                  <a:pt x="7855" y="16200"/>
                </a:cubicBezTo>
                <a:cubicBezTo>
                  <a:pt x="7855" y="17014"/>
                  <a:pt x="7195" y="17673"/>
                  <a:pt x="6382" y="17673"/>
                </a:cubicBezTo>
                <a:moveTo>
                  <a:pt x="17182" y="2945"/>
                </a:moveTo>
                <a:cubicBezTo>
                  <a:pt x="17148" y="2945"/>
                  <a:pt x="17119" y="2958"/>
                  <a:pt x="17088" y="2965"/>
                </a:cubicBezTo>
                <a:lnTo>
                  <a:pt x="17086" y="2955"/>
                </a:lnTo>
                <a:lnTo>
                  <a:pt x="8249" y="4919"/>
                </a:lnTo>
                <a:lnTo>
                  <a:pt x="8251" y="4928"/>
                </a:lnTo>
                <a:cubicBezTo>
                  <a:pt x="8027" y="4973"/>
                  <a:pt x="7855" y="5162"/>
                  <a:pt x="7855" y="5400"/>
                </a:cubicBezTo>
                <a:lnTo>
                  <a:pt x="7855" y="14248"/>
                </a:lnTo>
                <a:cubicBezTo>
                  <a:pt x="7444" y="13937"/>
                  <a:pt x="6937" y="13745"/>
                  <a:pt x="6382" y="13745"/>
                </a:cubicBezTo>
                <a:lnTo>
                  <a:pt x="5400" y="13745"/>
                </a:lnTo>
                <a:cubicBezTo>
                  <a:pt x="4044" y="13745"/>
                  <a:pt x="2945" y="14844"/>
                  <a:pt x="2945" y="16200"/>
                </a:cubicBezTo>
                <a:cubicBezTo>
                  <a:pt x="2945" y="17556"/>
                  <a:pt x="4044" y="18655"/>
                  <a:pt x="5400" y="18655"/>
                </a:cubicBezTo>
                <a:lnTo>
                  <a:pt x="6382" y="18655"/>
                </a:lnTo>
                <a:cubicBezTo>
                  <a:pt x="7737" y="18655"/>
                  <a:pt x="8836" y="17556"/>
                  <a:pt x="8836" y="16200"/>
                </a:cubicBezTo>
                <a:lnTo>
                  <a:pt x="8836" y="8739"/>
                </a:lnTo>
                <a:lnTo>
                  <a:pt x="16691" y="6994"/>
                </a:lnTo>
                <a:lnTo>
                  <a:pt x="16691" y="12284"/>
                </a:lnTo>
                <a:cubicBezTo>
                  <a:pt x="16280" y="11974"/>
                  <a:pt x="15773" y="11782"/>
                  <a:pt x="15218" y="11782"/>
                </a:cubicBezTo>
                <a:lnTo>
                  <a:pt x="14236" y="11782"/>
                </a:lnTo>
                <a:cubicBezTo>
                  <a:pt x="12881" y="11782"/>
                  <a:pt x="11782" y="12881"/>
                  <a:pt x="11782" y="14236"/>
                </a:cubicBezTo>
                <a:cubicBezTo>
                  <a:pt x="11782" y="15592"/>
                  <a:pt x="12881" y="16691"/>
                  <a:pt x="14236" y="16691"/>
                </a:cubicBezTo>
                <a:lnTo>
                  <a:pt x="15218" y="16691"/>
                </a:lnTo>
                <a:cubicBezTo>
                  <a:pt x="16573" y="16691"/>
                  <a:pt x="17673" y="15592"/>
                  <a:pt x="17673" y="14236"/>
                </a:cubicBezTo>
                <a:lnTo>
                  <a:pt x="17673" y="3436"/>
                </a:lnTo>
                <a:cubicBezTo>
                  <a:pt x="17673" y="3165"/>
                  <a:pt x="17453" y="2945"/>
                  <a:pt x="17182" y="29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6" name="Shape 2731"/>
          <p:cNvSpPr/>
          <p:nvPr/>
        </p:nvSpPr>
        <p:spPr>
          <a:xfrm>
            <a:off x="2458349" y="4908373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74" y="6862"/>
                </a:moveTo>
                <a:lnTo>
                  <a:pt x="18121" y="9450"/>
                </a:lnTo>
                <a:lnTo>
                  <a:pt x="17427" y="8686"/>
                </a:lnTo>
                <a:lnTo>
                  <a:pt x="19780" y="6098"/>
                </a:lnTo>
                <a:cubicBezTo>
                  <a:pt x="19869" y="6000"/>
                  <a:pt x="19992" y="5940"/>
                  <a:pt x="20127" y="5940"/>
                </a:cubicBezTo>
                <a:cubicBezTo>
                  <a:pt x="20398" y="5940"/>
                  <a:pt x="20618" y="6182"/>
                  <a:pt x="20618" y="6480"/>
                </a:cubicBezTo>
                <a:cubicBezTo>
                  <a:pt x="20618" y="6629"/>
                  <a:pt x="20563" y="6764"/>
                  <a:pt x="20474" y="6862"/>
                </a:cubicBezTo>
                <a:moveTo>
                  <a:pt x="21600" y="6480"/>
                </a:moveTo>
                <a:cubicBezTo>
                  <a:pt x="21600" y="5586"/>
                  <a:pt x="20941" y="4860"/>
                  <a:pt x="20127" y="4860"/>
                </a:cubicBezTo>
                <a:cubicBezTo>
                  <a:pt x="19720" y="4860"/>
                  <a:pt x="19352" y="5041"/>
                  <a:pt x="19086" y="5335"/>
                </a:cubicBezTo>
                <a:lnTo>
                  <a:pt x="6813" y="18835"/>
                </a:lnTo>
                <a:cubicBezTo>
                  <a:pt x="6547" y="19128"/>
                  <a:pt x="6382" y="19533"/>
                  <a:pt x="6382" y="19980"/>
                </a:cubicBezTo>
                <a:cubicBezTo>
                  <a:pt x="6382" y="20874"/>
                  <a:pt x="7041" y="21600"/>
                  <a:pt x="7855" y="21600"/>
                </a:cubicBezTo>
                <a:cubicBezTo>
                  <a:pt x="8262" y="21600"/>
                  <a:pt x="8630" y="21419"/>
                  <a:pt x="8896" y="21125"/>
                </a:cubicBezTo>
                <a:lnTo>
                  <a:pt x="21169" y="7625"/>
                </a:lnTo>
                <a:cubicBezTo>
                  <a:pt x="21435" y="7332"/>
                  <a:pt x="21600" y="6927"/>
                  <a:pt x="21600" y="6480"/>
                </a:cubicBezTo>
                <a:moveTo>
                  <a:pt x="20127" y="14040"/>
                </a:moveTo>
                <a:lnTo>
                  <a:pt x="18655" y="14040"/>
                </a:lnTo>
                <a:lnTo>
                  <a:pt x="18655" y="11918"/>
                </a:lnTo>
                <a:lnTo>
                  <a:pt x="15744" y="15120"/>
                </a:lnTo>
                <a:lnTo>
                  <a:pt x="20127" y="15120"/>
                </a:lnTo>
                <a:cubicBezTo>
                  <a:pt x="20398" y="15120"/>
                  <a:pt x="20618" y="15362"/>
                  <a:pt x="20618" y="15660"/>
                </a:cubicBezTo>
                <a:cubicBezTo>
                  <a:pt x="20618" y="15958"/>
                  <a:pt x="20398" y="16200"/>
                  <a:pt x="20127" y="16200"/>
                </a:cubicBezTo>
                <a:lnTo>
                  <a:pt x="14762" y="16200"/>
                </a:lnTo>
                <a:lnTo>
                  <a:pt x="13780" y="17280"/>
                </a:lnTo>
                <a:lnTo>
                  <a:pt x="20127" y="17280"/>
                </a:lnTo>
                <a:cubicBezTo>
                  <a:pt x="20941" y="17280"/>
                  <a:pt x="21600" y="16554"/>
                  <a:pt x="21600" y="15660"/>
                </a:cubicBezTo>
                <a:cubicBezTo>
                  <a:pt x="21600" y="14766"/>
                  <a:pt x="20941" y="14040"/>
                  <a:pt x="20127" y="14040"/>
                </a:cubicBezTo>
                <a:moveTo>
                  <a:pt x="7820" y="16200"/>
                </a:moveTo>
                <a:lnTo>
                  <a:pt x="1473" y="16200"/>
                </a:lnTo>
                <a:cubicBezTo>
                  <a:pt x="1202" y="16200"/>
                  <a:pt x="982" y="15958"/>
                  <a:pt x="982" y="15660"/>
                </a:cubicBezTo>
                <a:cubicBezTo>
                  <a:pt x="982" y="15362"/>
                  <a:pt x="1202" y="15120"/>
                  <a:pt x="1473" y="15120"/>
                </a:cubicBezTo>
                <a:lnTo>
                  <a:pt x="8802" y="15120"/>
                </a:lnTo>
                <a:lnTo>
                  <a:pt x="12729" y="10800"/>
                </a:lnTo>
                <a:lnTo>
                  <a:pt x="3927" y="10800"/>
                </a:lnTo>
                <a:lnTo>
                  <a:pt x="3927" y="1080"/>
                </a:lnTo>
                <a:lnTo>
                  <a:pt x="17673" y="1080"/>
                </a:lnTo>
                <a:lnTo>
                  <a:pt x="17673" y="5362"/>
                </a:lnTo>
                <a:lnTo>
                  <a:pt x="18655" y="4282"/>
                </a:lnTo>
                <a:lnTo>
                  <a:pt x="18655" y="540"/>
                </a:lnTo>
                <a:cubicBezTo>
                  <a:pt x="18655" y="242"/>
                  <a:pt x="18434" y="0"/>
                  <a:pt x="18164" y="0"/>
                </a:cubicBezTo>
                <a:lnTo>
                  <a:pt x="3436" y="0"/>
                </a:lnTo>
                <a:cubicBezTo>
                  <a:pt x="3166" y="0"/>
                  <a:pt x="2945" y="242"/>
                  <a:pt x="2945" y="540"/>
                </a:cubicBezTo>
                <a:lnTo>
                  <a:pt x="2945" y="14040"/>
                </a:lnTo>
                <a:lnTo>
                  <a:pt x="1473" y="14040"/>
                </a:lnTo>
                <a:cubicBezTo>
                  <a:pt x="659" y="14040"/>
                  <a:pt x="0" y="14766"/>
                  <a:pt x="0" y="15660"/>
                </a:cubicBezTo>
                <a:cubicBezTo>
                  <a:pt x="0" y="16554"/>
                  <a:pt x="659" y="17280"/>
                  <a:pt x="1473" y="17280"/>
                </a:cubicBezTo>
                <a:lnTo>
                  <a:pt x="6838" y="17280"/>
                </a:lnTo>
                <a:cubicBezTo>
                  <a:pt x="6838" y="17280"/>
                  <a:pt x="7820" y="16200"/>
                  <a:pt x="7820" y="162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7" name="Shape 2732"/>
          <p:cNvSpPr/>
          <p:nvPr/>
        </p:nvSpPr>
        <p:spPr>
          <a:xfrm>
            <a:off x="2991610" y="4971857"/>
            <a:ext cx="279328" cy="126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36" y="19413"/>
                </a:moveTo>
                <a:lnTo>
                  <a:pt x="13945" y="13593"/>
                </a:lnTo>
                <a:cubicBezTo>
                  <a:pt x="14130" y="12747"/>
                  <a:pt x="14236" y="11802"/>
                  <a:pt x="14236" y="10800"/>
                </a:cubicBezTo>
                <a:cubicBezTo>
                  <a:pt x="14236" y="9799"/>
                  <a:pt x="14130" y="8854"/>
                  <a:pt x="13945" y="8007"/>
                </a:cubicBezTo>
                <a:lnTo>
                  <a:pt x="19236" y="2187"/>
                </a:lnTo>
                <a:cubicBezTo>
                  <a:pt x="20007" y="2465"/>
                  <a:pt x="20618" y="6209"/>
                  <a:pt x="20618" y="10800"/>
                </a:cubicBezTo>
                <a:cubicBezTo>
                  <a:pt x="20618" y="15392"/>
                  <a:pt x="20007" y="19136"/>
                  <a:pt x="19236" y="19413"/>
                </a:cubicBezTo>
                <a:moveTo>
                  <a:pt x="11291" y="15120"/>
                </a:moveTo>
                <a:lnTo>
                  <a:pt x="10309" y="15120"/>
                </a:lnTo>
                <a:cubicBezTo>
                  <a:pt x="9225" y="15120"/>
                  <a:pt x="8345" y="13186"/>
                  <a:pt x="8345" y="10800"/>
                </a:cubicBezTo>
                <a:cubicBezTo>
                  <a:pt x="8345" y="8414"/>
                  <a:pt x="9225" y="6480"/>
                  <a:pt x="10309" y="6480"/>
                </a:cubicBezTo>
                <a:lnTo>
                  <a:pt x="11291" y="6480"/>
                </a:lnTo>
                <a:cubicBezTo>
                  <a:pt x="12375" y="6480"/>
                  <a:pt x="13255" y="8414"/>
                  <a:pt x="13255" y="10800"/>
                </a:cubicBezTo>
                <a:cubicBezTo>
                  <a:pt x="13255" y="13186"/>
                  <a:pt x="12375" y="15120"/>
                  <a:pt x="11291" y="15120"/>
                </a:cubicBezTo>
                <a:moveTo>
                  <a:pt x="7654" y="13593"/>
                </a:moveTo>
                <a:lnTo>
                  <a:pt x="2363" y="19413"/>
                </a:lnTo>
                <a:cubicBezTo>
                  <a:pt x="1593" y="19135"/>
                  <a:pt x="982" y="15391"/>
                  <a:pt x="982" y="10800"/>
                </a:cubicBezTo>
                <a:cubicBezTo>
                  <a:pt x="982" y="6209"/>
                  <a:pt x="1593" y="2465"/>
                  <a:pt x="2363" y="2187"/>
                </a:cubicBezTo>
                <a:lnTo>
                  <a:pt x="7654" y="8007"/>
                </a:lnTo>
                <a:cubicBezTo>
                  <a:pt x="7470" y="8854"/>
                  <a:pt x="7364" y="9799"/>
                  <a:pt x="7364" y="10800"/>
                </a:cubicBezTo>
                <a:cubicBezTo>
                  <a:pt x="7364" y="11802"/>
                  <a:pt x="7470" y="12747"/>
                  <a:pt x="7654" y="13593"/>
                </a:cubicBezTo>
                <a:moveTo>
                  <a:pt x="19145" y="0"/>
                </a:moveTo>
                <a:cubicBezTo>
                  <a:pt x="19066" y="0"/>
                  <a:pt x="18994" y="51"/>
                  <a:pt x="18928" y="124"/>
                </a:cubicBezTo>
                <a:lnTo>
                  <a:pt x="18925" y="114"/>
                </a:lnTo>
                <a:lnTo>
                  <a:pt x="13374" y="6221"/>
                </a:lnTo>
                <a:cubicBezTo>
                  <a:pt x="12841" y="5047"/>
                  <a:pt x="12105" y="4320"/>
                  <a:pt x="11291" y="4320"/>
                </a:cubicBezTo>
                <a:lnTo>
                  <a:pt x="10309" y="4320"/>
                </a:lnTo>
                <a:cubicBezTo>
                  <a:pt x="9495" y="4320"/>
                  <a:pt x="8758" y="5047"/>
                  <a:pt x="8225" y="6221"/>
                </a:cubicBezTo>
                <a:lnTo>
                  <a:pt x="2674" y="114"/>
                </a:lnTo>
                <a:lnTo>
                  <a:pt x="2671" y="124"/>
                </a:lnTo>
                <a:cubicBezTo>
                  <a:pt x="2606" y="51"/>
                  <a:pt x="2534" y="0"/>
                  <a:pt x="2455" y="0"/>
                </a:cubicBezTo>
                <a:cubicBezTo>
                  <a:pt x="1099" y="0"/>
                  <a:pt x="0" y="4835"/>
                  <a:pt x="0" y="10800"/>
                </a:cubicBezTo>
                <a:cubicBezTo>
                  <a:pt x="0" y="16765"/>
                  <a:pt x="1099" y="21600"/>
                  <a:pt x="2455" y="21600"/>
                </a:cubicBezTo>
                <a:cubicBezTo>
                  <a:pt x="2534" y="21600"/>
                  <a:pt x="2605" y="21549"/>
                  <a:pt x="2671" y="21477"/>
                </a:cubicBezTo>
                <a:lnTo>
                  <a:pt x="2674" y="21486"/>
                </a:lnTo>
                <a:lnTo>
                  <a:pt x="8225" y="15379"/>
                </a:lnTo>
                <a:cubicBezTo>
                  <a:pt x="8758" y="16554"/>
                  <a:pt x="9495" y="17280"/>
                  <a:pt x="10309" y="17280"/>
                </a:cubicBezTo>
                <a:lnTo>
                  <a:pt x="11291" y="17280"/>
                </a:lnTo>
                <a:cubicBezTo>
                  <a:pt x="12105" y="17280"/>
                  <a:pt x="12842" y="16554"/>
                  <a:pt x="13375" y="15379"/>
                </a:cubicBezTo>
                <a:lnTo>
                  <a:pt x="18940" y="21501"/>
                </a:lnTo>
                <a:lnTo>
                  <a:pt x="18941" y="21496"/>
                </a:lnTo>
                <a:cubicBezTo>
                  <a:pt x="19003" y="21560"/>
                  <a:pt x="19072" y="21600"/>
                  <a:pt x="19145" y="21600"/>
                </a:cubicBezTo>
                <a:cubicBezTo>
                  <a:pt x="20501" y="21600"/>
                  <a:pt x="21600" y="16765"/>
                  <a:pt x="21600" y="10800"/>
                </a:cubicBezTo>
                <a:cubicBezTo>
                  <a:pt x="21600" y="4835"/>
                  <a:pt x="20501" y="0"/>
                  <a:pt x="19145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8" name="Shape 2733"/>
          <p:cNvSpPr/>
          <p:nvPr/>
        </p:nvSpPr>
        <p:spPr>
          <a:xfrm>
            <a:off x="3613748" y="4895677"/>
            <a:ext cx="10157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364"/>
                </a:moveTo>
                <a:lnTo>
                  <a:pt x="2804" y="17041"/>
                </a:lnTo>
                <a:lnTo>
                  <a:pt x="9142" y="5518"/>
                </a:lnTo>
                <a:lnTo>
                  <a:pt x="9803" y="5724"/>
                </a:lnTo>
                <a:cubicBezTo>
                  <a:pt x="9859" y="5747"/>
                  <a:pt x="9925" y="5764"/>
                  <a:pt x="9991" y="5783"/>
                </a:cubicBezTo>
                <a:lnTo>
                  <a:pt x="10130" y="5826"/>
                </a:lnTo>
                <a:lnTo>
                  <a:pt x="10141" y="5820"/>
                </a:lnTo>
                <a:cubicBezTo>
                  <a:pt x="10339" y="5861"/>
                  <a:pt x="10555" y="5891"/>
                  <a:pt x="10800" y="5891"/>
                </a:cubicBezTo>
                <a:cubicBezTo>
                  <a:pt x="11045" y="5891"/>
                  <a:pt x="11261" y="5861"/>
                  <a:pt x="11459" y="5820"/>
                </a:cubicBezTo>
                <a:lnTo>
                  <a:pt x="11470" y="5826"/>
                </a:lnTo>
                <a:lnTo>
                  <a:pt x="11609" y="5783"/>
                </a:lnTo>
                <a:cubicBezTo>
                  <a:pt x="11675" y="5764"/>
                  <a:pt x="11741" y="5747"/>
                  <a:pt x="11797" y="5724"/>
                </a:cubicBezTo>
                <a:lnTo>
                  <a:pt x="12457" y="5518"/>
                </a:lnTo>
                <a:lnTo>
                  <a:pt x="14283" y="8836"/>
                </a:lnTo>
                <a:lnTo>
                  <a:pt x="10800" y="8836"/>
                </a:lnTo>
                <a:cubicBezTo>
                  <a:pt x="10054" y="8836"/>
                  <a:pt x="9450" y="9056"/>
                  <a:pt x="9450" y="9327"/>
                </a:cubicBezTo>
                <a:cubicBezTo>
                  <a:pt x="9450" y="9599"/>
                  <a:pt x="10054" y="9818"/>
                  <a:pt x="10800" y="9818"/>
                </a:cubicBezTo>
                <a:lnTo>
                  <a:pt x="14824" y="9818"/>
                </a:lnTo>
                <a:lnTo>
                  <a:pt x="18796" y="17041"/>
                </a:lnTo>
                <a:cubicBezTo>
                  <a:pt x="18796" y="17041"/>
                  <a:pt x="10800" y="20364"/>
                  <a:pt x="10800" y="20364"/>
                </a:cubicBezTo>
                <a:close/>
                <a:moveTo>
                  <a:pt x="2776" y="2264"/>
                </a:moveTo>
                <a:cubicBezTo>
                  <a:pt x="3291" y="1541"/>
                  <a:pt x="6683" y="982"/>
                  <a:pt x="10800" y="982"/>
                </a:cubicBezTo>
                <a:cubicBezTo>
                  <a:pt x="14917" y="982"/>
                  <a:pt x="18308" y="1541"/>
                  <a:pt x="18825" y="2264"/>
                </a:cubicBezTo>
                <a:lnTo>
                  <a:pt x="10800" y="4765"/>
                </a:lnTo>
                <a:cubicBezTo>
                  <a:pt x="10800" y="4765"/>
                  <a:pt x="2776" y="2264"/>
                  <a:pt x="2776" y="2264"/>
                </a:cubicBezTo>
                <a:close/>
                <a:moveTo>
                  <a:pt x="21551" y="17094"/>
                </a:moveTo>
                <a:lnTo>
                  <a:pt x="21578" y="17093"/>
                </a:lnTo>
                <a:lnTo>
                  <a:pt x="17575" y="9818"/>
                </a:lnTo>
                <a:lnTo>
                  <a:pt x="18900" y="9818"/>
                </a:lnTo>
                <a:cubicBezTo>
                  <a:pt x="19646" y="9818"/>
                  <a:pt x="20250" y="9599"/>
                  <a:pt x="20250" y="9327"/>
                </a:cubicBezTo>
                <a:cubicBezTo>
                  <a:pt x="20250" y="9056"/>
                  <a:pt x="19646" y="8836"/>
                  <a:pt x="18900" y="8836"/>
                </a:cubicBezTo>
                <a:lnTo>
                  <a:pt x="17036" y="8836"/>
                </a:lnTo>
                <a:lnTo>
                  <a:pt x="14828" y="4820"/>
                </a:lnTo>
                <a:lnTo>
                  <a:pt x="14801" y="4822"/>
                </a:lnTo>
                <a:cubicBezTo>
                  <a:pt x="14795" y="4812"/>
                  <a:pt x="14792" y="4803"/>
                  <a:pt x="14785" y="4793"/>
                </a:cubicBezTo>
                <a:lnTo>
                  <a:pt x="20920" y="2881"/>
                </a:lnTo>
                <a:lnTo>
                  <a:pt x="20909" y="2874"/>
                </a:lnTo>
                <a:cubicBezTo>
                  <a:pt x="21315" y="2789"/>
                  <a:pt x="21600" y="2637"/>
                  <a:pt x="21600" y="2455"/>
                </a:cubicBezTo>
                <a:cubicBezTo>
                  <a:pt x="21600" y="1099"/>
                  <a:pt x="16764" y="0"/>
                  <a:pt x="10800" y="0"/>
                </a:cubicBezTo>
                <a:cubicBezTo>
                  <a:pt x="4836" y="0"/>
                  <a:pt x="0" y="1099"/>
                  <a:pt x="0" y="2455"/>
                </a:cubicBezTo>
                <a:cubicBezTo>
                  <a:pt x="0" y="2637"/>
                  <a:pt x="285" y="2789"/>
                  <a:pt x="691" y="2874"/>
                </a:cubicBezTo>
                <a:lnTo>
                  <a:pt x="680" y="2881"/>
                </a:lnTo>
                <a:lnTo>
                  <a:pt x="6815" y="4793"/>
                </a:lnTo>
                <a:cubicBezTo>
                  <a:pt x="6808" y="4802"/>
                  <a:pt x="6805" y="4812"/>
                  <a:pt x="6799" y="4822"/>
                </a:cubicBezTo>
                <a:lnTo>
                  <a:pt x="6772" y="4820"/>
                </a:lnTo>
                <a:lnTo>
                  <a:pt x="22" y="17093"/>
                </a:lnTo>
                <a:lnTo>
                  <a:pt x="49" y="17094"/>
                </a:lnTo>
                <a:cubicBezTo>
                  <a:pt x="34" y="17123"/>
                  <a:pt x="0" y="17151"/>
                  <a:pt x="0" y="17182"/>
                </a:cubicBezTo>
                <a:cubicBezTo>
                  <a:pt x="0" y="17306"/>
                  <a:pt x="137" y="17416"/>
                  <a:pt x="345" y="17502"/>
                </a:cubicBezTo>
                <a:lnTo>
                  <a:pt x="335" y="17505"/>
                </a:lnTo>
                <a:lnTo>
                  <a:pt x="9785" y="21432"/>
                </a:lnTo>
                <a:lnTo>
                  <a:pt x="9795" y="21429"/>
                </a:lnTo>
                <a:cubicBezTo>
                  <a:pt x="10041" y="21532"/>
                  <a:pt x="10394" y="21600"/>
                  <a:pt x="10800" y="21600"/>
                </a:cubicBezTo>
                <a:cubicBezTo>
                  <a:pt x="11206" y="21600"/>
                  <a:pt x="11557" y="21532"/>
                  <a:pt x="11805" y="21429"/>
                </a:cubicBezTo>
                <a:lnTo>
                  <a:pt x="11815" y="21432"/>
                </a:lnTo>
                <a:lnTo>
                  <a:pt x="21265" y="17505"/>
                </a:lnTo>
                <a:lnTo>
                  <a:pt x="21255" y="17502"/>
                </a:lnTo>
                <a:cubicBezTo>
                  <a:pt x="21463" y="17416"/>
                  <a:pt x="21600" y="17306"/>
                  <a:pt x="21600" y="17182"/>
                </a:cubicBezTo>
                <a:cubicBezTo>
                  <a:pt x="21600" y="17151"/>
                  <a:pt x="21566" y="17123"/>
                  <a:pt x="21551" y="1709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9" name="Shape 2734"/>
          <p:cNvSpPr/>
          <p:nvPr/>
        </p:nvSpPr>
        <p:spPr>
          <a:xfrm>
            <a:off x="4058132" y="4933767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9450"/>
                </a:moveTo>
                <a:lnTo>
                  <a:pt x="9140" y="9450"/>
                </a:lnTo>
                <a:lnTo>
                  <a:pt x="8293" y="7123"/>
                </a:lnTo>
                <a:lnTo>
                  <a:pt x="8289" y="7126"/>
                </a:lnTo>
                <a:cubicBezTo>
                  <a:pt x="8208" y="6906"/>
                  <a:pt x="8046" y="6750"/>
                  <a:pt x="7855" y="6750"/>
                </a:cubicBezTo>
                <a:cubicBezTo>
                  <a:pt x="7663" y="6750"/>
                  <a:pt x="7501" y="6906"/>
                  <a:pt x="7420" y="7126"/>
                </a:cubicBezTo>
                <a:lnTo>
                  <a:pt x="7415" y="7123"/>
                </a:lnTo>
                <a:lnTo>
                  <a:pt x="6569" y="9450"/>
                </a:lnTo>
                <a:lnTo>
                  <a:pt x="5400" y="9450"/>
                </a:lnTo>
                <a:cubicBezTo>
                  <a:pt x="5129" y="9450"/>
                  <a:pt x="4909" y="9752"/>
                  <a:pt x="4909" y="10125"/>
                </a:cubicBezTo>
                <a:cubicBezTo>
                  <a:pt x="4909" y="10571"/>
                  <a:pt x="5128" y="10687"/>
                  <a:pt x="5128" y="10687"/>
                </a:cubicBezTo>
                <a:lnTo>
                  <a:pt x="6405" y="11857"/>
                </a:lnTo>
                <a:lnTo>
                  <a:pt x="5914" y="14014"/>
                </a:lnTo>
                <a:cubicBezTo>
                  <a:pt x="5905" y="14067"/>
                  <a:pt x="5891" y="14118"/>
                  <a:pt x="5891" y="14175"/>
                </a:cubicBezTo>
                <a:cubicBezTo>
                  <a:pt x="5891" y="14548"/>
                  <a:pt x="6110" y="14850"/>
                  <a:pt x="6382" y="14850"/>
                </a:cubicBezTo>
                <a:cubicBezTo>
                  <a:pt x="6483" y="14850"/>
                  <a:pt x="6574" y="14801"/>
                  <a:pt x="6650" y="14727"/>
                </a:cubicBezTo>
                <a:lnTo>
                  <a:pt x="7855" y="13636"/>
                </a:lnTo>
                <a:lnTo>
                  <a:pt x="9055" y="14737"/>
                </a:lnTo>
                <a:cubicBezTo>
                  <a:pt x="9055" y="14737"/>
                  <a:pt x="9127" y="14850"/>
                  <a:pt x="9327" y="14850"/>
                </a:cubicBezTo>
                <a:cubicBezTo>
                  <a:pt x="9599" y="14850"/>
                  <a:pt x="9818" y="14548"/>
                  <a:pt x="9818" y="14175"/>
                </a:cubicBezTo>
                <a:cubicBezTo>
                  <a:pt x="9818" y="14117"/>
                  <a:pt x="9798" y="14070"/>
                  <a:pt x="9787" y="14017"/>
                </a:cubicBezTo>
                <a:lnTo>
                  <a:pt x="9304" y="11857"/>
                </a:lnTo>
                <a:lnTo>
                  <a:pt x="10581" y="10687"/>
                </a:lnTo>
                <a:cubicBezTo>
                  <a:pt x="10581" y="10687"/>
                  <a:pt x="10800" y="10571"/>
                  <a:pt x="10800" y="10125"/>
                </a:cubicBezTo>
                <a:cubicBezTo>
                  <a:pt x="10800" y="9752"/>
                  <a:pt x="10580" y="9450"/>
                  <a:pt x="10309" y="9450"/>
                </a:cubicBezTo>
                <a:moveTo>
                  <a:pt x="13255" y="11475"/>
                </a:moveTo>
                <a:lnTo>
                  <a:pt x="15218" y="11475"/>
                </a:lnTo>
                <a:cubicBezTo>
                  <a:pt x="15490" y="11475"/>
                  <a:pt x="15709" y="11173"/>
                  <a:pt x="15709" y="10800"/>
                </a:cubicBezTo>
                <a:cubicBezTo>
                  <a:pt x="15709" y="10427"/>
                  <a:pt x="15490" y="10125"/>
                  <a:pt x="15218" y="10125"/>
                </a:cubicBezTo>
                <a:lnTo>
                  <a:pt x="13255" y="10125"/>
                </a:lnTo>
                <a:cubicBezTo>
                  <a:pt x="12983" y="10125"/>
                  <a:pt x="12764" y="10427"/>
                  <a:pt x="12764" y="10800"/>
                </a:cubicBezTo>
                <a:cubicBezTo>
                  <a:pt x="12764" y="11173"/>
                  <a:pt x="12983" y="11475"/>
                  <a:pt x="13255" y="11475"/>
                </a:cubicBezTo>
                <a:moveTo>
                  <a:pt x="16200" y="12150"/>
                </a:moveTo>
                <a:lnTo>
                  <a:pt x="13255" y="12150"/>
                </a:lnTo>
                <a:cubicBezTo>
                  <a:pt x="12983" y="12150"/>
                  <a:pt x="12764" y="12452"/>
                  <a:pt x="12764" y="12825"/>
                </a:cubicBezTo>
                <a:cubicBezTo>
                  <a:pt x="12764" y="13198"/>
                  <a:pt x="12983" y="13500"/>
                  <a:pt x="13255" y="13500"/>
                </a:cubicBezTo>
                <a:lnTo>
                  <a:pt x="16200" y="13500"/>
                </a:lnTo>
                <a:cubicBezTo>
                  <a:pt x="16471" y="13500"/>
                  <a:pt x="16691" y="13198"/>
                  <a:pt x="16691" y="12825"/>
                </a:cubicBezTo>
                <a:cubicBezTo>
                  <a:pt x="16691" y="12452"/>
                  <a:pt x="16471" y="12150"/>
                  <a:pt x="16200" y="12150"/>
                </a:cubicBezTo>
                <a:moveTo>
                  <a:pt x="20618" y="14768"/>
                </a:moveTo>
                <a:lnTo>
                  <a:pt x="20618" y="17550"/>
                </a:lnTo>
                <a:lnTo>
                  <a:pt x="982" y="17550"/>
                </a:lnTo>
                <a:lnTo>
                  <a:pt x="982" y="14768"/>
                </a:lnTo>
                <a:cubicBezTo>
                  <a:pt x="2102" y="14393"/>
                  <a:pt x="2945" y="12759"/>
                  <a:pt x="2945" y="10800"/>
                </a:cubicBezTo>
                <a:cubicBezTo>
                  <a:pt x="2945" y="8841"/>
                  <a:pt x="2102" y="7207"/>
                  <a:pt x="982" y="6832"/>
                </a:cubicBezTo>
                <a:lnTo>
                  <a:pt x="982" y="4050"/>
                </a:lnTo>
                <a:lnTo>
                  <a:pt x="20618" y="4050"/>
                </a:lnTo>
                <a:lnTo>
                  <a:pt x="20618" y="6832"/>
                </a:lnTo>
                <a:cubicBezTo>
                  <a:pt x="19498" y="7207"/>
                  <a:pt x="18655" y="8841"/>
                  <a:pt x="18655" y="10800"/>
                </a:cubicBezTo>
                <a:cubicBezTo>
                  <a:pt x="18655" y="12759"/>
                  <a:pt x="19498" y="14393"/>
                  <a:pt x="20618" y="14768"/>
                </a:cubicBezTo>
                <a:moveTo>
                  <a:pt x="20618" y="20250"/>
                </a:moveTo>
                <a:lnTo>
                  <a:pt x="18655" y="20250"/>
                </a:lnTo>
                <a:lnTo>
                  <a:pt x="18655" y="18900"/>
                </a:lnTo>
                <a:lnTo>
                  <a:pt x="20618" y="18900"/>
                </a:lnTo>
                <a:cubicBezTo>
                  <a:pt x="20618" y="18900"/>
                  <a:pt x="20618" y="20250"/>
                  <a:pt x="20618" y="20250"/>
                </a:cubicBezTo>
                <a:close/>
                <a:moveTo>
                  <a:pt x="17673" y="20250"/>
                </a:moveTo>
                <a:lnTo>
                  <a:pt x="982" y="20250"/>
                </a:lnTo>
                <a:lnTo>
                  <a:pt x="982" y="18900"/>
                </a:lnTo>
                <a:lnTo>
                  <a:pt x="17673" y="18900"/>
                </a:lnTo>
                <a:cubicBezTo>
                  <a:pt x="17673" y="18900"/>
                  <a:pt x="17673" y="20250"/>
                  <a:pt x="17673" y="20250"/>
                </a:cubicBezTo>
                <a:close/>
                <a:moveTo>
                  <a:pt x="982" y="1350"/>
                </a:moveTo>
                <a:lnTo>
                  <a:pt x="17673" y="1350"/>
                </a:lnTo>
                <a:lnTo>
                  <a:pt x="17673" y="2700"/>
                </a:lnTo>
                <a:lnTo>
                  <a:pt x="982" y="2700"/>
                </a:lnTo>
                <a:cubicBezTo>
                  <a:pt x="982" y="2700"/>
                  <a:pt x="982" y="1350"/>
                  <a:pt x="982" y="1350"/>
                </a:cubicBezTo>
                <a:close/>
                <a:moveTo>
                  <a:pt x="18655" y="1350"/>
                </a:moveTo>
                <a:lnTo>
                  <a:pt x="20618" y="1350"/>
                </a:lnTo>
                <a:lnTo>
                  <a:pt x="20618" y="2700"/>
                </a:lnTo>
                <a:lnTo>
                  <a:pt x="18655" y="2700"/>
                </a:lnTo>
                <a:cubicBezTo>
                  <a:pt x="18655" y="2700"/>
                  <a:pt x="18655" y="1350"/>
                  <a:pt x="18655" y="1350"/>
                </a:cubicBezTo>
                <a:close/>
                <a:moveTo>
                  <a:pt x="21109" y="8100"/>
                </a:moveTo>
                <a:cubicBezTo>
                  <a:pt x="21380" y="8100"/>
                  <a:pt x="21600" y="7798"/>
                  <a:pt x="21600" y="7425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lnTo>
                  <a:pt x="982" y="0"/>
                </a:lnTo>
                <a:cubicBezTo>
                  <a:pt x="439" y="0"/>
                  <a:pt x="0" y="605"/>
                  <a:pt x="0" y="1350"/>
                </a:cubicBezTo>
                <a:lnTo>
                  <a:pt x="0" y="7425"/>
                </a:lnTo>
                <a:cubicBezTo>
                  <a:pt x="0" y="7798"/>
                  <a:pt x="220" y="8100"/>
                  <a:pt x="491" y="8100"/>
                </a:cubicBezTo>
                <a:cubicBezTo>
                  <a:pt x="1304" y="8100"/>
                  <a:pt x="1964" y="9309"/>
                  <a:pt x="1964" y="10800"/>
                </a:cubicBezTo>
                <a:cubicBezTo>
                  <a:pt x="1964" y="12291"/>
                  <a:pt x="1304" y="13500"/>
                  <a:pt x="491" y="13500"/>
                </a:cubicBezTo>
                <a:cubicBezTo>
                  <a:pt x="220" y="13500"/>
                  <a:pt x="0" y="13802"/>
                  <a:pt x="0" y="14175"/>
                </a:cubicBezTo>
                <a:lnTo>
                  <a:pt x="0" y="20250"/>
                </a:lnTo>
                <a:cubicBezTo>
                  <a:pt x="0" y="20995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4175"/>
                </a:lnTo>
                <a:cubicBezTo>
                  <a:pt x="21600" y="13802"/>
                  <a:pt x="21380" y="13500"/>
                  <a:pt x="21109" y="13500"/>
                </a:cubicBezTo>
                <a:cubicBezTo>
                  <a:pt x="20296" y="13500"/>
                  <a:pt x="19636" y="12291"/>
                  <a:pt x="19636" y="10800"/>
                </a:cubicBezTo>
                <a:cubicBezTo>
                  <a:pt x="19636" y="9309"/>
                  <a:pt x="20296" y="8100"/>
                  <a:pt x="21109" y="8100"/>
                </a:cubicBezTo>
                <a:moveTo>
                  <a:pt x="16200" y="8100"/>
                </a:moveTo>
                <a:lnTo>
                  <a:pt x="13255" y="8100"/>
                </a:lnTo>
                <a:cubicBezTo>
                  <a:pt x="12983" y="8100"/>
                  <a:pt x="12764" y="8402"/>
                  <a:pt x="12764" y="8775"/>
                </a:cubicBezTo>
                <a:cubicBezTo>
                  <a:pt x="12764" y="9148"/>
                  <a:pt x="12983" y="9450"/>
                  <a:pt x="13255" y="9450"/>
                </a:cubicBezTo>
                <a:lnTo>
                  <a:pt x="16200" y="9450"/>
                </a:lnTo>
                <a:cubicBezTo>
                  <a:pt x="16471" y="9450"/>
                  <a:pt x="16691" y="9148"/>
                  <a:pt x="16691" y="8775"/>
                </a:cubicBezTo>
                <a:cubicBezTo>
                  <a:pt x="16691" y="8402"/>
                  <a:pt x="16471" y="8100"/>
                  <a:pt x="16200" y="81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0" name="Shape 2735"/>
          <p:cNvSpPr/>
          <p:nvPr/>
        </p:nvSpPr>
        <p:spPr>
          <a:xfrm>
            <a:off x="4591393" y="4921070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2000"/>
                </a:moveTo>
                <a:lnTo>
                  <a:pt x="13255" y="12000"/>
                </a:lnTo>
                <a:cubicBezTo>
                  <a:pt x="13526" y="12000"/>
                  <a:pt x="13745" y="11732"/>
                  <a:pt x="13745" y="11400"/>
                </a:cubicBezTo>
                <a:cubicBezTo>
                  <a:pt x="13745" y="11068"/>
                  <a:pt x="13526" y="10800"/>
                  <a:pt x="13255" y="10800"/>
                </a:cubicBezTo>
                <a:lnTo>
                  <a:pt x="11291" y="10800"/>
                </a:lnTo>
                <a:cubicBezTo>
                  <a:pt x="11020" y="10800"/>
                  <a:pt x="10800" y="11068"/>
                  <a:pt x="10800" y="11400"/>
                </a:cubicBezTo>
                <a:cubicBezTo>
                  <a:pt x="10800" y="11732"/>
                  <a:pt x="11020" y="12000"/>
                  <a:pt x="11291" y="12000"/>
                </a:cubicBezTo>
                <a:moveTo>
                  <a:pt x="11291" y="13800"/>
                </a:moveTo>
                <a:lnTo>
                  <a:pt x="12273" y="13800"/>
                </a:lnTo>
                <a:cubicBezTo>
                  <a:pt x="12544" y="13800"/>
                  <a:pt x="12764" y="13532"/>
                  <a:pt x="12764" y="13200"/>
                </a:cubicBezTo>
                <a:cubicBezTo>
                  <a:pt x="12764" y="12868"/>
                  <a:pt x="12544" y="12600"/>
                  <a:pt x="12273" y="12600"/>
                </a:cubicBezTo>
                <a:lnTo>
                  <a:pt x="11291" y="12600"/>
                </a:lnTo>
                <a:cubicBezTo>
                  <a:pt x="11020" y="12600"/>
                  <a:pt x="10800" y="12868"/>
                  <a:pt x="10800" y="13200"/>
                </a:cubicBezTo>
                <a:cubicBezTo>
                  <a:pt x="10800" y="13532"/>
                  <a:pt x="11020" y="13800"/>
                  <a:pt x="11291" y="13800"/>
                </a:cubicBezTo>
                <a:moveTo>
                  <a:pt x="11291" y="15600"/>
                </a:moveTo>
                <a:lnTo>
                  <a:pt x="13255" y="15600"/>
                </a:lnTo>
                <a:cubicBezTo>
                  <a:pt x="13526" y="15600"/>
                  <a:pt x="13745" y="15332"/>
                  <a:pt x="13745" y="15000"/>
                </a:cubicBezTo>
                <a:cubicBezTo>
                  <a:pt x="13745" y="14668"/>
                  <a:pt x="13526" y="14400"/>
                  <a:pt x="13255" y="14400"/>
                </a:cubicBezTo>
                <a:lnTo>
                  <a:pt x="11291" y="14400"/>
                </a:lnTo>
                <a:cubicBezTo>
                  <a:pt x="11020" y="14400"/>
                  <a:pt x="10800" y="14668"/>
                  <a:pt x="10800" y="15000"/>
                </a:cubicBezTo>
                <a:cubicBezTo>
                  <a:pt x="10800" y="15332"/>
                  <a:pt x="11020" y="15600"/>
                  <a:pt x="11291" y="15600"/>
                </a:cubicBezTo>
                <a:moveTo>
                  <a:pt x="20618" y="0"/>
                </a:moveTo>
                <a:lnTo>
                  <a:pt x="3927" y="0"/>
                </a:lnTo>
                <a:cubicBezTo>
                  <a:pt x="3385" y="0"/>
                  <a:pt x="2945" y="538"/>
                  <a:pt x="2945" y="1200"/>
                </a:cubicBezTo>
                <a:lnTo>
                  <a:pt x="2945" y="3000"/>
                </a:lnTo>
                <a:cubicBezTo>
                  <a:pt x="2945" y="3332"/>
                  <a:pt x="3165" y="3600"/>
                  <a:pt x="3436" y="3600"/>
                </a:cubicBezTo>
                <a:cubicBezTo>
                  <a:pt x="3708" y="3600"/>
                  <a:pt x="3927" y="3332"/>
                  <a:pt x="3927" y="3000"/>
                </a:cubicBezTo>
                <a:lnTo>
                  <a:pt x="3927" y="1200"/>
                </a:lnTo>
                <a:lnTo>
                  <a:pt x="20618" y="1200"/>
                </a:lnTo>
                <a:lnTo>
                  <a:pt x="20618" y="15600"/>
                </a:lnTo>
                <a:lnTo>
                  <a:pt x="20127" y="15600"/>
                </a:lnTo>
                <a:cubicBezTo>
                  <a:pt x="19856" y="15600"/>
                  <a:pt x="19636" y="15868"/>
                  <a:pt x="19636" y="16200"/>
                </a:cubicBezTo>
                <a:cubicBezTo>
                  <a:pt x="19636" y="16532"/>
                  <a:pt x="19856" y="16800"/>
                  <a:pt x="20127" y="16800"/>
                </a:cubicBezTo>
                <a:lnTo>
                  <a:pt x="20618" y="16800"/>
                </a:lnTo>
                <a:cubicBezTo>
                  <a:pt x="21160" y="16800"/>
                  <a:pt x="21600" y="16263"/>
                  <a:pt x="21600" y="15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091" y="13116"/>
                </a:moveTo>
                <a:lnTo>
                  <a:pt x="6156" y="13983"/>
                </a:lnTo>
                <a:lnTo>
                  <a:pt x="5747" y="15581"/>
                </a:lnTo>
                <a:cubicBezTo>
                  <a:pt x="5738" y="15620"/>
                  <a:pt x="5727" y="15657"/>
                  <a:pt x="5727" y="15700"/>
                </a:cubicBezTo>
                <a:cubicBezTo>
                  <a:pt x="5727" y="15976"/>
                  <a:pt x="5911" y="16200"/>
                  <a:pt x="6136" y="16200"/>
                </a:cubicBezTo>
                <a:cubicBezTo>
                  <a:pt x="6221" y="16200"/>
                  <a:pt x="6296" y="16164"/>
                  <a:pt x="6360" y="16110"/>
                </a:cubicBezTo>
                <a:lnTo>
                  <a:pt x="7364" y="15301"/>
                </a:lnTo>
                <a:lnTo>
                  <a:pt x="8364" y="16116"/>
                </a:lnTo>
                <a:cubicBezTo>
                  <a:pt x="8364" y="16116"/>
                  <a:pt x="8424" y="16200"/>
                  <a:pt x="8591" y="16200"/>
                </a:cubicBezTo>
                <a:cubicBezTo>
                  <a:pt x="8817" y="16200"/>
                  <a:pt x="9000" y="15976"/>
                  <a:pt x="9000" y="15700"/>
                </a:cubicBezTo>
                <a:cubicBezTo>
                  <a:pt x="9000" y="15657"/>
                  <a:pt x="8983" y="15622"/>
                  <a:pt x="8974" y="15583"/>
                </a:cubicBezTo>
                <a:lnTo>
                  <a:pt x="8572" y="13983"/>
                </a:lnTo>
                <a:lnTo>
                  <a:pt x="9636" y="13116"/>
                </a:lnTo>
                <a:cubicBezTo>
                  <a:pt x="9636" y="13116"/>
                  <a:pt x="9818" y="13030"/>
                  <a:pt x="9818" y="12700"/>
                </a:cubicBezTo>
                <a:cubicBezTo>
                  <a:pt x="9818" y="12424"/>
                  <a:pt x="9635" y="12200"/>
                  <a:pt x="9409" y="12200"/>
                </a:cubicBezTo>
                <a:lnTo>
                  <a:pt x="8435" y="12200"/>
                </a:lnTo>
                <a:lnTo>
                  <a:pt x="7730" y="10477"/>
                </a:lnTo>
                <a:lnTo>
                  <a:pt x="7726" y="10479"/>
                </a:lnTo>
                <a:cubicBezTo>
                  <a:pt x="7658" y="10315"/>
                  <a:pt x="7524" y="10200"/>
                  <a:pt x="7364" y="10200"/>
                </a:cubicBezTo>
                <a:cubicBezTo>
                  <a:pt x="7204" y="10200"/>
                  <a:pt x="7069" y="10315"/>
                  <a:pt x="7001" y="10479"/>
                </a:cubicBezTo>
                <a:lnTo>
                  <a:pt x="6998" y="10477"/>
                </a:lnTo>
                <a:lnTo>
                  <a:pt x="6293" y="12200"/>
                </a:lnTo>
                <a:lnTo>
                  <a:pt x="5319" y="12200"/>
                </a:lnTo>
                <a:cubicBezTo>
                  <a:pt x="5092" y="12200"/>
                  <a:pt x="4909" y="12424"/>
                  <a:pt x="4909" y="12700"/>
                </a:cubicBezTo>
                <a:cubicBezTo>
                  <a:pt x="4909" y="13030"/>
                  <a:pt x="5091" y="13116"/>
                  <a:pt x="5091" y="13116"/>
                </a:cubicBezTo>
                <a:moveTo>
                  <a:pt x="17673" y="7200"/>
                </a:moveTo>
                <a:lnTo>
                  <a:pt x="16691" y="7200"/>
                </a:lnTo>
                <a:lnTo>
                  <a:pt x="16691" y="6000"/>
                </a:lnTo>
                <a:lnTo>
                  <a:pt x="17673" y="6000"/>
                </a:lnTo>
                <a:cubicBezTo>
                  <a:pt x="17673" y="6000"/>
                  <a:pt x="17673" y="7200"/>
                  <a:pt x="17673" y="7200"/>
                </a:cubicBezTo>
                <a:close/>
                <a:moveTo>
                  <a:pt x="17673" y="10947"/>
                </a:moveTo>
                <a:cubicBezTo>
                  <a:pt x="17102" y="11278"/>
                  <a:pt x="16691" y="12157"/>
                  <a:pt x="16691" y="13200"/>
                </a:cubicBezTo>
                <a:cubicBezTo>
                  <a:pt x="16691" y="14244"/>
                  <a:pt x="17102" y="15122"/>
                  <a:pt x="17673" y="15453"/>
                </a:cubicBezTo>
                <a:lnTo>
                  <a:pt x="17673" y="18000"/>
                </a:lnTo>
                <a:lnTo>
                  <a:pt x="982" y="18000"/>
                </a:lnTo>
                <a:lnTo>
                  <a:pt x="982" y="15453"/>
                </a:lnTo>
                <a:cubicBezTo>
                  <a:pt x="1552" y="15122"/>
                  <a:pt x="1964" y="14244"/>
                  <a:pt x="1964" y="13200"/>
                </a:cubicBezTo>
                <a:cubicBezTo>
                  <a:pt x="1964" y="12157"/>
                  <a:pt x="1552" y="11278"/>
                  <a:pt x="982" y="10947"/>
                </a:cubicBezTo>
                <a:lnTo>
                  <a:pt x="982" y="8400"/>
                </a:lnTo>
                <a:lnTo>
                  <a:pt x="17673" y="8400"/>
                </a:lnTo>
                <a:cubicBezTo>
                  <a:pt x="17673" y="8400"/>
                  <a:pt x="17673" y="10947"/>
                  <a:pt x="17673" y="10947"/>
                </a:cubicBezTo>
                <a:close/>
                <a:moveTo>
                  <a:pt x="17673" y="20400"/>
                </a:moveTo>
                <a:lnTo>
                  <a:pt x="16691" y="20400"/>
                </a:lnTo>
                <a:lnTo>
                  <a:pt x="16691" y="19200"/>
                </a:lnTo>
                <a:lnTo>
                  <a:pt x="17673" y="19200"/>
                </a:lnTo>
                <a:cubicBezTo>
                  <a:pt x="17673" y="19200"/>
                  <a:pt x="17673" y="20400"/>
                  <a:pt x="17673" y="20400"/>
                </a:cubicBezTo>
                <a:close/>
                <a:moveTo>
                  <a:pt x="15709" y="20400"/>
                </a:moveTo>
                <a:lnTo>
                  <a:pt x="982" y="20400"/>
                </a:lnTo>
                <a:lnTo>
                  <a:pt x="982" y="19200"/>
                </a:lnTo>
                <a:lnTo>
                  <a:pt x="15709" y="19200"/>
                </a:lnTo>
                <a:cubicBezTo>
                  <a:pt x="15709" y="19200"/>
                  <a:pt x="15709" y="20400"/>
                  <a:pt x="15709" y="20400"/>
                </a:cubicBezTo>
                <a:close/>
                <a:moveTo>
                  <a:pt x="982" y="6000"/>
                </a:moveTo>
                <a:lnTo>
                  <a:pt x="15709" y="6000"/>
                </a:lnTo>
                <a:lnTo>
                  <a:pt x="15709" y="7200"/>
                </a:lnTo>
                <a:lnTo>
                  <a:pt x="982" y="7200"/>
                </a:lnTo>
                <a:cubicBezTo>
                  <a:pt x="982" y="7200"/>
                  <a:pt x="982" y="6000"/>
                  <a:pt x="982" y="6000"/>
                </a:cubicBezTo>
                <a:close/>
                <a:moveTo>
                  <a:pt x="17673" y="4800"/>
                </a:moveTo>
                <a:lnTo>
                  <a:pt x="982" y="4800"/>
                </a:lnTo>
                <a:cubicBezTo>
                  <a:pt x="439" y="4800"/>
                  <a:pt x="0" y="5338"/>
                  <a:pt x="0" y="6000"/>
                </a:cubicBezTo>
                <a:lnTo>
                  <a:pt x="0" y="11400"/>
                </a:lnTo>
                <a:cubicBezTo>
                  <a:pt x="0" y="11732"/>
                  <a:pt x="220" y="12000"/>
                  <a:pt x="491" y="12000"/>
                </a:cubicBezTo>
                <a:cubicBezTo>
                  <a:pt x="762" y="12000"/>
                  <a:pt x="982" y="12538"/>
                  <a:pt x="982" y="13200"/>
                </a:cubicBezTo>
                <a:cubicBezTo>
                  <a:pt x="982" y="13862"/>
                  <a:pt x="762" y="14400"/>
                  <a:pt x="491" y="14400"/>
                </a:cubicBezTo>
                <a:cubicBezTo>
                  <a:pt x="220" y="14400"/>
                  <a:pt x="0" y="14668"/>
                  <a:pt x="0" y="15000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17673" y="21600"/>
                </a:lnTo>
                <a:cubicBezTo>
                  <a:pt x="18214" y="21600"/>
                  <a:pt x="18655" y="21063"/>
                  <a:pt x="18655" y="20400"/>
                </a:cubicBezTo>
                <a:lnTo>
                  <a:pt x="18655" y="15000"/>
                </a:lnTo>
                <a:cubicBezTo>
                  <a:pt x="18655" y="14668"/>
                  <a:pt x="18435" y="14400"/>
                  <a:pt x="18164" y="14400"/>
                </a:cubicBezTo>
                <a:cubicBezTo>
                  <a:pt x="17892" y="14400"/>
                  <a:pt x="17673" y="13862"/>
                  <a:pt x="17673" y="13200"/>
                </a:cubicBezTo>
                <a:cubicBezTo>
                  <a:pt x="17673" y="12538"/>
                  <a:pt x="17892" y="12000"/>
                  <a:pt x="18164" y="12000"/>
                </a:cubicBezTo>
                <a:cubicBezTo>
                  <a:pt x="18435" y="12000"/>
                  <a:pt x="18655" y="11732"/>
                  <a:pt x="18655" y="11400"/>
                </a:cubicBezTo>
                <a:lnTo>
                  <a:pt x="18655" y="6000"/>
                </a:lnTo>
                <a:cubicBezTo>
                  <a:pt x="18655" y="5338"/>
                  <a:pt x="18214" y="4800"/>
                  <a:pt x="17673" y="4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1" name="Shape 2736"/>
          <p:cNvSpPr/>
          <p:nvPr/>
        </p:nvSpPr>
        <p:spPr>
          <a:xfrm>
            <a:off x="5124654" y="48956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45" y="2945"/>
                </a:moveTo>
                <a:lnTo>
                  <a:pt x="18655" y="2945"/>
                </a:lnTo>
                <a:lnTo>
                  <a:pt x="18655" y="18655"/>
                </a:lnTo>
                <a:lnTo>
                  <a:pt x="2945" y="18655"/>
                </a:lnTo>
                <a:cubicBezTo>
                  <a:pt x="2945" y="18655"/>
                  <a:pt x="2945" y="2945"/>
                  <a:pt x="2945" y="2945"/>
                </a:cubicBezTo>
                <a:close/>
                <a:moveTo>
                  <a:pt x="1964" y="19636"/>
                </a:moveTo>
                <a:lnTo>
                  <a:pt x="19636" y="19636"/>
                </a:lnTo>
                <a:lnTo>
                  <a:pt x="19636" y="1964"/>
                </a:lnTo>
                <a:lnTo>
                  <a:pt x="1964" y="1964"/>
                </a:lnTo>
                <a:cubicBezTo>
                  <a:pt x="1964" y="1964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2" name="Shape 2737"/>
          <p:cNvSpPr/>
          <p:nvPr/>
        </p:nvSpPr>
        <p:spPr>
          <a:xfrm>
            <a:off x="5657915" y="48956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12273"/>
                  <a:pt x="12273" y="12273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1291" y="11291"/>
                </a:lnTo>
                <a:cubicBezTo>
                  <a:pt x="11291" y="11291"/>
                  <a:pt x="11291" y="19636"/>
                  <a:pt x="11291" y="19636"/>
                </a:cubicBezTo>
                <a:close/>
                <a:moveTo>
                  <a:pt x="12273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12273" y="9327"/>
                </a:lnTo>
                <a:cubicBezTo>
                  <a:pt x="12273" y="9327"/>
                  <a:pt x="12273" y="2945"/>
                  <a:pt x="12273" y="2945"/>
                </a:cubicBezTo>
                <a:close/>
                <a:moveTo>
                  <a:pt x="11291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0309"/>
                  <a:pt x="11291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945" y="2945"/>
                </a:moveTo>
                <a:lnTo>
                  <a:pt x="9327" y="2945"/>
                </a:lnTo>
                <a:lnTo>
                  <a:pt x="9327" y="9327"/>
                </a:lnTo>
                <a:lnTo>
                  <a:pt x="2945" y="9327"/>
                </a:lnTo>
                <a:cubicBezTo>
                  <a:pt x="2945" y="9327"/>
                  <a:pt x="2945" y="2945"/>
                  <a:pt x="2945" y="2945"/>
                </a:cubicBezTo>
                <a:close/>
                <a:moveTo>
                  <a:pt x="1964" y="10309"/>
                </a:moveTo>
                <a:lnTo>
                  <a:pt x="10309" y="10309"/>
                </a:lnTo>
                <a:lnTo>
                  <a:pt x="10309" y="1964"/>
                </a:lnTo>
                <a:lnTo>
                  <a:pt x="1964" y="1964"/>
                </a:lnTo>
                <a:cubicBezTo>
                  <a:pt x="1964" y="1964"/>
                  <a:pt x="1964" y="10309"/>
                  <a:pt x="1964" y="10309"/>
                </a:cubicBezTo>
                <a:close/>
                <a:moveTo>
                  <a:pt x="2945" y="12273"/>
                </a:moveTo>
                <a:lnTo>
                  <a:pt x="9327" y="12273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3" name="Shape 2738"/>
          <p:cNvSpPr/>
          <p:nvPr/>
        </p:nvSpPr>
        <p:spPr>
          <a:xfrm>
            <a:off x="858566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45" y="2945"/>
                </a:moveTo>
                <a:lnTo>
                  <a:pt x="9327" y="2945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2945"/>
                  <a:pt x="2945" y="2945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964"/>
                </a:lnTo>
                <a:lnTo>
                  <a:pt x="1964" y="1964"/>
                </a:lnTo>
                <a:cubicBezTo>
                  <a:pt x="1964" y="1964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273" y="2945"/>
                </a:moveTo>
                <a:lnTo>
                  <a:pt x="18655" y="2945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2945"/>
                  <a:pt x="12273" y="2945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9636"/>
                  <a:pt x="11291" y="196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4" name="Shape 2739"/>
          <p:cNvSpPr/>
          <p:nvPr/>
        </p:nvSpPr>
        <p:spPr>
          <a:xfrm>
            <a:off x="1391827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45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2945" y="9327"/>
                </a:lnTo>
                <a:cubicBezTo>
                  <a:pt x="2945" y="9327"/>
                  <a:pt x="2945" y="2945"/>
                  <a:pt x="2945" y="2945"/>
                </a:cubicBezTo>
                <a:close/>
                <a:moveTo>
                  <a:pt x="1964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964" y="1964"/>
                </a:lnTo>
                <a:cubicBezTo>
                  <a:pt x="1964" y="1964"/>
                  <a:pt x="1964" y="10309"/>
                  <a:pt x="1964" y="10309"/>
                </a:cubicBezTo>
                <a:close/>
                <a:moveTo>
                  <a:pt x="2945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5" name="Shape 2740"/>
          <p:cNvSpPr/>
          <p:nvPr/>
        </p:nvSpPr>
        <p:spPr>
          <a:xfrm>
            <a:off x="1925088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2945"/>
                </a:moveTo>
                <a:lnTo>
                  <a:pt x="18655" y="2945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2945"/>
                  <a:pt x="12273" y="2945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9636"/>
                  <a:pt x="11291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945" y="2945"/>
                </a:moveTo>
                <a:lnTo>
                  <a:pt x="9327" y="2945"/>
                </a:lnTo>
                <a:lnTo>
                  <a:pt x="9327" y="9327"/>
                </a:lnTo>
                <a:lnTo>
                  <a:pt x="2945" y="9327"/>
                </a:lnTo>
                <a:cubicBezTo>
                  <a:pt x="2945" y="9327"/>
                  <a:pt x="2945" y="2945"/>
                  <a:pt x="2945" y="2945"/>
                </a:cubicBezTo>
                <a:close/>
                <a:moveTo>
                  <a:pt x="1964" y="10309"/>
                </a:moveTo>
                <a:lnTo>
                  <a:pt x="10309" y="10309"/>
                </a:lnTo>
                <a:lnTo>
                  <a:pt x="10309" y="1964"/>
                </a:lnTo>
                <a:lnTo>
                  <a:pt x="1964" y="1964"/>
                </a:lnTo>
                <a:cubicBezTo>
                  <a:pt x="1964" y="1964"/>
                  <a:pt x="1964" y="10309"/>
                  <a:pt x="1964" y="10309"/>
                </a:cubicBezTo>
                <a:close/>
                <a:moveTo>
                  <a:pt x="2945" y="12273"/>
                </a:moveTo>
                <a:lnTo>
                  <a:pt x="9327" y="12273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6" name="Shape 2741"/>
          <p:cNvSpPr/>
          <p:nvPr/>
        </p:nvSpPr>
        <p:spPr>
          <a:xfrm>
            <a:off x="2458349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273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12273" y="9327"/>
                </a:lnTo>
                <a:cubicBezTo>
                  <a:pt x="12273" y="9327"/>
                  <a:pt x="12273" y="2945"/>
                  <a:pt x="12273" y="2945"/>
                </a:cubicBezTo>
                <a:close/>
                <a:moveTo>
                  <a:pt x="11291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0309"/>
                  <a:pt x="11291" y="10309"/>
                </a:cubicBezTo>
                <a:close/>
                <a:moveTo>
                  <a:pt x="2945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  <a:moveTo>
                  <a:pt x="9327" y="9327"/>
                </a:moveTo>
                <a:lnTo>
                  <a:pt x="2945" y="9327"/>
                </a:lnTo>
                <a:lnTo>
                  <a:pt x="2945" y="2945"/>
                </a:lnTo>
                <a:lnTo>
                  <a:pt x="9327" y="2945"/>
                </a:lnTo>
                <a:cubicBezTo>
                  <a:pt x="9327" y="2945"/>
                  <a:pt x="9327" y="9327"/>
                  <a:pt x="9327" y="9327"/>
                </a:cubicBezTo>
                <a:close/>
                <a:moveTo>
                  <a:pt x="10309" y="1964"/>
                </a:moveTo>
                <a:lnTo>
                  <a:pt x="1964" y="1964"/>
                </a:lnTo>
                <a:lnTo>
                  <a:pt x="1964" y="10309"/>
                </a:lnTo>
                <a:lnTo>
                  <a:pt x="10309" y="10309"/>
                </a:lnTo>
                <a:cubicBezTo>
                  <a:pt x="10309" y="10309"/>
                  <a:pt x="10309" y="1964"/>
                  <a:pt x="10309" y="196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7" name="Shape 2742"/>
          <p:cNvSpPr/>
          <p:nvPr/>
        </p:nvSpPr>
        <p:spPr>
          <a:xfrm>
            <a:off x="2991610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12273"/>
                  <a:pt x="12273" y="12273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1291" y="11291"/>
                </a:lnTo>
                <a:cubicBezTo>
                  <a:pt x="11291" y="11291"/>
                  <a:pt x="11291" y="19636"/>
                  <a:pt x="11291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273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12273" y="9327"/>
                </a:lnTo>
                <a:cubicBezTo>
                  <a:pt x="12273" y="9327"/>
                  <a:pt x="12273" y="2945"/>
                  <a:pt x="12273" y="2945"/>
                </a:cubicBezTo>
                <a:close/>
                <a:moveTo>
                  <a:pt x="11291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0309"/>
                  <a:pt x="11291" y="10309"/>
                </a:cubicBezTo>
                <a:close/>
                <a:moveTo>
                  <a:pt x="2945" y="2945"/>
                </a:moveTo>
                <a:lnTo>
                  <a:pt x="9327" y="2945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2945"/>
                  <a:pt x="2945" y="2945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964"/>
                </a:lnTo>
                <a:lnTo>
                  <a:pt x="1964" y="1964"/>
                </a:lnTo>
                <a:cubicBezTo>
                  <a:pt x="1964" y="1964"/>
                  <a:pt x="1964" y="19636"/>
                  <a:pt x="1964" y="196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8" name="Shape 2743"/>
          <p:cNvSpPr/>
          <p:nvPr/>
        </p:nvSpPr>
        <p:spPr>
          <a:xfrm>
            <a:off x="3524871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12273"/>
                  <a:pt x="12273" y="12273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1291" y="11291"/>
                </a:lnTo>
                <a:cubicBezTo>
                  <a:pt x="11291" y="11291"/>
                  <a:pt x="11291" y="19636"/>
                  <a:pt x="11291" y="19636"/>
                </a:cubicBezTo>
                <a:close/>
                <a:moveTo>
                  <a:pt x="2945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2945" y="9327"/>
                </a:lnTo>
                <a:cubicBezTo>
                  <a:pt x="2945" y="9327"/>
                  <a:pt x="2945" y="2945"/>
                  <a:pt x="2945" y="2945"/>
                </a:cubicBezTo>
                <a:close/>
                <a:moveTo>
                  <a:pt x="1964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964" y="1964"/>
                </a:lnTo>
                <a:cubicBezTo>
                  <a:pt x="1964" y="1964"/>
                  <a:pt x="1964" y="10309"/>
                  <a:pt x="1964" y="10309"/>
                </a:cubicBezTo>
                <a:close/>
                <a:moveTo>
                  <a:pt x="2945" y="12273"/>
                </a:moveTo>
                <a:lnTo>
                  <a:pt x="9327" y="12273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9" name="Shape 2744"/>
          <p:cNvSpPr/>
          <p:nvPr/>
        </p:nvSpPr>
        <p:spPr>
          <a:xfrm>
            <a:off x="4058132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9327"/>
                </a:moveTo>
                <a:lnTo>
                  <a:pt x="12273" y="9327"/>
                </a:lnTo>
                <a:lnTo>
                  <a:pt x="12273" y="12273"/>
                </a:lnTo>
                <a:lnTo>
                  <a:pt x="9327" y="12273"/>
                </a:lnTo>
                <a:cubicBezTo>
                  <a:pt x="9327" y="12273"/>
                  <a:pt x="9327" y="9327"/>
                  <a:pt x="9327" y="9327"/>
                </a:cubicBezTo>
                <a:close/>
                <a:moveTo>
                  <a:pt x="8345" y="13255"/>
                </a:moveTo>
                <a:lnTo>
                  <a:pt x="13255" y="13255"/>
                </a:lnTo>
                <a:lnTo>
                  <a:pt x="13255" y="8345"/>
                </a:lnTo>
                <a:lnTo>
                  <a:pt x="8345" y="8345"/>
                </a:lnTo>
                <a:cubicBezTo>
                  <a:pt x="8345" y="8345"/>
                  <a:pt x="8345" y="13255"/>
                  <a:pt x="8345" y="13255"/>
                </a:cubicBezTo>
                <a:close/>
                <a:moveTo>
                  <a:pt x="9327" y="15709"/>
                </a:moveTo>
                <a:lnTo>
                  <a:pt x="12273" y="15709"/>
                </a:lnTo>
                <a:lnTo>
                  <a:pt x="12273" y="18655"/>
                </a:lnTo>
                <a:lnTo>
                  <a:pt x="9327" y="18655"/>
                </a:lnTo>
                <a:cubicBezTo>
                  <a:pt x="9327" y="18655"/>
                  <a:pt x="9327" y="15709"/>
                  <a:pt x="9327" y="15709"/>
                </a:cubicBezTo>
                <a:close/>
                <a:moveTo>
                  <a:pt x="8345" y="19636"/>
                </a:moveTo>
                <a:lnTo>
                  <a:pt x="13255" y="19636"/>
                </a:lnTo>
                <a:lnTo>
                  <a:pt x="13255" y="14727"/>
                </a:lnTo>
                <a:lnTo>
                  <a:pt x="8345" y="14727"/>
                </a:lnTo>
                <a:cubicBezTo>
                  <a:pt x="8345" y="14727"/>
                  <a:pt x="8345" y="19636"/>
                  <a:pt x="8345" y="19636"/>
                </a:cubicBezTo>
                <a:close/>
                <a:moveTo>
                  <a:pt x="15709" y="2945"/>
                </a:moveTo>
                <a:lnTo>
                  <a:pt x="18655" y="2945"/>
                </a:lnTo>
                <a:lnTo>
                  <a:pt x="18655" y="5891"/>
                </a:lnTo>
                <a:lnTo>
                  <a:pt x="15709" y="5891"/>
                </a:lnTo>
                <a:cubicBezTo>
                  <a:pt x="15709" y="5891"/>
                  <a:pt x="15709" y="2945"/>
                  <a:pt x="15709" y="2945"/>
                </a:cubicBezTo>
                <a:close/>
                <a:moveTo>
                  <a:pt x="14727" y="6873"/>
                </a:moveTo>
                <a:lnTo>
                  <a:pt x="19636" y="6873"/>
                </a:lnTo>
                <a:lnTo>
                  <a:pt x="19636" y="1964"/>
                </a:lnTo>
                <a:lnTo>
                  <a:pt x="14727" y="1964"/>
                </a:lnTo>
                <a:cubicBezTo>
                  <a:pt x="14727" y="1964"/>
                  <a:pt x="14727" y="6873"/>
                  <a:pt x="14727" y="6873"/>
                </a:cubicBezTo>
                <a:close/>
                <a:moveTo>
                  <a:pt x="15709" y="9327"/>
                </a:moveTo>
                <a:lnTo>
                  <a:pt x="18655" y="9327"/>
                </a:lnTo>
                <a:lnTo>
                  <a:pt x="18655" y="12273"/>
                </a:lnTo>
                <a:lnTo>
                  <a:pt x="15709" y="12273"/>
                </a:lnTo>
                <a:cubicBezTo>
                  <a:pt x="15709" y="12273"/>
                  <a:pt x="15709" y="9327"/>
                  <a:pt x="15709" y="9327"/>
                </a:cubicBezTo>
                <a:close/>
                <a:moveTo>
                  <a:pt x="14727" y="13255"/>
                </a:moveTo>
                <a:lnTo>
                  <a:pt x="19636" y="13255"/>
                </a:lnTo>
                <a:lnTo>
                  <a:pt x="19636" y="8345"/>
                </a:lnTo>
                <a:lnTo>
                  <a:pt x="14727" y="8345"/>
                </a:lnTo>
                <a:cubicBezTo>
                  <a:pt x="14727" y="8345"/>
                  <a:pt x="14727" y="13255"/>
                  <a:pt x="14727" y="13255"/>
                </a:cubicBezTo>
                <a:close/>
                <a:moveTo>
                  <a:pt x="9327" y="2945"/>
                </a:moveTo>
                <a:lnTo>
                  <a:pt x="12273" y="2945"/>
                </a:lnTo>
                <a:lnTo>
                  <a:pt x="12273" y="5891"/>
                </a:lnTo>
                <a:lnTo>
                  <a:pt x="9327" y="5891"/>
                </a:lnTo>
                <a:cubicBezTo>
                  <a:pt x="9327" y="5891"/>
                  <a:pt x="9327" y="2945"/>
                  <a:pt x="9327" y="2945"/>
                </a:cubicBezTo>
                <a:close/>
                <a:moveTo>
                  <a:pt x="8345" y="6873"/>
                </a:moveTo>
                <a:lnTo>
                  <a:pt x="13255" y="6873"/>
                </a:lnTo>
                <a:lnTo>
                  <a:pt x="13255" y="1964"/>
                </a:lnTo>
                <a:lnTo>
                  <a:pt x="8345" y="1964"/>
                </a:lnTo>
                <a:cubicBezTo>
                  <a:pt x="8345" y="1964"/>
                  <a:pt x="8345" y="6873"/>
                  <a:pt x="8345" y="6873"/>
                </a:cubicBezTo>
                <a:close/>
                <a:moveTo>
                  <a:pt x="2945" y="9327"/>
                </a:moveTo>
                <a:lnTo>
                  <a:pt x="5891" y="9327"/>
                </a:lnTo>
                <a:lnTo>
                  <a:pt x="5891" y="12273"/>
                </a:lnTo>
                <a:lnTo>
                  <a:pt x="2945" y="12273"/>
                </a:lnTo>
                <a:cubicBezTo>
                  <a:pt x="2945" y="12273"/>
                  <a:pt x="2945" y="9327"/>
                  <a:pt x="2945" y="9327"/>
                </a:cubicBezTo>
                <a:close/>
                <a:moveTo>
                  <a:pt x="1964" y="13255"/>
                </a:moveTo>
                <a:lnTo>
                  <a:pt x="6873" y="13255"/>
                </a:lnTo>
                <a:lnTo>
                  <a:pt x="6873" y="8345"/>
                </a:lnTo>
                <a:lnTo>
                  <a:pt x="1964" y="8345"/>
                </a:lnTo>
                <a:cubicBezTo>
                  <a:pt x="1964" y="8345"/>
                  <a:pt x="1964" y="13255"/>
                  <a:pt x="1964" y="13255"/>
                </a:cubicBezTo>
                <a:close/>
                <a:moveTo>
                  <a:pt x="2945" y="2945"/>
                </a:moveTo>
                <a:lnTo>
                  <a:pt x="5891" y="2945"/>
                </a:lnTo>
                <a:lnTo>
                  <a:pt x="5891" y="5891"/>
                </a:lnTo>
                <a:lnTo>
                  <a:pt x="2945" y="5891"/>
                </a:lnTo>
                <a:cubicBezTo>
                  <a:pt x="2945" y="5891"/>
                  <a:pt x="2945" y="2945"/>
                  <a:pt x="2945" y="2945"/>
                </a:cubicBezTo>
                <a:close/>
                <a:moveTo>
                  <a:pt x="1964" y="6873"/>
                </a:moveTo>
                <a:lnTo>
                  <a:pt x="6873" y="6873"/>
                </a:lnTo>
                <a:lnTo>
                  <a:pt x="6873" y="1964"/>
                </a:lnTo>
                <a:lnTo>
                  <a:pt x="1964" y="1964"/>
                </a:lnTo>
                <a:cubicBezTo>
                  <a:pt x="1964" y="1964"/>
                  <a:pt x="1964" y="6873"/>
                  <a:pt x="1964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945" y="15709"/>
                </a:moveTo>
                <a:lnTo>
                  <a:pt x="5891" y="15709"/>
                </a:lnTo>
                <a:lnTo>
                  <a:pt x="5891" y="18655"/>
                </a:lnTo>
                <a:lnTo>
                  <a:pt x="2945" y="18655"/>
                </a:lnTo>
                <a:cubicBezTo>
                  <a:pt x="2945" y="18655"/>
                  <a:pt x="2945" y="15709"/>
                  <a:pt x="2945" y="15709"/>
                </a:cubicBezTo>
                <a:close/>
                <a:moveTo>
                  <a:pt x="1964" y="19636"/>
                </a:moveTo>
                <a:lnTo>
                  <a:pt x="6873" y="19636"/>
                </a:lnTo>
                <a:lnTo>
                  <a:pt x="6873" y="14727"/>
                </a:lnTo>
                <a:lnTo>
                  <a:pt x="1964" y="14727"/>
                </a:lnTo>
                <a:cubicBezTo>
                  <a:pt x="1964" y="14727"/>
                  <a:pt x="1964" y="19636"/>
                  <a:pt x="1964" y="19636"/>
                </a:cubicBezTo>
                <a:close/>
                <a:moveTo>
                  <a:pt x="15709" y="15709"/>
                </a:moveTo>
                <a:lnTo>
                  <a:pt x="18655" y="15709"/>
                </a:lnTo>
                <a:lnTo>
                  <a:pt x="18655" y="18655"/>
                </a:lnTo>
                <a:lnTo>
                  <a:pt x="15709" y="18655"/>
                </a:lnTo>
                <a:cubicBezTo>
                  <a:pt x="15709" y="18655"/>
                  <a:pt x="15709" y="15709"/>
                  <a:pt x="15709" y="15709"/>
                </a:cubicBezTo>
                <a:close/>
                <a:moveTo>
                  <a:pt x="14727" y="19636"/>
                </a:moveTo>
                <a:lnTo>
                  <a:pt x="19636" y="19636"/>
                </a:lnTo>
                <a:lnTo>
                  <a:pt x="19636" y="14727"/>
                </a:lnTo>
                <a:lnTo>
                  <a:pt x="14727" y="14727"/>
                </a:lnTo>
                <a:cubicBezTo>
                  <a:pt x="14727" y="14727"/>
                  <a:pt x="14727" y="19636"/>
                  <a:pt x="14727" y="196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0" name="Shape 2745"/>
          <p:cNvSpPr/>
          <p:nvPr/>
        </p:nvSpPr>
        <p:spPr>
          <a:xfrm>
            <a:off x="4591393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3745" y="20618"/>
                </a:lnTo>
                <a:cubicBezTo>
                  <a:pt x="13204" y="20618"/>
                  <a:pt x="12764" y="20178"/>
                  <a:pt x="12764" y="19636"/>
                </a:cubicBezTo>
                <a:lnTo>
                  <a:pt x="12764" y="13745"/>
                </a:lnTo>
                <a:cubicBezTo>
                  <a:pt x="12764" y="13204"/>
                  <a:pt x="13204" y="12764"/>
                  <a:pt x="13745" y="12764"/>
                </a:cubicBezTo>
                <a:lnTo>
                  <a:pt x="19636" y="12764"/>
                </a:lnTo>
                <a:cubicBezTo>
                  <a:pt x="20178" y="12764"/>
                  <a:pt x="20618" y="13204"/>
                  <a:pt x="20618" y="13745"/>
                </a:cubicBezTo>
                <a:cubicBezTo>
                  <a:pt x="20618" y="13745"/>
                  <a:pt x="20618" y="19636"/>
                  <a:pt x="20618" y="19636"/>
                </a:cubicBezTo>
                <a:close/>
                <a:moveTo>
                  <a:pt x="19636" y="11782"/>
                </a:moveTo>
                <a:lnTo>
                  <a:pt x="13745" y="11782"/>
                </a:lnTo>
                <a:cubicBezTo>
                  <a:pt x="12661" y="11782"/>
                  <a:pt x="11782" y="12661"/>
                  <a:pt x="11782" y="13745"/>
                </a:cubicBezTo>
                <a:lnTo>
                  <a:pt x="11782" y="19636"/>
                </a:lnTo>
                <a:cubicBezTo>
                  <a:pt x="11782" y="20721"/>
                  <a:pt x="12661" y="21600"/>
                  <a:pt x="13745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3745"/>
                </a:lnTo>
                <a:cubicBezTo>
                  <a:pt x="21600" y="12661"/>
                  <a:pt x="20721" y="11782"/>
                  <a:pt x="19636" y="11782"/>
                </a:cubicBezTo>
                <a:moveTo>
                  <a:pt x="20618" y="7855"/>
                </a:moveTo>
                <a:cubicBezTo>
                  <a:pt x="20618" y="8396"/>
                  <a:pt x="20178" y="8836"/>
                  <a:pt x="19636" y="8836"/>
                </a:cubicBezTo>
                <a:lnTo>
                  <a:pt x="13745" y="8836"/>
                </a:lnTo>
                <a:cubicBezTo>
                  <a:pt x="13204" y="8836"/>
                  <a:pt x="12764" y="8396"/>
                  <a:pt x="12764" y="7855"/>
                </a:cubicBezTo>
                <a:lnTo>
                  <a:pt x="12764" y="1964"/>
                </a:lnTo>
                <a:cubicBezTo>
                  <a:pt x="12764" y="1422"/>
                  <a:pt x="13204" y="982"/>
                  <a:pt x="13745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7855"/>
                  <a:pt x="20618" y="7855"/>
                </a:cubicBezTo>
                <a:close/>
                <a:moveTo>
                  <a:pt x="19636" y="0"/>
                </a:moveTo>
                <a:lnTo>
                  <a:pt x="13745" y="0"/>
                </a:lnTo>
                <a:cubicBezTo>
                  <a:pt x="12661" y="0"/>
                  <a:pt x="11782" y="879"/>
                  <a:pt x="11782" y="1964"/>
                </a:cubicBezTo>
                <a:lnTo>
                  <a:pt x="11782" y="7855"/>
                </a:lnTo>
                <a:cubicBezTo>
                  <a:pt x="11782" y="8939"/>
                  <a:pt x="12661" y="9818"/>
                  <a:pt x="13745" y="9818"/>
                </a:cubicBezTo>
                <a:lnTo>
                  <a:pt x="19636" y="9818"/>
                </a:lnTo>
                <a:cubicBezTo>
                  <a:pt x="20721" y="9818"/>
                  <a:pt x="21600" y="8939"/>
                  <a:pt x="21600" y="7855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8836" y="7855"/>
                </a:moveTo>
                <a:cubicBezTo>
                  <a:pt x="8836" y="8396"/>
                  <a:pt x="8396" y="8836"/>
                  <a:pt x="7855" y="8836"/>
                </a:cubicBezTo>
                <a:lnTo>
                  <a:pt x="1964" y="8836"/>
                </a:lnTo>
                <a:cubicBezTo>
                  <a:pt x="1421" y="8836"/>
                  <a:pt x="982" y="8396"/>
                  <a:pt x="982" y="7855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7855" y="982"/>
                </a:lnTo>
                <a:cubicBezTo>
                  <a:pt x="8396" y="982"/>
                  <a:pt x="8836" y="1422"/>
                  <a:pt x="8836" y="1964"/>
                </a:cubicBezTo>
                <a:cubicBezTo>
                  <a:pt x="8836" y="1964"/>
                  <a:pt x="8836" y="7855"/>
                  <a:pt x="8836" y="7855"/>
                </a:cubicBezTo>
                <a:close/>
                <a:moveTo>
                  <a:pt x="7855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7855"/>
                </a:lnTo>
                <a:cubicBezTo>
                  <a:pt x="0" y="8939"/>
                  <a:pt x="879" y="9818"/>
                  <a:pt x="1964" y="9818"/>
                </a:cubicBezTo>
                <a:lnTo>
                  <a:pt x="7855" y="9818"/>
                </a:lnTo>
                <a:cubicBezTo>
                  <a:pt x="8939" y="9818"/>
                  <a:pt x="9818" y="8939"/>
                  <a:pt x="9818" y="7855"/>
                </a:cubicBezTo>
                <a:lnTo>
                  <a:pt x="9818" y="1964"/>
                </a:lnTo>
                <a:cubicBezTo>
                  <a:pt x="9818" y="879"/>
                  <a:pt x="8939" y="0"/>
                  <a:pt x="7855" y="0"/>
                </a:cubicBezTo>
                <a:moveTo>
                  <a:pt x="8836" y="19636"/>
                </a:moveTo>
                <a:cubicBezTo>
                  <a:pt x="8836" y="20178"/>
                  <a:pt x="8396" y="20618"/>
                  <a:pt x="7855" y="20618"/>
                </a:cubicBez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3745"/>
                </a:lnTo>
                <a:cubicBezTo>
                  <a:pt x="982" y="13204"/>
                  <a:pt x="1421" y="12764"/>
                  <a:pt x="1964" y="12764"/>
                </a:cubicBezTo>
                <a:lnTo>
                  <a:pt x="7855" y="12764"/>
                </a:lnTo>
                <a:cubicBezTo>
                  <a:pt x="8396" y="12764"/>
                  <a:pt x="8836" y="13204"/>
                  <a:pt x="8836" y="13745"/>
                </a:cubicBezTo>
                <a:cubicBezTo>
                  <a:pt x="8836" y="13745"/>
                  <a:pt x="8836" y="19636"/>
                  <a:pt x="8836" y="19636"/>
                </a:cubicBezTo>
                <a:close/>
                <a:moveTo>
                  <a:pt x="7855" y="11782"/>
                </a:moveTo>
                <a:lnTo>
                  <a:pt x="1964" y="11782"/>
                </a:lnTo>
                <a:cubicBezTo>
                  <a:pt x="879" y="11782"/>
                  <a:pt x="0" y="12661"/>
                  <a:pt x="0" y="13745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7855" y="21600"/>
                </a:lnTo>
                <a:cubicBezTo>
                  <a:pt x="8939" y="21600"/>
                  <a:pt x="9818" y="20721"/>
                  <a:pt x="9818" y="19636"/>
                </a:cubicBezTo>
                <a:lnTo>
                  <a:pt x="9818" y="13745"/>
                </a:lnTo>
                <a:cubicBezTo>
                  <a:pt x="9818" y="12661"/>
                  <a:pt x="8939" y="11782"/>
                  <a:pt x="7855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1" name="Shape 2746"/>
          <p:cNvSpPr/>
          <p:nvPr/>
        </p:nvSpPr>
        <p:spPr>
          <a:xfrm>
            <a:off x="5124654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2764"/>
                </a:moveTo>
                <a:lnTo>
                  <a:pt x="16691" y="12764"/>
                </a:lnTo>
                <a:lnTo>
                  <a:pt x="16691" y="8836"/>
                </a:lnTo>
                <a:lnTo>
                  <a:pt x="20618" y="8836"/>
                </a:lnTo>
                <a:cubicBezTo>
                  <a:pt x="20618" y="8836"/>
                  <a:pt x="20618" y="12764"/>
                  <a:pt x="20618" y="12764"/>
                </a:cubicBezTo>
                <a:close/>
                <a:moveTo>
                  <a:pt x="20618" y="7855"/>
                </a:moveTo>
                <a:lnTo>
                  <a:pt x="16691" y="7855"/>
                </a:lnTo>
                <a:cubicBezTo>
                  <a:pt x="16149" y="7855"/>
                  <a:pt x="15709" y="8295"/>
                  <a:pt x="15709" y="8836"/>
                </a:cubicBezTo>
                <a:lnTo>
                  <a:pt x="15709" y="12764"/>
                </a:lnTo>
                <a:cubicBezTo>
                  <a:pt x="15709" y="13305"/>
                  <a:pt x="16149" y="13745"/>
                  <a:pt x="16691" y="13745"/>
                </a:cubicBezTo>
                <a:lnTo>
                  <a:pt x="20618" y="13745"/>
                </a:lnTo>
                <a:cubicBezTo>
                  <a:pt x="21160" y="13745"/>
                  <a:pt x="21600" y="13305"/>
                  <a:pt x="21600" y="12764"/>
                </a:cubicBezTo>
                <a:lnTo>
                  <a:pt x="21600" y="8836"/>
                </a:lnTo>
                <a:cubicBezTo>
                  <a:pt x="21600" y="8295"/>
                  <a:pt x="21160" y="7855"/>
                  <a:pt x="20618" y="7855"/>
                </a:cubicBezTo>
                <a:moveTo>
                  <a:pt x="12764" y="20618"/>
                </a:moveTo>
                <a:lnTo>
                  <a:pt x="8836" y="20618"/>
                </a:lnTo>
                <a:lnTo>
                  <a:pt x="8836" y="16691"/>
                </a:lnTo>
                <a:lnTo>
                  <a:pt x="12764" y="16691"/>
                </a:lnTo>
                <a:cubicBezTo>
                  <a:pt x="12764" y="16691"/>
                  <a:pt x="12764" y="20618"/>
                  <a:pt x="12764" y="20618"/>
                </a:cubicBezTo>
                <a:close/>
                <a:moveTo>
                  <a:pt x="12764" y="15709"/>
                </a:moveTo>
                <a:lnTo>
                  <a:pt x="8836" y="15709"/>
                </a:lnTo>
                <a:cubicBezTo>
                  <a:pt x="8295" y="15709"/>
                  <a:pt x="7855" y="16149"/>
                  <a:pt x="7855" y="16691"/>
                </a:cubicBezTo>
                <a:lnTo>
                  <a:pt x="7855" y="20618"/>
                </a:lnTo>
                <a:cubicBezTo>
                  <a:pt x="7855" y="21160"/>
                  <a:pt x="8295" y="21600"/>
                  <a:pt x="8836" y="21600"/>
                </a:cubicBezTo>
                <a:lnTo>
                  <a:pt x="12764" y="21600"/>
                </a:lnTo>
                <a:cubicBezTo>
                  <a:pt x="13305" y="21600"/>
                  <a:pt x="13745" y="21160"/>
                  <a:pt x="13745" y="20618"/>
                </a:cubicBezTo>
                <a:lnTo>
                  <a:pt x="13745" y="16691"/>
                </a:lnTo>
                <a:cubicBezTo>
                  <a:pt x="13745" y="16149"/>
                  <a:pt x="13305" y="15709"/>
                  <a:pt x="12764" y="15709"/>
                </a:cubicBezTo>
                <a:moveTo>
                  <a:pt x="12764" y="12764"/>
                </a:moveTo>
                <a:lnTo>
                  <a:pt x="8836" y="12764"/>
                </a:lnTo>
                <a:lnTo>
                  <a:pt x="8836" y="8836"/>
                </a:lnTo>
                <a:lnTo>
                  <a:pt x="12764" y="8836"/>
                </a:lnTo>
                <a:cubicBezTo>
                  <a:pt x="12764" y="8836"/>
                  <a:pt x="12764" y="12764"/>
                  <a:pt x="12764" y="12764"/>
                </a:cubicBezTo>
                <a:close/>
                <a:moveTo>
                  <a:pt x="12764" y="7855"/>
                </a:moveTo>
                <a:lnTo>
                  <a:pt x="8836" y="7855"/>
                </a:lnTo>
                <a:cubicBezTo>
                  <a:pt x="8295" y="7855"/>
                  <a:pt x="7855" y="8295"/>
                  <a:pt x="7855" y="8836"/>
                </a:cubicBezTo>
                <a:lnTo>
                  <a:pt x="7855" y="12764"/>
                </a:lnTo>
                <a:cubicBezTo>
                  <a:pt x="7855" y="13305"/>
                  <a:pt x="8295" y="13745"/>
                  <a:pt x="8836" y="13745"/>
                </a:cubicBezTo>
                <a:lnTo>
                  <a:pt x="12764" y="13745"/>
                </a:lnTo>
                <a:cubicBezTo>
                  <a:pt x="13305" y="13745"/>
                  <a:pt x="13745" y="13305"/>
                  <a:pt x="13745" y="12764"/>
                </a:cubicBezTo>
                <a:lnTo>
                  <a:pt x="13745" y="8836"/>
                </a:lnTo>
                <a:cubicBezTo>
                  <a:pt x="13745" y="8295"/>
                  <a:pt x="13305" y="7855"/>
                  <a:pt x="12764" y="7855"/>
                </a:cubicBezTo>
                <a:moveTo>
                  <a:pt x="4909" y="4909"/>
                </a:moveTo>
                <a:lnTo>
                  <a:pt x="982" y="4909"/>
                </a:lnTo>
                <a:lnTo>
                  <a:pt x="982" y="982"/>
                </a:lnTo>
                <a:lnTo>
                  <a:pt x="4909" y="982"/>
                </a:lnTo>
                <a:cubicBezTo>
                  <a:pt x="4909" y="982"/>
                  <a:pt x="4909" y="4909"/>
                  <a:pt x="4909" y="4909"/>
                </a:cubicBezTo>
                <a:close/>
                <a:moveTo>
                  <a:pt x="4909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4909"/>
                </a:lnTo>
                <a:cubicBezTo>
                  <a:pt x="0" y="5451"/>
                  <a:pt x="440" y="5891"/>
                  <a:pt x="982" y="5891"/>
                </a:cubicBezTo>
                <a:lnTo>
                  <a:pt x="4909" y="5891"/>
                </a:lnTo>
                <a:cubicBezTo>
                  <a:pt x="5451" y="5891"/>
                  <a:pt x="5891" y="5451"/>
                  <a:pt x="5891" y="4909"/>
                </a:cubicBezTo>
                <a:lnTo>
                  <a:pt x="5891" y="982"/>
                </a:lnTo>
                <a:cubicBezTo>
                  <a:pt x="5891" y="440"/>
                  <a:pt x="5451" y="0"/>
                  <a:pt x="4909" y="0"/>
                </a:cubicBezTo>
                <a:moveTo>
                  <a:pt x="20618" y="20618"/>
                </a:moveTo>
                <a:lnTo>
                  <a:pt x="16691" y="20618"/>
                </a:lnTo>
                <a:lnTo>
                  <a:pt x="16691" y="16691"/>
                </a:lnTo>
                <a:lnTo>
                  <a:pt x="20618" y="16691"/>
                </a:lnTo>
                <a:cubicBezTo>
                  <a:pt x="20618" y="16691"/>
                  <a:pt x="20618" y="20618"/>
                  <a:pt x="20618" y="20618"/>
                </a:cubicBezTo>
                <a:close/>
                <a:moveTo>
                  <a:pt x="20618" y="15709"/>
                </a:moveTo>
                <a:lnTo>
                  <a:pt x="16691" y="15709"/>
                </a:lnTo>
                <a:cubicBezTo>
                  <a:pt x="16149" y="15709"/>
                  <a:pt x="15709" y="16149"/>
                  <a:pt x="15709" y="16691"/>
                </a:cubicBezTo>
                <a:lnTo>
                  <a:pt x="15709" y="20618"/>
                </a:lnTo>
                <a:cubicBezTo>
                  <a:pt x="15709" y="21160"/>
                  <a:pt x="16149" y="21600"/>
                  <a:pt x="16691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16691"/>
                </a:lnTo>
                <a:cubicBezTo>
                  <a:pt x="21600" y="16149"/>
                  <a:pt x="21160" y="15709"/>
                  <a:pt x="20618" y="15709"/>
                </a:cubicBezTo>
                <a:moveTo>
                  <a:pt x="20618" y="4909"/>
                </a:moveTo>
                <a:lnTo>
                  <a:pt x="16691" y="4909"/>
                </a:lnTo>
                <a:lnTo>
                  <a:pt x="16691" y="982"/>
                </a:lnTo>
                <a:lnTo>
                  <a:pt x="20618" y="982"/>
                </a:lnTo>
                <a:cubicBezTo>
                  <a:pt x="20618" y="982"/>
                  <a:pt x="20618" y="4909"/>
                  <a:pt x="20618" y="4909"/>
                </a:cubicBezTo>
                <a:close/>
                <a:moveTo>
                  <a:pt x="20618" y="0"/>
                </a:moveTo>
                <a:lnTo>
                  <a:pt x="16691" y="0"/>
                </a:lnTo>
                <a:cubicBezTo>
                  <a:pt x="16149" y="0"/>
                  <a:pt x="15709" y="440"/>
                  <a:pt x="15709" y="982"/>
                </a:cubicBezTo>
                <a:lnTo>
                  <a:pt x="15709" y="4909"/>
                </a:lnTo>
                <a:cubicBezTo>
                  <a:pt x="15709" y="5451"/>
                  <a:pt x="16149" y="5891"/>
                  <a:pt x="16691" y="5891"/>
                </a:cubicBezTo>
                <a:lnTo>
                  <a:pt x="20618" y="5891"/>
                </a:lnTo>
                <a:cubicBezTo>
                  <a:pt x="21160" y="5891"/>
                  <a:pt x="21600" y="5451"/>
                  <a:pt x="21600" y="4909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909" y="20618"/>
                </a:moveTo>
                <a:lnTo>
                  <a:pt x="982" y="20618"/>
                </a:lnTo>
                <a:lnTo>
                  <a:pt x="982" y="16691"/>
                </a:lnTo>
                <a:lnTo>
                  <a:pt x="4909" y="16691"/>
                </a:lnTo>
                <a:cubicBezTo>
                  <a:pt x="4909" y="16691"/>
                  <a:pt x="4909" y="20618"/>
                  <a:pt x="4909" y="20618"/>
                </a:cubicBezTo>
                <a:close/>
                <a:moveTo>
                  <a:pt x="4909" y="15709"/>
                </a:moveTo>
                <a:lnTo>
                  <a:pt x="982" y="15709"/>
                </a:lnTo>
                <a:cubicBezTo>
                  <a:pt x="440" y="15709"/>
                  <a:pt x="0" y="16149"/>
                  <a:pt x="0" y="16691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4909" y="21600"/>
                </a:lnTo>
                <a:cubicBezTo>
                  <a:pt x="5451" y="21600"/>
                  <a:pt x="5891" y="21160"/>
                  <a:pt x="5891" y="20618"/>
                </a:cubicBezTo>
                <a:lnTo>
                  <a:pt x="5891" y="16691"/>
                </a:lnTo>
                <a:cubicBezTo>
                  <a:pt x="5891" y="16149"/>
                  <a:pt x="5451" y="15709"/>
                  <a:pt x="4909" y="15709"/>
                </a:cubicBezTo>
                <a:moveTo>
                  <a:pt x="12764" y="4909"/>
                </a:moveTo>
                <a:lnTo>
                  <a:pt x="8836" y="4909"/>
                </a:lnTo>
                <a:lnTo>
                  <a:pt x="8836" y="982"/>
                </a:lnTo>
                <a:lnTo>
                  <a:pt x="12764" y="982"/>
                </a:lnTo>
                <a:cubicBezTo>
                  <a:pt x="12764" y="982"/>
                  <a:pt x="12764" y="4909"/>
                  <a:pt x="12764" y="4909"/>
                </a:cubicBezTo>
                <a:close/>
                <a:moveTo>
                  <a:pt x="12764" y="0"/>
                </a:moveTo>
                <a:lnTo>
                  <a:pt x="8836" y="0"/>
                </a:lnTo>
                <a:cubicBezTo>
                  <a:pt x="8295" y="0"/>
                  <a:pt x="7855" y="440"/>
                  <a:pt x="7855" y="982"/>
                </a:cubicBezTo>
                <a:lnTo>
                  <a:pt x="7855" y="4909"/>
                </a:lnTo>
                <a:cubicBezTo>
                  <a:pt x="7855" y="5451"/>
                  <a:pt x="8295" y="5891"/>
                  <a:pt x="8836" y="5891"/>
                </a:cubicBezTo>
                <a:lnTo>
                  <a:pt x="12764" y="5891"/>
                </a:lnTo>
                <a:cubicBezTo>
                  <a:pt x="13305" y="5891"/>
                  <a:pt x="13745" y="5451"/>
                  <a:pt x="13745" y="4909"/>
                </a:cubicBezTo>
                <a:lnTo>
                  <a:pt x="13745" y="982"/>
                </a:lnTo>
                <a:cubicBezTo>
                  <a:pt x="13745" y="440"/>
                  <a:pt x="13305" y="0"/>
                  <a:pt x="12764" y="0"/>
                </a:cubicBezTo>
                <a:moveTo>
                  <a:pt x="4909" y="12764"/>
                </a:moveTo>
                <a:lnTo>
                  <a:pt x="982" y="12764"/>
                </a:lnTo>
                <a:lnTo>
                  <a:pt x="982" y="8836"/>
                </a:lnTo>
                <a:lnTo>
                  <a:pt x="4909" y="8836"/>
                </a:lnTo>
                <a:cubicBezTo>
                  <a:pt x="4909" y="8836"/>
                  <a:pt x="4909" y="12764"/>
                  <a:pt x="4909" y="12764"/>
                </a:cubicBezTo>
                <a:close/>
                <a:moveTo>
                  <a:pt x="4909" y="7855"/>
                </a:moveTo>
                <a:lnTo>
                  <a:pt x="982" y="7855"/>
                </a:lnTo>
                <a:cubicBezTo>
                  <a:pt x="440" y="7855"/>
                  <a:pt x="0" y="8295"/>
                  <a:pt x="0" y="8836"/>
                </a:cubicBezTo>
                <a:lnTo>
                  <a:pt x="0" y="12764"/>
                </a:lnTo>
                <a:cubicBezTo>
                  <a:pt x="0" y="13305"/>
                  <a:pt x="440" y="13745"/>
                  <a:pt x="982" y="13745"/>
                </a:cubicBezTo>
                <a:lnTo>
                  <a:pt x="4909" y="13745"/>
                </a:lnTo>
                <a:cubicBezTo>
                  <a:pt x="5451" y="13745"/>
                  <a:pt x="5891" y="13305"/>
                  <a:pt x="5891" y="12764"/>
                </a:cubicBezTo>
                <a:lnTo>
                  <a:pt x="5891" y="8836"/>
                </a:lnTo>
                <a:cubicBezTo>
                  <a:pt x="5891" y="8295"/>
                  <a:pt x="5451" y="7855"/>
                  <a:pt x="4909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2" name="Shape 2747"/>
          <p:cNvSpPr/>
          <p:nvPr/>
        </p:nvSpPr>
        <p:spPr>
          <a:xfrm>
            <a:off x="5657915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618"/>
                </a:moveTo>
                <a:lnTo>
                  <a:pt x="8836" y="20618"/>
                </a:lnTo>
                <a:lnTo>
                  <a:pt x="8836" y="8836"/>
                </a:lnTo>
                <a:lnTo>
                  <a:pt x="20618" y="8836"/>
                </a:lnTo>
                <a:cubicBezTo>
                  <a:pt x="20618" y="8836"/>
                  <a:pt x="20618" y="20618"/>
                  <a:pt x="20618" y="20618"/>
                </a:cubicBezTo>
                <a:close/>
                <a:moveTo>
                  <a:pt x="20618" y="7855"/>
                </a:moveTo>
                <a:lnTo>
                  <a:pt x="8836" y="7855"/>
                </a:lnTo>
                <a:cubicBezTo>
                  <a:pt x="8295" y="7855"/>
                  <a:pt x="7855" y="8295"/>
                  <a:pt x="7855" y="8836"/>
                </a:cubicBezTo>
                <a:lnTo>
                  <a:pt x="7855" y="20618"/>
                </a:lnTo>
                <a:cubicBezTo>
                  <a:pt x="7855" y="21160"/>
                  <a:pt x="8295" y="21600"/>
                  <a:pt x="8836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8836"/>
                </a:lnTo>
                <a:cubicBezTo>
                  <a:pt x="21600" y="8295"/>
                  <a:pt x="21160" y="7855"/>
                  <a:pt x="20618" y="7855"/>
                </a:cubicBezTo>
                <a:moveTo>
                  <a:pt x="20618" y="4909"/>
                </a:moveTo>
                <a:lnTo>
                  <a:pt x="982" y="49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4909"/>
                  <a:pt x="20618" y="490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4909"/>
                </a:lnTo>
                <a:cubicBezTo>
                  <a:pt x="0" y="5451"/>
                  <a:pt x="440" y="5891"/>
                  <a:pt x="982" y="5891"/>
                </a:cubicBezTo>
                <a:lnTo>
                  <a:pt x="20618" y="5891"/>
                </a:lnTo>
                <a:cubicBezTo>
                  <a:pt x="21160" y="5891"/>
                  <a:pt x="21600" y="5451"/>
                  <a:pt x="21600" y="4909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909" y="20618"/>
                </a:moveTo>
                <a:lnTo>
                  <a:pt x="982" y="20618"/>
                </a:lnTo>
                <a:lnTo>
                  <a:pt x="982" y="8836"/>
                </a:lnTo>
                <a:lnTo>
                  <a:pt x="4909" y="8836"/>
                </a:lnTo>
                <a:cubicBezTo>
                  <a:pt x="4909" y="8836"/>
                  <a:pt x="4909" y="20618"/>
                  <a:pt x="4909" y="20618"/>
                </a:cubicBezTo>
                <a:close/>
                <a:moveTo>
                  <a:pt x="4909" y="7855"/>
                </a:moveTo>
                <a:lnTo>
                  <a:pt x="982" y="7855"/>
                </a:lnTo>
                <a:cubicBezTo>
                  <a:pt x="440" y="7855"/>
                  <a:pt x="0" y="8295"/>
                  <a:pt x="0" y="8836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4909" y="21600"/>
                </a:lnTo>
                <a:cubicBezTo>
                  <a:pt x="5451" y="21600"/>
                  <a:pt x="5891" y="21160"/>
                  <a:pt x="5891" y="20618"/>
                </a:cubicBezTo>
                <a:lnTo>
                  <a:pt x="5891" y="8836"/>
                </a:lnTo>
                <a:cubicBezTo>
                  <a:pt x="5891" y="8295"/>
                  <a:pt x="5451" y="7855"/>
                  <a:pt x="4909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3" name="Shape 2748"/>
          <p:cNvSpPr/>
          <p:nvPr/>
        </p:nvSpPr>
        <p:spPr>
          <a:xfrm>
            <a:off x="6216570" y="382914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8280" y="18579"/>
                </a:moveTo>
                <a:cubicBezTo>
                  <a:pt x="20323" y="16614"/>
                  <a:pt x="21600" y="1385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6" y="0"/>
                  <a:pt x="0" y="4835"/>
                  <a:pt x="0" y="10800"/>
                </a:cubicBezTo>
                <a:cubicBezTo>
                  <a:pt x="0" y="13859"/>
                  <a:pt x="1277" y="16614"/>
                  <a:pt x="3320" y="18579"/>
                </a:cubicBezTo>
                <a:lnTo>
                  <a:pt x="2107" y="20762"/>
                </a:lnTo>
                <a:cubicBezTo>
                  <a:pt x="2019" y="20851"/>
                  <a:pt x="1964" y="20974"/>
                  <a:pt x="1964" y="21109"/>
                </a:cubicBezTo>
                <a:cubicBezTo>
                  <a:pt x="1964" y="21380"/>
                  <a:pt x="2184" y="21600"/>
                  <a:pt x="2455" y="21600"/>
                </a:cubicBezTo>
                <a:cubicBezTo>
                  <a:pt x="2590" y="21600"/>
                  <a:pt x="2713" y="21545"/>
                  <a:pt x="2802" y="21456"/>
                </a:cubicBezTo>
                <a:cubicBezTo>
                  <a:pt x="2858" y="21400"/>
                  <a:pt x="2894" y="21327"/>
                  <a:pt x="2917" y="21248"/>
                </a:cubicBezTo>
                <a:lnTo>
                  <a:pt x="4044" y="19219"/>
                </a:lnTo>
                <a:cubicBezTo>
                  <a:pt x="5895" y="20706"/>
                  <a:pt x="8242" y="21600"/>
                  <a:pt x="10800" y="21600"/>
                </a:cubicBezTo>
                <a:cubicBezTo>
                  <a:pt x="13358" y="21600"/>
                  <a:pt x="15705" y="20706"/>
                  <a:pt x="17555" y="19219"/>
                </a:cubicBezTo>
                <a:lnTo>
                  <a:pt x="18683" y="21248"/>
                </a:lnTo>
                <a:cubicBezTo>
                  <a:pt x="18743" y="21450"/>
                  <a:pt x="18923" y="21600"/>
                  <a:pt x="19145" y="21600"/>
                </a:cubicBezTo>
                <a:cubicBezTo>
                  <a:pt x="19416" y="21600"/>
                  <a:pt x="19636" y="21380"/>
                  <a:pt x="19636" y="21109"/>
                </a:cubicBezTo>
                <a:cubicBezTo>
                  <a:pt x="19636" y="20974"/>
                  <a:pt x="19581" y="20851"/>
                  <a:pt x="19493" y="20762"/>
                </a:cubicBezTo>
                <a:cubicBezTo>
                  <a:pt x="19493" y="20762"/>
                  <a:pt x="18280" y="18579"/>
                  <a:pt x="18280" y="18579"/>
                </a:cubicBezTo>
                <a:close/>
                <a:moveTo>
                  <a:pt x="10800" y="16691"/>
                </a:moveTo>
                <a:cubicBezTo>
                  <a:pt x="7547" y="16691"/>
                  <a:pt x="4909" y="14053"/>
                  <a:pt x="4909" y="10800"/>
                </a:cubicBezTo>
                <a:cubicBezTo>
                  <a:pt x="4909" y="7547"/>
                  <a:pt x="7547" y="4909"/>
                  <a:pt x="10800" y="4909"/>
                </a:cubicBezTo>
                <a:cubicBezTo>
                  <a:pt x="14053" y="4909"/>
                  <a:pt x="16691" y="7547"/>
                  <a:pt x="16691" y="10800"/>
                </a:cubicBezTo>
                <a:cubicBezTo>
                  <a:pt x="16691" y="14053"/>
                  <a:pt x="14053" y="16691"/>
                  <a:pt x="10800" y="16691"/>
                </a:cubicBezTo>
                <a:moveTo>
                  <a:pt x="10800" y="3927"/>
                </a:moveTo>
                <a:cubicBezTo>
                  <a:pt x="7004" y="3927"/>
                  <a:pt x="3927" y="7004"/>
                  <a:pt x="3927" y="10800"/>
                </a:cubicBezTo>
                <a:cubicBezTo>
                  <a:pt x="3927" y="14596"/>
                  <a:pt x="7004" y="17673"/>
                  <a:pt x="10800" y="17673"/>
                </a:cubicBezTo>
                <a:cubicBezTo>
                  <a:pt x="14596" y="17673"/>
                  <a:pt x="17673" y="14596"/>
                  <a:pt x="17673" y="10800"/>
                </a:cubicBezTo>
                <a:cubicBezTo>
                  <a:pt x="17673" y="7004"/>
                  <a:pt x="14596" y="3927"/>
                  <a:pt x="10800" y="3927"/>
                </a:cubicBezTo>
                <a:moveTo>
                  <a:pt x="10800" y="12764"/>
                </a:move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moveTo>
                  <a:pt x="10800" y="7855"/>
                </a:moveTo>
                <a:cubicBezTo>
                  <a:pt x="9173" y="7855"/>
                  <a:pt x="7855" y="9173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9173"/>
                  <a:pt x="12427" y="7855"/>
                  <a:pt x="10800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4" name="Shape 2749"/>
          <p:cNvSpPr/>
          <p:nvPr/>
        </p:nvSpPr>
        <p:spPr>
          <a:xfrm>
            <a:off x="6800618" y="3829142"/>
            <a:ext cx="1777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7" y="2884"/>
                </a:moveTo>
                <a:cubicBezTo>
                  <a:pt x="19862" y="3005"/>
                  <a:pt x="15661" y="5580"/>
                  <a:pt x="11606" y="4718"/>
                </a:cubicBezTo>
                <a:cubicBezTo>
                  <a:pt x="9681" y="4310"/>
                  <a:pt x="8390" y="3899"/>
                  <a:pt x="7251" y="3535"/>
                </a:cubicBezTo>
                <a:cubicBezTo>
                  <a:pt x="5426" y="2953"/>
                  <a:pt x="4042" y="2513"/>
                  <a:pt x="1543" y="2647"/>
                </a:cubicBezTo>
                <a:lnTo>
                  <a:pt x="1543" y="982"/>
                </a:lnTo>
                <a:lnTo>
                  <a:pt x="20057" y="982"/>
                </a:lnTo>
                <a:cubicBezTo>
                  <a:pt x="20057" y="982"/>
                  <a:pt x="20057" y="2884"/>
                  <a:pt x="20057" y="2884"/>
                </a:cubicBezTo>
                <a:close/>
                <a:moveTo>
                  <a:pt x="20057" y="5891"/>
                </a:moveTo>
                <a:cubicBezTo>
                  <a:pt x="20057" y="9144"/>
                  <a:pt x="15912" y="11782"/>
                  <a:pt x="10800" y="11782"/>
                </a:cubicBezTo>
                <a:cubicBezTo>
                  <a:pt x="5688" y="11782"/>
                  <a:pt x="1543" y="9144"/>
                  <a:pt x="1543" y="5891"/>
                </a:cubicBezTo>
                <a:lnTo>
                  <a:pt x="1543" y="3634"/>
                </a:lnTo>
                <a:cubicBezTo>
                  <a:pt x="3681" y="3500"/>
                  <a:pt x="4767" y="3841"/>
                  <a:pt x="6560" y="4413"/>
                </a:cubicBezTo>
                <a:cubicBezTo>
                  <a:pt x="7686" y="4772"/>
                  <a:pt x="9088" y="5219"/>
                  <a:pt x="11118" y="5650"/>
                </a:cubicBezTo>
                <a:cubicBezTo>
                  <a:pt x="11869" y="5809"/>
                  <a:pt x="12616" y="5877"/>
                  <a:pt x="13343" y="5877"/>
                </a:cubicBezTo>
                <a:cubicBezTo>
                  <a:pt x="16154" y="5877"/>
                  <a:pt x="18675" y="4862"/>
                  <a:pt x="20057" y="4176"/>
                </a:cubicBezTo>
                <a:cubicBezTo>
                  <a:pt x="20057" y="4176"/>
                  <a:pt x="20057" y="5891"/>
                  <a:pt x="20057" y="5891"/>
                </a:cubicBezTo>
                <a:close/>
                <a:moveTo>
                  <a:pt x="20829" y="0"/>
                </a:moveTo>
                <a:lnTo>
                  <a:pt x="771" y="0"/>
                </a:lnTo>
                <a:cubicBezTo>
                  <a:pt x="346" y="0"/>
                  <a:pt x="0" y="220"/>
                  <a:pt x="0" y="491"/>
                </a:cubicBezTo>
                <a:lnTo>
                  <a:pt x="0" y="5891"/>
                </a:lnTo>
                <a:cubicBezTo>
                  <a:pt x="0" y="9521"/>
                  <a:pt x="4426" y="12486"/>
                  <a:pt x="10029" y="12739"/>
                </a:cubicBezTo>
                <a:lnTo>
                  <a:pt x="10029" y="20618"/>
                </a:lnTo>
                <a:lnTo>
                  <a:pt x="3857" y="20618"/>
                </a:lnTo>
                <a:cubicBezTo>
                  <a:pt x="3432" y="20618"/>
                  <a:pt x="3086" y="20838"/>
                  <a:pt x="3086" y="21109"/>
                </a:cubicBezTo>
                <a:cubicBezTo>
                  <a:pt x="3086" y="21380"/>
                  <a:pt x="3432" y="21600"/>
                  <a:pt x="3857" y="21600"/>
                </a:cubicBezTo>
                <a:lnTo>
                  <a:pt x="17743" y="21600"/>
                </a:lnTo>
                <a:cubicBezTo>
                  <a:pt x="18168" y="21600"/>
                  <a:pt x="18514" y="21380"/>
                  <a:pt x="18514" y="21109"/>
                </a:cubicBezTo>
                <a:cubicBezTo>
                  <a:pt x="18514" y="20838"/>
                  <a:pt x="18168" y="20618"/>
                  <a:pt x="17743" y="20618"/>
                </a:cubicBezTo>
                <a:lnTo>
                  <a:pt x="11571" y="20618"/>
                </a:lnTo>
                <a:lnTo>
                  <a:pt x="11571" y="12739"/>
                </a:lnTo>
                <a:cubicBezTo>
                  <a:pt x="17174" y="12486"/>
                  <a:pt x="21600" y="9521"/>
                  <a:pt x="21600" y="5891"/>
                </a:cubicBezTo>
                <a:lnTo>
                  <a:pt x="21600" y="491"/>
                </a:lnTo>
                <a:cubicBezTo>
                  <a:pt x="21600" y="220"/>
                  <a:pt x="21254" y="0"/>
                  <a:pt x="20829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5" name="Shape 2750"/>
          <p:cNvSpPr/>
          <p:nvPr/>
        </p:nvSpPr>
        <p:spPr>
          <a:xfrm>
            <a:off x="7359272" y="3829142"/>
            <a:ext cx="12696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40" y="10800"/>
                </a:moveTo>
                <a:lnTo>
                  <a:pt x="2160" y="10800"/>
                </a:lnTo>
                <a:lnTo>
                  <a:pt x="2160" y="8836"/>
                </a:lnTo>
                <a:cubicBezTo>
                  <a:pt x="2160" y="7752"/>
                  <a:pt x="4094" y="6873"/>
                  <a:pt x="6480" y="6873"/>
                </a:cubicBezTo>
                <a:lnTo>
                  <a:pt x="15120" y="6873"/>
                </a:lnTo>
                <a:cubicBezTo>
                  <a:pt x="17506" y="6873"/>
                  <a:pt x="19440" y="7752"/>
                  <a:pt x="19440" y="8836"/>
                </a:cubicBezTo>
                <a:cubicBezTo>
                  <a:pt x="19440" y="8836"/>
                  <a:pt x="19440" y="10800"/>
                  <a:pt x="19440" y="10800"/>
                </a:cubicBezTo>
                <a:close/>
                <a:moveTo>
                  <a:pt x="19440" y="15709"/>
                </a:moveTo>
                <a:lnTo>
                  <a:pt x="2160" y="15709"/>
                </a:lnTo>
                <a:lnTo>
                  <a:pt x="2160" y="11782"/>
                </a:lnTo>
                <a:lnTo>
                  <a:pt x="19440" y="11782"/>
                </a:lnTo>
                <a:cubicBezTo>
                  <a:pt x="19440" y="11782"/>
                  <a:pt x="19440" y="15709"/>
                  <a:pt x="19440" y="15709"/>
                </a:cubicBezTo>
                <a:close/>
                <a:moveTo>
                  <a:pt x="19440" y="18655"/>
                </a:moveTo>
                <a:cubicBezTo>
                  <a:pt x="19440" y="19739"/>
                  <a:pt x="17506" y="20618"/>
                  <a:pt x="15120" y="20618"/>
                </a:cubicBezTo>
                <a:lnTo>
                  <a:pt x="6480" y="20618"/>
                </a:lnTo>
                <a:cubicBezTo>
                  <a:pt x="4094" y="20618"/>
                  <a:pt x="2160" y="19739"/>
                  <a:pt x="2160" y="18655"/>
                </a:cubicBezTo>
                <a:lnTo>
                  <a:pt x="2160" y="16691"/>
                </a:lnTo>
                <a:lnTo>
                  <a:pt x="19440" y="16691"/>
                </a:lnTo>
                <a:cubicBezTo>
                  <a:pt x="19440" y="16691"/>
                  <a:pt x="19440" y="18655"/>
                  <a:pt x="19440" y="18655"/>
                </a:cubicBezTo>
                <a:close/>
                <a:moveTo>
                  <a:pt x="8640" y="2945"/>
                </a:moveTo>
                <a:lnTo>
                  <a:pt x="12960" y="2945"/>
                </a:lnTo>
                <a:lnTo>
                  <a:pt x="12960" y="5891"/>
                </a:lnTo>
                <a:lnTo>
                  <a:pt x="8640" y="5891"/>
                </a:lnTo>
                <a:cubicBezTo>
                  <a:pt x="8640" y="5891"/>
                  <a:pt x="8640" y="2945"/>
                  <a:pt x="8640" y="2945"/>
                </a:cubicBezTo>
                <a:close/>
                <a:moveTo>
                  <a:pt x="8640" y="982"/>
                </a:moveTo>
                <a:lnTo>
                  <a:pt x="12960" y="982"/>
                </a:lnTo>
                <a:lnTo>
                  <a:pt x="12960" y="1964"/>
                </a:lnTo>
                <a:lnTo>
                  <a:pt x="8640" y="1964"/>
                </a:lnTo>
                <a:cubicBezTo>
                  <a:pt x="8640" y="1964"/>
                  <a:pt x="8640" y="982"/>
                  <a:pt x="8640" y="982"/>
                </a:cubicBezTo>
                <a:close/>
                <a:moveTo>
                  <a:pt x="15120" y="5891"/>
                </a:moveTo>
                <a:lnTo>
                  <a:pt x="15120" y="982"/>
                </a:lnTo>
                <a:cubicBezTo>
                  <a:pt x="15120" y="440"/>
                  <a:pt x="14152" y="0"/>
                  <a:pt x="12960" y="0"/>
                </a:cubicBezTo>
                <a:lnTo>
                  <a:pt x="8640" y="0"/>
                </a:lnTo>
                <a:cubicBezTo>
                  <a:pt x="7448" y="0"/>
                  <a:pt x="6480" y="440"/>
                  <a:pt x="6480" y="982"/>
                </a:cubicBezTo>
                <a:lnTo>
                  <a:pt x="6480" y="5891"/>
                </a:lnTo>
                <a:cubicBezTo>
                  <a:pt x="2901" y="5891"/>
                  <a:pt x="0" y="7209"/>
                  <a:pt x="0" y="8836"/>
                </a:cubicBezTo>
                <a:lnTo>
                  <a:pt x="0" y="18655"/>
                </a:lnTo>
                <a:cubicBezTo>
                  <a:pt x="0" y="20281"/>
                  <a:pt x="2901" y="21600"/>
                  <a:pt x="6480" y="21600"/>
                </a:cubicBezTo>
                <a:lnTo>
                  <a:pt x="15120" y="21600"/>
                </a:lnTo>
                <a:cubicBezTo>
                  <a:pt x="18698" y="21600"/>
                  <a:pt x="21600" y="20281"/>
                  <a:pt x="21600" y="18655"/>
                </a:cubicBezTo>
                <a:lnTo>
                  <a:pt x="21600" y="8836"/>
                </a:lnTo>
                <a:cubicBezTo>
                  <a:pt x="21600" y="7209"/>
                  <a:pt x="18698" y="5891"/>
                  <a:pt x="15120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6" name="Shape 2751"/>
          <p:cNvSpPr/>
          <p:nvPr/>
        </p:nvSpPr>
        <p:spPr>
          <a:xfrm>
            <a:off x="7867140" y="3829142"/>
            <a:ext cx="1777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14" y="15709"/>
                </a:moveTo>
                <a:cubicBezTo>
                  <a:pt x="12689" y="15709"/>
                  <a:pt x="12343" y="15929"/>
                  <a:pt x="12343" y="16200"/>
                </a:cubicBezTo>
                <a:cubicBezTo>
                  <a:pt x="12343" y="16471"/>
                  <a:pt x="12689" y="16691"/>
                  <a:pt x="13114" y="16691"/>
                </a:cubicBezTo>
                <a:cubicBezTo>
                  <a:pt x="13540" y="16691"/>
                  <a:pt x="13886" y="16471"/>
                  <a:pt x="13886" y="16200"/>
                </a:cubicBezTo>
                <a:cubicBezTo>
                  <a:pt x="13886" y="15929"/>
                  <a:pt x="13540" y="15709"/>
                  <a:pt x="13114" y="15709"/>
                </a:cubicBezTo>
                <a:moveTo>
                  <a:pt x="13886" y="7855"/>
                </a:moveTo>
                <a:cubicBezTo>
                  <a:pt x="13034" y="7855"/>
                  <a:pt x="12343" y="8295"/>
                  <a:pt x="12343" y="8836"/>
                </a:cubicBezTo>
                <a:cubicBezTo>
                  <a:pt x="12343" y="9379"/>
                  <a:pt x="13034" y="9818"/>
                  <a:pt x="13886" y="9818"/>
                </a:cubicBezTo>
                <a:cubicBezTo>
                  <a:pt x="14737" y="9818"/>
                  <a:pt x="15429" y="9379"/>
                  <a:pt x="15429" y="8836"/>
                </a:cubicBezTo>
                <a:cubicBezTo>
                  <a:pt x="15429" y="8295"/>
                  <a:pt x="14737" y="7855"/>
                  <a:pt x="13886" y="7855"/>
                </a:cubicBezTo>
                <a:moveTo>
                  <a:pt x="8486" y="17673"/>
                </a:moveTo>
                <a:cubicBezTo>
                  <a:pt x="8060" y="17673"/>
                  <a:pt x="7714" y="17892"/>
                  <a:pt x="7714" y="18164"/>
                </a:cubicBezTo>
                <a:cubicBezTo>
                  <a:pt x="7714" y="18435"/>
                  <a:pt x="8060" y="18655"/>
                  <a:pt x="8486" y="18655"/>
                </a:cubicBezTo>
                <a:cubicBezTo>
                  <a:pt x="8911" y="18655"/>
                  <a:pt x="9257" y="18435"/>
                  <a:pt x="9257" y="18164"/>
                </a:cubicBezTo>
                <a:cubicBezTo>
                  <a:pt x="9257" y="17892"/>
                  <a:pt x="8911" y="17673"/>
                  <a:pt x="8486" y="17673"/>
                </a:cubicBezTo>
                <a:moveTo>
                  <a:pt x="9257" y="10800"/>
                </a:moveTo>
                <a:cubicBezTo>
                  <a:pt x="9257" y="10258"/>
                  <a:pt x="8566" y="9818"/>
                  <a:pt x="7714" y="9818"/>
                </a:cubicBezTo>
                <a:cubicBezTo>
                  <a:pt x="6863" y="9818"/>
                  <a:pt x="6171" y="10258"/>
                  <a:pt x="6171" y="10800"/>
                </a:cubicBezTo>
                <a:cubicBezTo>
                  <a:pt x="6171" y="11343"/>
                  <a:pt x="6863" y="11782"/>
                  <a:pt x="7714" y="11782"/>
                </a:cubicBezTo>
                <a:cubicBezTo>
                  <a:pt x="8566" y="11782"/>
                  <a:pt x="9257" y="11343"/>
                  <a:pt x="9257" y="10800"/>
                </a:cubicBezTo>
                <a:moveTo>
                  <a:pt x="10029" y="13745"/>
                </a:moveTo>
                <a:cubicBezTo>
                  <a:pt x="9603" y="13745"/>
                  <a:pt x="9257" y="13965"/>
                  <a:pt x="9257" y="14236"/>
                </a:cubicBezTo>
                <a:cubicBezTo>
                  <a:pt x="9257" y="14508"/>
                  <a:pt x="9603" y="14727"/>
                  <a:pt x="10029" y="14727"/>
                </a:cubicBezTo>
                <a:cubicBezTo>
                  <a:pt x="10454" y="14727"/>
                  <a:pt x="10800" y="14508"/>
                  <a:pt x="10800" y="14236"/>
                </a:cubicBezTo>
                <a:cubicBezTo>
                  <a:pt x="10800" y="13965"/>
                  <a:pt x="10454" y="13745"/>
                  <a:pt x="10029" y="13745"/>
                </a:cubicBezTo>
                <a:moveTo>
                  <a:pt x="20057" y="1964"/>
                </a:moveTo>
                <a:lnTo>
                  <a:pt x="1543" y="1964"/>
                </a:lnTo>
                <a:lnTo>
                  <a:pt x="1543" y="982"/>
                </a:lnTo>
                <a:lnTo>
                  <a:pt x="20057" y="982"/>
                </a:lnTo>
                <a:cubicBezTo>
                  <a:pt x="20057" y="982"/>
                  <a:pt x="20057" y="1964"/>
                  <a:pt x="20057" y="1964"/>
                </a:cubicBezTo>
                <a:close/>
                <a:moveTo>
                  <a:pt x="16971" y="4033"/>
                </a:moveTo>
                <a:cubicBezTo>
                  <a:pt x="16079" y="4186"/>
                  <a:pt x="15266" y="4419"/>
                  <a:pt x="14349" y="4691"/>
                </a:cubicBezTo>
                <a:cubicBezTo>
                  <a:pt x="13209" y="5030"/>
                  <a:pt x="11919" y="5413"/>
                  <a:pt x="9994" y="5794"/>
                </a:cubicBezTo>
                <a:cubicBezTo>
                  <a:pt x="8093" y="6170"/>
                  <a:pt x="6167" y="5840"/>
                  <a:pt x="4629" y="5373"/>
                </a:cubicBezTo>
                <a:lnTo>
                  <a:pt x="4629" y="2945"/>
                </a:lnTo>
                <a:lnTo>
                  <a:pt x="16971" y="2945"/>
                </a:lnTo>
                <a:cubicBezTo>
                  <a:pt x="16971" y="2945"/>
                  <a:pt x="16971" y="4033"/>
                  <a:pt x="16971" y="4033"/>
                </a:cubicBezTo>
                <a:close/>
                <a:moveTo>
                  <a:pt x="16971" y="16691"/>
                </a:moveTo>
                <a:cubicBezTo>
                  <a:pt x="16971" y="18860"/>
                  <a:pt x="14208" y="20618"/>
                  <a:pt x="10800" y="20618"/>
                </a:cubicBezTo>
                <a:cubicBezTo>
                  <a:pt x="7391" y="20618"/>
                  <a:pt x="4629" y="18860"/>
                  <a:pt x="4629" y="16691"/>
                </a:cubicBezTo>
                <a:lnTo>
                  <a:pt x="4629" y="6384"/>
                </a:lnTo>
                <a:cubicBezTo>
                  <a:pt x="5722" y="6667"/>
                  <a:pt x="6954" y="6874"/>
                  <a:pt x="8257" y="6874"/>
                </a:cubicBezTo>
                <a:cubicBezTo>
                  <a:pt x="8984" y="6874"/>
                  <a:pt x="9731" y="6811"/>
                  <a:pt x="10481" y="6662"/>
                </a:cubicBezTo>
                <a:cubicBezTo>
                  <a:pt x="12512" y="6261"/>
                  <a:pt x="13914" y="5844"/>
                  <a:pt x="15040" y="5510"/>
                </a:cubicBezTo>
                <a:cubicBezTo>
                  <a:pt x="15760" y="5295"/>
                  <a:pt x="16366" y="5119"/>
                  <a:pt x="16971" y="4989"/>
                </a:cubicBezTo>
                <a:cubicBezTo>
                  <a:pt x="16971" y="4989"/>
                  <a:pt x="16971" y="16691"/>
                  <a:pt x="16971" y="16691"/>
                </a:cubicBezTo>
                <a:close/>
                <a:moveTo>
                  <a:pt x="20057" y="0"/>
                </a:moveTo>
                <a:lnTo>
                  <a:pt x="1543" y="0"/>
                </a:lnTo>
                <a:cubicBezTo>
                  <a:pt x="691" y="0"/>
                  <a:pt x="0" y="440"/>
                  <a:pt x="0" y="982"/>
                </a:cubicBezTo>
                <a:lnTo>
                  <a:pt x="0" y="1964"/>
                </a:lnTo>
                <a:cubicBezTo>
                  <a:pt x="0" y="2506"/>
                  <a:pt x="691" y="2945"/>
                  <a:pt x="1543" y="2945"/>
                </a:cubicBezTo>
                <a:lnTo>
                  <a:pt x="3086" y="2945"/>
                </a:lnTo>
                <a:lnTo>
                  <a:pt x="3086" y="16691"/>
                </a:lnTo>
                <a:cubicBezTo>
                  <a:pt x="3086" y="19402"/>
                  <a:pt x="6539" y="21600"/>
                  <a:pt x="10800" y="21600"/>
                </a:cubicBezTo>
                <a:cubicBezTo>
                  <a:pt x="15061" y="21600"/>
                  <a:pt x="18514" y="19402"/>
                  <a:pt x="18514" y="16691"/>
                </a:cubicBezTo>
                <a:lnTo>
                  <a:pt x="18514" y="2945"/>
                </a:lnTo>
                <a:lnTo>
                  <a:pt x="20057" y="2945"/>
                </a:lnTo>
                <a:cubicBezTo>
                  <a:pt x="20909" y="2945"/>
                  <a:pt x="21600" y="2506"/>
                  <a:pt x="21600" y="1964"/>
                </a:cubicBezTo>
                <a:lnTo>
                  <a:pt x="21600" y="982"/>
                </a:lnTo>
                <a:cubicBezTo>
                  <a:pt x="21600" y="440"/>
                  <a:pt x="20909" y="0"/>
                  <a:pt x="20057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7" name="Shape 2752"/>
          <p:cNvSpPr/>
          <p:nvPr/>
        </p:nvSpPr>
        <p:spPr>
          <a:xfrm>
            <a:off x="8375008" y="3829142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00" y="17673"/>
                </a:moveTo>
                <a:cubicBezTo>
                  <a:pt x="12269" y="17673"/>
                  <a:pt x="12000" y="17892"/>
                  <a:pt x="12000" y="18164"/>
                </a:cubicBezTo>
                <a:cubicBezTo>
                  <a:pt x="12000" y="18435"/>
                  <a:pt x="12269" y="18655"/>
                  <a:pt x="12600" y="18655"/>
                </a:cubicBezTo>
                <a:cubicBezTo>
                  <a:pt x="12931" y="18655"/>
                  <a:pt x="13200" y="18435"/>
                  <a:pt x="13200" y="18164"/>
                </a:cubicBezTo>
                <a:cubicBezTo>
                  <a:pt x="13200" y="17892"/>
                  <a:pt x="12931" y="17673"/>
                  <a:pt x="12600" y="17673"/>
                </a:cubicBezTo>
                <a:moveTo>
                  <a:pt x="10800" y="13745"/>
                </a:moveTo>
                <a:cubicBezTo>
                  <a:pt x="10138" y="13745"/>
                  <a:pt x="9600" y="14186"/>
                  <a:pt x="9600" y="14727"/>
                </a:cubicBezTo>
                <a:cubicBezTo>
                  <a:pt x="9600" y="15269"/>
                  <a:pt x="10138" y="15709"/>
                  <a:pt x="10800" y="15709"/>
                </a:cubicBezTo>
                <a:cubicBezTo>
                  <a:pt x="11462" y="15709"/>
                  <a:pt x="12000" y="15269"/>
                  <a:pt x="12000" y="14727"/>
                </a:cubicBezTo>
                <a:cubicBezTo>
                  <a:pt x="12000" y="14186"/>
                  <a:pt x="11462" y="13745"/>
                  <a:pt x="10800" y="13745"/>
                </a:cubicBezTo>
                <a:moveTo>
                  <a:pt x="12600" y="10800"/>
                </a:moveTo>
                <a:cubicBezTo>
                  <a:pt x="12269" y="10800"/>
                  <a:pt x="12000" y="10580"/>
                  <a:pt x="12000" y="10309"/>
                </a:cubicBezTo>
                <a:cubicBezTo>
                  <a:pt x="12000" y="10038"/>
                  <a:pt x="12269" y="9818"/>
                  <a:pt x="12600" y="9818"/>
                </a:cubicBezTo>
                <a:cubicBezTo>
                  <a:pt x="12931" y="9818"/>
                  <a:pt x="13200" y="10038"/>
                  <a:pt x="13200" y="10309"/>
                </a:cubicBezTo>
                <a:cubicBezTo>
                  <a:pt x="13200" y="10580"/>
                  <a:pt x="12931" y="10800"/>
                  <a:pt x="12600" y="10800"/>
                </a:cubicBezTo>
                <a:moveTo>
                  <a:pt x="12600" y="8836"/>
                </a:moveTo>
                <a:cubicBezTo>
                  <a:pt x="11606" y="8836"/>
                  <a:pt x="10800" y="9496"/>
                  <a:pt x="10800" y="10309"/>
                </a:cubicBezTo>
                <a:cubicBezTo>
                  <a:pt x="10800" y="11123"/>
                  <a:pt x="11606" y="11782"/>
                  <a:pt x="12600" y="11782"/>
                </a:cubicBezTo>
                <a:cubicBezTo>
                  <a:pt x="13594" y="11782"/>
                  <a:pt x="14400" y="11123"/>
                  <a:pt x="14400" y="10309"/>
                </a:cubicBezTo>
                <a:cubicBezTo>
                  <a:pt x="14400" y="9496"/>
                  <a:pt x="13594" y="8836"/>
                  <a:pt x="12600" y="8836"/>
                </a:cubicBezTo>
                <a:moveTo>
                  <a:pt x="17760" y="20618"/>
                </a:moveTo>
                <a:lnTo>
                  <a:pt x="3840" y="20618"/>
                </a:lnTo>
                <a:cubicBezTo>
                  <a:pt x="2134" y="19151"/>
                  <a:pt x="1200" y="17248"/>
                  <a:pt x="1200" y="15218"/>
                </a:cubicBezTo>
                <a:cubicBezTo>
                  <a:pt x="1200" y="12593"/>
                  <a:pt x="2796" y="10152"/>
                  <a:pt x="5468" y="8688"/>
                </a:cubicBezTo>
                <a:cubicBezTo>
                  <a:pt x="5800" y="8506"/>
                  <a:pt x="6000" y="8199"/>
                  <a:pt x="6000" y="7872"/>
                </a:cubicBezTo>
                <a:lnTo>
                  <a:pt x="6000" y="6529"/>
                </a:lnTo>
                <a:cubicBezTo>
                  <a:pt x="6729" y="6758"/>
                  <a:pt x="7567" y="6924"/>
                  <a:pt x="8484" y="6924"/>
                </a:cubicBezTo>
                <a:cubicBezTo>
                  <a:pt x="9499" y="6924"/>
                  <a:pt x="10603" y="6723"/>
                  <a:pt x="11748" y="6188"/>
                </a:cubicBezTo>
                <a:cubicBezTo>
                  <a:pt x="13252" y="5485"/>
                  <a:pt x="14575" y="5306"/>
                  <a:pt x="15600" y="5323"/>
                </a:cubicBezTo>
                <a:lnTo>
                  <a:pt x="15600" y="7872"/>
                </a:lnTo>
                <a:cubicBezTo>
                  <a:pt x="15600" y="8199"/>
                  <a:pt x="15800" y="8506"/>
                  <a:pt x="16132" y="8688"/>
                </a:cubicBezTo>
                <a:cubicBezTo>
                  <a:pt x="18804" y="10152"/>
                  <a:pt x="20400" y="12593"/>
                  <a:pt x="20400" y="15218"/>
                </a:cubicBezTo>
                <a:cubicBezTo>
                  <a:pt x="20400" y="17248"/>
                  <a:pt x="19466" y="19151"/>
                  <a:pt x="17760" y="20618"/>
                </a:cubicBezTo>
                <a:moveTo>
                  <a:pt x="15600" y="2945"/>
                </a:moveTo>
                <a:lnTo>
                  <a:pt x="15600" y="4340"/>
                </a:lnTo>
                <a:cubicBezTo>
                  <a:pt x="14391" y="4322"/>
                  <a:pt x="12860" y="4538"/>
                  <a:pt x="11152" y="5336"/>
                </a:cubicBezTo>
                <a:cubicBezTo>
                  <a:pt x="9163" y="6265"/>
                  <a:pt x="7312" y="5965"/>
                  <a:pt x="6000" y="5473"/>
                </a:cubicBezTo>
                <a:lnTo>
                  <a:pt x="6000" y="2945"/>
                </a:lnTo>
                <a:cubicBezTo>
                  <a:pt x="6000" y="2945"/>
                  <a:pt x="15600" y="2945"/>
                  <a:pt x="15600" y="2945"/>
                </a:cubicBezTo>
                <a:close/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00" y="7872"/>
                </a:moveTo>
                <a:lnTo>
                  <a:pt x="16800" y="2945"/>
                </a:ln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800" y="2945"/>
                </a:lnTo>
                <a:lnTo>
                  <a:pt x="4800" y="7872"/>
                </a:lnTo>
                <a:cubicBezTo>
                  <a:pt x="1906" y="9457"/>
                  <a:pt x="0" y="12155"/>
                  <a:pt x="0" y="15218"/>
                </a:cubicBezTo>
                <a:cubicBezTo>
                  <a:pt x="0" y="17730"/>
                  <a:pt x="1286" y="19991"/>
                  <a:pt x="3342" y="21600"/>
                </a:cubicBezTo>
                <a:lnTo>
                  <a:pt x="18258" y="21600"/>
                </a:lnTo>
                <a:cubicBezTo>
                  <a:pt x="20313" y="19991"/>
                  <a:pt x="21600" y="17730"/>
                  <a:pt x="21600" y="15218"/>
                </a:cubicBezTo>
                <a:cubicBezTo>
                  <a:pt x="21600" y="12155"/>
                  <a:pt x="19693" y="9457"/>
                  <a:pt x="16800" y="7872"/>
                </a:cubicBezTo>
                <a:moveTo>
                  <a:pt x="16200" y="15709"/>
                </a:moveTo>
                <a:cubicBezTo>
                  <a:pt x="15869" y="15709"/>
                  <a:pt x="15600" y="15929"/>
                  <a:pt x="15600" y="16200"/>
                </a:cubicBezTo>
                <a:cubicBezTo>
                  <a:pt x="15600" y="16471"/>
                  <a:pt x="15869" y="16691"/>
                  <a:pt x="16200" y="16691"/>
                </a:cubicBezTo>
                <a:cubicBezTo>
                  <a:pt x="16531" y="16691"/>
                  <a:pt x="16800" y="16471"/>
                  <a:pt x="16800" y="16200"/>
                </a:cubicBezTo>
                <a:cubicBezTo>
                  <a:pt x="16800" y="15929"/>
                  <a:pt x="16531" y="15709"/>
                  <a:pt x="16200" y="15709"/>
                </a:cubicBezTo>
                <a:moveTo>
                  <a:pt x="7800" y="11782"/>
                </a:moveTo>
                <a:cubicBezTo>
                  <a:pt x="7469" y="11782"/>
                  <a:pt x="7200" y="12001"/>
                  <a:pt x="7200" y="12273"/>
                </a:cubicBezTo>
                <a:cubicBezTo>
                  <a:pt x="7200" y="12544"/>
                  <a:pt x="7469" y="12764"/>
                  <a:pt x="7800" y="12764"/>
                </a:cubicBezTo>
                <a:cubicBezTo>
                  <a:pt x="8131" y="12764"/>
                  <a:pt x="8400" y="12544"/>
                  <a:pt x="8400" y="12273"/>
                </a:cubicBezTo>
                <a:cubicBezTo>
                  <a:pt x="8400" y="12001"/>
                  <a:pt x="8131" y="11782"/>
                  <a:pt x="7800" y="11782"/>
                </a:cubicBezTo>
                <a:moveTo>
                  <a:pt x="6000" y="15709"/>
                </a:moveTo>
                <a:cubicBezTo>
                  <a:pt x="5338" y="15709"/>
                  <a:pt x="4800" y="16149"/>
                  <a:pt x="4800" y="16691"/>
                </a:cubicBezTo>
                <a:cubicBezTo>
                  <a:pt x="4800" y="17233"/>
                  <a:pt x="5338" y="17673"/>
                  <a:pt x="6000" y="17673"/>
                </a:cubicBezTo>
                <a:cubicBezTo>
                  <a:pt x="6662" y="17673"/>
                  <a:pt x="7200" y="17233"/>
                  <a:pt x="7200" y="16691"/>
                </a:cubicBezTo>
                <a:cubicBezTo>
                  <a:pt x="7200" y="16149"/>
                  <a:pt x="6662" y="15709"/>
                  <a:pt x="6000" y="157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8" name="Shape 2753"/>
          <p:cNvSpPr/>
          <p:nvPr/>
        </p:nvSpPr>
        <p:spPr>
          <a:xfrm>
            <a:off x="8908269" y="3829142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00" y="18655"/>
                </a:moveTo>
                <a:cubicBezTo>
                  <a:pt x="13468" y="18655"/>
                  <a:pt x="13200" y="18874"/>
                  <a:pt x="13200" y="19145"/>
                </a:cubicBezTo>
                <a:cubicBezTo>
                  <a:pt x="13200" y="19417"/>
                  <a:pt x="13468" y="19636"/>
                  <a:pt x="13800" y="19636"/>
                </a:cubicBezTo>
                <a:cubicBezTo>
                  <a:pt x="14132" y="19636"/>
                  <a:pt x="14400" y="19417"/>
                  <a:pt x="14400" y="19145"/>
                </a:cubicBezTo>
                <a:cubicBezTo>
                  <a:pt x="14400" y="18874"/>
                  <a:pt x="14132" y="18655"/>
                  <a:pt x="13800" y="18655"/>
                </a:cubicBezTo>
                <a:moveTo>
                  <a:pt x="10200" y="15709"/>
                </a:moveTo>
                <a:cubicBezTo>
                  <a:pt x="9868" y="15709"/>
                  <a:pt x="9600" y="15490"/>
                  <a:pt x="9600" y="15218"/>
                </a:cubicBezTo>
                <a:cubicBezTo>
                  <a:pt x="9600" y="14947"/>
                  <a:pt x="9868" y="14727"/>
                  <a:pt x="10200" y="14727"/>
                </a:cubicBezTo>
                <a:cubicBezTo>
                  <a:pt x="10532" y="14727"/>
                  <a:pt x="10800" y="14947"/>
                  <a:pt x="10800" y="15218"/>
                </a:cubicBezTo>
                <a:cubicBezTo>
                  <a:pt x="10800" y="15490"/>
                  <a:pt x="10532" y="15709"/>
                  <a:pt x="10200" y="15709"/>
                </a:cubicBezTo>
                <a:moveTo>
                  <a:pt x="10200" y="13745"/>
                </a:moveTo>
                <a:cubicBezTo>
                  <a:pt x="9206" y="13745"/>
                  <a:pt x="8400" y="14405"/>
                  <a:pt x="8400" y="15218"/>
                </a:cubicBezTo>
                <a:cubicBezTo>
                  <a:pt x="8400" y="16031"/>
                  <a:pt x="9206" y="16691"/>
                  <a:pt x="10200" y="16691"/>
                </a:cubicBezTo>
                <a:cubicBezTo>
                  <a:pt x="11194" y="16691"/>
                  <a:pt x="12000" y="16031"/>
                  <a:pt x="12000" y="15218"/>
                </a:cubicBezTo>
                <a:cubicBezTo>
                  <a:pt x="12000" y="14405"/>
                  <a:pt x="11194" y="13745"/>
                  <a:pt x="10200" y="13745"/>
                </a:cubicBezTo>
                <a:moveTo>
                  <a:pt x="15600" y="13745"/>
                </a:moveTo>
                <a:cubicBezTo>
                  <a:pt x="14938" y="13745"/>
                  <a:pt x="14400" y="14186"/>
                  <a:pt x="14400" y="14727"/>
                </a:cubicBezTo>
                <a:cubicBezTo>
                  <a:pt x="14400" y="15269"/>
                  <a:pt x="14938" y="15709"/>
                  <a:pt x="15600" y="15709"/>
                </a:cubicBezTo>
                <a:cubicBezTo>
                  <a:pt x="16262" y="15709"/>
                  <a:pt x="16800" y="15269"/>
                  <a:pt x="16800" y="14727"/>
                </a:cubicBezTo>
                <a:cubicBezTo>
                  <a:pt x="16800" y="14186"/>
                  <a:pt x="16262" y="13745"/>
                  <a:pt x="15600" y="13745"/>
                </a:cubicBezTo>
                <a:moveTo>
                  <a:pt x="14400" y="20618"/>
                </a:moveTo>
                <a:lnTo>
                  <a:pt x="7200" y="20618"/>
                </a:lnTo>
                <a:cubicBezTo>
                  <a:pt x="3892" y="20618"/>
                  <a:pt x="1200" y="18416"/>
                  <a:pt x="1200" y="15709"/>
                </a:cubicBezTo>
                <a:cubicBezTo>
                  <a:pt x="1200" y="13123"/>
                  <a:pt x="2182" y="11620"/>
                  <a:pt x="3320" y="9880"/>
                </a:cubicBezTo>
                <a:cubicBezTo>
                  <a:pt x="3477" y="9639"/>
                  <a:pt x="3636" y="9392"/>
                  <a:pt x="3797" y="9140"/>
                </a:cubicBezTo>
                <a:cubicBezTo>
                  <a:pt x="3905" y="9093"/>
                  <a:pt x="6420" y="8038"/>
                  <a:pt x="9814" y="9625"/>
                </a:cubicBezTo>
                <a:cubicBezTo>
                  <a:pt x="10959" y="10160"/>
                  <a:pt x="12064" y="10360"/>
                  <a:pt x="13079" y="10360"/>
                </a:cubicBezTo>
                <a:cubicBezTo>
                  <a:pt x="15152" y="10360"/>
                  <a:pt x="16846" y="9523"/>
                  <a:pt x="17711" y="8991"/>
                </a:cubicBezTo>
                <a:cubicBezTo>
                  <a:pt x="17902" y="9295"/>
                  <a:pt x="18093" y="9592"/>
                  <a:pt x="18280" y="9880"/>
                </a:cubicBezTo>
                <a:cubicBezTo>
                  <a:pt x="19418" y="11620"/>
                  <a:pt x="20400" y="13123"/>
                  <a:pt x="20400" y="15709"/>
                </a:cubicBezTo>
                <a:cubicBezTo>
                  <a:pt x="20400" y="18416"/>
                  <a:pt x="17708" y="20618"/>
                  <a:pt x="14400" y="20618"/>
                </a:cubicBezTo>
                <a:moveTo>
                  <a:pt x="5967" y="2945"/>
                </a:moveTo>
                <a:lnTo>
                  <a:pt x="15633" y="2945"/>
                </a:lnTo>
                <a:cubicBezTo>
                  <a:pt x="15782" y="5133"/>
                  <a:pt x="16425" y="6735"/>
                  <a:pt x="17180" y="8090"/>
                </a:cubicBezTo>
                <a:cubicBezTo>
                  <a:pt x="16281" y="8690"/>
                  <a:pt x="13509" y="10220"/>
                  <a:pt x="10410" y="8772"/>
                </a:cubicBezTo>
                <a:cubicBezTo>
                  <a:pt x="7921" y="7609"/>
                  <a:pt x="5800" y="7679"/>
                  <a:pt x="4520" y="7912"/>
                </a:cubicBezTo>
                <a:cubicBezTo>
                  <a:pt x="5231" y="6594"/>
                  <a:pt x="5824" y="5037"/>
                  <a:pt x="5967" y="2945"/>
                </a:cubicBezTo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43" y="2945"/>
                </a:move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757" y="2945"/>
                </a:lnTo>
                <a:cubicBezTo>
                  <a:pt x="4322" y="8937"/>
                  <a:pt x="0" y="10114"/>
                  <a:pt x="0" y="15709"/>
                </a:cubicBezTo>
                <a:cubicBezTo>
                  <a:pt x="0" y="18962"/>
                  <a:pt x="3224" y="21600"/>
                  <a:pt x="7200" y="21600"/>
                </a:cubicBezTo>
                <a:lnTo>
                  <a:pt x="14400" y="21600"/>
                </a:lnTo>
                <a:cubicBezTo>
                  <a:pt x="18376" y="21600"/>
                  <a:pt x="21600" y="18962"/>
                  <a:pt x="21600" y="15709"/>
                </a:cubicBezTo>
                <a:cubicBezTo>
                  <a:pt x="21600" y="10114"/>
                  <a:pt x="17278" y="8937"/>
                  <a:pt x="16843" y="2945"/>
                </a:cubicBezTo>
                <a:moveTo>
                  <a:pt x="17400" y="11782"/>
                </a:moveTo>
                <a:cubicBezTo>
                  <a:pt x="17068" y="11782"/>
                  <a:pt x="16800" y="12001"/>
                  <a:pt x="16800" y="12273"/>
                </a:cubicBezTo>
                <a:cubicBezTo>
                  <a:pt x="16800" y="12544"/>
                  <a:pt x="17068" y="12764"/>
                  <a:pt x="17400" y="12764"/>
                </a:cubicBezTo>
                <a:cubicBezTo>
                  <a:pt x="17732" y="12764"/>
                  <a:pt x="18000" y="12544"/>
                  <a:pt x="18000" y="12273"/>
                </a:cubicBezTo>
                <a:cubicBezTo>
                  <a:pt x="18000" y="12001"/>
                  <a:pt x="17732" y="11782"/>
                  <a:pt x="17400" y="11782"/>
                </a:cubicBezTo>
                <a:moveTo>
                  <a:pt x="6000" y="10800"/>
                </a:moveTo>
                <a:cubicBezTo>
                  <a:pt x="5338" y="10800"/>
                  <a:pt x="4800" y="11240"/>
                  <a:pt x="4800" y="11782"/>
                </a:cubicBezTo>
                <a:cubicBezTo>
                  <a:pt x="4800" y="12324"/>
                  <a:pt x="5338" y="12764"/>
                  <a:pt x="6000" y="12764"/>
                </a:cubicBezTo>
                <a:cubicBezTo>
                  <a:pt x="6662" y="12764"/>
                  <a:pt x="7200" y="12324"/>
                  <a:pt x="7200" y="11782"/>
                </a:cubicBezTo>
                <a:cubicBezTo>
                  <a:pt x="7200" y="11240"/>
                  <a:pt x="6662" y="10800"/>
                  <a:pt x="6000" y="10800"/>
                </a:cubicBezTo>
                <a:moveTo>
                  <a:pt x="5400" y="16691"/>
                </a:moveTo>
                <a:cubicBezTo>
                  <a:pt x="5068" y="16691"/>
                  <a:pt x="4800" y="16910"/>
                  <a:pt x="4800" y="17182"/>
                </a:cubicBezTo>
                <a:cubicBezTo>
                  <a:pt x="4800" y="17453"/>
                  <a:pt x="5068" y="17673"/>
                  <a:pt x="5400" y="17673"/>
                </a:cubicBezTo>
                <a:cubicBezTo>
                  <a:pt x="5732" y="17673"/>
                  <a:pt x="6000" y="17453"/>
                  <a:pt x="6000" y="17182"/>
                </a:cubicBezTo>
                <a:cubicBezTo>
                  <a:pt x="6000" y="16910"/>
                  <a:pt x="5732" y="16691"/>
                  <a:pt x="5400" y="166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9" name="Shape 2754"/>
          <p:cNvSpPr/>
          <p:nvPr/>
        </p:nvSpPr>
        <p:spPr>
          <a:xfrm>
            <a:off x="9428833" y="3829142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709"/>
                </a:moveTo>
                <a:cubicBezTo>
                  <a:pt x="10203" y="15709"/>
                  <a:pt x="9720" y="16149"/>
                  <a:pt x="9720" y="16691"/>
                </a:cubicBezTo>
                <a:cubicBezTo>
                  <a:pt x="9720" y="17233"/>
                  <a:pt x="10203" y="17673"/>
                  <a:pt x="10800" y="17673"/>
                </a:cubicBezTo>
                <a:cubicBezTo>
                  <a:pt x="11396" y="17673"/>
                  <a:pt x="11880" y="17233"/>
                  <a:pt x="11880" y="16691"/>
                </a:cubicBezTo>
                <a:cubicBezTo>
                  <a:pt x="11880" y="16149"/>
                  <a:pt x="11396" y="15709"/>
                  <a:pt x="10800" y="15709"/>
                </a:cubicBezTo>
                <a:moveTo>
                  <a:pt x="12960" y="10800"/>
                </a:moveTo>
                <a:cubicBezTo>
                  <a:pt x="12363" y="10800"/>
                  <a:pt x="11880" y="11240"/>
                  <a:pt x="11880" y="11782"/>
                </a:cubicBezTo>
                <a:cubicBezTo>
                  <a:pt x="11880" y="12324"/>
                  <a:pt x="12363" y="12764"/>
                  <a:pt x="12960" y="12764"/>
                </a:cubicBezTo>
                <a:cubicBezTo>
                  <a:pt x="13556" y="12764"/>
                  <a:pt x="14040" y="12324"/>
                  <a:pt x="14040" y="11782"/>
                </a:cubicBezTo>
                <a:cubicBezTo>
                  <a:pt x="14040" y="11240"/>
                  <a:pt x="13556" y="10800"/>
                  <a:pt x="12960" y="10800"/>
                </a:cubicBezTo>
                <a:moveTo>
                  <a:pt x="15660" y="14727"/>
                </a:moveTo>
                <a:cubicBezTo>
                  <a:pt x="15362" y="14727"/>
                  <a:pt x="15120" y="14947"/>
                  <a:pt x="15120" y="15218"/>
                </a:cubicBezTo>
                <a:cubicBezTo>
                  <a:pt x="15120" y="15490"/>
                  <a:pt x="15362" y="15709"/>
                  <a:pt x="15660" y="15709"/>
                </a:cubicBezTo>
                <a:cubicBezTo>
                  <a:pt x="15958" y="15709"/>
                  <a:pt x="16200" y="15490"/>
                  <a:pt x="16200" y="15218"/>
                </a:cubicBezTo>
                <a:cubicBezTo>
                  <a:pt x="16200" y="14947"/>
                  <a:pt x="15958" y="14727"/>
                  <a:pt x="15660" y="14727"/>
                </a:cubicBezTo>
                <a:moveTo>
                  <a:pt x="16740" y="17673"/>
                </a:moveTo>
                <a:cubicBezTo>
                  <a:pt x="16442" y="17673"/>
                  <a:pt x="16200" y="17892"/>
                  <a:pt x="16200" y="18164"/>
                </a:cubicBezTo>
                <a:cubicBezTo>
                  <a:pt x="16200" y="18435"/>
                  <a:pt x="16442" y="18655"/>
                  <a:pt x="16740" y="18655"/>
                </a:cubicBezTo>
                <a:cubicBezTo>
                  <a:pt x="17038" y="18655"/>
                  <a:pt x="17280" y="18435"/>
                  <a:pt x="17280" y="18164"/>
                </a:cubicBezTo>
                <a:cubicBezTo>
                  <a:pt x="17280" y="17892"/>
                  <a:pt x="17038" y="17673"/>
                  <a:pt x="16740" y="17673"/>
                </a:cubicBezTo>
                <a:moveTo>
                  <a:pt x="7020" y="13745"/>
                </a:moveTo>
                <a:cubicBezTo>
                  <a:pt x="6722" y="13745"/>
                  <a:pt x="6480" y="13525"/>
                  <a:pt x="6480" y="13255"/>
                </a:cubicBezTo>
                <a:cubicBezTo>
                  <a:pt x="6480" y="12983"/>
                  <a:pt x="6722" y="12764"/>
                  <a:pt x="7020" y="12764"/>
                </a:cubicBezTo>
                <a:cubicBezTo>
                  <a:pt x="7318" y="12764"/>
                  <a:pt x="7560" y="12983"/>
                  <a:pt x="7560" y="13255"/>
                </a:cubicBezTo>
                <a:cubicBezTo>
                  <a:pt x="7560" y="13525"/>
                  <a:pt x="7318" y="13745"/>
                  <a:pt x="7020" y="13745"/>
                </a:cubicBezTo>
                <a:moveTo>
                  <a:pt x="7020" y="11782"/>
                </a:moveTo>
                <a:cubicBezTo>
                  <a:pt x="6126" y="11782"/>
                  <a:pt x="5400" y="12441"/>
                  <a:pt x="5400" y="13255"/>
                </a:cubicBezTo>
                <a:cubicBezTo>
                  <a:pt x="5400" y="14068"/>
                  <a:pt x="6126" y="14727"/>
                  <a:pt x="7020" y="14727"/>
                </a:cubicBezTo>
                <a:cubicBezTo>
                  <a:pt x="7914" y="14727"/>
                  <a:pt x="8640" y="14068"/>
                  <a:pt x="8640" y="13255"/>
                </a:cubicBezTo>
                <a:cubicBezTo>
                  <a:pt x="8640" y="12441"/>
                  <a:pt x="7914" y="11782"/>
                  <a:pt x="7020" y="11782"/>
                </a:cubicBezTo>
                <a:moveTo>
                  <a:pt x="16200" y="20618"/>
                </a:moveTo>
                <a:lnTo>
                  <a:pt x="5400" y="20618"/>
                </a:lnTo>
                <a:cubicBezTo>
                  <a:pt x="5224" y="20618"/>
                  <a:pt x="1080" y="20574"/>
                  <a:pt x="1080" y="16691"/>
                </a:cubicBezTo>
                <a:cubicBezTo>
                  <a:pt x="1080" y="12965"/>
                  <a:pt x="3149" y="11214"/>
                  <a:pt x="4975" y="9670"/>
                </a:cubicBezTo>
                <a:cubicBezTo>
                  <a:pt x="6031" y="8777"/>
                  <a:pt x="7028" y="7920"/>
                  <a:pt x="7400" y="6808"/>
                </a:cubicBezTo>
                <a:cubicBezTo>
                  <a:pt x="7683" y="6848"/>
                  <a:pt x="7974" y="6878"/>
                  <a:pt x="8279" y="6878"/>
                </a:cubicBezTo>
                <a:cubicBezTo>
                  <a:pt x="9182" y="6878"/>
                  <a:pt x="10166" y="6687"/>
                  <a:pt x="11184" y="6177"/>
                </a:cubicBezTo>
                <a:cubicBezTo>
                  <a:pt x="12256" y="5642"/>
                  <a:pt x="13226" y="5425"/>
                  <a:pt x="14040" y="5367"/>
                </a:cubicBezTo>
                <a:lnTo>
                  <a:pt x="14040" y="5891"/>
                </a:lnTo>
                <a:cubicBezTo>
                  <a:pt x="14040" y="7483"/>
                  <a:pt x="15296" y="8546"/>
                  <a:pt x="16625" y="9670"/>
                </a:cubicBezTo>
                <a:cubicBezTo>
                  <a:pt x="18451" y="11214"/>
                  <a:pt x="20520" y="12965"/>
                  <a:pt x="20520" y="16691"/>
                </a:cubicBezTo>
                <a:cubicBezTo>
                  <a:pt x="20520" y="20474"/>
                  <a:pt x="16637" y="20614"/>
                  <a:pt x="16200" y="20618"/>
                </a:cubicBezTo>
                <a:moveTo>
                  <a:pt x="14040" y="2945"/>
                </a:moveTo>
                <a:lnTo>
                  <a:pt x="14040" y="4432"/>
                </a:lnTo>
                <a:cubicBezTo>
                  <a:pt x="13069" y="4489"/>
                  <a:pt x="11917" y="4734"/>
                  <a:pt x="10654" y="5365"/>
                </a:cubicBezTo>
                <a:cubicBezTo>
                  <a:pt x="9547" y="5920"/>
                  <a:pt x="8485" y="6015"/>
                  <a:pt x="7560" y="5894"/>
                </a:cubicBezTo>
                <a:lnTo>
                  <a:pt x="7560" y="5891"/>
                </a:lnTo>
                <a:lnTo>
                  <a:pt x="7560" y="2945"/>
                </a:lnTo>
                <a:cubicBezTo>
                  <a:pt x="7560" y="2945"/>
                  <a:pt x="14040" y="2945"/>
                  <a:pt x="14040" y="2945"/>
                </a:cubicBezTo>
                <a:close/>
                <a:moveTo>
                  <a:pt x="5400" y="982"/>
                </a:moveTo>
                <a:lnTo>
                  <a:pt x="16200" y="982"/>
                </a:lnTo>
                <a:lnTo>
                  <a:pt x="16200" y="1964"/>
                </a:lnTo>
                <a:lnTo>
                  <a:pt x="5400" y="1964"/>
                </a:lnTo>
                <a:cubicBezTo>
                  <a:pt x="5400" y="1964"/>
                  <a:pt x="5400" y="982"/>
                  <a:pt x="5400" y="982"/>
                </a:cubicBezTo>
                <a:close/>
                <a:moveTo>
                  <a:pt x="15120" y="5891"/>
                </a:moveTo>
                <a:lnTo>
                  <a:pt x="15120" y="2945"/>
                </a:lnTo>
                <a:lnTo>
                  <a:pt x="16200" y="2945"/>
                </a:lnTo>
                <a:cubicBezTo>
                  <a:pt x="16796" y="2945"/>
                  <a:pt x="17280" y="2505"/>
                  <a:pt x="17280" y="1964"/>
                </a:cubicBezTo>
                <a:lnTo>
                  <a:pt x="17280" y="982"/>
                </a:lnTo>
                <a:cubicBezTo>
                  <a:pt x="17280" y="440"/>
                  <a:pt x="16796" y="0"/>
                  <a:pt x="16200" y="0"/>
                </a:cubicBezTo>
                <a:lnTo>
                  <a:pt x="5400" y="0"/>
                </a:lnTo>
                <a:cubicBezTo>
                  <a:pt x="4803" y="0"/>
                  <a:pt x="4320" y="440"/>
                  <a:pt x="4320" y="982"/>
                </a:cubicBezTo>
                <a:lnTo>
                  <a:pt x="4320" y="1964"/>
                </a:lnTo>
                <a:cubicBezTo>
                  <a:pt x="4320" y="2505"/>
                  <a:pt x="4803" y="2945"/>
                  <a:pt x="5400" y="2945"/>
                </a:cubicBezTo>
                <a:lnTo>
                  <a:pt x="6480" y="2945"/>
                </a:lnTo>
                <a:lnTo>
                  <a:pt x="6480" y="5891"/>
                </a:lnTo>
                <a:cubicBezTo>
                  <a:pt x="6480" y="8836"/>
                  <a:pt x="0" y="9818"/>
                  <a:pt x="0" y="16691"/>
                </a:cubicBezTo>
                <a:cubicBezTo>
                  <a:pt x="0" y="21600"/>
                  <a:pt x="5400" y="21600"/>
                  <a:pt x="5400" y="21600"/>
                </a:cubicBezTo>
                <a:lnTo>
                  <a:pt x="16200" y="21600"/>
                </a:lnTo>
                <a:cubicBezTo>
                  <a:pt x="16200" y="21600"/>
                  <a:pt x="21600" y="21600"/>
                  <a:pt x="21600" y="16691"/>
                </a:cubicBezTo>
                <a:cubicBezTo>
                  <a:pt x="21600" y="9818"/>
                  <a:pt x="15120" y="8836"/>
                  <a:pt x="15120" y="5891"/>
                </a:cubicBezTo>
                <a:moveTo>
                  <a:pt x="5940" y="16691"/>
                </a:moveTo>
                <a:cubicBezTo>
                  <a:pt x="5642" y="16691"/>
                  <a:pt x="5400" y="16910"/>
                  <a:pt x="5400" y="17182"/>
                </a:cubicBezTo>
                <a:cubicBezTo>
                  <a:pt x="5400" y="17453"/>
                  <a:pt x="5642" y="17673"/>
                  <a:pt x="5940" y="17673"/>
                </a:cubicBezTo>
                <a:cubicBezTo>
                  <a:pt x="6238" y="17673"/>
                  <a:pt x="6480" y="17453"/>
                  <a:pt x="6480" y="17182"/>
                </a:cubicBezTo>
                <a:cubicBezTo>
                  <a:pt x="6480" y="16910"/>
                  <a:pt x="6238" y="16691"/>
                  <a:pt x="5940" y="166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0" name="Shape 2755"/>
          <p:cNvSpPr/>
          <p:nvPr/>
        </p:nvSpPr>
        <p:spPr>
          <a:xfrm>
            <a:off x="9974791" y="3829142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4909"/>
                </a:moveTo>
                <a:lnTo>
                  <a:pt x="19200" y="4909"/>
                </a:lnTo>
                <a:lnTo>
                  <a:pt x="19200" y="2945"/>
                </a:lnTo>
                <a:cubicBezTo>
                  <a:pt x="19200" y="2674"/>
                  <a:pt x="18932" y="2455"/>
                  <a:pt x="18600" y="2455"/>
                </a:cubicBezTo>
                <a:cubicBezTo>
                  <a:pt x="18268" y="2455"/>
                  <a:pt x="18000" y="2674"/>
                  <a:pt x="18000" y="2945"/>
                </a:cubicBezTo>
                <a:lnTo>
                  <a:pt x="18000" y="4909"/>
                </a:lnTo>
                <a:lnTo>
                  <a:pt x="16800" y="4909"/>
                </a:lnTo>
                <a:lnTo>
                  <a:pt x="16800" y="2945"/>
                </a:lnTo>
                <a:cubicBezTo>
                  <a:pt x="16800" y="2674"/>
                  <a:pt x="16532" y="2455"/>
                  <a:pt x="16200" y="2455"/>
                </a:cubicBezTo>
                <a:cubicBezTo>
                  <a:pt x="15868" y="2455"/>
                  <a:pt x="15600" y="2674"/>
                  <a:pt x="15600" y="2945"/>
                </a:cubicBezTo>
                <a:lnTo>
                  <a:pt x="15600" y="4909"/>
                </a:lnTo>
                <a:lnTo>
                  <a:pt x="14400" y="4909"/>
                </a:lnTo>
                <a:lnTo>
                  <a:pt x="14400" y="2455"/>
                </a:lnTo>
                <a:cubicBezTo>
                  <a:pt x="14400" y="2183"/>
                  <a:pt x="14132" y="1964"/>
                  <a:pt x="13800" y="1964"/>
                </a:cubicBezTo>
                <a:cubicBezTo>
                  <a:pt x="13468" y="1964"/>
                  <a:pt x="13200" y="2183"/>
                  <a:pt x="13200" y="2455"/>
                </a:cubicBezTo>
                <a:lnTo>
                  <a:pt x="13200" y="4909"/>
                </a:lnTo>
                <a:lnTo>
                  <a:pt x="12000" y="4909"/>
                </a:lnTo>
                <a:lnTo>
                  <a:pt x="12000" y="2945"/>
                </a:lnTo>
                <a:cubicBezTo>
                  <a:pt x="12000" y="2674"/>
                  <a:pt x="11732" y="2455"/>
                  <a:pt x="11400" y="2455"/>
                </a:cubicBezTo>
                <a:cubicBezTo>
                  <a:pt x="11068" y="2455"/>
                  <a:pt x="10800" y="2674"/>
                  <a:pt x="10800" y="2945"/>
                </a:cubicBezTo>
                <a:lnTo>
                  <a:pt x="10800" y="4909"/>
                </a:lnTo>
                <a:lnTo>
                  <a:pt x="9600" y="4909"/>
                </a:lnTo>
                <a:lnTo>
                  <a:pt x="9600" y="2455"/>
                </a:lnTo>
                <a:cubicBezTo>
                  <a:pt x="9600" y="2183"/>
                  <a:pt x="9332" y="1964"/>
                  <a:pt x="9000" y="1964"/>
                </a:cubicBezTo>
                <a:cubicBezTo>
                  <a:pt x="8668" y="1964"/>
                  <a:pt x="8400" y="2183"/>
                  <a:pt x="8400" y="2455"/>
                </a:cubicBezTo>
                <a:lnTo>
                  <a:pt x="8400" y="4909"/>
                </a:lnTo>
                <a:lnTo>
                  <a:pt x="6000" y="4909"/>
                </a:lnTo>
                <a:lnTo>
                  <a:pt x="6000" y="2945"/>
                </a:lnTo>
                <a:cubicBezTo>
                  <a:pt x="6000" y="2674"/>
                  <a:pt x="5732" y="2455"/>
                  <a:pt x="5400" y="2455"/>
                </a:cubicBezTo>
                <a:cubicBezTo>
                  <a:pt x="5068" y="2455"/>
                  <a:pt x="4800" y="2674"/>
                  <a:pt x="4800" y="2945"/>
                </a:cubicBezTo>
                <a:lnTo>
                  <a:pt x="4800" y="4909"/>
                </a:lnTo>
                <a:lnTo>
                  <a:pt x="3600" y="4909"/>
                </a:lnTo>
                <a:lnTo>
                  <a:pt x="3600" y="2455"/>
                </a:lnTo>
                <a:cubicBezTo>
                  <a:pt x="3600" y="2183"/>
                  <a:pt x="3332" y="1964"/>
                  <a:pt x="3000" y="1964"/>
                </a:cubicBezTo>
                <a:cubicBezTo>
                  <a:pt x="2668" y="1964"/>
                  <a:pt x="2400" y="2183"/>
                  <a:pt x="2400" y="2455"/>
                </a:cubicBezTo>
                <a:lnTo>
                  <a:pt x="2400" y="4909"/>
                </a:lnTo>
                <a:lnTo>
                  <a:pt x="1200" y="4909"/>
                </a:lnTo>
                <a:lnTo>
                  <a:pt x="1200" y="982"/>
                </a:lnTo>
                <a:lnTo>
                  <a:pt x="20400" y="982"/>
                </a:lnTo>
                <a:cubicBezTo>
                  <a:pt x="20400" y="982"/>
                  <a:pt x="20400" y="4909"/>
                  <a:pt x="20400" y="4909"/>
                </a:cubicBezTo>
                <a:close/>
                <a:moveTo>
                  <a:pt x="20400" y="10309"/>
                </a:moveTo>
                <a:lnTo>
                  <a:pt x="19200" y="10309"/>
                </a:lnTo>
                <a:lnTo>
                  <a:pt x="19200" y="7855"/>
                </a:lnTo>
                <a:cubicBezTo>
                  <a:pt x="19200" y="7583"/>
                  <a:pt x="18932" y="7364"/>
                  <a:pt x="18600" y="7364"/>
                </a:cubicBezTo>
                <a:cubicBezTo>
                  <a:pt x="18268" y="7364"/>
                  <a:pt x="18000" y="7583"/>
                  <a:pt x="18000" y="7855"/>
                </a:cubicBezTo>
                <a:lnTo>
                  <a:pt x="18000" y="10309"/>
                </a:lnTo>
                <a:lnTo>
                  <a:pt x="16800" y="10309"/>
                </a:lnTo>
                <a:lnTo>
                  <a:pt x="16800" y="7364"/>
                </a:lnTo>
                <a:cubicBezTo>
                  <a:pt x="16800" y="7092"/>
                  <a:pt x="16532" y="6873"/>
                  <a:pt x="16200" y="6873"/>
                </a:cubicBezTo>
                <a:cubicBezTo>
                  <a:pt x="15868" y="6873"/>
                  <a:pt x="15600" y="7092"/>
                  <a:pt x="15600" y="7364"/>
                </a:cubicBezTo>
                <a:lnTo>
                  <a:pt x="15600" y="10309"/>
                </a:lnTo>
                <a:lnTo>
                  <a:pt x="14400" y="10309"/>
                </a:lnTo>
                <a:lnTo>
                  <a:pt x="14400" y="7855"/>
                </a:lnTo>
                <a:cubicBezTo>
                  <a:pt x="14400" y="7583"/>
                  <a:pt x="14132" y="7364"/>
                  <a:pt x="13800" y="7364"/>
                </a:cubicBezTo>
                <a:cubicBezTo>
                  <a:pt x="13468" y="7364"/>
                  <a:pt x="13200" y="7583"/>
                  <a:pt x="13200" y="7855"/>
                </a:cubicBezTo>
                <a:lnTo>
                  <a:pt x="13200" y="10309"/>
                </a:lnTo>
                <a:lnTo>
                  <a:pt x="12000" y="10309"/>
                </a:lnTo>
                <a:lnTo>
                  <a:pt x="12000" y="7364"/>
                </a:lnTo>
                <a:cubicBezTo>
                  <a:pt x="12000" y="7092"/>
                  <a:pt x="11732" y="6873"/>
                  <a:pt x="11400" y="6873"/>
                </a:cubicBezTo>
                <a:cubicBezTo>
                  <a:pt x="11068" y="6873"/>
                  <a:pt x="10800" y="7092"/>
                  <a:pt x="10800" y="7364"/>
                </a:cubicBezTo>
                <a:lnTo>
                  <a:pt x="10800" y="10309"/>
                </a:lnTo>
                <a:lnTo>
                  <a:pt x="8400" y="10309"/>
                </a:lnTo>
                <a:lnTo>
                  <a:pt x="8400" y="7855"/>
                </a:lnTo>
                <a:cubicBezTo>
                  <a:pt x="8400" y="7583"/>
                  <a:pt x="8132" y="7364"/>
                  <a:pt x="7800" y="7364"/>
                </a:cubicBezTo>
                <a:cubicBezTo>
                  <a:pt x="7468" y="7364"/>
                  <a:pt x="7200" y="7583"/>
                  <a:pt x="7200" y="7855"/>
                </a:cubicBezTo>
                <a:lnTo>
                  <a:pt x="7200" y="10309"/>
                </a:lnTo>
                <a:lnTo>
                  <a:pt x="6000" y="10309"/>
                </a:lnTo>
                <a:lnTo>
                  <a:pt x="6000" y="7855"/>
                </a:lnTo>
                <a:cubicBezTo>
                  <a:pt x="6000" y="7583"/>
                  <a:pt x="5732" y="7364"/>
                  <a:pt x="5400" y="7364"/>
                </a:cubicBezTo>
                <a:cubicBezTo>
                  <a:pt x="5068" y="7364"/>
                  <a:pt x="4800" y="7583"/>
                  <a:pt x="4800" y="7855"/>
                </a:cubicBezTo>
                <a:lnTo>
                  <a:pt x="4800" y="10309"/>
                </a:lnTo>
                <a:lnTo>
                  <a:pt x="3600" y="10309"/>
                </a:lnTo>
                <a:lnTo>
                  <a:pt x="3600" y="7364"/>
                </a:lnTo>
                <a:cubicBezTo>
                  <a:pt x="3600" y="7092"/>
                  <a:pt x="3332" y="6873"/>
                  <a:pt x="3000" y="6873"/>
                </a:cubicBezTo>
                <a:cubicBezTo>
                  <a:pt x="2668" y="6873"/>
                  <a:pt x="2400" y="7092"/>
                  <a:pt x="2400" y="7364"/>
                </a:cubicBezTo>
                <a:lnTo>
                  <a:pt x="2400" y="10309"/>
                </a:lnTo>
                <a:lnTo>
                  <a:pt x="1200" y="10309"/>
                </a:lnTo>
                <a:lnTo>
                  <a:pt x="1200" y="5891"/>
                </a:lnTo>
                <a:lnTo>
                  <a:pt x="20400" y="5891"/>
                </a:lnTo>
                <a:cubicBezTo>
                  <a:pt x="20400" y="5891"/>
                  <a:pt x="20400" y="10309"/>
                  <a:pt x="20400" y="10309"/>
                </a:cubicBezTo>
                <a:close/>
                <a:moveTo>
                  <a:pt x="20400" y="15709"/>
                </a:moveTo>
                <a:lnTo>
                  <a:pt x="19200" y="15709"/>
                </a:lnTo>
                <a:lnTo>
                  <a:pt x="19200" y="13255"/>
                </a:lnTo>
                <a:cubicBezTo>
                  <a:pt x="19200" y="12983"/>
                  <a:pt x="18932" y="12764"/>
                  <a:pt x="18600" y="12764"/>
                </a:cubicBezTo>
                <a:cubicBezTo>
                  <a:pt x="18268" y="12764"/>
                  <a:pt x="18000" y="12983"/>
                  <a:pt x="18000" y="13255"/>
                </a:cubicBezTo>
                <a:lnTo>
                  <a:pt x="18000" y="15709"/>
                </a:lnTo>
                <a:lnTo>
                  <a:pt x="16800" y="15709"/>
                </a:lnTo>
                <a:lnTo>
                  <a:pt x="16800" y="13255"/>
                </a:lnTo>
                <a:cubicBezTo>
                  <a:pt x="16800" y="12983"/>
                  <a:pt x="16532" y="12764"/>
                  <a:pt x="16200" y="12764"/>
                </a:cubicBezTo>
                <a:cubicBezTo>
                  <a:pt x="15868" y="12764"/>
                  <a:pt x="15600" y="12983"/>
                  <a:pt x="15600" y="13255"/>
                </a:cubicBezTo>
                <a:lnTo>
                  <a:pt x="15600" y="15709"/>
                </a:lnTo>
                <a:lnTo>
                  <a:pt x="13200" y="15709"/>
                </a:lnTo>
                <a:lnTo>
                  <a:pt x="13200" y="13745"/>
                </a:lnTo>
                <a:cubicBezTo>
                  <a:pt x="13200" y="13474"/>
                  <a:pt x="12932" y="13255"/>
                  <a:pt x="12600" y="13255"/>
                </a:cubicBezTo>
                <a:cubicBezTo>
                  <a:pt x="12268" y="13255"/>
                  <a:pt x="12000" y="13474"/>
                  <a:pt x="12000" y="13745"/>
                </a:cubicBezTo>
                <a:lnTo>
                  <a:pt x="12000" y="15709"/>
                </a:lnTo>
                <a:lnTo>
                  <a:pt x="10800" y="15709"/>
                </a:lnTo>
                <a:lnTo>
                  <a:pt x="10800" y="13745"/>
                </a:lnTo>
                <a:cubicBezTo>
                  <a:pt x="10800" y="13474"/>
                  <a:pt x="10532" y="13255"/>
                  <a:pt x="10200" y="13255"/>
                </a:cubicBezTo>
                <a:cubicBezTo>
                  <a:pt x="9868" y="13255"/>
                  <a:pt x="9600" y="13474"/>
                  <a:pt x="9600" y="13745"/>
                </a:cubicBezTo>
                <a:lnTo>
                  <a:pt x="9600" y="15709"/>
                </a:lnTo>
                <a:lnTo>
                  <a:pt x="8400" y="15709"/>
                </a:lnTo>
                <a:lnTo>
                  <a:pt x="8400" y="13255"/>
                </a:lnTo>
                <a:cubicBezTo>
                  <a:pt x="8400" y="12983"/>
                  <a:pt x="8132" y="12764"/>
                  <a:pt x="7800" y="12764"/>
                </a:cubicBezTo>
                <a:cubicBezTo>
                  <a:pt x="7468" y="12764"/>
                  <a:pt x="7200" y="12983"/>
                  <a:pt x="7200" y="13255"/>
                </a:cubicBezTo>
                <a:lnTo>
                  <a:pt x="7200" y="15709"/>
                </a:lnTo>
                <a:lnTo>
                  <a:pt x="6000" y="15709"/>
                </a:lnTo>
                <a:lnTo>
                  <a:pt x="6000" y="13745"/>
                </a:lnTo>
                <a:cubicBezTo>
                  <a:pt x="6000" y="13474"/>
                  <a:pt x="5732" y="13255"/>
                  <a:pt x="5400" y="13255"/>
                </a:cubicBezTo>
                <a:cubicBezTo>
                  <a:pt x="5068" y="13255"/>
                  <a:pt x="4800" y="13474"/>
                  <a:pt x="4800" y="13745"/>
                </a:cubicBezTo>
                <a:lnTo>
                  <a:pt x="4800" y="15709"/>
                </a:lnTo>
                <a:lnTo>
                  <a:pt x="1200" y="15709"/>
                </a:lnTo>
                <a:lnTo>
                  <a:pt x="1200" y="11291"/>
                </a:lnTo>
                <a:lnTo>
                  <a:pt x="20400" y="11291"/>
                </a:lnTo>
                <a:cubicBezTo>
                  <a:pt x="20400" y="11291"/>
                  <a:pt x="20400" y="15709"/>
                  <a:pt x="20400" y="15709"/>
                </a:cubicBezTo>
                <a:close/>
                <a:moveTo>
                  <a:pt x="20400" y="20618"/>
                </a:moveTo>
                <a:lnTo>
                  <a:pt x="19200" y="20618"/>
                </a:lnTo>
                <a:lnTo>
                  <a:pt x="19200" y="18655"/>
                </a:lnTo>
                <a:cubicBezTo>
                  <a:pt x="19200" y="18383"/>
                  <a:pt x="18932" y="18164"/>
                  <a:pt x="18600" y="18164"/>
                </a:cubicBezTo>
                <a:cubicBezTo>
                  <a:pt x="18268" y="18164"/>
                  <a:pt x="18000" y="18383"/>
                  <a:pt x="18000" y="18655"/>
                </a:cubicBezTo>
                <a:lnTo>
                  <a:pt x="18000" y="20618"/>
                </a:lnTo>
                <a:lnTo>
                  <a:pt x="16800" y="20618"/>
                </a:lnTo>
                <a:lnTo>
                  <a:pt x="16800" y="18655"/>
                </a:lnTo>
                <a:cubicBezTo>
                  <a:pt x="16800" y="18383"/>
                  <a:pt x="16532" y="18164"/>
                  <a:pt x="16200" y="18164"/>
                </a:cubicBezTo>
                <a:cubicBezTo>
                  <a:pt x="15868" y="18164"/>
                  <a:pt x="15600" y="18383"/>
                  <a:pt x="15600" y="18655"/>
                </a:cubicBezTo>
                <a:lnTo>
                  <a:pt x="15600" y="20618"/>
                </a:lnTo>
                <a:lnTo>
                  <a:pt x="14400" y="20618"/>
                </a:lnTo>
                <a:lnTo>
                  <a:pt x="14400" y="18164"/>
                </a:lnTo>
                <a:cubicBezTo>
                  <a:pt x="14400" y="17892"/>
                  <a:pt x="14132" y="17673"/>
                  <a:pt x="13800" y="17673"/>
                </a:cubicBezTo>
                <a:cubicBezTo>
                  <a:pt x="13468" y="17673"/>
                  <a:pt x="13200" y="17892"/>
                  <a:pt x="13200" y="18164"/>
                </a:cubicBezTo>
                <a:lnTo>
                  <a:pt x="13200" y="20618"/>
                </a:lnTo>
                <a:lnTo>
                  <a:pt x="10800" y="20618"/>
                </a:lnTo>
                <a:lnTo>
                  <a:pt x="10800" y="18164"/>
                </a:lnTo>
                <a:cubicBezTo>
                  <a:pt x="10800" y="17892"/>
                  <a:pt x="10532" y="17673"/>
                  <a:pt x="10200" y="17673"/>
                </a:cubicBezTo>
                <a:cubicBezTo>
                  <a:pt x="9868" y="17673"/>
                  <a:pt x="9600" y="17892"/>
                  <a:pt x="9600" y="18164"/>
                </a:cubicBezTo>
                <a:lnTo>
                  <a:pt x="9600" y="20618"/>
                </a:lnTo>
                <a:lnTo>
                  <a:pt x="8400" y="20618"/>
                </a:lnTo>
                <a:lnTo>
                  <a:pt x="8400" y="18655"/>
                </a:lnTo>
                <a:cubicBezTo>
                  <a:pt x="8400" y="18383"/>
                  <a:pt x="8132" y="18164"/>
                  <a:pt x="7800" y="18164"/>
                </a:cubicBezTo>
                <a:cubicBezTo>
                  <a:pt x="7468" y="18164"/>
                  <a:pt x="7200" y="18383"/>
                  <a:pt x="7200" y="18655"/>
                </a:cubicBezTo>
                <a:lnTo>
                  <a:pt x="7200" y="20618"/>
                </a:lnTo>
                <a:lnTo>
                  <a:pt x="6000" y="20618"/>
                </a:lnTo>
                <a:lnTo>
                  <a:pt x="6000" y="18164"/>
                </a:lnTo>
                <a:cubicBezTo>
                  <a:pt x="6000" y="17892"/>
                  <a:pt x="5732" y="17673"/>
                  <a:pt x="5400" y="17673"/>
                </a:cubicBezTo>
                <a:cubicBezTo>
                  <a:pt x="5068" y="17673"/>
                  <a:pt x="4800" y="17892"/>
                  <a:pt x="4800" y="18164"/>
                </a:cubicBezTo>
                <a:lnTo>
                  <a:pt x="4800" y="20618"/>
                </a:lnTo>
                <a:lnTo>
                  <a:pt x="3600" y="20618"/>
                </a:lnTo>
                <a:lnTo>
                  <a:pt x="3600" y="18655"/>
                </a:lnTo>
                <a:cubicBezTo>
                  <a:pt x="3600" y="18383"/>
                  <a:pt x="3332" y="18164"/>
                  <a:pt x="3000" y="18164"/>
                </a:cubicBezTo>
                <a:cubicBezTo>
                  <a:pt x="2668" y="18164"/>
                  <a:pt x="2400" y="18383"/>
                  <a:pt x="2400" y="18655"/>
                </a:cubicBezTo>
                <a:lnTo>
                  <a:pt x="2400" y="20618"/>
                </a:lnTo>
                <a:lnTo>
                  <a:pt x="1200" y="20618"/>
                </a:lnTo>
                <a:lnTo>
                  <a:pt x="1200" y="16691"/>
                </a:lnTo>
                <a:lnTo>
                  <a:pt x="20400" y="16691"/>
                </a:lnTo>
                <a:cubicBezTo>
                  <a:pt x="20400" y="16691"/>
                  <a:pt x="20400" y="20618"/>
                  <a:pt x="20400" y="20618"/>
                </a:cubicBezTo>
                <a:close/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40"/>
                  <a:pt x="0" y="982"/>
                </a:cubicBezTo>
                <a:lnTo>
                  <a:pt x="0" y="20618"/>
                </a:lnTo>
                <a:cubicBezTo>
                  <a:pt x="0" y="21160"/>
                  <a:pt x="537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062" y="0"/>
                  <a:pt x="204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1" name="Shape 2756"/>
          <p:cNvSpPr/>
          <p:nvPr/>
        </p:nvSpPr>
        <p:spPr>
          <a:xfrm>
            <a:off x="10482659" y="3905322"/>
            <a:ext cx="279328" cy="126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0" y="19440"/>
                </a:moveTo>
                <a:cubicBezTo>
                  <a:pt x="17951" y="19440"/>
                  <a:pt x="17182" y="17747"/>
                  <a:pt x="17182" y="15660"/>
                </a:cubicBezTo>
                <a:cubicBezTo>
                  <a:pt x="17182" y="14601"/>
                  <a:pt x="17381" y="13647"/>
                  <a:pt x="17700" y="12960"/>
                </a:cubicBezTo>
                <a:lnTo>
                  <a:pt x="3900" y="12960"/>
                </a:lnTo>
                <a:cubicBezTo>
                  <a:pt x="4219" y="13647"/>
                  <a:pt x="4418" y="14601"/>
                  <a:pt x="4418" y="15660"/>
                </a:cubicBezTo>
                <a:cubicBezTo>
                  <a:pt x="4418" y="17747"/>
                  <a:pt x="3649" y="19440"/>
                  <a:pt x="2700" y="19440"/>
                </a:cubicBezTo>
                <a:cubicBezTo>
                  <a:pt x="1751" y="19440"/>
                  <a:pt x="982" y="17747"/>
                  <a:pt x="982" y="15660"/>
                </a:cubicBezTo>
                <a:cubicBezTo>
                  <a:pt x="982" y="13757"/>
                  <a:pt x="1623" y="12199"/>
                  <a:pt x="2455" y="11935"/>
                </a:cubicBezTo>
                <a:lnTo>
                  <a:pt x="2455" y="11880"/>
                </a:lnTo>
                <a:cubicBezTo>
                  <a:pt x="2726" y="11880"/>
                  <a:pt x="2945" y="11397"/>
                  <a:pt x="2945" y="10800"/>
                </a:cubicBezTo>
                <a:cubicBezTo>
                  <a:pt x="2945" y="10203"/>
                  <a:pt x="2726" y="9720"/>
                  <a:pt x="2455" y="9720"/>
                </a:cubicBezTo>
                <a:lnTo>
                  <a:pt x="2455" y="9665"/>
                </a:lnTo>
                <a:cubicBezTo>
                  <a:pt x="1623" y="9401"/>
                  <a:pt x="982" y="7843"/>
                  <a:pt x="982" y="5940"/>
                </a:cubicBezTo>
                <a:cubicBezTo>
                  <a:pt x="982" y="3852"/>
                  <a:pt x="1751" y="2160"/>
                  <a:pt x="2700" y="2160"/>
                </a:cubicBezTo>
                <a:cubicBezTo>
                  <a:pt x="3649" y="2160"/>
                  <a:pt x="4418" y="3852"/>
                  <a:pt x="4418" y="5940"/>
                </a:cubicBezTo>
                <a:cubicBezTo>
                  <a:pt x="4418" y="6999"/>
                  <a:pt x="4219" y="7954"/>
                  <a:pt x="3900" y="8640"/>
                </a:cubicBezTo>
                <a:lnTo>
                  <a:pt x="17700" y="8640"/>
                </a:lnTo>
                <a:cubicBezTo>
                  <a:pt x="17381" y="7954"/>
                  <a:pt x="17182" y="6999"/>
                  <a:pt x="17182" y="5940"/>
                </a:cubicBezTo>
                <a:cubicBezTo>
                  <a:pt x="17182" y="3852"/>
                  <a:pt x="17951" y="2160"/>
                  <a:pt x="18900" y="2160"/>
                </a:cubicBezTo>
                <a:cubicBezTo>
                  <a:pt x="19849" y="2160"/>
                  <a:pt x="20618" y="3852"/>
                  <a:pt x="20618" y="5940"/>
                </a:cubicBezTo>
                <a:cubicBezTo>
                  <a:pt x="20618" y="7843"/>
                  <a:pt x="19977" y="9401"/>
                  <a:pt x="19145" y="9665"/>
                </a:cubicBezTo>
                <a:lnTo>
                  <a:pt x="19145" y="9720"/>
                </a:lnTo>
                <a:cubicBezTo>
                  <a:pt x="18874" y="9720"/>
                  <a:pt x="18655" y="10203"/>
                  <a:pt x="18655" y="10800"/>
                </a:cubicBezTo>
                <a:cubicBezTo>
                  <a:pt x="18655" y="11397"/>
                  <a:pt x="18874" y="11880"/>
                  <a:pt x="19145" y="11880"/>
                </a:cubicBezTo>
                <a:lnTo>
                  <a:pt x="19145" y="11935"/>
                </a:lnTo>
                <a:cubicBezTo>
                  <a:pt x="19977" y="12199"/>
                  <a:pt x="20618" y="13757"/>
                  <a:pt x="20618" y="15660"/>
                </a:cubicBezTo>
                <a:cubicBezTo>
                  <a:pt x="20618" y="17747"/>
                  <a:pt x="19849" y="19440"/>
                  <a:pt x="18900" y="19440"/>
                </a:cubicBezTo>
                <a:moveTo>
                  <a:pt x="20449" y="10800"/>
                </a:moveTo>
                <a:cubicBezTo>
                  <a:pt x="21145" y="9725"/>
                  <a:pt x="21600" y="7950"/>
                  <a:pt x="21600" y="5940"/>
                </a:cubicBezTo>
                <a:cubicBezTo>
                  <a:pt x="21600" y="2660"/>
                  <a:pt x="20391" y="0"/>
                  <a:pt x="18900" y="0"/>
                </a:cubicBezTo>
                <a:cubicBezTo>
                  <a:pt x="17409" y="0"/>
                  <a:pt x="16200" y="2660"/>
                  <a:pt x="16200" y="5940"/>
                </a:cubicBezTo>
                <a:cubicBezTo>
                  <a:pt x="16200" y="6124"/>
                  <a:pt x="16208" y="6301"/>
                  <a:pt x="16215" y="6480"/>
                </a:cubicBezTo>
                <a:lnTo>
                  <a:pt x="5385" y="6480"/>
                </a:lnTo>
                <a:cubicBezTo>
                  <a:pt x="5392" y="6301"/>
                  <a:pt x="5400" y="6124"/>
                  <a:pt x="5400" y="5940"/>
                </a:cubicBezTo>
                <a:cubicBezTo>
                  <a:pt x="5400" y="2660"/>
                  <a:pt x="4191" y="0"/>
                  <a:pt x="2700" y="0"/>
                </a:cubicBezTo>
                <a:cubicBezTo>
                  <a:pt x="1209" y="0"/>
                  <a:pt x="0" y="2660"/>
                  <a:pt x="0" y="5940"/>
                </a:cubicBezTo>
                <a:cubicBezTo>
                  <a:pt x="0" y="7950"/>
                  <a:pt x="455" y="9725"/>
                  <a:pt x="1151" y="10800"/>
                </a:cubicBezTo>
                <a:cubicBezTo>
                  <a:pt x="455" y="11875"/>
                  <a:pt x="0" y="13649"/>
                  <a:pt x="0" y="15660"/>
                </a:cubicBezTo>
                <a:cubicBezTo>
                  <a:pt x="0" y="18940"/>
                  <a:pt x="1209" y="21600"/>
                  <a:pt x="2700" y="21600"/>
                </a:cubicBezTo>
                <a:cubicBezTo>
                  <a:pt x="4191" y="21600"/>
                  <a:pt x="5400" y="18940"/>
                  <a:pt x="5400" y="15660"/>
                </a:cubicBezTo>
                <a:cubicBezTo>
                  <a:pt x="5400" y="15476"/>
                  <a:pt x="5392" y="15298"/>
                  <a:pt x="5385" y="15120"/>
                </a:cubicBezTo>
                <a:lnTo>
                  <a:pt x="16215" y="15120"/>
                </a:lnTo>
                <a:cubicBezTo>
                  <a:pt x="16208" y="15298"/>
                  <a:pt x="16200" y="15476"/>
                  <a:pt x="16200" y="15660"/>
                </a:cubicBezTo>
                <a:cubicBezTo>
                  <a:pt x="16200" y="18940"/>
                  <a:pt x="17409" y="21600"/>
                  <a:pt x="18900" y="21600"/>
                </a:cubicBezTo>
                <a:cubicBezTo>
                  <a:pt x="20391" y="21600"/>
                  <a:pt x="21600" y="18940"/>
                  <a:pt x="21600" y="15660"/>
                </a:cubicBezTo>
                <a:cubicBezTo>
                  <a:pt x="21600" y="13649"/>
                  <a:pt x="21145" y="11875"/>
                  <a:pt x="20449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2" name="Shape 2757"/>
          <p:cNvSpPr/>
          <p:nvPr/>
        </p:nvSpPr>
        <p:spPr>
          <a:xfrm>
            <a:off x="11015919" y="3829142"/>
            <a:ext cx="279399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4" h="21085" extrusionOk="0">
                <a:moveTo>
                  <a:pt x="6690" y="19632"/>
                </a:moveTo>
                <a:cubicBezTo>
                  <a:pt x="6035" y="20288"/>
                  <a:pt x="4973" y="20288"/>
                  <a:pt x="4318" y="19632"/>
                </a:cubicBezTo>
                <a:cubicBezTo>
                  <a:pt x="3731" y="19043"/>
                  <a:pt x="3675" y="18127"/>
                  <a:pt x="4141" y="17471"/>
                </a:cubicBezTo>
                <a:lnTo>
                  <a:pt x="4127" y="17458"/>
                </a:lnTo>
                <a:cubicBezTo>
                  <a:pt x="4237" y="17311"/>
                  <a:pt x="4231" y="17106"/>
                  <a:pt x="4096" y="16973"/>
                </a:cubicBezTo>
                <a:cubicBezTo>
                  <a:pt x="3963" y="16842"/>
                  <a:pt x="3758" y="16835"/>
                  <a:pt x="3610" y="16939"/>
                </a:cubicBezTo>
                <a:lnTo>
                  <a:pt x="3601" y="16931"/>
                </a:lnTo>
                <a:cubicBezTo>
                  <a:pt x="2946" y="17395"/>
                  <a:pt x="2036" y="17338"/>
                  <a:pt x="1449" y="16752"/>
                </a:cubicBezTo>
                <a:cubicBezTo>
                  <a:pt x="794" y="16097"/>
                  <a:pt x="794" y="15035"/>
                  <a:pt x="1449" y="14381"/>
                </a:cubicBezTo>
                <a:cubicBezTo>
                  <a:pt x="2104" y="13726"/>
                  <a:pt x="3166" y="13726"/>
                  <a:pt x="3821" y="14381"/>
                </a:cubicBezTo>
                <a:cubicBezTo>
                  <a:pt x="4110" y="14670"/>
                  <a:pt x="4264" y="15040"/>
                  <a:pt x="4297" y="15418"/>
                </a:cubicBezTo>
                <a:lnTo>
                  <a:pt x="9862" y="9852"/>
                </a:lnTo>
                <a:lnTo>
                  <a:pt x="15417" y="4298"/>
                </a:lnTo>
                <a:cubicBezTo>
                  <a:pt x="15038" y="4264"/>
                  <a:pt x="14669" y="4111"/>
                  <a:pt x="14380" y="3821"/>
                </a:cubicBezTo>
                <a:cubicBezTo>
                  <a:pt x="13725" y="3166"/>
                  <a:pt x="13725" y="2105"/>
                  <a:pt x="14380" y="1450"/>
                </a:cubicBezTo>
                <a:cubicBezTo>
                  <a:pt x="15034" y="795"/>
                  <a:pt x="16096" y="795"/>
                  <a:pt x="16751" y="1450"/>
                </a:cubicBezTo>
                <a:cubicBezTo>
                  <a:pt x="17332" y="2031"/>
                  <a:pt x="17394" y="2932"/>
                  <a:pt x="16943" y="3585"/>
                </a:cubicBezTo>
                <a:lnTo>
                  <a:pt x="16949" y="3592"/>
                </a:lnTo>
                <a:cubicBezTo>
                  <a:pt x="16829" y="3738"/>
                  <a:pt x="16832" y="3953"/>
                  <a:pt x="16971" y="4089"/>
                </a:cubicBezTo>
                <a:cubicBezTo>
                  <a:pt x="17109" y="4225"/>
                  <a:pt x="17323" y="4230"/>
                  <a:pt x="17473" y="4114"/>
                </a:cubicBezTo>
                <a:lnTo>
                  <a:pt x="17487" y="4129"/>
                </a:lnTo>
                <a:cubicBezTo>
                  <a:pt x="18142" y="3675"/>
                  <a:pt x="19047" y="3737"/>
                  <a:pt x="19631" y="4319"/>
                </a:cubicBezTo>
                <a:cubicBezTo>
                  <a:pt x="20287" y="4974"/>
                  <a:pt x="20287" y="6036"/>
                  <a:pt x="19631" y="6691"/>
                </a:cubicBezTo>
                <a:cubicBezTo>
                  <a:pt x="18974" y="7346"/>
                  <a:pt x="17909" y="7346"/>
                  <a:pt x="17253" y="6691"/>
                </a:cubicBezTo>
                <a:cubicBezTo>
                  <a:pt x="16962" y="6400"/>
                  <a:pt x="16807" y="6029"/>
                  <a:pt x="16775" y="5650"/>
                </a:cubicBezTo>
                <a:lnTo>
                  <a:pt x="5650" y="16775"/>
                </a:lnTo>
                <a:cubicBezTo>
                  <a:pt x="6029" y="16808"/>
                  <a:pt x="6400" y="16963"/>
                  <a:pt x="6690" y="17254"/>
                </a:cubicBezTo>
                <a:cubicBezTo>
                  <a:pt x="7344" y="17910"/>
                  <a:pt x="7344" y="18975"/>
                  <a:pt x="6690" y="19632"/>
                </a:cubicBezTo>
                <a:moveTo>
                  <a:pt x="7277" y="16503"/>
                </a:moveTo>
                <a:lnTo>
                  <a:pt x="16501" y="7278"/>
                </a:lnTo>
                <a:cubicBezTo>
                  <a:pt x="16528" y="7307"/>
                  <a:pt x="16545" y="7340"/>
                  <a:pt x="16573" y="7368"/>
                </a:cubicBezTo>
                <a:cubicBezTo>
                  <a:pt x="17605" y="8397"/>
                  <a:pt x="19278" y="8397"/>
                  <a:pt x="20310" y="7368"/>
                </a:cubicBezTo>
                <a:cubicBezTo>
                  <a:pt x="21342" y="6339"/>
                  <a:pt x="21342" y="4671"/>
                  <a:pt x="20310" y="3641"/>
                </a:cubicBezTo>
                <a:cubicBezTo>
                  <a:pt x="19726" y="3059"/>
                  <a:pt x="18937" y="2818"/>
                  <a:pt x="18175" y="2895"/>
                </a:cubicBezTo>
                <a:cubicBezTo>
                  <a:pt x="18250" y="2137"/>
                  <a:pt x="18009" y="1353"/>
                  <a:pt x="17428" y="772"/>
                </a:cubicBezTo>
                <a:cubicBezTo>
                  <a:pt x="16399" y="-257"/>
                  <a:pt x="14731" y="-257"/>
                  <a:pt x="13702" y="772"/>
                </a:cubicBezTo>
                <a:cubicBezTo>
                  <a:pt x="12673" y="1802"/>
                  <a:pt x="12673" y="3470"/>
                  <a:pt x="13702" y="4498"/>
                </a:cubicBezTo>
                <a:cubicBezTo>
                  <a:pt x="13729" y="4526"/>
                  <a:pt x="13763" y="4543"/>
                  <a:pt x="13791" y="4569"/>
                </a:cubicBezTo>
                <a:lnTo>
                  <a:pt x="4568" y="13791"/>
                </a:lnTo>
                <a:cubicBezTo>
                  <a:pt x="4542" y="13763"/>
                  <a:pt x="4526" y="13730"/>
                  <a:pt x="4498" y="13703"/>
                </a:cubicBezTo>
                <a:cubicBezTo>
                  <a:pt x="3469" y="12674"/>
                  <a:pt x="1801" y="12674"/>
                  <a:pt x="772" y="13703"/>
                </a:cubicBezTo>
                <a:cubicBezTo>
                  <a:pt x="-258" y="14732"/>
                  <a:pt x="-258" y="16400"/>
                  <a:pt x="772" y="17429"/>
                </a:cubicBezTo>
                <a:cubicBezTo>
                  <a:pt x="1353" y="18010"/>
                  <a:pt x="2136" y="18251"/>
                  <a:pt x="2895" y="18176"/>
                </a:cubicBezTo>
                <a:cubicBezTo>
                  <a:pt x="2818" y="18938"/>
                  <a:pt x="3058" y="19727"/>
                  <a:pt x="3641" y="20311"/>
                </a:cubicBezTo>
                <a:cubicBezTo>
                  <a:pt x="4670" y="21343"/>
                  <a:pt x="6338" y="21343"/>
                  <a:pt x="7367" y="20311"/>
                </a:cubicBezTo>
                <a:cubicBezTo>
                  <a:pt x="8396" y="19279"/>
                  <a:pt x="8396" y="17606"/>
                  <a:pt x="7367" y="16574"/>
                </a:cubicBezTo>
                <a:cubicBezTo>
                  <a:pt x="7339" y="16546"/>
                  <a:pt x="7306" y="16529"/>
                  <a:pt x="7277" y="16503"/>
                </a:cubicBezTo>
                <a:moveTo>
                  <a:pt x="16558" y="13703"/>
                </a:moveTo>
                <a:cubicBezTo>
                  <a:pt x="16530" y="13731"/>
                  <a:pt x="16513" y="13764"/>
                  <a:pt x="16487" y="13793"/>
                </a:cubicBezTo>
                <a:lnTo>
                  <a:pt x="14254" y="11560"/>
                </a:lnTo>
                <a:cubicBezTo>
                  <a:pt x="14067" y="11391"/>
                  <a:pt x="13780" y="11393"/>
                  <a:pt x="13601" y="11573"/>
                </a:cubicBezTo>
                <a:cubicBezTo>
                  <a:pt x="13421" y="11753"/>
                  <a:pt x="13419" y="12039"/>
                  <a:pt x="13588" y="12226"/>
                </a:cubicBezTo>
                <a:lnTo>
                  <a:pt x="13576" y="12237"/>
                </a:lnTo>
                <a:lnTo>
                  <a:pt x="16759" y="15420"/>
                </a:lnTo>
                <a:cubicBezTo>
                  <a:pt x="16792" y="15041"/>
                  <a:pt x="16947" y="14671"/>
                  <a:pt x="17238" y="14381"/>
                </a:cubicBezTo>
                <a:cubicBezTo>
                  <a:pt x="17895" y="13726"/>
                  <a:pt x="18959" y="13726"/>
                  <a:pt x="19615" y="14381"/>
                </a:cubicBezTo>
                <a:cubicBezTo>
                  <a:pt x="20273" y="15035"/>
                  <a:pt x="20273" y="16097"/>
                  <a:pt x="19615" y="16752"/>
                </a:cubicBezTo>
                <a:cubicBezTo>
                  <a:pt x="19027" y="17339"/>
                  <a:pt x="18112" y="17395"/>
                  <a:pt x="17455" y="16929"/>
                </a:cubicBezTo>
                <a:lnTo>
                  <a:pt x="17442" y="16942"/>
                </a:lnTo>
                <a:cubicBezTo>
                  <a:pt x="17295" y="16832"/>
                  <a:pt x="17090" y="16839"/>
                  <a:pt x="16957" y="16974"/>
                </a:cubicBezTo>
                <a:cubicBezTo>
                  <a:pt x="16826" y="17107"/>
                  <a:pt x="16819" y="17312"/>
                  <a:pt x="16923" y="17460"/>
                </a:cubicBezTo>
                <a:lnTo>
                  <a:pt x="16915" y="17469"/>
                </a:lnTo>
                <a:cubicBezTo>
                  <a:pt x="17379" y="18124"/>
                  <a:pt x="17322" y="19034"/>
                  <a:pt x="16736" y="19621"/>
                </a:cubicBezTo>
                <a:cubicBezTo>
                  <a:pt x="16081" y="20276"/>
                  <a:pt x="15019" y="20276"/>
                  <a:pt x="14365" y="19621"/>
                </a:cubicBezTo>
                <a:cubicBezTo>
                  <a:pt x="13710" y="18966"/>
                  <a:pt x="13710" y="17904"/>
                  <a:pt x="14365" y="17250"/>
                </a:cubicBezTo>
                <a:cubicBezTo>
                  <a:pt x="14654" y="16960"/>
                  <a:pt x="15024" y="16807"/>
                  <a:pt x="15402" y="16773"/>
                </a:cubicBezTo>
                <a:lnTo>
                  <a:pt x="12222" y="13592"/>
                </a:lnTo>
                <a:lnTo>
                  <a:pt x="12218" y="13596"/>
                </a:lnTo>
                <a:cubicBezTo>
                  <a:pt x="12031" y="13427"/>
                  <a:pt x="11744" y="13428"/>
                  <a:pt x="11565" y="13609"/>
                </a:cubicBezTo>
                <a:cubicBezTo>
                  <a:pt x="11385" y="13789"/>
                  <a:pt x="11383" y="14075"/>
                  <a:pt x="11552" y="14262"/>
                </a:cubicBezTo>
                <a:lnTo>
                  <a:pt x="13776" y="16501"/>
                </a:lnTo>
                <a:cubicBezTo>
                  <a:pt x="13748" y="16528"/>
                  <a:pt x="13714" y="16544"/>
                  <a:pt x="13687" y="16572"/>
                </a:cubicBezTo>
                <a:cubicBezTo>
                  <a:pt x="12658" y="17601"/>
                  <a:pt x="12658" y="19269"/>
                  <a:pt x="13687" y="20298"/>
                </a:cubicBezTo>
                <a:cubicBezTo>
                  <a:pt x="14716" y="21328"/>
                  <a:pt x="16384" y="21328"/>
                  <a:pt x="17413" y="20298"/>
                </a:cubicBezTo>
                <a:cubicBezTo>
                  <a:pt x="17994" y="19717"/>
                  <a:pt x="18235" y="18934"/>
                  <a:pt x="18160" y="18175"/>
                </a:cubicBezTo>
                <a:cubicBezTo>
                  <a:pt x="18922" y="18252"/>
                  <a:pt x="19711" y="18011"/>
                  <a:pt x="20295" y="17429"/>
                </a:cubicBezTo>
                <a:cubicBezTo>
                  <a:pt x="21327" y="16400"/>
                  <a:pt x="21327" y="14732"/>
                  <a:pt x="20295" y="13703"/>
                </a:cubicBezTo>
                <a:cubicBezTo>
                  <a:pt x="19263" y="12674"/>
                  <a:pt x="17590" y="12674"/>
                  <a:pt x="16558" y="13703"/>
                </a:cubicBezTo>
                <a:moveTo>
                  <a:pt x="4511" y="7368"/>
                </a:moveTo>
                <a:cubicBezTo>
                  <a:pt x="4539" y="7340"/>
                  <a:pt x="4556" y="7306"/>
                  <a:pt x="4582" y="7278"/>
                </a:cubicBezTo>
                <a:lnTo>
                  <a:pt x="6815" y="9511"/>
                </a:lnTo>
                <a:cubicBezTo>
                  <a:pt x="7002" y="9679"/>
                  <a:pt x="7289" y="9678"/>
                  <a:pt x="7468" y="9498"/>
                </a:cubicBezTo>
                <a:cubicBezTo>
                  <a:pt x="7649" y="9318"/>
                  <a:pt x="7650" y="9031"/>
                  <a:pt x="7481" y="8844"/>
                </a:cubicBezTo>
                <a:lnTo>
                  <a:pt x="7493" y="8833"/>
                </a:lnTo>
                <a:lnTo>
                  <a:pt x="4309" y="5650"/>
                </a:lnTo>
                <a:cubicBezTo>
                  <a:pt x="4277" y="6029"/>
                  <a:pt x="4122" y="6400"/>
                  <a:pt x="3831" y="6691"/>
                </a:cubicBezTo>
                <a:cubicBezTo>
                  <a:pt x="3175" y="7346"/>
                  <a:pt x="2110" y="7346"/>
                  <a:pt x="1453" y="6691"/>
                </a:cubicBezTo>
                <a:cubicBezTo>
                  <a:pt x="797" y="6036"/>
                  <a:pt x="797" y="4974"/>
                  <a:pt x="1453" y="4319"/>
                </a:cubicBezTo>
                <a:cubicBezTo>
                  <a:pt x="2042" y="3732"/>
                  <a:pt x="2957" y="3676"/>
                  <a:pt x="3614" y="4142"/>
                </a:cubicBezTo>
                <a:lnTo>
                  <a:pt x="3627" y="4128"/>
                </a:lnTo>
                <a:cubicBezTo>
                  <a:pt x="3774" y="4238"/>
                  <a:pt x="3979" y="4232"/>
                  <a:pt x="4112" y="4097"/>
                </a:cubicBezTo>
                <a:cubicBezTo>
                  <a:pt x="4243" y="3963"/>
                  <a:pt x="4250" y="3759"/>
                  <a:pt x="4146" y="3610"/>
                </a:cubicBezTo>
                <a:lnTo>
                  <a:pt x="4154" y="3602"/>
                </a:lnTo>
                <a:cubicBezTo>
                  <a:pt x="3690" y="2947"/>
                  <a:pt x="3746" y="2036"/>
                  <a:pt x="4333" y="1450"/>
                </a:cubicBezTo>
                <a:cubicBezTo>
                  <a:pt x="4988" y="795"/>
                  <a:pt x="6050" y="795"/>
                  <a:pt x="6705" y="1450"/>
                </a:cubicBezTo>
                <a:cubicBezTo>
                  <a:pt x="7359" y="2105"/>
                  <a:pt x="7359" y="3166"/>
                  <a:pt x="6705" y="3821"/>
                </a:cubicBezTo>
                <a:cubicBezTo>
                  <a:pt x="6415" y="4111"/>
                  <a:pt x="6046" y="4264"/>
                  <a:pt x="5667" y="4298"/>
                </a:cubicBezTo>
                <a:lnTo>
                  <a:pt x="8847" y="7478"/>
                </a:lnTo>
                <a:lnTo>
                  <a:pt x="8851" y="7475"/>
                </a:lnTo>
                <a:cubicBezTo>
                  <a:pt x="9038" y="7644"/>
                  <a:pt x="9325" y="7642"/>
                  <a:pt x="9504" y="7462"/>
                </a:cubicBezTo>
                <a:cubicBezTo>
                  <a:pt x="9684" y="7282"/>
                  <a:pt x="9686" y="6995"/>
                  <a:pt x="9517" y="6808"/>
                </a:cubicBezTo>
                <a:lnTo>
                  <a:pt x="7293" y="4569"/>
                </a:lnTo>
                <a:cubicBezTo>
                  <a:pt x="7321" y="4543"/>
                  <a:pt x="7355" y="4526"/>
                  <a:pt x="7382" y="4498"/>
                </a:cubicBezTo>
                <a:cubicBezTo>
                  <a:pt x="8411" y="3470"/>
                  <a:pt x="8411" y="1802"/>
                  <a:pt x="7382" y="772"/>
                </a:cubicBezTo>
                <a:cubicBezTo>
                  <a:pt x="6353" y="-257"/>
                  <a:pt x="4685" y="-257"/>
                  <a:pt x="3656" y="772"/>
                </a:cubicBezTo>
                <a:cubicBezTo>
                  <a:pt x="3075" y="1353"/>
                  <a:pt x="2834" y="2137"/>
                  <a:pt x="2909" y="2895"/>
                </a:cubicBezTo>
                <a:cubicBezTo>
                  <a:pt x="2147" y="2818"/>
                  <a:pt x="1358" y="3059"/>
                  <a:pt x="774" y="3641"/>
                </a:cubicBezTo>
                <a:cubicBezTo>
                  <a:pt x="-258" y="4671"/>
                  <a:pt x="-258" y="6339"/>
                  <a:pt x="774" y="7368"/>
                </a:cubicBezTo>
                <a:cubicBezTo>
                  <a:pt x="1806" y="8397"/>
                  <a:pt x="3479" y="8397"/>
                  <a:pt x="4511" y="736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3" name="Shape 2758"/>
          <p:cNvSpPr/>
          <p:nvPr/>
        </p:nvSpPr>
        <p:spPr>
          <a:xfrm>
            <a:off x="6216570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982" y="6873"/>
                </a:moveTo>
                <a:lnTo>
                  <a:pt x="14727" y="6873"/>
                </a:lnTo>
                <a:lnTo>
                  <a:pt x="14727" y="8836"/>
                </a:lnTo>
                <a:lnTo>
                  <a:pt x="982" y="8836"/>
                </a:lnTo>
                <a:cubicBezTo>
                  <a:pt x="982" y="8836"/>
                  <a:pt x="982" y="6873"/>
                  <a:pt x="982" y="6873"/>
                </a:cubicBezTo>
                <a:close/>
                <a:moveTo>
                  <a:pt x="982" y="9818"/>
                </a:moveTo>
                <a:lnTo>
                  <a:pt x="14727" y="9818"/>
                </a:lnTo>
                <a:cubicBezTo>
                  <a:pt x="15269" y="9818"/>
                  <a:pt x="15709" y="9378"/>
                  <a:pt x="15709" y="8836"/>
                </a:cubicBezTo>
                <a:lnTo>
                  <a:pt x="15709" y="6873"/>
                </a:lnTo>
                <a:cubicBezTo>
                  <a:pt x="15709" y="6331"/>
                  <a:pt x="15269" y="5891"/>
                  <a:pt x="14727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8"/>
                  <a:pt x="440" y="9818"/>
                  <a:pt x="982" y="9818"/>
                </a:cubicBezTo>
                <a:moveTo>
                  <a:pt x="14727" y="20618"/>
                </a:moveTo>
                <a:lnTo>
                  <a:pt x="982" y="20618"/>
                </a:lnTo>
                <a:lnTo>
                  <a:pt x="982" y="18655"/>
                </a:lnTo>
                <a:lnTo>
                  <a:pt x="14727" y="18655"/>
                </a:lnTo>
                <a:cubicBezTo>
                  <a:pt x="14727" y="18655"/>
                  <a:pt x="14727" y="20618"/>
                  <a:pt x="14727" y="20618"/>
                </a:cubicBezTo>
                <a:close/>
                <a:moveTo>
                  <a:pt x="14727" y="17673"/>
                </a:moveTo>
                <a:lnTo>
                  <a:pt x="982" y="17673"/>
                </a:lnTo>
                <a:cubicBezTo>
                  <a:pt x="440" y="17673"/>
                  <a:pt x="0" y="18113"/>
                  <a:pt x="0" y="18655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14727" y="21600"/>
                </a:lnTo>
                <a:cubicBezTo>
                  <a:pt x="15269" y="21600"/>
                  <a:pt x="15709" y="21160"/>
                  <a:pt x="15709" y="20618"/>
                </a:cubicBezTo>
                <a:lnTo>
                  <a:pt x="15709" y="18655"/>
                </a:lnTo>
                <a:cubicBezTo>
                  <a:pt x="15709" y="18113"/>
                  <a:pt x="15269" y="17673"/>
                  <a:pt x="14727" y="176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4" name="Shape 2759"/>
          <p:cNvSpPr/>
          <p:nvPr/>
        </p:nvSpPr>
        <p:spPr>
          <a:xfrm>
            <a:off x="6749831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3927" y="6873"/>
                </a:moveTo>
                <a:lnTo>
                  <a:pt x="17673" y="6873"/>
                </a:lnTo>
                <a:lnTo>
                  <a:pt x="17673" y="8836"/>
                </a:lnTo>
                <a:lnTo>
                  <a:pt x="3927" y="8836"/>
                </a:lnTo>
                <a:cubicBezTo>
                  <a:pt x="3927" y="8836"/>
                  <a:pt x="3927" y="6873"/>
                  <a:pt x="3927" y="6873"/>
                </a:cubicBezTo>
                <a:close/>
                <a:moveTo>
                  <a:pt x="17673" y="9818"/>
                </a:moveTo>
                <a:cubicBezTo>
                  <a:pt x="18215" y="9818"/>
                  <a:pt x="18655" y="9378"/>
                  <a:pt x="18655" y="8836"/>
                </a:cubicBezTo>
                <a:lnTo>
                  <a:pt x="18655" y="6873"/>
                </a:lnTo>
                <a:cubicBezTo>
                  <a:pt x="18655" y="6331"/>
                  <a:pt x="18215" y="5891"/>
                  <a:pt x="17673" y="5891"/>
                </a:cubicBezTo>
                <a:lnTo>
                  <a:pt x="3927" y="5891"/>
                </a:lnTo>
                <a:cubicBezTo>
                  <a:pt x="3385" y="5891"/>
                  <a:pt x="2945" y="6331"/>
                  <a:pt x="2945" y="6873"/>
                </a:cubicBezTo>
                <a:lnTo>
                  <a:pt x="2945" y="8836"/>
                </a:lnTo>
                <a:cubicBezTo>
                  <a:pt x="2945" y="9378"/>
                  <a:pt x="3385" y="9818"/>
                  <a:pt x="3927" y="9818"/>
                </a:cubicBezTo>
                <a:cubicBezTo>
                  <a:pt x="3927" y="9818"/>
                  <a:pt x="17673" y="9818"/>
                  <a:pt x="17673" y="9818"/>
                </a:cubicBezTo>
                <a:close/>
                <a:moveTo>
                  <a:pt x="17673" y="20618"/>
                </a:moveTo>
                <a:lnTo>
                  <a:pt x="3927" y="20618"/>
                </a:lnTo>
                <a:lnTo>
                  <a:pt x="3927" y="18655"/>
                </a:lnTo>
                <a:lnTo>
                  <a:pt x="17673" y="18655"/>
                </a:lnTo>
                <a:cubicBezTo>
                  <a:pt x="17673" y="18655"/>
                  <a:pt x="17673" y="20618"/>
                  <a:pt x="17673" y="20618"/>
                </a:cubicBezTo>
                <a:close/>
                <a:moveTo>
                  <a:pt x="17673" y="17673"/>
                </a:moveTo>
                <a:lnTo>
                  <a:pt x="3927" y="17673"/>
                </a:lnTo>
                <a:cubicBezTo>
                  <a:pt x="3385" y="17673"/>
                  <a:pt x="2945" y="18113"/>
                  <a:pt x="2945" y="18655"/>
                </a:cubicBezTo>
                <a:lnTo>
                  <a:pt x="2945" y="20618"/>
                </a:lnTo>
                <a:cubicBezTo>
                  <a:pt x="2945" y="21160"/>
                  <a:pt x="3385" y="21600"/>
                  <a:pt x="3927" y="21600"/>
                </a:cubicBezTo>
                <a:lnTo>
                  <a:pt x="17673" y="21600"/>
                </a:lnTo>
                <a:cubicBezTo>
                  <a:pt x="18215" y="21600"/>
                  <a:pt x="18655" y="21160"/>
                  <a:pt x="18655" y="20618"/>
                </a:cubicBezTo>
                <a:lnTo>
                  <a:pt x="18655" y="18655"/>
                </a:lnTo>
                <a:cubicBezTo>
                  <a:pt x="18655" y="18113"/>
                  <a:pt x="18215" y="17673"/>
                  <a:pt x="17673" y="176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5" name="Shape 2760"/>
          <p:cNvSpPr/>
          <p:nvPr/>
        </p:nvSpPr>
        <p:spPr>
          <a:xfrm>
            <a:off x="7283092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20618" y="8836"/>
                </a:moveTo>
                <a:lnTo>
                  <a:pt x="6873" y="8836"/>
                </a:lnTo>
                <a:lnTo>
                  <a:pt x="6873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20618" y="5891"/>
                </a:moveTo>
                <a:lnTo>
                  <a:pt x="6873" y="5891"/>
                </a:lnTo>
                <a:cubicBezTo>
                  <a:pt x="6331" y="5891"/>
                  <a:pt x="5891" y="6331"/>
                  <a:pt x="5891" y="6873"/>
                </a:cubicBezTo>
                <a:lnTo>
                  <a:pt x="5891" y="8836"/>
                </a:lnTo>
                <a:cubicBezTo>
                  <a:pt x="5891" y="9378"/>
                  <a:pt x="6331" y="9818"/>
                  <a:pt x="6873" y="9818"/>
                </a:cubicBezTo>
                <a:lnTo>
                  <a:pt x="20618" y="9818"/>
                </a:lnTo>
                <a:cubicBezTo>
                  <a:pt x="21160" y="9818"/>
                  <a:pt x="21600" y="9378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20618" y="20618"/>
                </a:moveTo>
                <a:lnTo>
                  <a:pt x="6873" y="20618"/>
                </a:lnTo>
                <a:lnTo>
                  <a:pt x="6873" y="18655"/>
                </a:lnTo>
                <a:lnTo>
                  <a:pt x="20618" y="18655"/>
                </a:lnTo>
                <a:cubicBezTo>
                  <a:pt x="20618" y="18655"/>
                  <a:pt x="20618" y="20618"/>
                  <a:pt x="20618" y="20618"/>
                </a:cubicBezTo>
                <a:close/>
                <a:moveTo>
                  <a:pt x="20618" y="17673"/>
                </a:moveTo>
                <a:lnTo>
                  <a:pt x="6873" y="17673"/>
                </a:lnTo>
                <a:cubicBezTo>
                  <a:pt x="6331" y="17673"/>
                  <a:pt x="5891" y="18113"/>
                  <a:pt x="5891" y="18655"/>
                </a:cubicBezTo>
                <a:lnTo>
                  <a:pt x="5891" y="20618"/>
                </a:lnTo>
                <a:cubicBezTo>
                  <a:pt x="5891" y="21160"/>
                  <a:pt x="6331" y="21600"/>
                  <a:pt x="6873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18655"/>
                </a:lnTo>
                <a:cubicBezTo>
                  <a:pt x="21600" y="18113"/>
                  <a:pt x="21160" y="17673"/>
                  <a:pt x="20618" y="176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6" name="Shape 2761"/>
          <p:cNvSpPr/>
          <p:nvPr/>
        </p:nvSpPr>
        <p:spPr>
          <a:xfrm>
            <a:off x="7816353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20618" y="8836"/>
                </a:moveTo>
                <a:lnTo>
                  <a:pt x="982" y="8836"/>
                </a:lnTo>
                <a:lnTo>
                  <a:pt x="982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20618" y="5891"/>
                </a:move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8"/>
                  <a:pt x="440" y="9818"/>
                  <a:pt x="982" y="9818"/>
                </a:cubicBezTo>
                <a:lnTo>
                  <a:pt x="20618" y="9818"/>
                </a:lnTo>
                <a:cubicBezTo>
                  <a:pt x="21160" y="9818"/>
                  <a:pt x="21600" y="9378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20618"/>
                </a:moveTo>
                <a:lnTo>
                  <a:pt x="982" y="20618"/>
                </a:lnTo>
                <a:lnTo>
                  <a:pt x="982" y="18655"/>
                </a:lnTo>
                <a:lnTo>
                  <a:pt x="20618" y="18655"/>
                </a:lnTo>
                <a:cubicBezTo>
                  <a:pt x="20618" y="18655"/>
                  <a:pt x="20618" y="20618"/>
                  <a:pt x="20618" y="20618"/>
                </a:cubicBezTo>
                <a:close/>
                <a:moveTo>
                  <a:pt x="20618" y="17673"/>
                </a:moveTo>
                <a:lnTo>
                  <a:pt x="982" y="17673"/>
                </a:lnTo>
                <a:cubicBezTo>
                  <a:pt x="440" y="17673"/>
                  <a:pt x="0" y="18113"/>
                  <a:pt x="0" y="18655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18655"/>
                </a:lnTo>
                <a:cubicBezTo>
                  <a:pt x="21600" y="18113"/>
                  <a:pt x="21160" y="17673"/>
                  <a:pt x="20618" y="176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7" name="Shape 2762"/>
          <p:cNvSpPr/>
          <p:nvPr/>
        </p:nvSpPr>
        <p:spPr>
          <a:xfrm>
            <a:off x="8349614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982"/>
                </a:moveTo>
                <a:cubicBezTo>
                  <a:pt x="19520" y="982"/>
                  <a:pt x="20618" y="2081"/>
                  <a:pt x="20618" y="3436"/>
                </a:cubicBezTo>
                <a:cubicBezTo>
                  <a:pt x="20618" y="4792"/>
                  <a:pt x="19520" y="5891"/>
                  <a:pt x="18164" y="5891"/>
                </a:cubicBezTo>
                <a:cubicBezTo>
                  <a:pt x="16808" y="5891"/>
                  <a:pt x="15709" y="4792"/>
                  <a:pt x="15709" y="3436"/>
                </a:cubicBezTo>
                <a:cubicBezTo>
                  <a:pt x="15709" y="2081"/>
                  <a:pt x="16808" y="982"/>
                  <a:pt x="18164" y="982"/>
                </a:cubicBezTo>
                <a:moveTo>
                  <a:pt x="18164" y="6873"/>
                </a:moveTo>
                <a:cubicBezTo>
                  <a:pt x="20062" y="6873"/>
                  <a:pt x="21600" y="5334"/>
                  <a:pt x="21600" y="3436"/>
                </a:cubicBezTo>
                <a:cubicBezTo>
                  <a:pt x="21600" y="1538"/>
                  <a:pt x="20062" y="0"/>
                  <a:pt x="18164" y="0"/>
                </a:cubicBezTo>
                <a:cubicBezTo>
                  <a:pt x="16266" y="0"/>
                  <a:pt x="14727" y="1538"/>
                  <a:pt x="14727" y="3436"/>
                </a:cubicBezTo>
                <a:cubicBezTo>
                  <a:pt x="14727" y="5334"/>
                  <a:pt x="16266" y="6873"/>
                  <a:pt x="18164" y="6873"/>
                </a:cubicBezTo>
                <a:moveTo>
                  <a:pt x="18164" y="3927"/>
                </a:moveTo>
                <a:lnTo>
                  <a:pt x="18655" y="3927"/>
                </a:lnTo>
                <a:cubicBezTo>
                  <a:pt x="18925" y="3927"/>
                  <a:pt x="19145" y="3708"/>
                  <a:pt x="19145" y="3436"/>
                </a:cubicBezTo>
                <a:cubicBezTo>
                  <a:pt x="19145" y="3165"/>
                  <a:pt x="18925" y="2945"/>
                  <a:pt x="18655" y="2945"/>
                </a:cubicBezTo>
                <a:lnTo>
                  <a:pt x="18655" y="2455"/>
                </a:lnTo>
                <a:cubicBezTo>
                  <a:pt x="18655" y="2183"/>
                  <a:pt x="18434" y="1964"/>
                  <a:pt x="18164" y="1964"/>
                </a:cubicBezTo>
                <a:cubicBezTo>
                  <a:pt x="17893" y="1964"/>
                  <a:pt x="17673" y="2183"/>
                  <a:pt x="17673" y="2455"/>
                </a:cubicBezTo>
                <a:lnTo>
                  <a:pt x="17673" y="3436"/>
                </a:lnTo>
                <a:cubicBezTo>
                  <a:pt x="17673" y="3708"/>
                  <a:pt x="17893" y="3927"/>
                  <a:pt x="18164" y="3927"/>
                </a:cubicBezTo>
                <a:moveTo>
                  <a:pt x="9818" y="11782"/>
                </a:moveTo>
                <a:lnTo>
                  <a:pt x="4909" y="11782"/>
                </a:lnTo>
                <a:lnTo>
                  <a:pt x="4909" y="8836"/>
                </a:lnTo>
                <a:lnTo>
                  <a:pt x="9818" y="8836"/>
                </a:lnTo>
                <a:cubicBezTo>
                  <a:pt x="9818" y="8836"/>
                  <a:pt x="9818" y="11782"/>
                  <a:pt x="9818" y="11782"/>
                </a:cubicBezTo>
                <a:close/>
                <a:moveTo>
                  <a:pt x="21109" y="12764"/>
                </a:moveTo>
                <a:lnTo>
                  <a:pt x="11291" y="12764"/>
                </a:lnTo>
                <a:cubicBezTo>
                  <a:pt x="11562" y="12764"/>
                  <a:pt x="11782" y="12544"/>
                  <a:pt x="11782" y="12273"/>
                </a:cubicBezTo>
                <a:cubicBezTo>
                  <a:pt x="11782" y="12001"/>
                  <a:pt x="11562" y="11782"/>
                  <a:pt x="11291" y="11782"/>
                </a:cubicBezTo>
                <a:lnTo>
                  <a:pt x="10800" y="11782"/>
                </a:lnTo>
                <a:lnTo>
                  <a:pt x="10800" y="8836"/>
                </a:lnTo>
                <a:cubicBezTo>
                  <a:pt x="10800" y="8295"/>
                  <a:pt x="10360" y="7855"/>
                  <a:pt x="9818" y="7855"/>
                </a:cubicBezTo>
                <a:lnTo>
                  <a:pt x="4909" y="7855"/>
                </a:lnTo>
                <a:cubicBezTo>
                  <a:pt x="4367" y="7855"/>
                  <a:pt x="3927" y="8295"/>
                  <a:pt x="3927" y="8836"/>
                </a:cubicBezTo>
                <a:lnTo>
                  <a:pt x="3927" y="11782"/>
                </a:lnTo>
                <a:lnTo>
                  <a:pt x="3436" y="11782"/>
                </a:lnTo>
                <a:cubicBezTo>
                  <a:pt x="3166" y="11782"/>
                  <a:pt x="2945" y="12001"/>
                  <a:pt x="2945" y="12273"/>
                </a:cubicBezTo>
                <a:cubicBezTo>
                  <a:pt x="2945" y="12544"/>
                  <a:pt x="3166" y="12764"/>
                  <a:pt x="3436" y="12764"/>
                </a:cubicBezTo>
                <a:lnTo>
                  <a:pt x="491" y="12764"/>
                </a:lnTo>
                <a:cubicBezTo>
                  <a:pt x="220" y="12764"/>
                  <a:pt x="0" y="12983"/>
                  <a:pt x="0" y="13255"/>
                </a:cubicBezTo>
                <a:cubicBezTo>
                  <a:pt x="0" y="13526"/>
                  <a:pt x="220" y="13745"/>
                  <a:pt x="491" y="13745"/>
                </a:cubicBezTo>
                <a:lnTo>
                  <a:pt x="2945" y="13745"/>
                </a:lnTo>
                <a:lnTo>
                  <a:pt x="2945" y="21109"/>
                </a:lnTo>
                <a:cubicBezTo>
                  <a:pt x="2945" y="21380"/>
                  <a:pt x="3166" y="21600"/>
                  <a:pt x="3436" y="21600"/>
                </a:cubicBezTo>
                <a:cubicBezTo>
                  <a:pt x="3707" y="21600"/>
                  <a:pt x="3927" y="21380"/>
                  <a:pt x="3927" y="21109"/>
                </a:cubicBezTo>
                <a:lnTo>
                  <a:pt x="3927" y="13745"/>
                </a:lnTo>
                <a:lnTo>
                  <a:pt x="17673" y="13745"/>
                </a:lnTo>
                <a:lnTo>
                  <a:pt x="17673" y="21109"/>
                </a:lnTo>
                <a:cubicBezTo>
                  <a:pt x="17673" y="21380"/>
                  <a:pt x="17893" y="21600"/>
                  <a:pt x="18164" y="21600"/>
                </a:cubicBezTo>
                <a:cubicBezTo>
                  <a:pt x="18434" y="21600"/>
                  <a:pt x="18655" y="21380"/>
                  <a:pt x="18655" y="21109"/>
                </a:cubicBezTo>
                <a:lnTo>
                  <a:pt x="18655" y="13745"/>
                </a:lnTo>
                <a:lnTo>
                  <a:pt x="21109" y="13745"/>
                </a:lnTo>
                <a:cubicBezTo>
                  <a:pt x="21380" y="13745"/>
                  <a:pt x="21600" y="13526"/>
                  <a:pt x="21600" y="13255"/>
                </a:cubicBezTo>
                <a:cubicBezTo>
                  <a:pt x="21600" y="12983"/>
                  <a:pt x="21380" y="12764"/>
                  <a:pt x="21109" y="127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8" name="Shape 2763"/>
          <p:cNvSpPr/>
          <p:nvPr/>
        </p:nvSpPr>
        <p:spPr>
          <a:xfrm>
            <a:off x="8882875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5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585" y="2939"/>
                </a:lnTo>
                <a:lnTo>
                  <a:pt x="8836" y="6873"/>
                </a:lnTo>
                <a:lnTo>
                  <a:pt x="11291" y="9818"/>
                </a:lnTo>
                <a:lnTo>
                  <a:pt x="9327" y="14236"/>
                </a:lnTo>
                <a:lnTo>
                  <a:pt x="10800" y="16691"/>
                </a:lnTo>
                <a:lnTo>
                  <a:pt x="10432" y="14236"/>
                </a:lnTo>
                <a:lnTo>
                  <a:pt x="12365" y="9542"/>
                </a:lnTo>
                <a:lnTo>
                  <a:pt x="10002" y="6781"/>
                </a:lnTo>
                <a:lnTo>
                  <a:pt x="12069" y="2007"/>
                </a:lnTo>
                <a:cubicBezTo>
                  <a:pt x="12984" y="1345"/>
                  <a:pt x="14076" y="982"/>
                  <a:pt x="15218" y="982"/>
                </a:cubicBezTo>
                <a:cubicBezTo>
                  <a:pt x="18196" y="982"/>
                  <a:pt x="20618" y="3405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3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9" name="Shape 2764"/>
          <p:cNvSpPr/>
          <p:nvPr/>
        </p:nvSpPr>
        <p:spPr>
          <a:xfrm>
            <a:off x="9416136" y="4375100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88" y="6611"/>
                </a:moveTo>
                <a:cubicBezTo>
                  <a:pt x="20587" y="6619"/>
                  <a:pt x="20587" y="6627"/>
                  <a:pt x="20586" y="6635"/>
                </a:cubicBezTo>
                <a:cubicBezTo>
                  <a:pt x="20585" y="6640"/>
                  <a:pt x="20582" y="6674"/>
                  <a:pt x="20581" y="6680"/>
                </a:cubicBezTo>
                <a:cubicBezTo>
                  <a:pt x="20107" y="11287"/>
                  <a:pt x="14607" y="17428"/>
                  <a:pt x="12595" y="19086"/>
                </a:cubicBezTo>
                <a:lnTo>
                  <a:pt x="11905" y="15660"/>
                </a:lnTo>
                <a:lnTo>
                  <a:pt x="13960" y="10631"/>
                </a:lnTo>
                <a:lnTo>
                  <a:pt x="11429" y="7425"/>
                </a:lnTo>
                <a:lnTo>
                  <a:pt x="12699" y="2550"/>
                </a:lnTo>
                <a:cubicBezTo>
                  <a:pt x="12708" y="2540"/>
                  <a:pt x="12713" y="2534"/>
                  <a:pt x="12723" y="2524"/>
                </a:cubicBezTo>
                <a:cubicBezTo>
                  <a:pt x="13572" y="1625"/>
                  <a:pt x="14916" y="1080"/>
                  <a:pt x="16088" y="1080"/>
                </a:cubicBezTo>
                <a:cubicBezTo>
                  <a:pt x="18586" y="1080"/>
                  <a:pt x="20618" y="3315"/>
                  <a:pt x="20618" y="6063"/>
                </a:cubicBezTo>
                <a:cubicBezTo>
                  <a:pt x="20618" y="6262"/>
                  <a:pt x="20598" y="6506"/>
                  <a:pt x="20588" y="6611"/>
                </a:cubicBezTo>
                <a:moveTo>
                  <a:pt x="21600" y="6063"/>
                </a:moveTo>
                <a:cubicBezTo>
                  <a:pt x="21600" y="2715"/>
                  <a:pt x="19132" y="0"/>
                  <a:pt x="16088" y="0"/>
                </a:cubicBezTo>
                <a:cubicBezTo>
                  <a:pt x="14607" y="0"/>
                  <a:pt x="12974" y="748"/>
                  <a:pt x="11983" y="1794"/>
                </a:cubicBezTo>
                <a:lnTo>
                  <a:pt x="11985" y="1802"/>
                </a:lnTo>
                <a:cubicBezTo>
                  <a:pt x="11900" y="1871"/>
                  <a:pt x="11839" y="1965"/>
                  <a:pt x="11809" y="2079"/>
                </a:cubicBezTo>
                <a:lnTo>
                  <a:pt x="11797" y="2076"/>
                </a:lnTo>
                <a:lnTo>
                  <a:pt x="10309" y="7560"/>
                </a:lnTo>
                <a:lnTo>
                  <a:pt x="12764" y="10800"/>
                </a:lnTo>
                <a:lnTo>
                  <a:pt x="10800" y="15660"/>
                </a:lnTo>
                <a:lnTo>
                  <a:pt x="11797" y="20098"/>
                </a:lnTo>
                <a:lnTo>
                  <a:pt x="11803" y="20097"/>
                </a:lnTo>
                <a:cubicBezTo>
                  <a:pt x="11853" y="20337"/>
                  <a:pt x="12039" y="20520"/>
                  <a:pt x="12273" y="20520"/>
                </a:cubicBezTo>
                <a:cubicBezTo>
                  <a:pt x="12410" y="20520"/>
                  <a:pt x="12534" y="20457"/>
                  <a:pt x="12623" y="20357"/>
                </a:cubicBezTo>
                <a:cubicBezTo>
                  <a:pt x="14361" y="19225"/>
                  <a:pt x="20995" y="12270"/>
                  <a:pt x="21558" y="6787"/>
                </a:cubicBezTo>
                <a:lnTo>
                  <a:pt x="21558" y="6791"/>
                </a:lnTo>
                <a:cubicBezTo>
                  <a:pt x="21559" y="6791"/>
                  <a:pt x="21600" y="6399"/>
                  <a:pt x="21600" y="6063"/>
                </a:cubicBezTo>
                <a:moveTo>
                  <a:pt x="1019" y="7760"/>
                </a:moveTo>
                <a:cubicBezTo>
                  <a:pt x="1018" y="7754"/>
                  <a:pt x="1015" y="7720"/>
                  <a:pt x="1014" y="7715"/>
                </a:cubicBezTo>
                <a:cubicBezTo>
                  <a:pt x="1013" y="7707"/>
                  <a:pt x="1013" y="7699"/>
                  <a:pt x="1012" y="7691"/>
                </a:cubicBezTo>
                <a:cubicBezTo>
                  <a:pt x="1002" y="7586"/>
                  <a:pt x="982" y="7342"/>
                  <a:pt x="982" y="7143"/>
                </a:cubicBezTo>
                <a:cubicBezTo>
                  <a:pt x="982" y="4395"/>
                  <a:pt x="3014" y="2160"/>
                  <a:pt x="5512" y="2160"/>
                </a:cubicBezTo>
                <a:cubicBezTo>
                  <a:pt x="6634" y="2160"/>
                  <a:pt x="7908" y="2664"/>
                  <a:pt x="8760" y="3495"/>
                </a:cubicBezTo>
                <a:lnTo>
                  <a:pt x="7364" y="8640"/>
                </a:lnTo>
                <a:lnTo>
                  <a:pt x="9818" y="11880"/>
                </a:lnTo>
                <a:lnTo>
                  <a:pt x="7855" y="16740"/>
                </a:lnTo>
                <a:lnTo>
                  <a:pt x="8531" y="19752"/>
                </a:lnTo>
                <a:cubicBezTo>
                  <a:pt x="6242" y="17649"/>
                  <a:pt x="1459" y="12041"/>
                  <a:pt x="1019" y="7760"/>
                </a:cubicBezTo>
                <a:moveTo>
                  <a:pt x="9803" y="20925"/>
                </a:moveTo>
                <a:lnTo>
                  <a:pt x="8959" y="16740"/>
                </a:lnTo>
                <a:lnTo>
                  <a:pt x="11015" y="11711"/>
                </a:lnTo>
                <a:lnTo>
                  <a:pt x="8484" y="8505"/>
                </a:lnTo>
                <a:lnTo>
                  <a:pt x="9799" y="3457"/>
                </a:lnTo>
                <a:lnTo>
                  <a:pt x="9791" y="3454"/>
                </a:lnTo>
                <a:cubicBezTo>
                  <a:pt x="9804" y="3407"/>
                  <a:pt x="9818" y="3360"/>
                  <a:pt x="9818" y="3308"/>
                </a:cubicBezTo>
                <a:cubicBezTo>
                  <a:pt x="9818" y="3130"/>
                  <a:pt x="9736" y="2981"/>
                  <a:pt x="9615" y="2882"/>
                </a:cubicBezTo>
                <a:lnTo>
                  <a:pt x="9617" y="2874"/>
                </a:lnTo>
                <a:cubicBezTo>
                  <a:pt x="8626" y="1827"/>
                  <a:pt x="6993" y="1080"/>
                  <a:pt x="5512" y="1080"/>
                </a:cubicBezTo>
                <a:cubicBezTo>
                  <a:pt x="2468" y="1080"/>
                  <a:pt x="0" y="3795"/>
                  <a:pt x="0" y="7143"/>
                </a:cubicBezTo>
                <a:cubicBezTo>
                  <a:pt x="0" y="7479"/>
                  <a:pt x="41" y="7871"/>
                  <a:pt x="42" y="7871"/>
                </a:cubicBezTo>
                <a:lnTo>
                  <a:pt x="42" y="7867"/>
                </a:lnTo>
                <a:cubicBezTo>
                  <a:pt x="605" y="13350"/>
                  <a:pt x="7239" y="20305"/>
                  <a:pt x="8977" y="21437"/>
                </a:cubicBezTo>
                <a:cubicBezTo>
                  <a:pt x="9066" y="21537"/>
                  <a:pt x="9190" y="21600"/>
                  <a:pt x="9327" y="21600"/>
                </a:cubicBezTo>
                <a:cubicBezTo>
                  <a:pt x="9599" y="21600"/>
                  <a:pt x="9818" y="21358"/>
                  <a:pt x="9818" y="21060"/>
                </a:cubicBezTo>
                <a:cubicBezTo>
                  <a:pt x="9818" y="21013"/>
                  <a:pt x="9804" y="20971"/>
                  <a:pt x="9794" y="20927"/>
                </a:cubicBezTo>
                <a:cubicBezTo>
                  <a:pt x="9794" y="20927"/>
                  <a:pt x="9803" y="20925"/>
                  <a:pt x="9803" y="2092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0" name="Shape 2765"/>
          <p:cNvSpPr/>
          <p:nvPr/>
        </p:nvSpPr>
        <p:spPr>
          <a:xfrm>
            <a:off x="9949398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1" name="Shape 2766"/>
          <p:cNvSpPr/>
          <p:nvPr/>
        </p:nvSpPr>
        <p:spPr>
          <a:xfrm>
            <a:off x="10482659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2" name="Shape 2767"/>
          <p:cNvSpPr/>
          <p:nvPr/>
        </p:nvSpPr>
        <p:spPr>
          <a:xfrm>
            <a:off x="11015920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10800" y="20618"/>
                </a:moveTo>
                <a:cubicBezTo>
                  <a:pt x="5377" y="20618"/>
                  <a:pt x="982" y="16222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3" name="Shape 2768"/>
          <p:cNvSpPr/>
          <p:nvPr/>
        </p:nvSpPr>
        <p:spPr>
          <a:xfrm>
            <a:off x="6216570" y="4984541"/>
            <a:ext cx="279328" cy="101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18900"/>
                </a:moveTo>
                <a:lnTo>
                  <a:pt x="11291" y="18900"/>
                </a:lnTo>
                <a:lnTo>
                  <a:pt x="11291" y="2700"/>
                </a:lnTo>
                <a:lnTo>
                  <a:pt x="17673" y="2700"/>
                </a:lnTo>
                <a:cubicBezTo>
                  <a:pt x="19300" y="2700"/>
                  <a:pt x="20618" y="6328"/>
                  <a:pt x="20618" y="10800"/>
                </a:cubicBezTo>
                <a:cubicBezTo>
                  <a:pt x="20618" y="15273"/>
                  <a:pt x="19300" y="18900"/>
                  <a:pt x="17673" y="18900"/>
                </a:cubicBezTo>
                <a:moveTo>
                  <a:pt x="6382" y="13500"/>
                </a:moveTo>
                <a:cubicBezTo>
                  <a:pt x="6111" y="13500"/>
                  <a:pt x="5891" y="12896"/>
                  <a:pt x="5891" y="12150"/>
                </a:cubicBezTo>
                <a:cubicBezTo>
                  <a:pt x="5891" y="11404"/>
                  <a:pt x="6111" y="10800"/>
                  <a:pt x="6382" y="10800"/>
                </a:cubicBezTo>
                <a:cubicBezTo>
                  <a:pt x="6653" y="10800"/>
                  <a:pt x="6873" y="11404"/>
                  <a:pt x="6873" y="12150"/>
                </a:cubicBezTo>
                <a:cubicBezTo>
                  <a:pt x="6873" y="12896"/>
                  <a:pt x="6653" y="13500"/>
                  <a:pt x="6382" y="13500"/>
                </a:cubicBezTo>
                <a:moveTo>
                  <a:pt x="3927" y="10800"/>
                </a:moveTo>
                <a:cubicBezTo>
                  <a:pt x="3385" y="10800"/>
                  <a:pt x="2945" y="9592"/>
                  <a:pt x="2945" y="8100"/>
                </a:cubicBezTo>
                <a:cubicBezTo>
                  <a:pt x="2945" y="6610"/>
                  <a:pt x="3385" y="5400"/>
                  <a:pt x="3927" y="5400"/>
                </a:cubicBezTo>
                <a:cubicBezTo>
                  <a:pt x="4469" y="5400"/>
                  <a:pt x="4909" y="6610"/>
                  <a:pt x="4909" y="8100"/>
                </a:cubicBezTo>
                <a:cubicBezTo>
                  <a:pt x="4909" y="9592"/>
                  <a:pt x="4469" y="10800"/>
                  <a:pt x="3927" y="10800"/>
                </a:cubicBezTo>
                <a:moveTo>
                  <a:pt x="17673" y="0"/>
                </a:moveTo>
                <a:lnTo>
                  <a:pt x="3927" y="0"/>
                </a:lnTo>
                <a:cubicBezTo>
                  <a:pt x="1758" y="0"/>
                  <a:pt x="0" y="4836"/>
                  <a:pt x="0" y="10800"/>
                </a:cubicBezTo>
                <a:cubicBezTo>
                  <a:pt x="0" y="16764"/>
                  <a:pt x="1758" y="21600"/>
                  <a:pt x="3927" y="21600"/>
                </a:cubicBezTo>
                <a:lnTo>
                  <a:pt x="17673" y="21600"/>
                </a:lnTo>
                <a:cubicBezTo>
                  <a:pt x="19842" y="21600"/>
                  <a:pt x="21600" y="16764"/>
                  <a:pt x="21600" y="10800"/>
                </a:cubicBezTo>
                <a:cubicBezTo>
                  <a:pt x="21600" y="4836"/>
                  <a:pt x="19842" y="0"/>
                  <a:pt x="17673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4" name="Shape 2769"/>
          <p:cNvSpPr/>
          <p:nvPr/>
        </p:nvSpPr>
        <p:spPr>
          <a:xfrm>
            <a:off x="6787921" y="4895664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0" y="8836"/>
                </a:moveTo>
                <a:cubicBezTo>
                  <a:pt x="1350" y="7752"/>
                  <a:pt x="2559" y="6873"/>
                  <a:pt x="4050" y="6873"/>
                </a:cubicBezTo>
                <a:lnTo>
                  <a:pt x="17550" y="6873"/>
                </a:lnTo>
                <a:cubicBezTo>
                  <a:pt x="19041" y="6873"/>
                  <a:pt x="20250" y="7752"/>
                  <a:pt x="20250" y="8836"/>
                </a:cubicBezTo>
                <a:cubicBezTo>
                  <a:pt x="20250" y="8836"/>
                  <a:pt x="1350" y="8836"/>
                  <a:pt x="1350" y="8836"/>
                </a:cubicBezTo>
                <a:close/>
                <a:moveTo>
                  <a:pt x="14850" y="12764"/>
                </a:moveTo>
                <a:lnTo>
                  <a:pt x="14850" y="14727"/>
                </a:lnTo>
                <a:lnTo>
                  <a:pt x="12150" y="14727"/>
                </a:lnTo>
                <a:lnTo>
                  <a:pt x="12150" y="16691"/>
                </a:lnTo>
                <a:lnTo>
                  <a:pt x="9450" y="16691"/>
                </a:lnTo>
                <a:lnTo>
                  <a:pt x="9450" y="14727"/>
                </a:lnTo>
                <a:lnTo>
                  <a:pt x="6750" y="14727"/>
                </a:lnTo>
                <a:lnTo>
                  <a:pt x="6750" y="12764"/>
                </a:lnTo>
                <a:lnTo>
                  <a:pt x="9450" y="12764"/>
                </a:lnTo>
                <a:lnTo>
                  <a:pt x="9450" y="10800"/>
                </a:lnTo>
                <a:lnTo>
                  <a:pt x="12150" y="10800"/>
                </a:lnTo>
                <a:lnTo>
                  <a:pt x="12150" y="12764"/>
                </a:lnTo>
                <a:cubicBezTo>
                  <a:pt x="12150" y="12764"/>
                  <a:pt x="14850" y="12764"/>
                  <a:pt x="14850" y="12764"/>
                </a:cubicBezTo>
                <a:close/>
                <a:moveTo>
                  <a:pt x="17550" y="20618"/>
                </a:moveTo>
                <a:lnTo>
                  <a:pt x="4050" y="20618"/>
                </a:lnTo>
                <a:cubicBezTo>
                  <a:pt x="2559" y="20618"/>
                  <a:pt x="1350" y="19739"/>
                  <a:pt x="1350" y="18655"/>
                </a:cubicBezTo>
                <a:lnTo>
                  <a:pt x="20250" y="18655"/>
                </a:lnTo>
                <a:cubicBezTo>
                  <a:pt x="20250" y="19739"/>
                  <a:pt x="19041" y="20618"/>
                  <a:pt x="17550" y="20618"/>
                </a:cubicBezTo>
                <a:moveTo>
                  <a:pt x="6750" y="2945"/>
                </a:moveTo>
                <a:lnTo>
                  <a:pt x="14850" y="2945"/>
                </a:lnTo>
                <a:lnTo>
                  <a:pt x="14850" y="4909"/>
                </a:lnTo>
                <a:lnTo>
                  <a:pt x="6750" y="4909"/>
                </a:lnTo>
                <a:cubicBezTo>
                  <a:pt x="6750" y="4909"/>
                  <a:pt x="6750" y="2945"/>
                  <a:pt x="6750" y="2945"/>
                </a:cubicBezTo>
                <a:close/>
                <a:moveTo>
                  <a:pt x="6750" y="982"/>
                </a:moveTo>
                <a:lnTo>
                  <a:pt x="14850" y="982"/>
                </a:lnTo>
                <a:lnTo>
                  <a:pt x="14850" y="1964"/>
                </a:lnTo>
                <a:lnTo>
                  <a:pt x="6750" y="1964"/>
                </a:lnTo>
                <a:cubicBezTo>
                  <a:pt x="6750" y="1964"/>
                  <a:pt x="6750" y="982"/>
                  <a:pt x="6750" y="982"/>
                </a:cubicBezTo>
                <a:close/>
                <a:moveTo>
                  <a:pt x="17550" y="5891"/>
                </a:moveTo>
                <a:lnTo>
                  <a:pt x="16200" y="5891"/>
                </a:lnTo>
                <a:lnTo>
                  <a:pt x="16200" y="4909"/>
                </a:lnTo>
                <a:lnTo>
                  <a:pt x="16200" y="982"/>
                </a:lnTo>
                <a:cubicBezTo>
                  <a:pt x="16200" y="440"/>
                  <a:pt x="15595" y="0"/>
                  <a:pt x="14850" y="0"/>
                </a:cubicBezTo>
                <a:lnTo>
                  <a:pt x="6750" y="0"/>
                </a:lnTo>
                <a:cubicBezTo>
                  <a:pt x="6005" y="0"/>
                  <a:pt x="5400" y="440"/>
                  <a:pt x="5400" y="982"/>
                </a:cubicBezTo>
                <a:lnTo>
                  <a:pt x="5400" y="4909"/>
                </a:lnTo>
                <a:lnTo>
                  <a:pt x="5400" y="5891"/>
                </a:lnTo>
                <a:lnTo>
                  <a:pt x="4050" y="5891"/>
                </a:lnTo>
                <a:cubicBezTo>
                  <a:pt x="1813" y="5891"/>
                  <a:pt x="0" y="7210"/>
                  <a:pt x="0" y="8836"/>
                </a:cubicBezTo>
                <a:lnTo>
                  <a:pt x="0" y="18655"/>
                </a:lnTo>
                <a:cubicBezTo>
                  <a:pt x="0" y="20282"/>
                  <a:pt x="1813" y="21600"/>
                  <a:pt x="4050" y="21600"/>
                </a:cubicBezTo>
                <a:lnTo>
                  <a:pt x="17550" y="21600"/>
                </a:lnTo>
                <a:cubicBezTo>
                  <a:pt x="19787" y="21600"/>
                  <a:pt x="21600" y="20282"/>
                  <a:pt x="21600" y="18655"/>
                </a:cubicBezTo>
                <a:lnTo>
                  <a:pt x="21600" y="8836"/>
                </a:lnTo>
                <a:cubicBezTo>
                  <a:pt x="21600" y="7210"/>
                  <a:pt x="19787" y="5891"/>
                  <a:pt x="17550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5" name="Shape 2770"/>
          <p:cNvSpPr/>
          <p:nvPr/>
        </p:nvSpPr>
        <p:spPr>
          <a:xfrm>
            <a:off x="7283092" y="489566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6" name="Shape 2771"/>
          <p:cNvSpPr/>
          <p:nvPr/>
        </p:nvSpPr>
        <p:spPr>
          <a:xfrm>
            <a:off x="7816353" y="489566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8836"/>
                </a:moveTo>
                <a:cubicBezTo>
                  <a:pt x="15812" y="8836"/>
                  <a:pt x="16691" y="9716"/>
                  <a:pt x="16691" y="10800"/>
                </a:cubicBezTo>
                <a:cubicBezTo>
                  <a:pt x="16691" y="11884"/>
                  <a:pt x="15812" y="12764"/>
                  <a:pt x="14727" y="12764"/>
                </a:cubicBezTo>
                <a:cubicBezTo>
                  <a:pt x="13643" y="12764"/>
                  <a:pt x="12764" y="11884"/>
                  <a:pt x="12764" y="10800"/>
                </a:cubicBezTo>
                <a:cubicBezTo>
                  <a:pt x="12764" y="9716"/>
                  <a:pt x="13643" y="8836"/>
                  <a:pt x="14727" y="8836"/>
                </a:cubicBezTo>
                <a:moveTo>
                  <a:pt x="14727" y="13745"/>
                </a:moveTo>
                <a:cubicBezTo>
                  <a:pt x="16354" y="13745"/>
                  <a:pt x="17673" y="12427"/>
                  <a:pt x="17673" y="10800"/>
                </a:cubicBezTo>
                <a:cubicBezTo>
                  <a:pt x="17673" y="9174"/>
                  <a:pt x="16354" y="7855"/>
                  <a:pt x="14727" y="7855"/>
                </a:cubicBezTo>
                <a:cubicBezTo>
                  <a:pt x="13100" y="7855"/>
                  <a:pt x="11782" y="9174"/>
                  <a:pt x="11782" y="10800"/>
                </a:cubicBezTo>
                <a:cubicBezTo>
                  <a:pt x="11782" y="12427"/>
                  <a:pt x="13100" y="13745"/>
                  <a:pt x="14727" y="13745"/>
                </a:cubicBezTo>
                <a:moveTo>
                  <a:pt x="6873" y="7308"/>
                </a:moveTo>
                <a:lnTo>
                  <a:pt x="8442" y="9818"/>
                </a:lnTo>
                <a:lnTo>
                  <a:pt x="5304" y="9818"/>
                </a:lnTo>
                <a:cubicBezTo>
                  <a:pt x="5304" y="9818"/>
                  <a:pt x="6873" y="7308"/>
                  <a:pt x="6873" y="7308"/>
                </a:cubicBezTo>
                <a:close/>
                <a:moveTo>
                  <a:pt x="4418" y="10800"/>
                </a:moveTo>
                <a:lnTo>
                  <a:pt x="9327" y="10800"/>
                </a:lnTo>
                <a:cubicBezTo>
                  <a:pt x="9598" y="10800"/>
                  <a:pt x="9818" y="10580"/>
                  <a:pt x="9818" y="10309"/>
                </a:cubicBezTo>
                <a:cubicBezTo>
                  <a:pt x="9818" y="10208"/>
                  <a:pt x="9780" y="10120"/>
                  <a:pt x="9728" y="10042"/>
                </a:cubicBezTo>
                <a:lnTo>
                  <a:pt x="9736" y="10037"/>
                </a:lnTo>
                <a:lnTo>
                  <a:pt x="7281" y="6110"/>
                </a:lnTo>
                <a:lnTo>
                  <a:pt x="7274" y="6114"/>
                </a:lnTo>
                <a:cubicBezTo>
                  <a:pt x="7186" y="5983"/>
                  <a:pt x="7043" y="5891"/>
                  <a:pt x="6873" y="5891"/>
                </a:cubicBezTo>
                <a:cubicBezTo>
                  <a:pt x="6702" y="5891"/>
                  <a:pt x="6560" y="5983"/>
                  <a:pt x="6472" y="6114"/>
                </a:cubicBezTo>
                <a:lnTo>
                  <a:pt x="6464" y="6110"/>
                </a:lnTo>
                <a:lnTo>
                  <a:pt x="4010" y="10037"/>
                </a:lnTo>
                <a:lnTo>
                  <a:pt x="4018" y="10042"/>
                </a:lnTo>
                <a:cubicBezTo>
                  <a:pt x="3965" y="10120"/>
                  <a:pt x="3927" y="10208"/>
                  <a:pt x="3927" y="10309"/>
                </a:cubicBezTo>
                <a:cubicBezTo>
                  <a:pt x="3927" y="10580"/>
                  <a:pt x="4147" y="10800"/>
                  <a:pt x="4418" y="10800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7" name="Shape 2772"/>
          <p:cNvSpPr/>
          <p:nvPr/>
        </p:nvSpPr>
        <p:spPr>
          <a:xfrm>
            <a:off x="8349614" y="489566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2273" y="12764"/>
                </a:moveTo>
                <a:lnTo>
                  <a:pt x="17182" y="12764"/>
                </a:lnTo>
                <a:cubicBezTo>
                  <a:pt x="17453" y="12764"/>
                  <a:pt x="17673" y="12544"/>
                  <a:pt x="17673" y="12273"/>
                </a:cubicBezTo>
                <a:cubicBezTo>
                  <a:pt x="17673" y="12002"/>
                  <a:pt x="17453" y="11782"/>
                  <a:pt x="17182" y="11782"/>
                </a:cubicBezTo>
                <a:lnTo>
                  <a:pt x="12273" y="11782"/>
                </a:lnTo>
                <a:cubicBezTo>
                  <a:pt x="12002" y="11782"/>
                  <a:pt x="11782" y="12002"/>
                  <a:pt x="11782" y="12273"/>
                </a:cubicBezTo>
                <a:cubicBezTo>
                  <a:pt x="11782" y="12544"/>
                  <a:pt x="12002" y="12764"/>
                  <a:pt x="12273" y="12764"/>
                </a:cubicBezTo>
                <a:moveTo>
                  <a:pt x="4909" y="6873"/>
                </a:moveTo>
                <a:lnTo>
                  <a:pt x="8836" y="6873"/>
                </a:lnTo>
                <a:lnTo>
                  <a:pt x="8836" y="11782"/>
                </a:lnTo>
                <a:lnTo>
                  <a:pt x="4909" y="11782"/>
                </a:lnTo>
                <a:cubicBezTo>
                  <a:pt x="4909" y="11782"/>
                  <a:pt x="4909" y="6873"/>
                  <a:pt x="4909" y="6873"/>
                </a:cubicBezTo>
                <a:close/>
                <a:moveTo>
                  <a:pt x="4909" y="12764"/>
                </a:moveTo>
                <a:lnTo>
                  <a:pt x="8836" y="12764"/>
                </a:lnTo>
                <a:cubicBezTo>
                  <a:pt x="9378" y="12764"/>
                  <a:pt x="9818" y="12325"/>
                  <a:pt x="9818" y="11782"/>
                </a:cubicBezTo>
                <a:lnTo>
                  <a:pt x="9818" y="6873"/>
                </a:lnTo>
                <a:cubicBezTo>
                  <a:pt x="9818" y="6331"/>
                  <a:pt x="9378" y="5891"/>
                  <a:pt x="8836" y="5891"/>
                </a:cubicBezTo>
                <a:lnTo>
                  <a:pt x="4909" y="5891"/>
                </a:lnTo>
                <a:cubicBezTo>
                  <a:pt x="4367" y="5891"/>
                  <a:pt x="3927" y="6331"/>
                  <a:pt x="3927" y="6873"/>
                </a:cubicBezTo>
                <a:lnTo>
                  <a:pt x="3927" y="11782"/>
                </a:lnTo>
                <a:cubicBezTo>
                  <a:pt x="3927" y="12325"/>
                  <a:pt x="4367" y="12764"/>
                  <a:pt x="4909" y="12764"/>
                </a:cubicBezTo>
                <a:moveTo>
                  <a:pt x="12273" y="10800"/>
                </a:moveTo>
                <a:lnTo>
                  <a:pt x="14236" y="10800"/>
                </a:lnTo>
                <a:cubicBezTo>
                  <a:pt x="14507" y="10800"/>
                  <a:pt x="14727" y="10580"/>
                  <a:pt x="14727" y="10309"/>
                </a:cubicBezTo>
                <a:cubicBezTo>
                  <a:pt x="14727" y="10038"/>
                  <a:pt x="14507" y="9818"/>
                  <a:pt x="14236" y="9818"/>
                </a:cubicBezTo>
                <a:lnTo>
                  <a:pt x="12273" y="9818"/>
                </a:lnTo>
                <a:cubicBezTo>
                  <a:pt x="12002" y="9818"/>
                  <a:pt x="11782" y="10038"/>
                  <a:pt x="11782" y="10309"/>
                </a:cubicBezTo>
                <a:cubicBezTo>
                  <a:pt x="11782" y="10580"/>
                  <a:pt x="12002" y="10800"/>
                  <a:pt x="12273" y="10800"/>
                </a:cubicBezTo>
                <a:moveTo>
                  <a:pt x="12273" y="6873"/>
                </a:move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lnTo>
                  <a:pt x="12273" y="5891"/>
                </a:lnTo>
                <a:cubicBezTo>
                  <a:pt x="12002" y="5891"/>
                  <a:pt x="11782" y="6111"/>
                  <a:pt x="11782" y="6382"/>
                </a:cubicBezTo>
                <a:cubicBezTo>
                  <a:pt x="11782" y="6653"/>
                  <a:pt x="12002" y="6873"/>
                  <a:pt x="12273" y="6873"/>
                </a:cubicBezTo>
                <a:moveTo>
                  <a:pt x="12273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12273" y="7855"/>
                </a:lnTo>
                <a:cubicBezTo>
                  <a:pt x="12002" y="7855"/>
                  <a:pt x="11782" y="8075"/>
                  <a:pt x="11782" y="8345"/>
                </a:cubicBezTo>
                <a:cubicBezTo>
                  <a:pt x="11782" y="8617"/>
                  <a:pt x="12002" y="8836"/>
                  <a:pt x="12273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8" name="Shape 2773"/>
          <p:cNvSpPr/>
          <p:nvPr/>
        </p:nvSpPr>
        <p:spPr>
          <a:xfrm>
            <a:off x="8882875" y="489566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8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4909" y="12764"/>
                </a:moveTo>
                <a:cubicBezTo>
                  <a:pt x="5180" y="12764"/>
                  <a:pt x="5400" y="12544"/>
                  <a:pt x="5400" y="12273"/>
                </a:cubicBezTo>
                <a:cubicBezTo>
                  <a:pt x="5400" y="9290"/>
                  <a:pt x="7818" y="6873"/>
                  <a:pt x="10800" y="6873"/>
                </a:cubicBezTo>
                <a:cubicBezTo>
                  <a:pt x="13782" y="6873"/>
                  <a:pt x="16200" y="9290"/>
                  <a:pt x="16200" y="12273"/>
                </a:cubicBezTo>
                <a:cubicBezTo>
                  <a:pt x="16200" y="12544"/>
                  <a:pt x="16420" y="12764"/>
                  <a:pt x="16691" y="12764"/>
                </a:cubicBezTo>
                <a:cubicBezTo>
                  <a:pt x="16962" y="12764"/>
                  <a:pt x="17182" y="12544"/>
                  <a:pt x="17182" y="12273"/>
                </a:cubicBezTo>
                <a:cubicBezTo>
                  <a:pt x="17182" y="8748"/>
                  <a:pt x="14325" y="5891"/>
                  <a:pt x="10800" y="5891"/>
                </a:cubicBezTo>
                <a:cubicBezTo>
                  <a:pt x="7275" y="5891"/>
                  <a:pt x="4418" y="8748"/>
                  <a:pt x="4418" y="12273"/>
                </a:cubicBezTo>
                <a:cubicBezTo>
                  <a:pt x="4418" y="12544"/>
                  <a:pt x="4638" y="12764"/>
                  <a:pt x="4909" y="12764"/>
                </a:cubicBezTo>
                <a:moveTo>
                  <a:pt x="10800" y="11782"/>
                </a:moveTo>
                <a:cubicBezTo>
                  <a:pt x="10529" y="11782"/>
                  <a:pt x="10309" y="12002"/>
                  <a:pt x="10309" y="12273"/>
                </a:cubicBezTo>
                <a:cubicBezTo>
                  <a:pt x="10309" y="12544"/>
                  <a:pt x="10529" y="12764"/>
                  <a:pt x="10800" y="12764"/>
                </a:cubicBezTo>
                <a:cubicBezTo>
                  <a:pt x="11071" y="12764"/>
                  <a:pt x="11291" y="12544"/>
                  <a:pt x="11291" y="12273"/>
                </a:cubicBezTo>
                <a:cubicBezTo>
                  <a:pt x="11291" y="12002"/>
                  <a:pt x="11071" y="11782"/>
                  <a:pt x="10800" y="11782"/>
                </a:cubicBezTo>
                <a:moveTo>
                  <a:pt x="10800" y="8836"/>
                </a:moveTo>
                <a:cubicBezTo>
                  <a:pt x="8903" y="8836"/>
                  <a:pt x="7364" y="10375"/>
                  <a:pt x="7364" y="12273"/>
                </a:cubicBezTo>
                <a:cubicBezTo>
                  <a:pt x="7364" y="12544"/>
                  <a:pt x="7583" y="12764"/>
                  <a:pt x="7855" y="12764"/>
                </a:cubicBezTo>
                <a:cubicBezTo>
                  <a:pt x="8126" y="12764"/>
                  <a:pt x="8345" y="12544"/>
                  <a:pt x="8345" y="12273"/>
                </a:cubicBezTo>
                <a:cubicBezTo>
                  <a:pt x="8345" y="10917"/>
                  <a:pt x="9444" y="9818"/>
                  <a:pt x="10800" y="9818"/>
                </a:cubicBezTo>
                <a:cubicBezTo>
                  <a:pt x="12156" y="9818"/>
                  <a:pt x="13255" y="10917"/>
                  <a:pt x="13255" y="12273"/>
                </a:cubicBezTo>
                <a:cubicBezTo>
                  <a:pt x="13255" y="12544"/>
                  <a:pt x="13474" y="12764"/>
                  <a:pt x="13745" y="12764"/>
                </a:cubicBezTo>
                <a:cubicBezTo>
                  <a:pt x="14017" y="12764"/>
                  <a:pt x="14236" y="12544"/>
                  <a:pt x="14236" y="12273"/>
                </a:cubicBezTo>
                <a:cubicBezTo>
                  <a:pt x="14236" y="10375"/>
                  <a:pt x="12698" y="8836"/>
                  <a:pt x="10800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9" name="Shape 2774"/>
          <p:cNvSpPr/>
          <p:nvPr/>
        </p:nvSpPr>
        <p:spPr>
          <a:xfrm>
            <a:off x="9416136" y="489566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0" name="Shape 2775"/>
          <p:cNvSpPr/>
          <p:nvPr/>
        </p:nvSpPr>
        <p:spPr>
          <a:xfrm>
            <a:off x="9949398" y="4940103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755"/>
                </a:moveTo>
                <a:lnTo>
                  <a:pt x="1866" y="6075"/>
                </a:lnTo>
                <a:lnTo>
                  <a:pt x="10800" y="1395"/>
                </a:lnTo>
                <a:lnTo>
                  <a:pt x="19735" y="6075"/>
                </a:lnTo>
                <a:cubicBezTo>
                  <a:pt x="19735" y="6075"/>
                  <a:pt x="10800" y="10755"/>
                  <a:pt x="10800" y="10755"/>
                </a:cubicBezTo>
                <a:close/>
                <a:moveTo>
                  <a:pt x="18031" y="17315"/>
                </a:moveTo>
                <a:lnTo>
                  <a:pt x="14834" y="16216"/>
                </a:lnTo>
                <a:lnTo>
                  <a:pt x="14832" y="16229"/>
                </a:lnTo>
                <a:cubicBezTo>
                  <a:pt x="14797" y="16218"/>
                  <a:pt x="14765" y="16200"/>
                  <a:pt x="14727" y="16200"/>
                </a:cubicBezTo>
                <a:cubicBezTo>
                  <a:pt x="14627" y="16200"/>
                  <a:pt x="14538" y="16251"/>
                  <a:pt x="14460" y="16324"/>
                </a:cubicBezTo>
                <a:lnTo>
                  <a:pt x="14455" y="16313"/>
                </a:lnTo>
                <a:lnTo>
                  <a:pt x="10820" y="20061"/>
                </a:lnTo>
                <a:lnTo>
                  <a:pt x="7658" y="16334"/>
                </a:lnTo>
                <a:lnTo>
                  <a:pt x="7653" y="16344"/>
                </a:lnTo>
                <a:cubicBezTo>
                  <a:pt x="7571" y="16259"/>
                  <a:pt x="7474" y="16200"/>
                  <a:pt x="7364" y="16200"/>
                </a:cubicBezTo>
                <a:cubicBezTo>
                  <a:pt x="7327" y="16200"/>
                  <a:pt x="7294" y="16218"/>
                  <a:pt x="7259" y="16229"/>
                </a:cubicBezTo>
                <a:lnTo>
                  <a:pt x="7257" y="16216"/>
                </a:lnTo>
                <a:lnTo>
                  <a:pt x="4013" y="17331"/>
                </a:lnTo>
                <a:lnTo>
                  <a:pt x="4767" y="9035"/>
                </a:lnTo>
                <a:lnTo>
                  <a:pt x="10589" y="12084"/>
                </a:lnTo>
                <a:lnTo>
                  <a:pt x="10591" y="12080"/>
                </a:lnTo>
                <a:cubicBezTo>
                  <a:pt x="10655" y="12122"/>
                  <a:pt x="10724" y="12150"/>
                  <a:pt x="10800" y="12150"/>
                </a:cubicBezTo>
                <a:cubicBezTo>
                  <a:pt x="10876" y="12150"/>
                  <a:pt x="10946" y="12122"/>
                  <a:pt x="11009" y="12080"/>
                </a:cubicBezTo>
                <a:lnTo>
                  <a:pt x="11011" y="12084"/>
                </a:lnTo>
                <a:lnTo>
                  <a:pt x="16897" y="9001"/>
                </a:lnTo>
                <a:cubicBezTo>
                  <a:pt x="16897" y="9001"/>
                  <a:pt x="18031" y="17315"/>
                  <a:pt x="18031" y="17315"/>
                </a:cubicBezTo>
                <a:close/>
                <a:moveTo>
                  <a:pt x="21600" y="6075"/>
                </a:moveTo>
                <a:cubicBezTo>
                  <a:pt x="21600" y="5806"/>
                  <a:pt x="21484" y="5579"/>
                  <a:pt x="21319" y="5470"/>
                </a:cubicBezTo>
                <a:lnTo>
                  <a:pt x="21320" y="5466"/>
                </a:lnTo>
                <a:lnTo>
                  <a:pt x="21306" y="5458"/>
                </a:lnTo>
                <a:cubicBezTo>
                  <a:pt x="21301" y="5455"/>
                  <a:pt x="21296" y="5453"/>
                  <a:pt x="21292" y="5451"/>
                </a:cubicBezTo>
                <a:lnTo>
                  <a:pt x="11011" y="66"/>
                </a:lnTo>
                <a:lnTo>
                  <a:pt x="11009" y="70"/>
                </a:lnTo>
                <a:cubicBezTo>
                  <a:pt x="10946" y="28"/>
                  <a:pt x="10876" y="0"/>
                  <a:pt x="10800" y="0"/>
                </a:cubicBezTo>
                <a:cubicBezTo>
                  <a:pt x="10724" y="0"/>
                  <a:pt x="10655" y="28"/>
                  <a:pt x="10591" y="70"/>
                </a:cubicBezTo>
                <a:lnTo>
                  <a:pt x="10589" y="66"/>
                </a:lnTo>
                <a:lnTo>
                  <a:pt x="309" y="5451"/>
                </a:lnTo>
                <a:cubicBezTo>
                  <a:pt x="304" y="5453"/>
                  <a:pt x="299" y="5455"/>
                  <a:pt x="295" y="5458"/>
                </a:cubicBezTo>
                <a:lnTo>
                  <a:pt x="280" y="5466"/>
                </a:lnTo>
                <a:lnTo>
                  <a:pt x="281" y="5470"/>
                </a:lnTo>
                <a:cubicBezTo>
                  <a:pt x="116" y="5579"/>
                  <a:pt x="0" y="5806"/>
                  <a:pt x="0" y="6075"/>
                </a:cubicBezTo>
                <a:cubicBezTo>
                  <a:pt x="0" y="6344"/>
                  <a:pt x="116" y="6571"/>
                  <a:pt x="281" y="6680"/>
                </a:cubicBezTo>
                <a:lnTo>
                  <a:pt x="280" y="6684"/>
                </a:lnTo>
                <a:lnTo>
                  <a:pt x="295" y="6692"/>
                </a:lnTo>
                <a:cubicBezTo>
                  <a:pt x="299" y="6695"/>
                  <a:pt x="304" y="6697"/>
                  <a:pt x="309" y="6699"/>
                </a:cubicBezTo>
                <a:lnTo>
                  <a:pt x="1230" y="7182"/>
                </a:lnTo>
                <a:lnTo>
                  <a:pt x="608" y="13603"/>
                </a:lnTo>
                <a:cubicBezTo>
                  <a:pt x="251" y="13805"/>
                  <a:pt x="0" y="14287"/>
                  <a:pt x="0" y="14850"/>
                </a:cubicBezTo>
                <a:cubicBezTo>
                  <a:pt x="0" y="15596"/>
                  <a:pt x="439" y="16200"/>
                  <a:pt x="982" y="16200"/>
                </a:cubicBezTo>
                <a:cubicBezTo>
                  <a:pt x="1524" y="16200"/>
                  <a:pt x="1964" y="15596"/>
                  <a:pt x="1964" y="14850"/>
                </a:cubicBezTo>
                <a:cubicBezTo>
                  <a:pt x="1964" y="14416"/>
                  <a:pt x="1812" y="14034"/>
                  <a:pt x="1580" y="13787"/>
                </a:cubicBezTo>
                <a:lnTo>
                  <a:pt x="2173" y="7676"/>
                </a:lnTo>
                <a:lnTo>
                  <a:pt x="3822" y="8540"/>
                </a:lnTo>
                <a:lnTo>
                  <a:pt x="2950" y="18135"/>
                </a:lnTo>
                <a:lnTo>
                  <a:pt x="2958" y="18138"/>
                </a:lnTo>
                <a:cubicBezTo>
                  <a:pt x="2955" y="18167"/>
                  <a:pt x="2945" y="18193"/>
                  <a:pt x="2945" y="18225"/>
                </a:cubicBezTo>
                <a:cubicBezTo>
                  <a:pt x="2945" y="18598"/>
                  <a:pt x="3165" y="18900"/>
                  <a:pt x="3436" y="18900"/>
                </a:cubicBezTo>
                <a:cubicBezTo>
                  <a:pt x="3474" y="18900"/>
                  <a:pt x="3506" y="18884"/>
                  <a:pt x="3541" y="18873"/>
                </a:cubicBezTo>
                <a:lnTo>
                  <a:pt x="3543" y="18884"/>
                </a:lnTo>
                <a:lnTo>
                  <a:pt x="7238" y="17613"/>
                </a:lnTo>
                <a:lnTo>
                  <a:pt x="10506" y="21465"/>
                </a:lnTo>
                <a:lnTo>
                  <a:pt x="10510" y="21456"/>
                </a:lnTo>
                <a:cubicBezTo>
                  <a:pt x="10593" y="21541"/>
                  <a:pt x="10690" y="21600"/>
                  <a:pt x="10800" y="21600"/>
                </a:cubicBezTo>
                <a:cubicBezTo>
                  <a:pt x="10901" y="21600"/>
                  <a:pt x="10989" y="21548"/>
                  <a:pt x="11068" y="21476"/>
                </a:cubicBezTo>
                <a:lnTo>
                  <a:pt x="11072" y="21487"/>
                </a:lnTo>
                <a:lnTo>
                  <a:pt x="14834" y="17607"/>
                </a:lnTo>
                <a:lnTo>
                  <a:pt x="18548" y="18884"/>
                </a:lnTo>
                <a:lnTo>
                  <a:pt x="18550" y="18871"/>
                </a:lnTo>
                <a:cubicBezTo>
                  <a:pt x="18585" y="18882"/>
                  <a:pt x="18618" y="18900"/>
                  <a:pt x="18655" y="18900"/>
                </a:cubicBezTo>
                <a:cubicBezTo>
                  <a:pt x="18926" y="18900"/>
                  <a:pt x="19145" y="18598"/>
                  <a:pt x="19145" y="18225"/>
                </a:cubicBezTo>
                <a:cubicBezTo>
                  <a:pt x="19145" y="18181"/>
                  <a:pt x="19135" y="18143"/>
                  <a:pt x="19130" y="18102"/>
                </a:cubicBezTo>
                <a:lnTo>
                  <a:pt x="19137" y="18100"/>
                </a:lnTo>
                <a:lnTo>
                  <a:pt x="17830" y="8513"/>
                </a:lnTo>
                <a:lnTo>
                  <a:pt x="21292" y="6699"/>
                </a:lnTo>
                <a:cubicBezTo>
                  <a:pt x="21296" y="6697"/>
                  <a:pt x="21301" y="6695"/>
                  <a:pt x="21306" y="6692"/>
                </a:cubicBezTo>
                <a:lnTo>
                  <a:pt x="21320" y="6684"/>
                </a:lnTo>
                <a:lnTo>
                  <a:pt x="21319" y="6680"/>
                </a:lnTo>
                <a:cubicBezTo>
                  <a:pt x="21484" y="6571"/>
                  <a:pt x="21600" y="6344"/>
                  <a:pt x="21600" y="607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1" name="Shape 2776"/>
          <p:cNvSpPr/>
          <p:nvPr/>
        </p:nvSpPr>
        <p:spPr>
          <a:xfrm>
            <a:off x="10546142" y="4895664"/>
            <a:ext cx="15236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00" y="7855"/>
                </a:moveTo>
                <a:lnTo>
                  <a:pt x="9900" y="7855"/>
                </a:lnTo>
                <a:lnTo>
                  <a:pt x="9900" y="9818"/>
                </a:lnTo>
                <a:cubicBezTo>
                  <a:pt x="9900" y="10090"/>
                  <a:pt x="10303" y="10309"/>
                  <a:pt x="10800" y="10309"/>
                </a:cubicBezTo>
                <a:cubicBezTo>
                  <a:pt x="11297" y="10309"/>
                  <a:pt x="11700" y="10090"/>
                  <a:pt x="11700" y="9818"/>
                </a:cubicBezTo>
                <a:lnTo>
                  <a:pt x="11700" y="7855"/>
                </a:lnTo>
                <a:lnTo>
                  <a:pt x="15300" y="7855"/>
                </a:lnTo>
                <a:cubicBezTo>
                  <a:pt x="15797" y="7855"/>
                  <a:pt x="16200" y="7635"/>
                  <a:pt x="16200" y="7364"/>
                </a:cubicBezTo>
                <a:cubicBezTo>
                  <a:pt x="16200" y="7092"/>
                  <a:pt x="15797" y="6873"/>
                  <a:pt x="15300" y="6873"/>
                </a:cubicBezTo>
                <a:lnTo>
                  <a:pt x="11700" y="6873"/>
                </a:lnTo>
                <a:lnTo>
                  <a:pt x="11700" y="4909"/>
                </a:lnTo>
                <a:cubicBezTo>
                  <a:pt x="11700" y="4638"/>
                  <a:pt x="11297" y="4418"/>
                  <a:pt x="10800" y="4418"/>
                </a:cubicBezTo>
                <a:cubicBezTo>
                  <a:pt x="10303" y="4418"/>
                  <a:pt x="9900" y="4638"/>
                  <a:pt x="9900" y="4909"/>
                </a:cubicBezTo>
                <a:lnTo>
                  <a:pt x="9900" y="6873"/>
                </a:lnTo>
                <a:lnTo>
                  <a:pt x="6300" y="6873"/>
                </a:lnTo>
                <a:cubicBezTo>
                  <a:pt x="5803" y="6873"/>
                  <a:pt x="5400" y="7092"/>
                  <a:pt x="5400" y="7364"/>
                </a:cubicBezTo>
                <a:cubicBezTo>
                  <a:pt x="5400" y="7635"/>
                  <a:pt x="5803" y="7855"/>
                  <a:pt x="6300" y="7855"/>
                </a:cubicBezTo>
                <a:moveTo>
                  <a:pt x="19800" y="19847"/>
                </a:moveTo>
                <a:lnTo>
                  <a:pt x="11464" y="14886"/>
                </a:lnTo>
                <a:lnTo>
                  <a:pt x="11457" y="14889"/>
                </a:lnTo>
                <a:cubicBezTo>
                  <a:pt x="11294" y="14791"/>
                  <a:pt x="11063" y="14727"/>
                  <a:pt x="10800" y="14727"/>
                </a:cubicBezTo>
                <a:cubicBezTo>
                  <a:pt x="10537" y="14727"/>
                  <a:pt x="10306" y="14791"/>
                  <a:pt x="10142" y="14889"/>
                </a:cubicBezTo>
                <a:lnTo>
                  <a:pt x="10136" y="14886"/>
                </a:lnTo>
                <a:lnTo>
                  <a:pt x="1800" y="19847"/>
                </a:lnTo>
                <a:lnTo>
                  <a:pt x="1800" y="982"/>
                </a:lnTo>
                <a:lnTo>
                  <a:pt x="19800" y="982"/>
                </a:lnTo>
                <a:cubicBezTo>
                  <a:pt x="19800" y="982"/>
                  <a:pt x="19800" y="19847"/>
                  <a:pt x="19800" y="19847"/>
                </a:cubicBezTo>
                <a:close/>
                <a:moveTo>
                  <a:pt x="20700" y="0"/>
                </a:moveTo>
                <a:lnTo>
                  <a:pt x="900" y="0"/>
                </a:lnTo>
                <a:cubicBezTo>
                  <a:pt x="403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403" y="21600"/>
                  <a:pt x="900" y="21600"/>
                </a:cubicBezTo>
                <a:cubicBezTo>
                  <a:pt x="1163" y="21600"/>
                  <a:pt x="1394" y="21536"/>
                  <a:pt x="1559" y="21438"/>
                </a:cubicBezTo>
                <a:lnTo>
                  <a:pt x="1564" y="21441"/>
                </a:lnTo>
                <a:lnTo>
                  <a:pt x="10800" y="15945"/>
                </a:lnTo>
                <a:lnTo>
                  <a:pt x="20036" y="21441"/>
                </a:lnTo>
                <a:lnTo>
                  <a:pt x="20041" y="21438"/>
                </a:lnTo>
                <a:cubicBezTo>
                  <a:pt x="20206" y="21536"/>
                  <a:pt x="20437" y="21600"/>
                  <a:pt x="20700" y="21600"/>
                </a:cubicBezTo>
                <a:cubicBezTo>
                  <a:pt x="21197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197" y="0"/>
                  <a:pt x="207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2" name="Shape 2777"/>
          <p:cNvSpPr/>
          <p:nvPr/>
        </p:nvSpPr>
        <p:spPr>
          <a:xfrm>
            <a:off x="11054010" y="4895664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20095"/>
                </a:moveTo>
                <a:lnTo>
                  <a:pt x="11298" y="14886"/>
                </a:lnTo>
                <a:lnTo>
                  <a:pt x="11293" y="14890"/>
                </a:lnTo>
                <a:cubicBezTo>
                  <a:pt x="11170" y="14791"/>
                  <a:pt x="10997" y="14727"/>
                  <a:pt x="10800" y="14727"/>
                </a:cubicBezTo>
                <a:cubicBezTo>
                  <a:pt x="10603" y="14727"/>
                  <a:pt x="10430" y="14791"/>
                  <a:pt x="10306" y="14890"/>
                </a:cubicBezTo>
                <a:lnTo>
                  <a:pt x="10302" y="14886"/>
                </a:lnTo>
                <a:lnTo>
                  <a:pt x="1350" y="20095"/>
                </a:lnTo>
                <a:lnTo>
                  <a:pt x="1350" y="982"/>
                </a:lnTo>
                <a:lnTo>
                  <a:pt x="20250" y="982"/>
                </a:lnTo>
                <a:cubicBezTo>
                  <a:pt x="20250" y="982"/>
                  <a:pt x="20250" y="20095"/>
                  <a:pt x="20250" y="20095"/>
                </a:cubicBezTo>
                <a:close/>
                <a:moveTo>
                  <a:pt x="20925" y="0"/>
                </a:moveTo>
                <a:lnTo>
                  <a:pt x="675" y="0"/>
                </a:lnTo>
                <a:cubicBezTo>
                  <a:pt x="302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302" y="21600"/>
                  <a:pt x="675" y="21600"/>
                </a:cubicBezTo>
                <a:cubicBezTo>
                  <a:pt x="872" y="21600"/>
                  <a:pt x="1045" y="21537"/>
                  <a:pt x="1169" y="21438"/>
                </a:cubicBezTo>
                <a:lnTo>
                  <a:pt x="1173" y="21441"/>
                </a:lnTo>
                <a:lnTo>
                  <a:pt x="10800" y="15839"/>
                </a:lnTo>
                <a:lnTo>
                  <a:pt x="20427" y="21441"/>
                </a:lnTo>
                <a:lnTo>
                  <a:pt x="20431" y="21438"/>
                </a:lnTo>
                <a:cubicBezTo>
                  <a:pt x="20555" y="21537"/>
                  <a:pt x="20728" y="21600"/>
                  <a:pt x="20925" y="21600"/>
                </a:cubicBezTo>
                <a:cubicBezTo>
                  <a:pt x="21298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298" y="0"/>
                  <a:pt x="20925" y="0"/>
                </a:cubicBezTo>
                <a:moveTo>
                  <a:pt x="7337" y="7850"/>
                </a:moveTo>
                <a:lnTo>
                  <a:pt x="9710" y="7850"/>
                </a:lnTo>
                <a:lnTo>
                  <a:pt x="10039" y="7213"/>
                </a:lnTo>
                <a:lnTo>
                  <a:pt x="10800" y="5738"/>
                </a:lnTo>
                <a:lnTo>
                  <a:pt x="11561" y="7213"/>
                </a:lnTo>
                <a:lnTo>
                  <a:pt x="11890" y="7850"/>
                </a:lnTo>
                <a:lnTo>
                  <a:pt x="14263" y="7850"/>
                </a:lnTo>
                <a:lnTo>
                  <a:pt x="13014" y="8550"/>
                </a:lnTo>
                <a:lnTo>
                  <a:pt x="12253" y="8976"/>
                </a:lnTo>
                <a:lnTo>
                  <a:pt x="12557" y="9638"/>
                </a:lnTo>
                <a:lnTo>
                  <a:pt x="13240" y="11130"/>
                </a:lnTo>
                <a:lnTo>
                  <a:pt x="11598" y="10254"/>
                </a:lnTo>
                <a:lnTo>
                  <a:pt x="10800" y="9828"/>
                </a:lnTo>
                <a:lnTo>
                  <a:pt x="10002" y="10254"/>
                </a:lnTo>
                <a:lnTo>
                  <a:pt x="8360" y="11130"/>
                </a:lnTo>
                <a:lnTo>
                  <a:pt x="9043" y="9638"/>
                </a:lnTo>
                <a:lnTo>
                  <a:pt x="9347" y="8976"/>
                </a:lnTo>
                <a:lnTo>
                  <a:pt x="8586" y="8550"/>
                </a:lnTo>
                <a:cubicBezTo>
                  <a:pt x="8586" y="8550"/>
                  <a:pt x="7337" y="7850"/>
                  <a:pt x="7337" y="7850"/>
                </a:cubicBezTo>
                <a:close/>
                <a:moveTo>
                  <a:pt x="5737" y="13745"/>
                </a:moveTo>
                <a:lnTo>
                  <a:pt x="10800" y="11045"/>
                </a:lnTo>
                <a:lnTo>
                  <a:pt x="15863" y="13745"/>
                </a:lnTo>
                <a:lnTo>
                  <a:pt x="13838" y="9328"/>
                </a:lnTo>
                <a:lnTo>
                  <a:pt x="18225" y="6868"/>
                </a:lnTo>
                <a:lnTo>
                  <a:pt x="12825" y="6868"/>
                </a:lnTo>
                <a:lnTo>
                  <a:pt x="10800" y="2945"/>
                </a:lnTo>
                <a:lnTo>
                  <a:pt x="8775" y="6868"/>
                </a:lnTo>
                <a:lnTo>
                  <a:pt x="3375" y="6868"/>
                </a:lnTo>
                <a:lnTo>
                  <a:pt x="7762" y="9328"/>
                </a:lnTo>
                <a:cubicBezTo>
                  <a:pt x="7762" y="9328"/>
                  <a:pt x="5737" y="13745"/>
                  <a:pt x="5737" y="1374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3" name="Shape 2778"/>
          <p:cNvSpPr/>
          <p:nvPr/>
        </p:nvSpPr>
        <p:spPr>
          <a:xfrm>
            <a:off x="6216570" y="542892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4" name="Shape 2779"/>
          <p:cNvSpPr/>
          <p:nvPr/>
        </p:nvSpPr>
        <p:spPr>
          <a:xfrm>
            <a:off x="6787921" y="5428926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7" y="16691"/>
                </a:moveTo>
                <a:lnTo>
                  <a:pt x="5303" y="12525"/>
                </a:lnTo>
                <a:lnTo>
                  <a:pt x="5294" y="12521"/>
                </a:lnTo>
                <a:cubicBezTo>
                  <a:pt x="5355" y="12447"/>
                  <a:pt x="5400" y="12365"/>
                  <a:pt x="5400" y="12273"/>
                </a:cubicBezTo>
                <a:cubicBezTo>
                  <a:pt x="5400" y="12001"/>
                  <a:pt x="5098" y="11782"/>
                  <a:pt x="4725" y="11782"/>
                </a:cubicBezTo>
                <a:lnTo>
                  <a:pt x="3375" y="11782"/>
                </a:lnTo>
                <a:lnTo>
                  <a:pt x="6615" y="8640"/>
                </a:lnTo>
                <a:lnTo>
                  <a:pt x="6606" y="8635"/>
                </a:lnTo>
                <a:cubicBezTo>
                  <a:pt x="6691" y="8553"/>
                  <a:pt x="6750" y="8456"/>
                  <a:pt x="6750" y="8345"/>
                </a:cubicBezTo>
                <a:cubicBezTo>
                  <a:pt x="6750" y="8075"/>
                  <a:pt x="6448" y="7855"/>
                  <a:pt x="6075" y="7855"/>
                </a:cubicBezTo>
                <a:lnTo>
                  <a:pt x="4855" y="7855"/>
                </a:lnTo>
                <a:lnTo>
                  <a:pt x="8548" y="4785"/>
                </a:lnTo>
                <a:lnTo>
                  <a:pt x="8544" y="4782"/>
                </a:lnTo>
                <a:cubicBezTo>
                  <a:pt x="8683" y="4691"/>
                  <a:pt x="8775" y="4564"/>
                  <a:pt x="8775" y="4418"/>
                </a:cubicBezTo>
                <a:cubicBezTo>
                  <a:pt x="8775" y="4147"/>
                  <a:pt x="8473" y="3927"/>
                  <a:pt x="8100" y="3927"/>
                </a:cubicBezTo>
                <a:lnTo>
                  <a:pt x="7029" y="3927"/>
                </a:lnTo>
                <a:lnTo>
                  <a:pt x="10800" y="1185"/>
                </a:lnTo>
                <a:lnTo>
                  <a:pt x="14571" y="3927"/>
                </a:lnTo>
                <a:lnTo>
                  <a:pt x="13500" y="3927"/>
                </a:lnTo>
                <a:cubicBezTo>
                  <a:pt x="13128" y="3927"/>
                  <a:pt x="12825" y="4147"/>
                  <a:pt x="12825" y="4418"/>
                </a:cubicBezTo>
                <a:cubicBezTo>
                  <a:pt x="12825" y="4564"/>
                  <a:pt x="12917" y="4691"/>
                  <a:pt x="13056" y="4782"/>
                </a:cubicBezTo>
                <a:lnTo>
                  <a:pt x="13052" y="4785"/>
                </a:lnTo>
                <a:lnTo>
                  <a:pt x="16744" y="7855"/>
                </a:lnTo>
                <a:lnTo>
                  <a:pt x="15525" y="7855"/>
                </a:lnTo>
                <a:cubicBezTo>
                  <a:pt x="15153" y="7855"/>
                  <a:pt x="14850" y="8075"/>
                  <a:pt x="14850" y="8345"/>
                </a:cubicBezTo>
                <a:cubicBezTo>
                  <a:pt x="14850" y="8456"/>
                  <a:pt x="14909" y="8553"/>
                  <a:pt x="14994" y="8635"/>
                </a:cubicBezTo>
                <a:lnTo>
                  <a:pt x="14985" y="8640"/>
                </a:lnTo>
                <a:lnTo>
                  <a:pt x="18225" y="11782"/>
                </a:lnTo>
                <a:lnTo>
                  <a:pt x="16875" y="11782"/>
                </a:lnTo>
                <a:cubicBezTo>
                  <a:pt x="16503" y="11782"/>
                  <a:pt x="16200" y="12001"/>
                  <a:pt x="16200" y="12273"/>
                </a:cubicBezTo>
                <a:cubicBezTo>
                  <a:pt x="16200" y="12365"/>
                  <a:pt x="16244" y="12447"/>
                  <a:pt x="16306" y="12521"/>
                </a:cubicBezTo>
                <a:lnTo>
                  <a:pt x="16296" y="12525"/>
                </a:lnTo>
                <a:lnTo>
                  <a:pt x="19733" y="16691"/>
                </a:lnTo>
                <a:cubicBezTo>
                  <a:pt x="19733" y="16691"/>
                  <a:pt x="1867" y="16691"/>
                  <a:pt x="1867" y="16691"/>
                </a:cubicBezTo>
                <a:close/>
                <a:moveTo>
                  <a:pt x="12150" y="20618"/>
                </a:moveTo>
                <a:lnTo>
                  <a:pt x="9450" y="20618"/>
                </a:lnTo>
                <a:lnTo>
                  <a:pt x="9450" y="17673"/>
                </a:lnTo>
                <a:lnTo>
                  <a:pt x="12150" y="17673"/>
                </a:lnTo>
                <a:cubicBezTo>
                  <a:pt x="12150" y="17673"/>
                  <a:pt x="12150" y="20618"/>
                  <a:pt x="12150" y="20618"/>
                </a:cubicBezTo>
                <a:close/>
                <a:moveTo>
                  <a:pt x="21494" y="16933"/>
                </a:moveTo>
                <a:lnTo>
                  <a:pt x="21503" y="16929"/>
                </a:lnTo>
                <a:lnTo>
                  <a:pt x="18067" y="12764"/>
                </a:lnTo>
                <a:lnTo>
                  <a:pt x="19575" y="12764"/>
                </a:lnTo>
                <a:cubicBezTo>
                  <a:pt x="19948" y="12764"/>
                  <a:pt x="20250" y="12544"/>
                  <a:pt x="20250" y="12273"/>
                </a:cubicBezTo>
                <a:cubicBezTo>
                  <a:pt x="20250" y="12162"/>
                  <a:pt x="20191" y="12066"/>
                  <a:pt x="20106" y="11983"/>
                </a:cubicBezTo>
                <a:lnTo>
                  <a:pt x="20115" y="11978"/>
                </a:lnTo>
                <a:lnTo>
                  <a:pt x="16875" y="8836"/>
                </a:lnTo>
                <a:lnTo>
                  <a:pt x="18225" y="8836"/>
                </a:lnTo>
                <a:cubicBezTo>
                  <a:pt x="18598" y="8836"/>
                  <a:pt x="18900" y="8617"/>
                  <a:pt x="18900" y="8345"/>
                </a:cubicBezTo>
                <a:cubicBezTo>
                  <a:pt x="18900" y="8200"/>
                  <a:pt x="18808" y="8072"/>
                  <a:pt x="18669" y="7982"/>
                </a:cubicBezTo>
                <a:lnTo>
                  <a:pt x="18673" y="7978"/>
                </a:lnTo>
                <a:lnTo>
                  <a:pt x="14980" y="4909"/>
                </a:lnTo>
                <a:lnTo>
                  <a:pt x="16200" y="4909"/>
                </a:lnTo>
                <a:cubicBezTo>
                  <a:pt x="16573" y="4909"/>
                  <a:pt x="16875" y="4690"/>
                  <a:pt x="16875" y="4418"/>
                </a:cubicBezTo>
                <a:cubicBezTo>
                  <a:pt x="16875" y="4283"/>
                  <a:pt x="16800" y="4160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1" y="4160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lnTo>
                  <a:pt x="6619" y="4909"/>
                </a:lnTo>
                <a:lnTo>
                  <a:pt x="2927" y="7978"/>
                </a:lnTo>
                <a:lnTo>
                  <a:pt x="2931" y="7982"/>
                </a:lnTo>
                <a:cubicBezTo>
                  <a:pt x="2792" y="8072"/>
                  <a:pt x="2700" y="8200"/>
                  <a:pt x="2700" y="8345"/>
                </a:cubicBezTo>
                <a:cubicBezTo>
                  <a:pt x="2700" y="8617"/>
                  <a:pt x="3003" y="8836"/>
                  <a:pt x="3375" y="8836"/>
                </a:cubicBezTo>
                <a:lnTo>
                  <a:pt x="4725" y="8836"/>
                </a:lnTo>
                <a:lnTo>
                  <a:pt x="1485" y="11978"/>
                </a:lnTo>
                <a:lnTo>
                  <a:pt x="1494" y="11983"/>
                </a:lnTo>
                <a:cubicBezTo>
                  <a:pt x="1409" y="12066"/>
                  <a:pt x="1350" y="12162"/>
                  <a:pt x="1350" y="12273"/>
                </a:cubicBezTo>
                <a:cubicBezTo>
                  <a:pt x="1350" y="12544"/>
                  <a:pt x="1653" y="12764"/>
                  <a:pt x="2025" y="12764"/>
                </a:cubicBezTo>
                <a:lnTo>
                  <a:pt x="3533" y="12764"/>
                </a:lnTo>
                <a:lnTo>
                  <a:pt x="96" y="16929"/>
                </a:lnTo>
                <a:lnTo>
                  <a:pt x="106" y="16933"/>
                </a:lnTo>
                <a:cubicBezTo>
                  <a:pt x="44" y="17007"/>
                  <a:pt x="0" y="17089"/>
                  <a:pt x="0" y="17182"/>
                </a:cubicBezTo>
                <a:cubicBezTo>
                  <a:pt x="0" y="17453"/>
                  <a:pt x="303" y="17673"/>
                  <a:pt x="675" y="17673"/>
                </a:cubicBezTo>
                <a:lnTo>
                  <a:pt x="8100" y="17673"/>
                </a:lnTo>
                <a:lnTo>
                  <a:pt x="8100" y="21109"/>
                </a:lnTo>
                <a:cubicBezTo>
                  <a:pt x="8100" y="21380"/>
                  <a:pt x="8403" y="21600"/>
                  <a:pt x="8775" y="21600"/>
                </a:cubicBezTo>
                <a:lnTo>
                  <a:pt x="12825" y="21600"/>
                </a:lnTo>
                <a:cubicBezTo>
                  <a:pt x="13198" y="21600"/>
                  <a:pt x="13500" y="21380"/>
                  <a:pt x="13500" y="21109"/>
                </a:cubicBezTo>
                <a:lnTo>
                  <a:pt x="13500" y="17673"/>
                </a:lnTo>
                <a:lnTo>
                  <a:pt x="20925" y="17673"/>
                </a:lnTo>
                <a:cubicBezTo>
                  <a:pt x="21298" y="17673"/>
                  <a:pt x="21600" y="17453"/>
                  <a:pt x="21600" y="17182"/>
                </a:cubicBezTo>
                <a:cubicBezTo>
                  <a:pt x="21600" y="17089"/>
                  <a:pt x="21555" y="17007"/>
                  <a:pt x="21494" y="1693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5" name="Shape 2780"/>
          <p:cNvSpPr/>
          <p:nvPr/>
        </p:nvSpPr>
        <p:spPr>
          <a:xfrm>
            <a:off x="7359272" y="5428926"/>
            <a:ext cx="12696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40" y="14727"/>
                </a:moveTo>
                <a:lnTo>
                  <a:pt x="2160" y="14727"/>
                </a:lnTo>
                <a:lnTo>
                  <a:pt x="2160" y="4909"/>
                </a:lnTo>
                <a:cubicBezTo>
                  <a:pt x="2160" y="2740"/>
                  <a:pt x="6028" y="982"/>
                  <a:pt x="10800" y="982"/>
                </a:cubicBezTo>
                <a:cubicBezTo>
                  <a:pt x="15571" y="982"/>
                  <a:pt x="19440" y="2740"/>
                  <a:pt x="19440" y="4909"/>
                </a:cubicBezTo>
                <a:cubicBezTo>
                  <a:pt x="19440" y="4909"/>
                  <a:pt x="19440" y="14727"/>
                  <a:pt x="19440" y="14727"/>
                </a:cubicBezTo>
                <a:close/>
                <a:moveTo>
                  <a:pt x="10800" y="0"/>
                </a:moveTo>
                <a:cubicBezTo>
                  <a:pt x="4835" y="0"/>
                  <a:pt x="0" y="2198"/>
                  <a:pt x="0" y="4909"/>
                </a:cubicBezTo>
                <a:lnTo>
                  <a:pt x="0" y="14727"/>
                </a:lnTo>
                <a:cubicBezTo>
                  <a:pt x="0" y="15269"/>
                  <a:pt x="968" y="15709"/>
                  <a:pt x="2160" y="15709"/>
                </a:cubicBezTo>
                <a:lnTo>
                  <a:pt x="9720" y="15709"/>
                </a:lnTo>
                <a:lnTo>
                  <a:pt x="9720" y="21109"/>
                </a:lnTo>
                <a:cubicBezTo>
                  <a:pt x="9720" y="21380"/>
                  <a:pt x="10204" y="21600"/>
                  <a:pt x="10800" y="21600"/>
                </a:cubicBezTo>
                <a:cubicBezTo>
                  <a:pt x="11396" y="21600"/>
                  <a:pt x="11880" y="21380"/>
                  <a:pt x="11880" y="21109"/>
                </a:cubicBezTo>
                <a:lnTo>
                  <a:pt x="11880" y="15709"/>
                </a:lnTo>
                <a:lnTo>
                  <a:pt x="19440" y="15709"/>
                </a:lnTo>
                <a:cubicBezTo>
                  <a:pt x="20632" y="15709"/>
                  <a:pt x="21600" y="15269"/>
                  <a:pt x="21600" y="14727"/>
                </a:cubicBezTo>
                <a:lnTo>
                  <a:pt x="21600" y="4909"/>
                </a:lnTo>
                <a:cubicBezTo>
                  <a:pt x="21600" y="2198"/>
                  <a:pt x="16765" y="0"/>
                  <a:pt x="10800" y="0"/>
                </a:cubicBezTo>
                <a:moveTo>
                  <a:pt x="7560" y="4909"/>
                </a:moveTo>
                <a:cubicBezTo>
                  <a:pt x="6964" y="4909"/>
                  <a:pt x="6480" y="5129"/>
                  <a:pt x="6480" y="5400"/>
                </a:cubicBezTo>
                <a:lnTo>
                  <a:pt x="6480" y="12273"/>
                </a:lnTo>
                <a:cubicBezTo>
                  <a:pt x="6480" y="12544"/>
                  <a:pt x="6964" y="12764"/>
                  <a:pt x="7560" y="12764"/>
                </a:cubicBezTo>
                <a:cubicBezTo>
                  <a:pt x="8156" y="12764"/>
                  <a:pt x="8640" y="12544"/>
                  <a:pt x="8640" y="12273"/>
                </a:cubicBezTo>
                <a:lnTo>
                  <a:pt x="8640" y="5400"/>
                </a:lnTo>
                <a:cubicBezTo>
                  <a:pt x="8640" y="5129"/>
                  <a:pt x="8156" y="4909"/>
                  <a:pt x="7560" y="4909"/>
                </a:cubicBezTo>
                <a:moveTo>
                  <a:pt x="14040" y="4909"/>
                </a:moveTo>
                <a:cubicBezTo>
                  <a:pt x="13444" y="4909"/>
                  <a:pt x="12960" y="5129"/>
                  <a:pt x="12960" y="5400"/>
                </a:cubicBezTo>
                <a:lnTo>
                  <a:pt x="12960" y="12273"/>
                </a:lnTo>
                <a:cubicBezTo>
                  <a:pt x="12960" y="12544"/>
                  <a:pt x="13444" y="12764"/>
                  <a:pt x="14040" y="12764"/>
                </a:cubicBezTo>
                <a:cubicBezTo>
                  <a:pt x="14636" y="12764"/>
                  <a:pt x="15120" y="12544"/>
                  <a:pt x="15120" y="12273"/>
                </a:cubicBezTo>
                <a:lnTo>
                  <a:pt x="15120" y="5400"/>
                </a:lnTo>
                <a:cubicBezTo>
                  <a:pt x="15120" y="5129"/>
                  <a:pt x="14636" y="4909"/>
                  <a:pt x="14040" y="49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6" name="Shape 2781"/>
          <p:cNvSpPr/>
          <p:nvPr/>
        </p:nvSpPr>
        <p:spPr>
          <a:xfrm>
            <a:off x="7816353" y="542892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6873"/>
                </a:moveTo>
                <a:cubicBezTo>
                  <a:pt x="6162" y="6873"/>
                  <a:pt x="6382" y="6653"/>
                  <a:pt x="6382" y="6382"/>
                </a:cubicBezTo>
                <a:lnTo>
                  <a:pt x="6382" y="1473"/>
                </a:lnTo>
                <a:cubicBezTo>
                  <a:pt x="6382" y="1201"/>
                  <a:pt x="6162" y="982"/>
                  <a:pt x="5891" y="982"/>
                </a:cubicBezTo>
                <a:cubicBezTo>
                  <a:pt x="5620" y="982"/>
                  <a:pt x="5400" y="1201"/>
                  <a:pt x="5400" y="1473"/>
                </a:cubicBezTo>
                <a:lnTo>
                  <a:pt x="5400" y="6382"/>
                </a:lnTo>
                <a:cubicBezTo>
                  <a:pt x="5400" y="6653"/>
                  <a:pt x="5620" y="6873"/>
                  <a:pt x="5891" y="6873"/>
                </a:cubicBezTo>
                <a:moveTo>
                  <a:pt x="2945" y="5891"/>
                </a:moveTo>
                <a:cubicBezTo>
                  <a:pt x="3216" y="5891"/>
                  <a:pt x="3436" y="5671"/>
                  <a:pt x="3436" y="5400"/>
                </a:cubicBezTo>
                <a:lnTo>
                  <a:pt x="3436" y="2455"/>
                </a:lnTo>
                <a:cubicBezTo>
                  <a:pt x="3436" y="2183"/>
                  <a:pt x="3216" y="1964"/>
                  <a:pt x="2945" y="1964"/>
                </a:cubicBezTo>
                <a:cubicBezTo>
                  <a:pt x="2675" y="1964"/>
                  <a:pt x="2455" y="2183"/>
                  <a:pt x="2455" y="2455"/>
                </a:cubicBezTo>
                <a:lnTo>
                  <a:pt x="2455" y="5400"/>
                </a:lnTo>
                <a:cubicBezTo>
                  <a:pt x="2455" y="5671"/>
                  <a:pt x="2675" y="5891"/>
                  <a:pt x="2945" y="5891"/>
                </a:cubicBezTo>
                <a:moveTo>
                  <a:pt x="18655" y="15218"/>
                </a:moveTo>
                <a:lnTo>
                  <a:pt x="17648" y="15218"/>
                </a:lnTo>
                <a:cubicBezTo>
                  <a:pt x="17660" y="15056"/>
                  <a:pt x="17673" y="14893"/>
                  <a:pt x="17673" y="14727"/>
                </a:cubicBezTo>
                <a:lnTo>
                  <a:pt x="17673" y="11291"/>
                </a:lnTo>
                <a:lnTo>
                  <a:pt x="18655" y="11291"/>
                </a:lnTo>
                <a:cubicBezTo>
                  <a:pt x="19739" y="11291"/>
                  <a:pt x="20618" y="12170"/>
                  <a:pt x="20618" y="13255"/>
                </a:cubicBezTo>
                <a:cubicBezTo>
                  <a:pt x="20618" y="14339"/>
                  <a:pt x="19739" y="15218"/>
                  <a:pt x="18655" y="15218"/>
                </a:cubicBezTo>
                <a:moveTo>
                  <a:pt x="16691" y="14727"/>
                </a:moveTo>
                <a:cubicBezTo>
                  <a:pt x="16691" y="15802"/>
                  <a:pt x="16399" y="16805"/>
                  <a:pt x="15896" y="17673"/>
                </a:cubicBezTo>
                <a:lnTo>
                  <a:pt x="1777" y="17673"/>
                </a:lnTo>
                <a:cubicBezTo>
                  <a:pt x="1274" y="16805"/>
                  <a:pt x="982" y="15802"/>
                  <a:pt x="982" y="14727"/>
                </a:cubicBezTo>
                <a:lnTo>
                  <a:pt x="982" y="8836"/>
                </a:lnTo>
                <a:lnTo>
                  <a:pt x="16691" y="8836"/>
                </a:lnTo>
                <a:cubicBezTo>
                  <a:pt x="16691" y="8836"/>
                  <a:pt x="16691" y="14727"/>
                  <a:pt x="16691" y="14727"/>
                </a:cubicBezTo>
                <a:close/>
                <a:moveTo>
                  <a:pt x="10800" y="20618"/>
                </a:moveTo>
                <a:lnTo>
                  <a:pt x="6873" y="20618"/>
                </a:lnTo>
                <a:cubicBezTo>
                  <a:pt x="5131" y="20618"/>
                  <a:pt x="3569" y="19857"/>
                  <a:pt x="2491" y="18655"/>
                </a:cubicBezTo>
                <a:lnTo>
                  <a:pt x="15182" y="18655"/>
                </a:lnTo>
                <a:cubicBezTo>
                  <a:pt x="14103" y="19857"/>
                  <a:pt x="12542" y="20618"/>
                  <a:pt x="10800" y="20618"/>
                </a:cubicBezTo>
                <a:moveTo>
                  <a:pt x="18655" y="10309"/>
                </a:moveTo>
                <a:lnTo>
                  <a:pt x="17673" y="10309"/>
                </a:lnTo>
                <a:lnTo>
                  <a:pt x="17673" y="8836"/>
                </a:lnTo>
                <a:cubicBezTo>
                  <a:pt x="17673" y="8295"/>
                  <a:pt x="17233" y="7855"/>
                  <a:pt x="16691" y="7855"/>
                </a:cubicBezTo>
                <a:lnTo>
                  <a:pt x="982" y="7855"/>
                </a:lnTo>
                <a:cubicBezTo>
                  <a:pt x="440" y="7855"/>
                  <a:pt x="0" y="8295"/>
                  <a:pt x="0" y="8836"/>
                </a:cubicBezTo>
                <a:lnTo>
                  <a:pt x="0" y="14727"/>
                </a:lnTo>
                <a:cubicBezTo>
                  <a:pt x="0" y="17232"/>
                  <a:pt x="1344" y="19417"/>
                  <a:pt x="3346" y="20618"/>
                </a:cubicBezTo>
                <a:lnTo>
                  <a:pt x="491" y="20618"/>
                </a:lnTo>
                <a:cubicBezTo>
                  <a:pt x="220" y="20618"/>
                  <a:pt x="0" y="20838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lnTo>
                  <a:pt x="17182" y="21600"/>
                </a:lnTo>
                <a:cubicBezTo>
                  <a:pt x="17453" y="21600"/>
                  <a:pt x="17673" y="21380"/>
                  <a:pt x="17673" y="21109"/>
                </a:cubicBezTo>
                <a:cubicBezTo>
                  <a:pt x="17673" y="20838"/>
                  <a:pt x="17453" y="20618"/>
                  <a:pt x="17182" y="20618"/>
                </a:cubicBezTo>
                <a:lnTo>
                  <a:pt x="14330" y="20618"/>
                </a:lnTo>
                <a:cubicBezTo>
                  <a:pt x="15925" y="19659"/>
                  <a:pt x="17101" y="18074"/>
                  <a:pt x="17511" y="16200"/>
                </a:cubicBezTo>
                <a:lnTo>
                  <a:pt x="18655" y="16200"/>
                </a:lnTo>
                <a:cubicBezTo>
                  <a:pt x="20281" y="16200"/>
                  <a:pt x="21600" y="14882"/>
                  <a:pt x="21600" y="13255"/>
                </a:cubicBezTo>
                <a:cubicBezTo>
                  <a:pt x="21600" y="11628"/>
                  <a:pt x="20281" y="10309"/>
                  <a:pt x="18655" y="10309"/>
                </a:cubicBezTo>
                <a:moveTo>
                  <a:pt x="11782" y="5891"/>
                </a:moveTo>
                <a:cubicBezTo>
                  <a:pt x="12053" y="5891"/>
                  <a:pt x="12273" y="5671"/>
                  <a:pt x="12273" y="5400"/>
                </a:cubicBezTo>
                <a:lnTo>
                  <a:pt x="12273" y="2455"/>
                </a:lnTo>
                <a:cubicBezTo>
                  <a:pt x="12273" y="2183"/>
                  <a:pt x="12053" y="1964"/>
                  <a:pt x="11782" y="1964"/>
                </a:cubicBezTo>
                <a:cubicBezTo>
                  <a:pt x="11511" y="1964"/>
                  <a:pt x="11291" y="2183"/>
                  <a:pt x="11291" y="2455"/>
                </a:cubicBezTo>
                <a:lnTo>
                  <a:pt x="11291" y="5400"/>
                </a:lnTo>
                <a:cubicBezTo>
                  <a:pt x="11291" y="5671"/>
                  <a:pt x="11511" y="5891"/>
                  <a:pt x="11782" y="5891"/>
                </a:cubicBezTo>
                <a:moveTo>
                  <a:pt x="14727" y="6873"/>
                </a:moveTo>
                <a:cubicBezTo>
                  <a:pt x="14998" y="6873"/>
                  <a:pt x="15218" y="6653"/>
                  <a:pt x="15218" y="6382"/>
                </a:cubicBezTo>
                <a:lnTo>
                  <a:pt x="15218" y="1473"/>
                </a:lnTo>
                <a:cubicBezTo>
                  <a:pt x="15218" y="1201"/>
                  <a:pt x="14998" y="982"/>
                  <a:pt x="14727" y="982"/>
                </a:cubicBezTo>
                <a:cubicBezTo>
                  <a:pt x="14456" y="982"/>
                  <a:pt x="14236" y="1201"/>
                  <a:pt x="14236" y="1473"/>
                </a:cubicBezTo>
                <a:lnTo>
                  <a:pt x="14236" y="6382"/>
                </a:lnTo>
                <a:cubicBezTo>
                  <a:pt x="14236" y="6653"/>
                  <a:pt x="14456" y="6873"/>
                  <a:pt x="14727" y="6873"/>
                </a:cubicBezTo>
                <a:moveTo>
                  <a:pt x="8836" y="5891"/>
                </a:moveTo>
                <a:cubicBezTo>
                  <a:pt x="9107" y="5891"/>
                  <a:pt x="9327" y="5671"/>
                  <a:pt x="9327" y="5400"/>
                </a:cubicBezTo>
                <a:lnTo>
                  <a:pt x="9327" y="491"/>
                </a:lnTo>
                <a:cubicBezTo>
                  <a:pt x="9327" y="220"/>
                  <a:pt x="9107" y="0"/>
                  <a:pt x="8836" y="0"/>
                </a:cubicBezTo>
                <a:cubicBezTo>
                  <a:pt x="8566" y="0"/>
                  <a:pt x="8345" y="220"/>
                  <a:pt x="8345" y="491"/>
                </a:cubicBezTo>
                <a:lnTo>
                  <a:pt x="8345" y="5400"/>
                </a:lnTo>
                <a:cubicBezTo>
                  <a:pt x="8345" y="5671"/>
                  <a:pt x="8566" y="5891"/>
                  <a:pt x="8836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7" name="Shape 2782"/>
          <p:cNvSpPr/>
          <p:nvPr/>
        </p:nvSpPr>
        <p:spPr>
          <a:xfrm>
            <a:off x="8349614" y="5447971"/>
            <a:ext cx="279597" cy="241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8" name="Shape 2783"/>
          <p:cNvSpPr/>
          <p:nvPr/>
        </p:nvSpPr>
        <p:spPr>
          <a:xfrm>
            <a:off x="8882875" y="5447971"/>
            <a:ext cx="279328" cy="241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9" name="Shape 2784"/>
          <p:cNvSpPr/>
          <p:nvPr/>
        </p:nvSpPr>
        <p:spPr>
          <a:xfrm>
            <a:off x="9416136" y="542892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0" name="Shape 2785"/>
          <p:cNvSpPr/>
          <p:nvPr/>
        </p:nvSpPr>
        <p:spPr>
          <a:xfrm>
            <a:off x="9949398" y="5454319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1" name="Shape 2786"/>
          <p:cNvSpPr/>
          <p:nvPr/>
        </p:nvSpPr>
        <p:spPr>
          <a:xfrm>
            <a:off x="10482658" y="5441622"/>
            <a:ext cx="279127" cy="2539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9" h="20458" extrusionOk="0">
                <a:moveTo>
                  <a:pt x="8629" y="9718"/>
                </a:moveTo>
                <a:cubicBezTo>
                  <a:pt x="8364" y="9718"/>
                  <a:pt x="8150" y="9946"/>
                  <a:pt x="8150" y="10229"/>
                </a:cubicBezTo>
                <a:cubicBezTo>
                  <a:pt x="8150" y="10512"/>
                  <a:pt x="8364" y="10740"/>
                  <a:pt x="8629" y="10740"/>
                </a:cubicBezTo>
                <a:cubicBezTo>
                  <a:pt x="8894" y="10740"/>
                  <a:pt x="9109" y="10512"/>
                  <a:pt x="9109" y="10229"/>
                </a:cubicBezTo>
                <a:cubicBezTo>
                  <a:pt x="9109" y="9946"/>
                  <a:pt x="8894" y="9718"/>
                  <a:pt x="8629" y="9718"/>
                </a:cubicBezTo>
                <a:moveTo>
                  <a:pt x="19841" y="17227"/>
                </a:moveTo>
                <a:cubicBezTo>
                  <a:pt x="18962" y="17974"/>
                  <a:pt x="18122" y="17900"/>
                  <a:pt x="18122" y="17900"/>
                </a:cubicBezTo>
                <a:cubicBezTo>
                  <a:pt x="17681" y="17900"/>
                  <a:pt x="16277" y="16919"/>
                  <a:pt x="9448" y="11852"/>
                </a:cubicBezTo>
                <a:lnTo>
                  <a:pt x="10866" y="10844"/>
                </a:lnTo>
                <a:cubicBezTo>
                  <a:pt x="10866" y="10844"/>
                  <a:pt x="19841" y="17227"/>
                  <a:pt x="19841" y="17227"/>
                </a:cubicBezTo>
                <a:close/>
                <a:moveTo>
                  <a:pt x="6661" y="12605"/>
                </a:moveTo>
                <a:cubicBezTo>
                  <a:pt x="6010" y="12349"/>
                  <a:pt x="5264" y="12239"/>
                  <a:pt x="4521" y="12267"/>
                </a:cubicBezTo>
                <a:cubicBezTo>
                  <a:pt x="15686" y="3965"/>
                  <a:pt x="17591" y="2558"/>
                  <a:pt x="18122" y="2558"/>
                </a:cubicBezTo>
                <a:cubicBezTo>
                  <a:pt x="18122" y="2558"/>
                  <a:pt x="18962" y="2484"/>
                  <a:pt x="19841" y="3231"/>
                </a:cubicBezTo>
                <a:cubicBezTo>
                  <a:pt x="19841" y="3231"/>
                  <a:pt x="6661" y="12605"/>
                  <a:pt x="6661" y="12605"/>
                </a:cubicBezTo>
                <a:close/>
                <a:moveTo>
                  <a:pt x="5586" y="19031"/>
                </a:moveTo>
                <a:cubicBezTo>
                  <a:pt x="4111" y="19863"/>
                  <a:pt x="2224" y="19369"/>
                  <a:pt x="1372" y="17927"/>
                </a:cubicBezTo>
                <a:cubicBezTo>
                  <a:pt x="520" y="16485"/>
                  <a:pt x="1026" y="14640"/>
                  <a:pt x="2501" y="13808"/>
                </a:cubicBezTo>
                <a:cubicBezTo>
                  <a:pt x="3977" y="12975"/>
                  <a:pt x="6532" y="13092"/>
                  <a:pt x="7383" y="14534"/>
                </a:cubicBezTo>
                <a:cubicBezTo>
                  <a:pt x="8235" y="15977"/>
                  <a:pt x="7062" y="18198"/>
                  <a:pt x="5586" y="19031"/>
                </a:cubicBezTo>
                <a:moveTo>
                  <a:pt x="4521" y="8191"/>
                </a:moveTo>
                <a:cubicBezTo>
                  <a:pt x="5264" y="8219"/>
                  <a:pt x="6010" y="8109"/>
                  <a:pt x="6661" y="7853"/>
                </a:cubicBezTo>
                <a:lnTo>
                  <a:pt x="7765" y="8638"/>
                </a:lnTo>
                <a:cubicBezTo>
                  <a:pt x="7345" y="8950"/>
                  <a:pt x="6901" y="9281"/>
                  <a:pt x="6443" y="9621"/>
                </a:cubicBezTo>
                <a:cubicBezTo>
                  <a:pt x="5833" y="9167"/>
                  <a:pt x="5200" y="8696"/>
                  <a:pt x="4521" y="8191"/>
                </a:cubicBezTo>
                <a:moveTo>
                  <a:pt x="2501" y="6650"/>
                </a:moveTo>
                <a:cubicBezTo>
                  <a:pt x="1026" y="5818"/>
                  <a:pt x="520" y="3973"/>
                  <a:pt x="1372" y="2531"/>
                </a:cubicBezTo>
                <a:cubicBezTo>
                  <a:pt x="2224" y="1089"/>
                  <a:pt x="4111" y="595"/>
                  <a:pt x="5586" y="1427"/>
                </a:cubicBezTo>
                <a:cubicBezTo>
                  <a:pt x="7062" y="2260"/>
                  <a:pt x="8235" y="4481"/>
                  <a:pt x="7383" y="5924"/>
                </a:cubicBezTo>
                <a:cubicBezTo>
                  <a:pt x="6532" y="7366"/>
                  <a:pt x="3977" y="7483"/>
                  <a:pt x="2501" y="6650"/>
                </a:cubicBezTo>
                <a:moveTo>
                  <a:pt x="21079" y="3580"/>
                </a:moveTo>
                <a:cubicBezTo>
                  <a:pt x="21079" y="2451"/>
                  <a:pt x="19262" y="1535"/>
                  <a:pt x="18203" y="1535"/>
                </a:cubicBezTo>
                <a:lnTo>
                  <a:pt x="18122" y="1535"/>
                </a:lnTo>
                <a:cubicBezTo>
                  <a:pt x="17404" y="1535"/>
                  <a:pt x="17139" y="1673"/>
                  <a:pt x="8610" y="8009"/>
                </a:cubicBezTo>
                <a:lnTo>
                  <a:pt x="7613" y="7300"/>
                </a:lnTo>
                <a:cubicBezTo>
                  <a:pt x="7876" y="7084"/>
                  <a:pt x="8104" y="6833"/>
                  <a:pt x="8275" y="6534"/>
                </a:cubicBezTo>
                <a:cubicBezTo>
                  <a:pt x="9372" y="4611"/>
                  <a:pt x="7861" y="1650"/>
                  <a:pt x="5960" y="539"/>
                </a:cubicBezTo>
                <a:cubicBezTo>
                  <a:pt x="4060" y="-571"/>
                  <a:pt x="1629" y="88"/>
                  <a:pt x="532" y="2011"/>
                </a:cubicBezTo>
                <a:cubicBezTo>
                  <a:pt x="-521" y="3857"/>
                  <a:pt x="41" y="6194"/>
                  <a:pt x="1769" y="7361"/>
                </a:cubicBezTo>
                <a:cubicBezTo>
                  <a:pt x="3185" y="8414"/>
                  <a:pt x="4458" y="9360"/>
                  <a:pt x="5626" y="10229"/>
                </a:cubicBezTo>
                <a:cubicBezTo>
                  <a:pt x="4461" y="11096"/>
                  <a:pt x="3178" y="12049"/>
                  <a:pt x="1769" y="13097"/>
                </a:cubicBezTo>
                <a:cubicBezTo>
                  <a:pt x="40" y="14264"/>
                  <a:pt x="-521" y="16601"/>
                  <a:pt x="532" y="18447"/>
                </a:cubicBezTo>
                <a:cubicBezTo>
                  <a:pt x="1629" y="20371"/>
                  <a:pt x="4060" y="21029"/>
                  <a:pt x="5960" y="19919"/>
                </a:cubicBezTo>
                <a:cubicBezTo>
                  <a:pt x="7861" y="18808"/>
                  <a:pt x="9372" y="15847"/>
                  <a:pt x="8275" y="13924"/>
                </a:cubicBezTo>
                <a:cubicBezTo>
                  <a:pt x="8104" y="13625"/>
                  <a:pt x="7876" y="13374"/>
                  <a:pt x="7613" y="13158"/>
                </a:cubicBezTo>
                <a:lnTo>
                  <a:pt x="8610" y="12449"/>
                </a:lnTo>
                <a:cubicBezTo>
                  <a:pt x="17134" y="18781"/>
                  <a:pt x="17404" y="18923"/>
                  <a:pt x="18122" y="18923"/>
                </a:cubicBezTo>
                <a:lnTo>
                  <a:pt x="18203" y="18923"/>
                </a:lnTo>
                <a:cubicBezTo>
                  <a:pt x="19262" y="18923"/>
                  <a:pt x="21079" y="18007"/>
                  <a:pt x="21079" y="16878"/>
                </a:cubicBezTo>
                <a:lnTo>
                  <a:pt x="11731" y="10229"/>
                </a:lnTo>
                <a:cubicBezTo>
                  <a:pt x="11731" y="10229"/>
                  <a:pt x="21079" y="3580"/>
                  <a:pt x="21079" y="3580"/>
                </a:cubicBezTo>
                <a:close/>
                <a:moveTo>
                  <a:pt x="4639" y="16789"/>
                </a:moveTo>
                <a:cubicBezTo>
                  <a:pt x="4496" y="16859"/>
                  <a:pt x="4332" y="16897"/>
                  <a:pt x="4162" y="16897"/>
                </a:cubicBezTo>
                <a:cubicBezTo>
                  <a:pt x="3846" y="16897"/>
                  <a:pt x="3544" y="16764"/>
                  <a:pt x="3411" y="16567"/>
                </a:cubicBezTo>
                <a:cubicBezTo>
                  <a:pt x="3347" y="16471"/>
                  <a:pt x="3351" y="16406"/>
                  <a:pt x="3362" y="16361"/>
                </a:cubicBezTo>
                <a:cubicBezTo>
                  <a:pt x="3392" y="16240"/>
                  <a:pt x="3511" y="16117"/>
                  <a:pt x="3682" y="16034"/>
                </a:cubicBezTo>
                <a:cubicBezTo>
                  <a:pt x="3891" y="15930"/>
                  <a:pt x="4198" y="15869"/>
                  <a:pt x="4503" y="15869"/>
                </a:cubicBezTo>
                <a:cubicBezTo>
                  <a:pt x="4935" y="15869"/>
                  <a:pt x="5194" y="15988"/>
                  <a:pt x="5273" y="16050"/>
                </a:cubicBezTo>
                <a:cubicBezTo>
                  <a:pt x="5252" y="16207"/>
                  <a:pt x="5019" y="16601"/>
                  <a:pt x="4639" y="16789"/>
                </a:cubicBezTo>
                <a:moveTo>
                  <a:pt x="4503" y="14845"/>
                </a:moveTo>
                <a:cubicBezTo>
                  <a:pt x="4065" y="14845"/>
                  <a:pt x="3621" y="14936"/>
                  <a:pt x="3279" y="15105"/>
                </a:cubicBezTo>
                <a:cubicBezTo>
                  <a:pt x="2435" y="15522"/>
                  <a:pt x="2147" y="16443"/>
                  <a:pt x="2633" y="17165"/>
                </a:cubicBezTo>
                <a:cubicBezTo>
                  <a:pt x="2960" y="17649"/>
                  <a:pt x="3553" y="17919"/>
                  <a:pt x="4162" y="17919"/>
                </a:cubicBezTo>
                <a:cubicBezTo>
                  <a:pt x="4461" y="17919"/>
                  <a:pt x="4764" y="17854"/>
                  <a:pt x="5041" y="17717"/>
                </a:cubicBezTo>
                <a:cubicBezTo>
                  <a:pt x="5885" y="17300"/>
                  <a:pt x="6555" y="16190"/>
                  <a:pt x="6069" y="15469"/>
                </a:cubicBezTo>
                <a:cubicBezTo>
                  <a:pt x="5779" y="15040"/>
                  <a:pt x="5146" y="14845"/>
                  <a:pt x="4503" y="14845"/>
                </a:cubicBezTo>
                <a:moveTo>
                  <a:pt x="4503" y="4590"/>
                </a:moveTo>
                <a:cubicBezTo>
                  <a:pt x="4198" y="4590"/>
                  <a:pt x="3891" y="4528"/>
                  <a:pt x="3682" y="4425"/>
                </a:cubicBezTo>
                <a:cubicBezTo>
                  <a:pt x="3511" y="4341"/>
                  <a:pt x="3392" y="4219"/>
                  <a:pt x="3362" y="4098"/>
                </a:cubicBezTo>
                <a:cubicBezTo>
                  <a:pt x="3351" y="4052"/>
                  <a:pt x="3347" y="3987"/>
                  <a:pt x="3411" y="3891"/>
                </a:cubicBezTo>
                <a:cubicBezTo>
                  <a:pt x="3544" y="3694"/>
                  <a:pt x="3846" y="3561"/>
                  <a:pt x="4162" y="3561"/>
                </a:cubicBezTo>
                <a:cubicBezTo>
                  <a:pt x="4332" y="3561"/>
                  <a:pt x="4496" y="3599"/>
                  <a:pt x="4639" y="3669"/>
                </a:cubicBezTo>
                <a:cubicBezTo>
                  <a:pt x="5019" y="3857"/>
                  <a:pt x="5252" y="4252"/>
                  <a:pt x="5273" y="4408"/>
                </a:cubicBezTo>
                <a:cubicBezTo>
                  <a:pt x="5194" y="4470"/>
                  <a:pt x="4935" y="4590"/>
                  <a:pt x="4503" y="4590"/>
                </a:cubicBezTo>
                <a:moveTo>
                  <a:pt x="5041" y="2741"/>
                </a:moveTo>
                <a:cubicBezTo>
                  <a:pt x="4764" y="2604"/>
                  <a:pt x="4461" y="2539"/>
                  <a:pt x="4162" y="2539"/>
                </a:cubicBezTo>
                <a:cubicBezTo>
                  <a:pt x="3553" y="2539"/>
                  <a:pt x="2960" y="2809"/>
                  <a:pt x="2633" y="3294"/>
                </a:cubicBezTo>
                <a:cubicBezTo>
                  <a:pt x="2147" y="4015"/>
                  <a:pt x="2435" y="4937"/>
                  <a:pt x="3279" y="5353"/>
                </a:cubicBezTo>
                <a:cubicBezTo>
                  <a:pt x="3621" y="5522"/>
                  <a:pt x="4065" y="5613"/>
                  <a:pt x="4503" y="5613"/>
                </a:cubicBezTo>
                <a:cubicBezTo>
                  <a:pt x="5146" y="5613"/>
                  <a:pt x="5779" y="5418"/>
                  <a:pt x="6069" y="4990"/>
                </a:cubicBezTo>
                <a:cubicBezTo>
                  <a:pt x="6555" y="4268"/>
                  <a:pt x="5885" y="3158"/>
                  <a:pt x="5041" y="27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2" name="Shape 2787"/>
          <p:cNvSpPr/>
          <p:nvPr/>
        </p:nvSpPr>
        <p:spPr>
          <a:xfrm>
            <a:off x="11015919" y="5428926"/>
            <a:ext cx="279155" cy="279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118443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hape 2790"/>
          <p:cNvSpPr/>
          <p:nvPr/>
        </p:nvSpPr>
        <p:spPr>
          <a:xfrm>
            <a:off x="871311" y="1841901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17550"/>
                </a:moveTo>
                <a:lnTo>
                  <a:pt x="10309" y="17550"/>
                </a:lnTo>
                <a:cubicBezTo>
                  <a:pt x="10580" y="17550"/>
                  <a:pt x="10800" y="17248"/>
                  <a:pt x="10800" y="16875"/>
                </a:cubicBezTo>
                <a:cubicBezTo>
                  <a:pt x="10800" y="16503"/>
                  <a:pt x="10580" y="16200"/>
                  <a:pt x="10309" y="16200"/>
                </a:cubicBezTo>
                <a:lnTo>
                  <a:pt x="3436" y="16200"/>
                </a:lnTo>
                <a:cubicBezTo>
                  <a:pt x="3166" y="16200"/>
                  <a:pt x="2945" y="16503"/>
                  <a:pt x="2945" y="16875"/>
                </a:cubicBezTo>
                <a:cubicBezTo>
                  <a:pt x="2945" y="17248"/>
                  <a:pt x="3166" y="17550"/>
                  <a:pt x="3436" y="17550"/>
                </a:cubicBezTo>
                <a:moveTo>
                  <a:pt x="3436" y="14850"/>
                </a:moveTo>
                <a:lnTo>
                  <a:pt x="12273" y="14850"/>
                </a:lnTo>
                <a:cubicBezTo>
                  <a:pt x="12544" y="14850"/>
                  <a:pt x="12764" y="14548"/>
                  <a:pt x="12764" y="14175"/>
                </a:cubicBezTo>
                <a:cubicBezTo>
                  <a:pt x="12764" y="13803"/>
                  <a:pt x="12544" y="13500"/>
                  <a:pt x="12273" y="13500"/>
                </a:cubicBezTo>
                <a:lnTo>
                  <a:pt x="3436" y="13500"/>
                </a:lnTo>
                <a:cubicBezTo>
                  <a:pt x="3166" y="13500"/>
                  <a:pt x="2945" y="13803"/>
                  <a:pt x="2945" y="14175"/>
                </a:cubicBezTo>
                <a:cubicBezTo>
                  <a:pt x="2945" y="14548"/>
                  <a:pt x="3166" y="14850"/>
                  <a:pt x="3436" y="14850"/>
                </a:cubicBezTo>
                <a:moveTo>
                  <a:pt x="20618" y="4050"/>
                </a:moveTo>
                <a:lnTo>
                  <a:pt x="982" y="4050"/>
                </a:lnTo>
                <a:lnTo>
                  <a:pt x="982" y="1350"/>
                </a:lnTo>
                <a:lnTo>
                  <a:pt x="20618" y="1350"/>
                </a:lnTo>
                <a:cubicBezTo>
                  <a:pt x="20618" y="1350"/>
                  <a:pt x="20618" y="4050"/>
                  <a:pt x="20618" y="4050"/>
                </a:cubicBezTo>
                <a:close/>
                <a:moveTo>
                  <a:pt x="20618" y="20250"/>
                </a:moveTo>
                <a:lnTo>
                  <a:pt x="982" y="20250"/>
                </a:lnTo>
                <a:lnTo>
                  <a:pt x="982" y="9450"/>
                </a:lnTo>
                <a:lnTo>
                  <a:pt x="20618" y="9450"/>
                </a:lnTo>
                <a:cubicBezTo>
                  <a:pt x="20618" y="9450"/>
                  <a:pt x="20618" y="20250"/>
                  <a:pt x="20618" y="2025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lnTo>
                  <a:pt x="0" y="20250"/>
                </a:lnTo>
                <a:cubicBezTo>
                  <a:pt x="0" y="2099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16200" y="17550"/>
                </a:moveTo>
                <a:lnTo>
                  <a:pt x="18164" y="17550"/>
                </a:lnTo>
                <a:cubicBezTo>
                  <a:pt x="18434" y="17550"/>
                  <a:pt x="18655" y="17248"/>
                  <a:pt x="18655" y="16875"/>
                </a:cubicBezTo>
                <a:lnTo>
                  <a:pt x="18655" y="14175"/>
                </a:lnTo>
                <a:cubicBezTo>
                  <a:pt x="18655" y="13803"/>
                  <a:pt x="18434" y="13500"/>
                  <a:pt x="18164" y="13500"/>
                </a:cubicBezTo>
                <a:lnTo>
                  <a:pt x="16200" y="13500"/>
                </a:lnTo>
                <a:cubicBezTo>
                  <a:pt x="15929" y="13500"/>
                  <a:pt x="15709" y="13803"/>
                  <a:pt x="15709" y="14175"/>
                </a:cubicBezTo>
                <a:lnTo>
                  <a:pt x="15709" y="16875"/>
                </a:lnTo>
                <a:cubicBezTo>
                  <a:pt x="15709" y="17248"/>
                  <a:pt x="15929" y="17550"/>
                  <a:pt x="16200" y="1755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" name="Shape 2791"/>
          <p:cNvSpPr/>
          <p:nvPr/>
        </p:nvSpPr>
        <p:spPr>
          <a:xfrm>
            <a:off x="1404572" y="1829204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538"/>
                  <a:pt x="3927" y="1200"/>
                </a:cubicBezTo>
                <a:lnTo>
                  <a:pt x="3927" y="3000"/>
                </a:lnTo>
                <a:cubicBezTo>
                  <a:pt x="3927" y="3332"/>
                  <a:pt x="4147" y="3600"/>
                  <a:pt x="4418" y="3600"/>
                </a:cubicBezTo>
                <a:cubicBezTo>
                  <a:pt x="4689" y="3600"/>
                  <a:pt x="4909" y="3332"/>
                  <a:pt x="4909" y="3000"/>
                </a:cubicBezTo>
                <a:lnTo>
                  <a:pt x="4909" y="1200"/>
                </a:lnTo>
                <a:lnTo>
                  <a:pt x="20618" y="1200"/>
                </a:lnTo>
                <a:lnTo>
                  <a:pt x="20618" y="15600"/>
                </a:lnTo>
                <a:lnTo>
                  <a:pt x="19145" y="15600"/>
                </a:lnTo>
                <a:cubicBezTo>
                  <a:pt x="18875" y="15600"/>
                  <a:pt x="18655" y="15869"/>
                  <a:pt x="18655" y="16200"/>
                </a:cubicBezTo>
                <a:cubicBezTo>
                  <a:pt x="18655" y="16532"/>
                  <a:pt x="18875" y="16800"/>
                  <a:pt x="19145" y="16800"/>
                </a:cubicBezTo>
                <a:lnTo>
                  <a:pt x="20618" y="16800"/>
                </a:lnTo>
                <a:cubicBezTo>
                  <a:pt x="21160" y="16800"/>
                  <a:pt x="21600" y="16262"/>
                  <a:pt x="21600" y="15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16691" y="8400"/>
                </a:moveTo>
                <a:lnTo>
                  <a:pt x="982" y="8400"/>
                </a:lnTo>
                <a:lnTo>
                  <a:pt x="982" y="6000"/>
                </a:lnTo>
                <a:lnTo>
                  <a:pt x="16691" y="6000"/>
                </a:lnTo>
                <a:cubicBezTo>
                  <a:pt x="16691" y="6000"/>
                  <a:pt x="16691" y="8400"/>
                  <a:pt x="16691" y="8400"/>
                </a:cubicBezTo>
                <a:close/>
                <a:moveTo>
                  <a:pt x="16691" y="20400"/>
                </a:moveTo>
                <a:lnTo>
                  <a:pt x="982" y="20400"/>
                </a:lnTo>
                <a:lnTo>
                  <a:pt x="982" y="12000"/>
                </a:lnTo>
                <a:lnTo>
                  <a:pt x="16691" y="12000"/>
                </a:lnTo>
                <a:cubicBezTo>
                  <a:pt x="16691" y="12000"/>
                  <a:pt x="16691" y="20400"/>
                  <a:pt x="16691" y="20400"/>
                </a:cubicBezTo>
                <a:close/>
                <a:moveTo>
                  <a:pt x="16691" y="4800"/>
                </a:moveTo>
                <a:lnTo>
                  <a:pt x="982" y="4800"/>
                </a:lnTo>
                <a:cubicBezTo>
                  <a:pt x="440" y="4800"/>
                  <a:pt x="0" y="5338"/>
                  <a:pt x="0" y="6000"/>
                </a:cubicBezTo>
                <a:lnTo>
                  <a:pt x="0" y="20400"/>
                </a:lnTo>
                <a:cubicBezTo>
                  <a:pt x="0" y="21062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1062"/>
                  <a:pt x="17673" y="20400"/>
                </a:cubicBezTo>
                <a:lnTo>
                  <a:pt x="17673" y="6000"/>
                </a:lnTo>
                <a:cubicBezTo>
                  <a:pt x="17673" y="5338"/>
                  <a:pt x="17233" y="4800"/>
                  <a:pt x="16691" y="4800"/>
                </a:cubicBezTo>
                <a:moveTo>
                  <a:pt x="3436" y="18000"/>
                </a:moveTo>
                <a:lnTo>
                  <a:pt x="7364" y="18000"/>
                </a:lnTo>
                <a:cubicBezTo>
                  <a:pt x="7634" y="18000"/>
                  <a:pt x="7855" y="17732"/>
                  <a:pt x="7855" y="17400"/>
                </a:cubicBezTo>
                <a:cubicBezTo>
                  <a:pt x="7855" y="17069"/>
                  <a:pt x="7634" y="16800"/>
                  <a:pt x="7364" y="16800"/>
                </a:cubicBezTo>
                <a:lnTo>
                  <a:pt x="3436" y="16800"/>
                </a:lnTo>
                <a:cubicBezTo>
                  <a:pt x="3166" y="16800"/>
                  <a:pt x="2945" y="17069"/>
                  <a:pt x="2945" y="17400"/>
                </a:cubicBezTo>
                <a:cubicBezTo>
                  <a:pt x="2945" y="17732"/>
                  <a:pt x="3166" y="18000"/>
                  <a:pt x="3436" y="18000"/>
                </a:cubicBezTo>
                <a:moveTo>
                  <a:pt x="3436" y="15600"/>
                </a:moveTo>
                <a:lnTo>
                  <a:pt x="9327" y="15600"/>
                </a:lnTo>
                <a:cubicBezTo>
                  <a:pt x="9598" y="15600"/>
                  <a:pt x="9818" y="15332"/>
                  <a:pt x="9818" y="15000"/>
                </a:cubicBezTo>
                <a:cubicBezTo>
                  <a:pt x="9818" y="14668"/>
                  <a:pt x="9598" y="14400"/>
                  <a:pt x="9327" y="14400"/>
                </a:cubicBezTo>
                <a:lnTo>
                  <a:pt x="3436" y="14400"/>
                </a:lnTo>
                <a:cubicBezTo>
                  <a:pt x="3166" y="14400"/>
                  <a:pt x="2945" y="14668"/>
                  <a:pt x="2945" y="15000"/>
                </a:cubicBezTo>
                <a:cubicBezTo>
                  <a:pt x="2945" y="15332"/>
                  <a:pt x="3166" y="15600"/>
                  <a:pt x="3436" y="15600"/>
                </a:cubicBezTo>
                <a:moveTo>
                  <a:pt x="12273" y="18000"/>
                </a:moveTo>
                <a:lnTo>
                  <a:pt x="14236" y="18000"/>
                </a:lnTo>
                <a:cubicBezTo>
                  <a:pt x="14507" y="18000"/>
                  <a:pt x="14727" y="17732"/>
                  <a:pt x="14727" y="17400"/>
                </a:cubicBezTo>
                <a:lnTo>
                  <a:pt x="14727" y="15000"/>
                </a:lnTo>
                <a:cubicBezTo>
                  <a:pt x="14727" y="14668"/>
                  <a:pt x="14507" y="14400"/>
                  <a:pt x="14236" y="14400"/>
                </a:cubicBezTo>
                <a:lnTo>
                  <a:pt x="12273" y="14400"/>
                </a:lnTo>
                <a:cubicBezTo>
                  <a:pt x="12002" y="14400"/>
                  <a:pt x="11782" y="14668"/>
                  <a:pt x="11782" y="15000"/>
                </a:cubicBezTo>
                <a:lnTo>
                  <a:pt x="11782" y="17400"/>
                </a:lnTo>
                <a:cubicBezTo>
                  <a:pt x="11782" y="17732"/>
                  <a:pt x="12002" y="18000"/>
                  <a:pt x="12273" y="180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" name="Shape 2792"/>
          <p:cNvSpPr/>
          <p:nvPr/>
        </p:nvSpPr>
        <p:spPr>
          <a:xfrm>
            <a:off x="1937833" y="180381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949" y="13580"/>
                </a:moveTo>
                <a:cubicBezTo>
                  <a:pt x="11701" y="13784"/>
                  <a:pt x="11474" y="13901"/>
                  <a:pt x="11085" y="13931"/>
                </a:cubicBezTo>
                <a:lnTo>
                  <a:pt x="11085" y="11339"/>
                </a:lnTo>
                <a:cubicBezTo>
                  <a:pt x="11251" y="11383"/>
                  <a:pt x="11321" y="11435"/>
                  <a:pt x="11479" y="11494"/>
                </a:cubicBezTo>
                <a:cubicBezTo>
                  <a:pt x="11638" y="11554"/>
                  <a:pt x="11780" y="11632"/>
                  <a:pt x="11906" y="11728"/>
                </a:cubicBezTo>
                <a:cubicBezTo>
                  <a:pt x="12032" y="11824"/>
                  <a:pt x="12133" y="11943"/>
                  <a:pt x="12208" y="12084"/>
                </a:cubicBezTo>
                <a:cubicBezTo>
                  <a:pt x="12284" y="12225"/>
                  <a:pt x="12322" y="12399"/>
                  <a:pt x="12322" y="12607"/>
                </a:cubicBezTo>
                <a:cubicBezTo>
                  <a:pt x="12322" y="13052"/>
                  <a:pt x="12198" y="13376"/>
                  <a:pt x="11949" y="13580"/>
                </a:cubicBezTo>
                <a:moveTo>
                  <a:pt x="10437" y="9837"/>
                </a:moveTo>
                <a:cubicBezTo>
                  <a:pt x="10286" y="9800"/>
                  <a:pt x="10228" y="9753"/>
                  <a:pt x="10081" y="9698"/>
                </a:cubicBezTo>
                <a:cubicBezTo>
                  <a:pt x="9933" y="9642"/>
                  <a:pt x="9803" y="9570"/>
                  <a:pt x="9692" y="9481"/>
                </a:cubicBezTo>
                <a:cubicBezTo>
                  <a:pt x="9581" y="9392"/>
                  <a:pt x="9489" y="9285"/>
                  <a:pt x="9417" y="9159"/>
                </a:cubicBezTo>
                <a:cubicBezTo>
                  <a:pt x="9345" y="9032"/>
                  <a:pt x="9309" y="8880"/>
                  <a:pt x="9309" y="8702"/>
                </a:cubicBezTo>
                <a:cubicBezTo>
                  <a:pt x="9309" y="8309"/>
                  <a:pt x="9415" y="8030"/>
                  <a:pt x="9627" y="7862"/>
                </a:cubicBezTo>
                <a:cubicBezTo>
                  <a:pt x="9839" y="7696"/>
                  <a:pt x="10048" y="7612"/>
                  <a:pt x="10437" y="7612"/>
                </a:cubicBezTo>
                <a:cubicBezTo>
                  <a:pt x="10437" y="7612"/>
                  <a:pt x="10437" y="9837"/>
                  <a:pt x="10437" y="9837"/>
                </a:cubicBezTo>
                <a:close/>
                <a:moveTo>
                  <a:pt x="12765" y="10727"/>
                </a:moveTo>
                <a:cubicBezTo>
                  <a:pt x="12527" y="10542"/>
                  <a:pt x="12253" y="10390"/>
                  <a:pt x="11944" y="10271"/>
                </a:cubicBezTo>
                <a:cubicBezTo>
                  <a:pt x="11634" y="10153"/>
                  <a:pt x="11410" y="10049"/>
                  <a:pt x="11085" y="9959"/>
                </a:cubicBezTo>
                <a:lnTo>
                  <a:pt x="11085" y="7612"/>
                </a:lnTo>
                <a:cubicBezTo>
                  <a:pt x="11474" y="7612"/>
                  <a:pt x="11665" y="7713"/>
                  <a:pt x="11841" y="7913"/>
                </a:cubicBezTo>
                <a:cubicBezTo>
                  <a:pt x="12017" y="8113"/>
                  <a:pt x="12113" y="8402"/>
                  <a:pt x="12127" y="8781"/>
                </a:cubicBezTo>
                <a:lnTo>
                  <a:pt x="13359" y="8781"/>
                </a:lnTo>
                <a:cubicBezTo>
                  <a:pt x="13359" y="8417"/>
                  <a:pt x="13295" y="8098"/>
                  <a:pt x="13170" y="7824"/>
                </a:cubicBezTo>
                <a:cubicBezTo>
                  <a:pt x="13043" y="7550"/>
                  <a:pt x="12875" y="7323"/>
                  <a:pt x="12662" y="7145"/>
                </a:cubicBezTo>
                <a:cubicBezTo>
                  <a:pt x="12449" y="6967"/>
                  <a:pt x="12200" y="6833"/>
                  <a:pt x="11911" y="6744"/>
                </a:cubicBezTo>
                <a:cubicBezTo>
                  <a:pt x="11623" y="6656"/>
                  <a:pt x="11410" y="6611"/>
                  <a:pt x="11085" y="6611"/>
                </a:cubicBezTo>
                <a:lnTo>
                  <a:pt x="11085" y="5881"/>
                </a:lnTo>
                <a:lnTo>
                  <a:pt x="10437" y="5881"/>
                </a:lnTo>
                <a:lnTo>
                  <a:pt x="10437" y="6611"/>
                </a:lnTo>
                <a:cubicBezTo>
                  <a:pt x="10113" y="6611"/>
                  <a:pt x="9895" y="6659"/>
                  <a:pt x="9600" y="6756"/>
                </a:cubicBezTo>
                <a:cubicBezTo>
                  <a:pt x="9305" y="6852"/>
                  <a:pt x="9044" y="6991"/>
                  <a:pt x="8817" y="7173"/>
                </a:cubicBezTo>
                <a:cubicBezTo>
                  <a:pt x="8590" y="7355"/>
                  <a:pt x="8410" y="7581"/>
                  <a:pt x="8277" y="7852"/>
                </a:cubicBezTo>
                <a:cubicBezTo>
                  <a:pt x="8144" y="8122"/>
                  <a:pt x="8077" y="8436"/>
                  <a:pt x="8077" y="8791"/>
                </a:cubicBezTo>
                <a:cubicBezTo>
                  <a:pt x="8077" y="9199"/>
                  <a:pt x="8150" y="9541"/>
                  <a:pt x="8293" y="9815"/>
                </a:cubicBezTo>
                <a:cubicBezTo>
                  <a:pt x="8438" y="10089"/>
                  <a:pt x="8626" y="10317"/>
                  <a:pt x="8860" y="10499"/>
                </a:cubicBezTo>
                <a:cubicBezTo>
                  <a:pt x="9094" y="10681"/>
                  <a:pt x="9357" y="10829"/>
                  <a:pt x="9649" y="10944"/>
                </a:cubicBezTo>
                <a:cubicBezTo>
                  <a:pt x="9940" y="11059"/>
                  <a:pt x="10142" y="11157"/>
                  <a:pt x="10437" y="11239"/>
                </a:cubicBezTo>
                <a:lnTo>
                  <a:pt x="10437" y="13931"/>
                </a:lnTo>
                <a:cubicBezTo>
                  <a:pt x="9940" y="13916"/>
                  <a:pt x="9676" y="13768"/>
                  <a:pt x="9460" y="13486"/>
                </a:cubicBezTo>
                <a:cubicBezTo>
                  <a:pt x="9244" y="13204"/>
                  <a:pt x="9139" y="12818"/>
                  <a:pt x="9147" y="12329"/>
                </a:cubicBezTo>
                <a:lnTo>
                  <a:pt x="7915" y="12329"/>
                </a:lnTo>
                <a:cubicBezTo>
                  <a:pt x="7908" y="12744"/>
                  <a:pt x="7967" y="13111"/>
                  <a:pt x="8094" y="13430"/>
                </a:cubicBezTo>
                <a:cubicBezTo>
                  <a:pt x="8220" y="13749"/>
                  <a:pt x="8397" y="14018"/>
                  <a:pt x="8628" y="14236"/>
                </a:cubicBezTo>
                <a:cubicBezTo>
                  <a:pt x="8858" y="14455"/>
                  <a:pt x="9136" y="14624"/>
                  <a:pt x="9460" y="14743"/>
                </a:cubicBezTo>
                <a:cubicBezTo>
                  <a:pt x="9784" y="14861"/>
                  <a:pt x="10048" y="14924"/>
                  <a:pt x="10437" y="14932"/>
                </a:cubicBezTo>
                <a:lnTo>
                  <a:pt x="10437" y="15692"/>
                </a:lnTo>
                <a:lnTo>
                  <a:pt x="11085" y="15692"/>
                </a:lnTo>
                <a:lnTo>
                  <a:pt x="11085" y="14932"/>
                </a:lnTo>
                <a:cubicBezTo>
                  <a:pt x="11446" y="14917"/>
                  <a:pt x="11688" y="14856"/>
                  <a:pt x="11998" y="14748"/>
                </a:cubicBezTo>
                <a:cubicBezTo>
                  <a:pt x="12307" y="14641"/>
                  <a:pt x="12578" y="14485"/>
                  <a:pt x="12808" y="14281"/>
                </a:cubicBezTo>
                <a:cubicBezTo>
                  <a:pt x="13038" y="14077"/>
                  <a:pt x="13220" y="13821"/>
                  <a:pt x="13353" y="13513"/>
                </a:cubicBezTo>
                <a:cubicBezTo>
                  <a:pt x="13486" y="13206"/>
                  <a:pt x="13553" y="12844"/>
                  <a:pt x="13553" y="12429"/>
                </a:cubicBezTo>
                <a:cubicBezTo>
                  <a:pt x="13553" y="12028"/>
                  <a:pt x="13481" y="11691"/>
                  <a:pt x="13337" y="11417"/>
                </a:cubicBezTo>
                <a:cubicBezTo>
                  <a:pt x="13193" y="11142"/>
                  <a:pt x="13002" y="10912"/>
                  <a:pt x="12765" y="107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" name="Shape 2793"/>
          <p:cNvSpPr/>
          <p:nvPr/>
        </p:nvSpPr>
        <p:spPr>
          <a:xfrm>
            <a:off x="2471094" y="180381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86" y="14720"/>
                </a:moveTo>
                <a:cubicBezTo>
                  <a:pt x="9513" y="14863"/>
                  <a:pt x="9355" y="14945"/>
                  <a:pt x="9084" y="14965"/>
                </a:cubicBezTo>
                <a:lnTo>
                  <a:pt x="9084" y="13151"/>
                </a:lnTo>
                <a:cubicBezTo>
                  <a:pt x="9199" y="13182"/>
                  <a:pt x="9248" y="13219"/>
                  <a:pt x="9358" y="13260"/>
                </a:cubicBezTo>
                <a:cubicBezTo>
                  <a:pt x="9469" y="13302"/>
                  <a:pt x="9568" y="13357"/>
                  <a:pt x="9656" y="13424"/>
                </a:cubicBezTo>
                <a:cubicBezTo>
                  <a:pt x="9744" y="13491"/>
                  <a:pt x="9814" y="13575"/>
                  <a:pt x="9867" y="13673"/>
                </a:cubicBezTo>
                <a:cubicBezTo>
                  <a:pt x="9920" y="13772"/>
                  <a:pt x="9946" y="13894"/>
                  <a:pt x="9946" y="14039"/>
                </a:cubicBezTo>
                <a:cubicBezTo>
                  <a:pt x="9946" y="14350"/>
                  <a:pt x="9859" y="14577"/>
                  <a:pt x="9686" y="14720"/>
                </a:cubicBezTo>
                <a:moveTo>
                  <a:pt x="8631" y="12100"/>
                </a:moveTo>
                <a:cubicBezTo>
                  <a:pt x="8526" y="12074"/>
                  <a:pt x="8486" y="12041"/>
                  <a:pt x="8383" y="12003"/>
                </a:cubicBezTo>
                <a:cubicBezTo>
                  <a:pt x="8280" y="11964"/>
                  <a:pt x="8189" y="11913"/>
                  <a:pt x="8112" y="11851"/>
                </a:cubicBezTo>
                <a:cubicBezTo>
                  <a:pt x="8034" y="11789"/>
                  <a:pt x="7969" y="11714"/>
                  <a:pt x="7919" y="11625"/>
                </a:cubicBezTo>
                <a:cubicBezTo>
                  <a:pt x="7869" y="11537"/>
                  <a:pt x="7844" y="11431"/>
                  <a:pt x="7844" y="11306"/>
                </a:cubicBezTo>
                <a:cubicBezTo>
                  <a:pt x="7844" y="11031"/>
                  <a:pt x="7918" y="10835"/>
                  <a:pt x="8067" y="10718"/>
                </a:cubicBezTo>
                <a:cubicBezTo>
                  <a:pt x="8214" y="10601"/>
                  <a:pt x="8360" y="10543"/>
                  <a:pt x="8631" y="10543"/>
                </a:cubicBezTo>
                <a:cubicBezTo>
                  <a:pt x="8631" y="10543"/>
                  <a:pt x="8631" y="12100"/>
                  <a:pt x="8631" y="12100"/>
                </a:cubicBezTo>
                <a:close/>
                <a:moveTo>
                  <a:pt x="10255" y="12723"/>
                </a:moveTo>
                <a:cubicBezTo>
                  <a:pt x="10089" y="12593"/>
                  <a:pt x="9898" y="12487"/>
                  <a:pt x="9683" y="12404"/>
                </a:cubicBezTo>
                <a:cubicBezTo>
                  <a:pt x="9466" y="12321"/>
                  <a:pt x="9310" y="12248"/>
                  <a:pt x="9084" y="12186"/>
                </a:cubicBezTo>
                <a:lnTo>
                  <a:pt x="9084" y="10543"/>
                </a:lnTo>
                <a:cubicBezTo>
                  <a:pt x="9355" y="10543"/>
                  <a:pt x="9488" y="10613"/>
                  <a:pt x="9611" y="10753"/>
                </a:cubicBezTo>
                <a:cubicBezTo>
                  <a:pt x="9734" y="10893"/>
                  <a:pt x="9800" y="11096"/>
                  <a:pt x="9810" y="11361"/>
                </a:cubicBezTo>
                <a:lnTo>
                  <a:pt x="10669" y="11361"/>
                </a:lnTo>
                <a:cubicBezTo>
                  <a:pt x="10669" y="11106"/>
                  <a:pt x="10625" y="10883"/>
                  <a:pt x="10537" y="10690"/>
                </a:cubicBezTo>
                <a:cubicBezTo>
                  <a:pt x="10450" y="10499"/>
                  <a:pt x="10331" y="10340"/>
                  <a:pt x="10183" y="10216"/>
                </a:cubicBezTo>
                <a:cubicBezTo>
                  <a:pt x="10035" y="10091"/>
                  <a:pt x="9860" y="9998"/>
                  <a:pt x="9659" y="9935"/>
                </a:cubicBezTo>
                <a:cubicBezTo>
                  <a:pt x="9459" y="9873"/>
                  <a:pt x="9310" y="9842"/>
                  <a:pt x="9084" y="9842"/>
                </a:cubicBezTo>
                <a:lnTo>
                  <a:pt x="9084" y="9331"/>
                </a:lnTo>
                <a:lnTo>
                  <a:pt x="8631" y="9331"/>
                </a:lnTo>
                <a:lnTo>
                  <a:pt x="8631" y="9842"/>
                </a:lnTo>
                <a:cubicBezTo>
                  <a:pt x="8405" y="9842"/>
                  <a:pt x="8253" y="9876"/>
                  <a:pt x="8048" y="9943"/>
                </a:cubicBezTo>
                <a:cubicBezTo>
                  <a:pt x="7842" y="10011"/>
                  <a:pt x="7660" y="10108"/>
                  <a:pt x="7501" y="10235"/>
                </a:cubicBezTo>
                <a:cubicBezTo>
                  <a:pt x="7343" y="10363"/>
                  <a:pt x="7218" y="10521"/>
                  <a:pt x="7125" y="10710"/>
                </a:cubicBezTo>
                <a:cubicBezTo>
                  <a:pt x="7032" y="10899"/>
                  <a:pt x="6985" y="11119"/>
                  <a:pt x="6985" y="11368"/>
                </a:cubicBezTo>
                <a:cubicBezTo>
                  <a:pt x="6985" y="11654"/>
                  <a:pt x="7035" y="11892"/>
                  <a:pt x="7136" y="12085"/>
                </a:cubicBezTo>
                <a:cubicBezTo>
                  <a:pt x="7237" y="12277"/>
                  <a:pt x="7368" y="12436"/>
                  <a:pt x="7531" y="12563"/>
                </a:cubicBezTo>
                <a:cubicBezTo>
                  <a:pt x="7694" y="12691"/>
                  <a:pt x="7878" y="12794"/>
                  <a:pt x="8081" y="12875"/>
                </a:cubicBezTo>
                <a:cubicBezTo>
                  <a:pt x="8285" y="12956"/>
                  <a:pt x="8426" y="13024"/>
                  <a:pt x="8631" y="13081"/>
                </a:cubicBezTo>
                <a:lnTo>
                  <a:pt x="8631" y="14965"/>
                </a:lnTo>
                <a:cubicBezTo>
                  <a:pt x="8285" y="14955"/>
                  <a:pt x="8100" y="14852"/>
                  <a:pt x="7950" y="14654"/>
                </a:cubicBezTo>
                <a:cubicBezTo>
                  <a:pt x="7799" y="14457"/>
                  <a:pt x="7726" y="14187"/>
                  <a:pt x="7731" y="13844"/>
                </a:cubicBezTo>
                <a:lnTo>
                  <a:pt x="6872" y="13844"/>
                </a:lnTo>
                <a:cubicBezTo>
                  <a:pt x="6867" y="14135"/>
                  <a:pt x="6908" y="14392"/>
                  <a:pt x="6996" y="14615"/>
                </a:cubicBezTo>
                <a:cubicBezTo>
                  <a:pt x="7085" y="14839"/>
                  <a:pt x="7209" y="15027"/>
                  <a:pt x="7369" y="15180"/>
                </a:cubicBezTo>
                <a:cubicBezTo>
                  <a:pt x="7530" y="15333"/>
                  <a:pt x="7723" y="15451"/>
                  <a:pt x="7950" y="15534"/>
                </a:cubicBezTo>
                <a:cubicBezTo>
                  <a:pt x="8176" y="15617"/>
                  <a:pt x="8360" y="15661"/>
                  <a:pt x="8631" y="15667"/>
                </a:cubicBezTo>
                <a:lnTo>
                  <a:pt x="8631" y="16199"/>
                </a:lnTo>
                <a:lnTo>
                  <a:pt x="9084" y="16199"/>
                </a:lnTo>
                <a:lnTo>
                  <a:pt x="9084" y="15667"/>
                </a:lnTo>
                <a:cubicBezTo>
                  <a:pt x="9335" y="15656"/>
                  <a:pt x="9504" y="15613"/>
                  <a:pt x="9720" y="15538"/>
                </a:cubicBezTo>
                <a:cubicBezTo>
                  <a:pt x="9936" y="15463"/>
                  <a:pt x="10124" y="15354"/>
                  <a:pt x="10285" y="15211"/>
                </a:cubicBezTo>
                <a:cubicBezTo>
                  <a:pt x="10445" y="15068"/>
                  <a:pt x="10573" y="14889"/>
                  <a:pt x="10666" y="14673"/>
                </a:cubicBezTo>
                <a:cubicBezTo>
                  <a:pt x="10758" y="14459"/>
                  <a:pt x="10805" y="14205"/>
                  <a:pt x="10805" y="13914"/>
                </a:cubicBezTo>
                <a:cubicBezTo>
                  <a:pt x="10805" y="13634"/>
                  <a:pt x="10755" y="13398"/>
                  <a:pt x="10654" y="13206"/>
                </a:cubicBezTo>
                <a:cubicBezTo>
                  <a:pt x="10554" y="13014"/>
                  <a:pt x="10421" y="12853"/>
                  <a:pt x="10255" y="12723"/>
                </a:cubicBezTo>
                <a:moveTo>
                  <a:pt x="12764" y="0"/>
                </a:moveTo>
                <a:cubicBezTo>
                  <a:pt x="9919" y="0"/>
                  <a:pt x="7396" y="1350"/>
                  <a:pt x="5779" y="3437"/>
                </a:cubicBezTo>
                <a:cubicBezTo>
                  <a:pt x="6324" y="3259"/>
                  <a:pt x="6890" y="3132"/>
                  <a:pt x="7472" y="3051"/>
                </a:cubicBezTo>
                <a:cubicBezTo>
                  <a:pt x="8868" y="1774"/>
                  <a:pt x="10722" y="987"/>
                  <a:pt x="12764" y="987"/>
                </a:cubicBezTo>
                <a:cubicBezTo>
                  <a:pt x="17099" y="987"/>
                  <a:pt x="20613" y="4502"/>
                  <a:pt x="20613" y="8836"/>
                </a:cubicBezTo>
                <a:cubicBezTo>
                  <a:pt x="20613" y="10878"/>
                  <a:pt x="19827" y="12732"/>
                  <a:pt x="18549" y="14128"/>
                </a:cubicBezTo>
                <a:cubicBezTo>
                  <a:pt x="18468" y="14710"/>
                  <a:pt x="18341" y="15276"/>
                  <a:pt x="18163" y="15821"/>
                </a:cubicBezTo>
                <a:cubicBezTo>
                  <a:pt x="20250" y="14204"/>
                  <a:pt x="21600" y="11681"/>
                  <a:pt x="21600" y="8836"/>
                </a:cubicBezTo>
                <a:cubicBezTo>
                  <a:pt x="21600" y="3956"/>
                  <a:pt x="17644" y="0"/>
                  <a:pt x="12764" y="0"/>
                </a:cubicBezTo>
                <a:moveTo>
                  <a:pt x="8836" y="20613"/>
                </a:moveTo>
                <a:cubicBezTo>
                  <a:pt x="4501" y="20613"/>
                  <a:pt x="987" y="17098"/>
                  <a:pt x="987" y="12764"/>
                </a:cubicBezTo>
                <a:cubicBezTo>
                  <a:pt x="987" y="8429"/>
                  <a:pt x="4501" y="4915"/>
                  <a:pt x="8836" y="4915"/>
                </a:cubicBezTo>
                <a:cubicBezTo>
                  <a:pt x="13172" y="4915"/>
                  <a:pt x="16685" y="8429"/>
                  <a:pt x="16685" y="12764"/>
                </a:cubicBezTo>
                <a:cubicBezTo>
                  <a:pt x="16685" y="17098"/>
                  <a:pt x="13172" y="20613"/>
                  <a:pt x="8836" y="20613"/>
                </a:cubicBezTo>
                <a:moveTo>
                  <a:pt x="8836" y="3927"/>
                </a:moveTo>
                <a:cubicBezTo>
                  <a:pt x="3956" y="3927"/>
                  <a:pt x="0" y="7884"/>
                  <a:pt x="0" y="12764"/>
                </a:cubicBezTo>
                <a:cubicBezTo>
                  <a:pt x="0" y="17644"/>
                  <a:pt x="3956" y="21600"/>
                  <a:pt x="8836" y="21600"/>
                </a:cubicBezTo>
                <a:cubicBezTo>
                  <a:pt x="13716" y="21600"/>
                  <a:pt x="17673" y="17644"/>
                  <a:pt x="17673" y="12764"/>
                </a:cubicBezTo>
                <a:cubicBezTo>
                  <a:pt x="17673" y="7884"/>
                  <a:pt x="13716" y="3927"/>
                  <a:pt x="8836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" name="Shape 2794"/>
          <p:cNvSpPr/>
          <p:nvPr/>
        </p:nvSpPr>
        <p:spPr>
          <a:xfrm>
            <a:off x="3004355" y="180381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535" y="7724"/>
                </a:moveTo>
                <a:cubicBezTo>
                  <a:pt x="12082" y="7724"/>
                  <a:pt x="12586" y="7961"/>
                  <a:pt x="13047" y="8436"/>
                </a:cubicBezTo>
                <a:lnTo>
                  <a:pt x="13544" y="7424"/>
                </a:lnTo>
                <a:cubicBezTo>
                  <a:pt x="12888" y="6964"/>
                  <a:pt x="12248" y="6734"/>
                  <a:pt x="11621" y="6734"/>
                </a:cubicBezTo>
                <a:cubicBezTo>
                  <a:pt x="10757" y="6734"/>
                  <a:pt x="10048" y="7019"/>
                  <a:pt x="9494" y="7590"/>
                </a:cubicBezTo>
                <a:cubicBezTo>
                  <a:pt x="9019" y="8087"/>
                  <a:pt x="8691" y="8762"/>
                  <a:pt x="8510" y="9615"/>
                </a:cubicBezTo>
                <a:lnTo>
                  <a:pt x="7938" y="9615"/>
                </a:lnTo>
                <a:lnTo>
                  <a:pt x="7658" y="10327"/>
                </a:lnTo>
                <a:lnTo>
                  <a:pt x="8435" y="10327"/>
                </a:lnTo>
                <a:cubicBezTo>
                  <a:pt x="8428" y="10409"/>
                  <a:pt x="8423" y="10483"/>
                  <a:pt x="8419" y="10549"/>
                </a:cubicBezTo>
                <a:cubicBezTo>
                  <a:pt x="8415" y="10616"/>
                  <a:pt x="8414" y="10675"/>
                  <a:pt x="8414" y="10727"/>
                </a:cubicBezTo>
                <a:cubicBezTo>
                  <a:pt x="8414" y="10794"/>
                  <a:pt x="8415" y="10857"/>
                  <a:pt x="8419" y="10916"/>
                </a:cubicBezTo>
                <a:cubicBezTo>
                  <a:pt x="8423" y="10976"/>
                  <a:pt x="8428" y="11032"/>
                  <a:pt x="8435" y="11083"/>
                </a:cubicBezTo>
                <a:lnTo>
                  <a:pt x="7949" y="11083"/>
                </a:lnTo>
                <a:lnTo>
                  <a:pt x="7658" y="11784"/>
                </a:lnTo>
                <a:lnTo>
                  <a:pt x="8489" y="11784"/>
                </a:lnTo>
                <a:cubicBezTo>
                  <a:pt x="8604" y="12674"/>
                  <a:pt x="8896" y="13382"/>
                  <a:pt x="9364" y="13908"/>
                </a:cubicBezTo>
                <a:cubicBezTo>
                  <a:pt x="9904" y="14517"/>
                  <a:pt x="10656" y="14821"/>
                  <a:pt x="11621" y="14821"/>
                </a:cubicBezTo>
                <a:cubicBezTo>
                  <a:pt x="12219" y="14821"/>
                  <a:pt x="12762" y="14658"/>
                  <a:pt x="13252" y="14331"/>
                </a:cubicBezTo>
                <a:lnTo>
                  <a:pt x="13252" y="13097"/>
                </a:lnTo>
                <a:cubicBezTo>
                  <a:pt x="12978" y="13356"/>
                  <a:pt x="12733" y="13542"/>
                  <a:pt x="12517" y="13653"/>
                </a:cubicBezTo>
                <a:cubicBezTo>
                  <a:pt x="12280" y="13772"/>
                  <a:pt x="11981" y="13831"/>
                  <a:pt x="11621" y="13831"/>
                </a:cubicBezTo>
                <a:cubicBezTo>
                  <a:pt x="11067" y="13831"/>
                  <a:pt x="10627" y="13620"/>
                  <a:pt x="10304" y="13197"/>
                </a:cubicBezTo>
                <a:cubicBezTo>
                  <a:pt x="10023" y="12855"/>
                  <a:pt x="9839" y="12385"/>
                  <a:pt x="9753" y="11784"/>
                </a:cubicBezTo>
                <a:lnTo>
                  <a:pt x="11924" y="11784"/>
                </a:lnTo>
                <a:lnTo>
                  <a:pt x="12193" y="11083"/>
                </a:lnTo>
                <a:lnTo>
                  <a:pt x="9699" y="11083"/>
                </a:lnTo>
                <a:cubicBezTo>
                  <a:pt x="9692" y="11046"/>
                  <a:pt x="9688" y="10932"/>
                  <a:pt x="9688" y="10739"/>
                </a:cubicBezTo>
                <a:lnTo>
                  <a:pt x="9688" y="10483"/>
                </a:lnTo>
                <a:cubicBezTo>
                  <a:pt x="9688" y="10416"/>
                  <a:pt x="9692" y="10364"/>
                  <a:pt x="9699" y="10327"/>
                </a:cubicBezTo>
                <a:lnTo>
                  <a:pt x="12344" y="10327"/>
                </a:lnTo>
                <a:lnTo>
                  <a:pt x="12626" y="9615"/>
                </a:lnTo>
                <a:lnTo>
                  <a:pt x="9775" y="9615"/>
                </a:lnTo>
                <a:cubicBezTo>
                  <a:pt x="9868" y="9096"/>
                  <a:pt x="10051" y="8662"/>
                  <a:pt x="10325" y="8314"/>
                </a:cubicBezTo>
                <a:cubicBezTo>
                  <a:pt x="10649" y="7920"/>
                  <a:pt x="11052" y="7724"/>
                  <a:pt x="11535" y="772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" name="Shape 2795"/>
          <p:cNvSpPr/>
          <p:nvPr/>
        </p:nvSpPr>
        <p:spPr>
          <a:xfrm>
            <a:off x="3537616" y="180381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36" y="20613"/>
                </a:moveTo>
                <a:cubicBezTo>
                  <a:pt x="4502" y="20613"/>
                  <a:pt x="988" y="17098"/>
                  <a:pt x="988" y="12764"/>
                </a:cubicBezTo>
                <a:cubicBezTo>
                  <a:pt x="988" y="8429"/>
                  <a:pt x="4502" y="4915"/>
                  <a:pt x="8836" y="4915"/>
                </a:cubicBezTo>
                <a:cubicBezTo>
                  <a:pt x="13171" y="4915"/>
                  <a:pt x="16685" y="8429"/>
                  <a:pt x="16685" y="12764"/>
                </a:cubicBezTo>
                <a:cubicBezTo>
                  <a:pt x="16685" y="17098"/>
                  <a:pt x="13171" y="20613"/>
                  <a:pt x="8836" y="20613"/>
                </a:cubicBezTo>
                <a:moveTo>
                  <a:pt x="8836" y="3927"/>
                </a:moveTo>
                <a:cubicBezTo>
                  <a:pt x="3956" y="3927"/>
                  <a:pt x="0" y="7884"/>
                  <a:pt x="0" y="12764"/>
                </a:cubicBezTo>
                <a:cubicBezTo>
                  <a:pt x="0" y="17644"/>
                  <a:pt x="3956" y="21600"/>
                  <a:pt x="8836" y="21600"/>
                </a:cubicBezTo>
                <a:cubicBezTo>
                  <a:pt x="13717" y="21600"/>
                  <a:pt x="17673" y="17644"/>
                  <a:pt x="17673" y="12764"/>
                </a:cubicBezTo>
                <a:cubicBezTo>
                  <a:pt x="17673" y="7884"/>
                  <a:pt x="13717" y="3927"/>
                  <a:pt x="8836" y="3927"/>
                </a:cubicBezTo>
                <a:moveTo>
                  <a:pt x="12764" y="0"/>
                </a:moveTo>
                <a:cubicBezTo>
                  <a:pt x="9919" y="0"/>
                  <a:pt x="7395" y="1349"/>
                  <a:pt x="5780" y="3437"/>
                </a:cubicBezTo>
                <a:cubicBezTo>
                  <a:pt x="6324" y="3259"/>
                  <a:pt x="6890" y="3132"/>
                  <a:pt x="7472" y="3051"/>
                </a:cubicBezTo>
                <a:cubicBezTo>
                  <a:pt x="8868" y="1774"/>
                  <a:pt x="10722" y="987"/>
                  <a:pt x="12764" y="987"/>
                </a:cubicBezTo>
                <a:cubicBezTo>
                  <a:pt x="17098" y="987"/>
                  <a:pt x="20612" y="4502"/>
                  <a:pt x="20612" y="8836"/>
                </a:cubicBezTo>
                <a:cubicBezTo>
                  <a:pt x="20612" y="10878"/>
                  <a:pt x="19827" y="12732"/>
                  <a:pt x="18549" y="14128"/>
                </a:cubicBezTo>
                <a:cubicBezTo>
                  <a:pt x="18468" y="14710"/>
                  <a:pt x="18341" y="15276"/>
                  <a:pt x="18163" y="15821"/>
                </a:cubicBezTo>
                <a:cubicBezTo>
                  <a:pt x="20250" y="14204"/>
                  <a:pt x="21600" y="11681"/>
                  <a:pt x="21600" y="8836"/>
                </a:cubicBezTo>
                <a:cubicBezTo>
                  <a:pt x="21600" y="3956"/>
                  <a:pt x="17644" y="0"/>
                  <a:pt x="12764" y="0"/>
                </a:cubicBezTo>
                <a:moveTo>
                  <a:pt x="9292" y="10539"/>
                </a:moveTo>
                <a:cubicBezTo>
                  <a:pt x="9702" y="10539"/>
                  <a:pt x="10080" y="10712"/>
                  <a:pt x="10426" y="11057"/>
                </a:cubicBezTo>
                <a:lnTo>
                  <a:pt x="10798" y="10320"/>
                </a:lnTo>
                <a:cubicBezTo>
                  <a:pt x="10307" y="9985"/>
                  <a:pt x="9826" y="9817"/>
                  <a:pt x="9356" y="9817"/>
                </a:cubicBezTo>
                <a:cubicBezTo>
                  <a:pt x="8708" y="9817"/>
                  <a:pt x="8176" y="10026"/>
                  <a:pt x="7761" y="10441"/>
                </a:cubicBezTo>
                <a:cubicBezTo>
                  <a:pt x="7404" y="10804"/>
                  <a:pt x="7158" y="11296"/>
                  <a:pt x="7023" y="11917"/>
                </a:cubicBezTo>
                <a:lnTo>
                  <a:pt x="6594" y="11917"/>
                </a:lnTo>
                <a:lnTo>
                  <a:pt x="6384" y="12435"/>
                </a:lnTo>
                <a:lnTo>
                  <a:pt x="6967" y="12435"/>
                </a:lnTo>
                <a:cubicBezTo>
                  <a:pt x="6961" y="12495"/>
                  <a:pt x="6957" y="12549"/>
                  <a:pt x="6955" y="12598"/>
                </a:cubicBezTo>
                <a:cubicBezTo>
                  <a:pt x="6952" y="12646"/>
                  <a:pt x="6950" y="12690"/>
                  <a:pt x="6950" y="12727"/>
                </a:cubicBezTo>
                <a:cubicBezTo>
                  <a:pt x="6950" y="12776"/>
                  <a:pt x="6952" y="12822"/>
                  <a:pt x="6955" y="12865"/>
                </a:cubicBezTo>
                <a:cubicBezTo>
                  <a:pt x="6957" y="12908"/>
                  <a:pt x="6961" y="12949"/>
                  <a:pt x="6967" y="12987"/>
                </a:cubicBezTo>
                <a:lnTo>
                  <a:pt x="6602" y="12987"/>
                </a:lnTo>
                <a:lnTo>
                  <a:pt x="6384" y="13497"/>
                </a:lnTo>
                <a:lnTo>
                  <a:pt x="7007" y="13497"/>
                </a:lnTo>
                <a:cubicBezTo>
                  <a:pt x="7093" y="14146"/>
                  <a:pt x="7313" y="14662"/>
                  <a:pt x="7663" y="15045"/>
                </a:cubicBezTo>
                <a:cubicBezTo>
                  <a:pt x="8068" y="15489"/>
                  <a:pt x="8633" y="15710"/>
                  <a:pt x="9356" y="15710"/>
                </a:cubicBezTo>
                <a:cubicBezTo>
                  <a:pt x="9805" y="15710"/>
                  <a:pt x="10212" y="15591"/>
                  <a:pt x="10579" y="15354"/>
                </a:cubicBezTo>
                <a:lnTo>
                  <a:pt x="10579" y="14454"/>
                </a:lnTo>
                <a:cubicBezTo>
                  <a:pt x="10374" y="14643"/>
                  <a:pt x="10191" y="14778"/>
                  <a:pt x="10029" y="14859"/>
                </a:cubicBezTo>
                <a:cubicBezTo>
                  <a:pt x="9850" y="14945"/>
                  <a:pt x="9626" y="14989"/>
                  <a:pt x="9356" y="14989"/>
                </a:cubicBezTo>
                <a:cubicBezTo>
                  <a:pt x="8940" y="14989"/>
                  <a:pt x="8611" y="14834"/>
                  <a:pt x="8368" y="14527"/>
                </a:cubicBezTo>
                <a:cubicBezTo>
                  <a:pt x="8158" y="14279"/>
                  <a:pt x="8020" y="13935"/>
                  <a:pt x="7955" y="13497"/>
                </a:cubicBezTo>
                <a:lnTo>
                  <a:pt x="9583" y="13497"/>
                </a:lnTo>
                <a:lnTo>
                  <a:pt x="9786" y="12987"/>
                </a:lnTo>
                <a:lnTo>
                  <a:pt x="7914" y="12987"/>
                </a:lnTo>
                <a:cubicBezTo>
                  <a:pt x="7909" y="12960"/>
                  <a:pt x="7906" y="12876"/>
                  <a:pt x="7906" y="12735"/>
                </a:cubicBezTo>
                <a:lnTo>
                  <a:pt x="7906" y="12549"/>
                </a:lnTo>
                <a:cubicBezTo>
                  <a:pt x="7906" y="12500"/>
                  <a:pt x="7909" y="12462"/>
                  <a:pt x="7914" y="12435"/>
                </a:cubicBezTo>
                <a:lnTo>
                  <a:pt x="9899" y="12435"/>
                </a:lnTo>
                <a:lnTo>
                  <a:pt x="10110" y="11917"/>
                </a:lnTo>
                <a:lnTo>
                  <a:pt x="7972" y="11917"/>
                </a:lnTo>
                <a:cubicBezTo>
                  <a:pt x="8042" y="11539"/>
                  <a:pt x="8179" y="11222"/>
                  <a:pt x="8384" y="10968"/>
                </a:cubicBezTo>
                <a:cubicBezTo>
                  <a:pt x="8627" y="10682"/>
                  <a:pt x="8929" y="10539"/>
                  <a:pt x="9292" y="1053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" name="Shape 2796"/>
          <p:cNvSpPr/>
          <p:nvPr/>
        </p:nvSpPr>
        <p:spPr>
          <a:xfrm>
            <a:off x="4070877" y="180381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60" y="9921"/>
                </a:moveTo>
                <a:cubicBezTo>
                  <a:pt x="12438" y="10786"/>
                  <a:pt x="11065" y="10346"/>
                  <a:pt x="10620" y="10238"/>
                </a:cubicBezTo>
                <a:lnTo>
                  <a:pt x="11011" y="8710"/>
                </a:lnTo>
                <a:cubicBezTo>
                  <a:pt x="11457" y="8818"/>
                  <a:pt x="12891" y="9019"/>
                  <a:pt x="12660" y="9921"/>
                </a:cubicBezTo>
                <a:moveTo>
                  <a:pt x="12416" y="12387"/>
                </a:moveTo>
                <a:cubicBezTo>
                  <a:pt x="12172" y="13338"/>
                  <a:pt x="10523" y="12824"/>
                  <a:pt x="9988" y="12695"/>
                </a:cubicBezTo>
                <a:lnTo>
                  <a:pt x="10421" y="11009"/>
                </a:lnTo>
                <a:cubicBezTo>
                  <a:pt x="10956" y="11139"/>
                  <a:pt x="12671" y="11395"/>
                  <a:pt x="12416" y="12387"/>
                </a:cubicBezTo>
                <a:moveTo>
                  <a:pt x="12637" y="8174"/>
                </a:moveTo>
                <a:lnTo>
                  <a:pt x="12960" y="6916"/>
                </a:lnTo>
                <a:lnTo>
                  <a:pt x="12171" y="6726"/>
                </a:lnTo>
                <a:lnTo>
                  <a:pt x="11857" y="7950"/>
                </a:lnTo>
                <a:cubicBezTo>
                  <a:pt x="11649" y="7900"/>
                  <a:pt x="11436" y="7853"/>
                  <a:pt x="11224" y="7806"/>
                </a:cubicBezTo>
                <a:lnTo>
                  <a:pt x="11541" y="6573"/>
                </a:lnTo>
                <a:lnTo>
                  <a:pt x="10753" y="6382"/>
                </a:lnTo>
                <a:lnTo>
                  <a:pt x="10429" y="7640"/>
                </a:lnTo>
                <a:cubicBezTo>
                  <a:pt x="10258" y="7602"/>
                  <a:pt x="10090" y="7565"/>
                  <a:pt x="9926" y="7525"/>
                </a:cubicBezTo>
                <a:lnTo>
                  <a:pt x="9927" y="7521"/>
                </a:lnTo>
                <a:lnTo>
                  <a:pt x="8839" y="7257"/>
                </a:lnTo>
                <a:lnTo>
                  <a:pt x="8629" y="8075"/>
                </a:lnTo>
                <a:cubicBezTo>
                  <a:pt x="8629" y="8075"/>
                  <a:pt x="9214" y="8205"/>
                  <a:pt x="9202" y="8214"/>
                </a:cubicBezTo>
                <a:cubicBezTo>
                  <a:pt x="9521" y="8291"/>
                  <a:pt x="9579" y="8496"/>
                  <a:pt x="9569" y="8658"/>
                </a:cubicBezTo>
                <a:lnTo>
                  <a:pt x="9202" y="10091"/>
                </a:lnTo>
                <a:cubicBezTo>
                  <a:pt x="9224" y="10097"/>
                  <a:pt x="9252" y="10104"/>
                  <a:pt x="9283" y="10116"/>
                </a:cubicBezTo>
                <a:cubicBezTo>
                  <a:pt x="9257" y="10110"/>
                  <a:pt x="9229" y="10103"/>
                  <a:pt x="9200" y="10097"/>
                </a:cubicBezTo>
                <a:lnTo>
                  <a:pt x="8684" y="12103"/>
                </a:lnTo>
                <a:cubicBezTo>
                  <a:pt x="8646" y="12198"/>
                  <a:pt x="8546" y="12339"/>
                  <a:pt x="8323" y="12285"/>
                </a:cubicBezTo>
                <a:cubicBezTo>
                  <a:pt x="8331" y="12297"/>
                  <a:pt x="7749" y="12147"/>
                  <a:pt x="7749" y="12147"/>
                </a:cubicBezTo>
                <a:lnTo>
                  <a:pt x="7358" y="13023"/>
                </a:lnTo>
                <a:lnTo>
                  <a:pt x="8384" y="13271"/>
                </a:lnTo>
                <a:cubicBezTo>
                  <a:pt x="8575" y="13317"/>
                  <a:pt x="8762" y="13366"/>
                  <a:pt x="8946" y="13412"/>
                </a:cubicBezTo>
                <a:lnTo>
                  <a:pt x="8621" y="14684"/>
                </a:lnTo>
                <a:lnTo>
                  <a:pt x="9408" y="14875"/>
                </a:lnTo>
                <a:lnTo>
                  <a:pt x="9731" y="13616"/>
                </a:lnTo>
                <a:cubicBezTo>
                  <a:pt x="9947" y="13673"/>
                  <a:pt x="10156" y="13725"/>
                  <a:pt x="10360" y="13775"/>
                </a:cubicBezTo>
                <a:lnTo>
                  <a:pt x="10038" y="15027"/>
                </a:lnTo>
                <a:lnTo>
                  <a:pt x="10827" y="15218"/>
                </a:lnTo>
                <a:lnTo>
                  <a:pt x="11153" y="13948"/>
                </a:lnTo>
                <a:cubicBezTo>
                  <a:pt x="12499" y="14195"/>
                  <a:pt x="13510" y="14095"/>
                  <a:pt x="13935" y="12915"/>
                </a:cubicBezTo>
                <a:cubicBezTo>
                  <a:pt x="14279" y="11964"/>
                  <a:pt x="13918" y="11416"/>
                  <a:pt x="13210" y="11058"/>
                </a:cubicBezTo>
                <a:cubicBezTo>
                  <a:pt x="13726" y="10943"/>
                  <a:pt x="14115" y="10614"/>
                  <a:pt x="14218" y="9934"/>
                </a:cubicBezTo>
                <a:cubicBezTo>
                  <a:pt x="14361" y="9006"/>
                  <a:pt x="13633" y="8507"/>
                  <a:pt x="12637" y="8174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" name="Shape 2797"/>
          <p:cNvSpPr/>
          <p:nvPr/>
        </p:nvSpPr>
        <p:spPr>
          <a:xfrm>
            <a:off x="4604138" y="180381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052" y="12079"/>
                </a:moveTo>
                <a:cubicBezTo>
                  <a:pt x="9878" y="12752"/>
                  <a:pt x="8799" y="12411"/>
                  <a:pt x="8449" y="12327"/>
                </a:cubicBezTo>
                <a:lnTo>
                  <a:pt x="8758" y="11138"/>
                </a:lnTo>
                <a:cubicBezTo>
                  <a:pt x="9107" y="11222"/>
                  <a:pt x="10234" y="11378"/>
                  <a:pt x="10052" y="12079"/>
                </a:cubicBezTo>
                <a:moveTo>
                  <a:pt x="9860" y="13998"/>
                </a:moveTo>
                <a:cubicBezTo>
                  <a:pt x="9669" y="14737"/>
                  <a:pt x="8373" y="14338"/>
                  <a:pt x="7953" y="14238"/>
                </a:cubicBezTo>
                <a:lnTo>
                  <a:pt x="8293" y="12927"/>
                </a:lnTo>
                <a:cubicBezTo>
                  <a:pt x="8714" y="13027"/>
                  <a:pt x="10060" y="13227"/>
                  <a:pt x="9860" y="13998"/>
                </a:cubicBezTo>
                <a:moveTo>
                  <a:pt x="10034" y="10721"/>
                </a:moveTo>
                <a:lnTo>
                  <a:pt x="10288" y="9743"/>
                </a:lnTo>
                <a:lnTo>
                  <a:pt x="9668" y="9595"/>
                </a:lnTo>
                <a:lnTo>
                  <a:pt x="9421" y="10547"/>
                </a:lnTo>
                <a:cubicBezTo>
                  <a:pt x="9258" y="10508"/>
                  <a:pt x="9090" y="10471"/>
                  <a:pt x="8925" y="10434"/>
                </a:cubicBezTo>
                <a:lnTo>
                  <a:pt x="9173" y="9476"/>
                </a:lnTo>
                <a:lnTo>
                  <a:pt x="8554" y="9328"/>
                </a:lnTo>
                <a:lnTo>
                  <a:pt x="8300" y="10306"/>
                </a:lnTo>
                <a:cubicBezTo>
                  <a:pt x="8165" y="10276"/>
                  <a:pt x="8033" y="10247"/>
                  <a:pt x="7904" y="10216"/>
                </a:cubicBezTo>
                <a:lnTo>
                  <a:pt x="7904" y="10213"/>
                </a:lnTo>
                <a:lnTo>
                  <a:pt x="7050" y="10008"/>
                </a:lnTo>
                <a:lnTo>
                  <a:pt x="6885" y="10644"/>
                </a:lnTo>
                <a:cubicBezTo>
                  <a:pt x="6885" y="10644"/>
                  <a:pt x="7345" y="10745"/>
                  <a:pt x="7335" y="10751"/>
                </a:cubicBezTo>
                <a:cubicBezTo>
                  <a:pt x="7586" y="10812"/>
                  <a:pt x="7632" y="10971"/>
                  <a:pt x="7624" y="11098"/>
                </a:cubicBezTo>
                <a:lnTo>
                  <a:pt x="7335" y="12213"/>
                </a:lnTo>
                <a:cubicBezTo>
                  <a:pt x="7352" y="12216"/>
                  <a:pt x="7375" y="12222"/>
                  <a:pt x="7399" y="12232"/>
                </a:cubicBezTo>
                <a:cubicBezTo>
                  <a:pt x="7379" y="12227"/>
                  <a:pt x="7357" y="12222"/>
                  <a:pt x="7334" y="12216"/>
                </a:cubicBezTo>
                <a:lnTo>
                  <a:pt x="6928" y="13777"/>
                </a:lnTo>
                <a:cubicBezTo>
                  <a:pt x="6898" y="13851"/>
                  <a:pt x="6820" y="13960"/>
                  <a:pt x="6645" y="13919"/>
                </a:cubicBezTo>
                <a:cubicBezTo>
                  <a:pt x="6651" y="13928"/>
                  <a:pt x="6194" y="13811"/>
                  <a:pt x="6194" y="13811"/>
                </a:cubicBezTo>
                <a:lnTo>
                  <a:pt x="5886" y="14492"/>
                </a:lnTo>
                <a:lnTo>
                  <a:pt x="6692" y="14686"/>
                </a:lnTo>
                <a:cubicBezTo>
                  <a:pt x="6843" y="14721"/>
                  <a:pt x="6990" y="14759"/>
                  <a:pt x="7134" y="14795"/>
                </a:cubicBezTo>
                <a:lnTo>
                  <a:pt x="6878" y="15784"/>
                </a:lnTo>
                <a:lnTo>
                  <a:pt x="7497" y="15933"/>
                </a:lnTo>
                <a:lnTo>
                  <a:pt x="7751" y="14954"/>
                </a:lnTo>
                <a:cubicBezTo>
                  <a:pt x="7921" y="14998"/>
                  <a:pt x="8085" y="15039"/>
                  <a:pt x="8245" y="15077"/>
                </a:cubicBezTo>
                <a:lnTo>
                  <a:pt x="7992" y="16051"/>
                </a:lnTo>
                <a:lnTo>
                  <a:pt x="8612" y="16200"/>
                </a:lnTo>
                <a:lnTo>
                  <a:pt x="8868" y="15212"/>
                </a:lnTo>
                <a:cubicBezTo>
                  <a:pt x="9926" y="15404"/>
                  <a:pt x="10720" y="15327"/>
                  <a:pt x="11055" y="14408"/>
                </a:cubicBezTo>
                <a:cubicBezTo>
                  <a:pt x="11324" y="13669"/>
                  <a:pt x="11041" y="13242"/>
                  <a:pt x="10485" y="12965"/>
                </a:cubicBezTo>
                <a:cubicBezTo>
                  <a:pt x="10890" y="12875"/>
                  <a:pt x="11195" y="12619"/>
                  <a:pt x="11277" y="12090"/>
                </a:cubicBezTo>
                <a:cubicBezTo>
                  <a:pt x="11389" y="11368"/>
                  <a:pt x="10816" y="10980"/>
                  <a:pt x="10034" y="10721"/>
                </a:cubicBezTo>
                <a:moveTo>
                  <a:pt x="8836" y="20613"/>
                </a:moveTo>
                <a:cubicBezTo>
                  <a:pt x="4502" y="20613"/>
                  <a:pt x="988" y="17098"/>
                  <a:pt x="988" y="12764"/>
                </a:cubicBezTo>
                <a:cubicBezTo>
                  <a:pt x="988" y="8429"/>
                  <a:pt x="4502" y="4915"/>
                  <a:pt x="8836" y="4915"/>
                </a:cubicBezTo>
                <a:cubicBezTo>
                  <a:pt x="13171" y="4915"/>
                  <a:pt x="16685" y="8429"/>
                  <a:pt x="16685" y="12764"/>
                </a:cubicBezTo>
                <a:cubicBezTo>
                  <a:pt x="16685" y="17098"/>
                  <a:pt x="13171" y="20613"/>
                  <a:pt x="8836" y="20613"/>
                </a:cubicBezTo>
                <a:moveTo>
                  <a:pt x="8836" y="3927"/>
                </a:moveTo>
                <a:cubicBezTo>
                  <a:pt x="3956" y="3927"/>
                  <a:pt x="0" y="7884"/>
                  <a:pt x="0" y="12764"/>
                </a:cubicBezTo>
                <a:cubicBezTo>
                  <a:pt x="0" y="17644"/>
                  <a:pt x="3956" y="21600"/>
                  <a:pt x="8836" y="21600"/>
                </a:cubicBezTo>
                <a:cubicBezTo>
                  <a:pt x="13717" y="21600"/>
                  <a:pt x="17673" y="17644"/>
                  <a:pt x="17673" y="12764"/>
                </a:cubicBezTo>
                <a:cubicBezTo>
                  <a:pt x="17673" y="7884"/>
                  <a:pt x="13717" y="3927"/>
                  <a:pt x="8836" y="3927"/>
                </a:cubicBezTo>
                <a:moveTo>
                  <a:pt x="12764" y="0"/>
                </a:moveTo>
                <a:cubicBezTo>
                  <a:pt x="9919" y="0"/>
                  <a:pt x="7396" y="1350"/>
                  <a:pt x="5780" y="3438"/>
                </a:cubicBezTo>
                <a:cubicBezTo>
                  <a:pt x="6324" y="3259"/>
                  <a:pt x="6890" y="3132"/>
                  <a:pt x="7472" y="3051"/>
                </a:cubicBezTo>
                <a:cubicBezTo>
                  <a:pt x="8868" y="1774"/>
                  <a:pt x="10722" y="987"/>
                  <a:pt x="12764" y="987"/>
                </a:cubicBezTo>
                <a:cubicBezTo>
                  <a:pt x="17098" y="987"/>
                  <a:pt x="20612" y="4501"/>
                  <a:pt x="20612" y="8836"/>
                </a:cubicBezTo>
                <a:cubicBezTo>
                  <a:pt x="20612" y="10878"/>
                  <a:pt x="19827" y="12732"/>
                  <a:pt x="18549" y="14128"/>
                </a:cubicBezTo>
                <a:cubicBezTo>
                  <a:pt x="18468" y="14709"/>
                  <a:pt x="18341" y="15276"/>
                  <a:pt x="18163" y="15821"/>
                </a:cubicBezTo>
                <a:cubicBezTo>
                  <a:pt x="20250" y="14204"/>
                  <a:pt x="21600" y="11681"/>
                  <a:pt x="21600" y="8836"/>
                </a:cubicBezTo>
                <a:cubicBezTo>
                  <a:pt x="21600" y="3956"/>
                  <a:pt x="17644" y="0"/>
                  <a:pt x="12764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" name="Shape 2798"/>
          <p:cNvSpPr/>
          <p:nvPr/>
        </p:nvSpPr>
        <p:spPr>
          <a:xfrm>
            <a:off x="5137399" y="1867294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02" y="11838"/>
                </a:moveTo>
                <a:cubicBezTo>
                  <a:pt x="11425" y="11731"/>
                  <a:pt x="11338" y="11646"/>
                  <a:pt x="11242" y="11581"/>
                </a:cubicBezTo>
                <a:cubicBezTo>
                  <a:pt x="11144" y="11515"/>
                  <a:pt x="11102" y="11458"/>
                  <a:pt x="11001" y="11410"/>
                </a:cubicBezTo>
                <a:lnTo>
                  <a:pt x="11001" y="14261"/>
                </a:lnTo>
                <a:cubicBezTo>
                  <a:pt x="11238" y="14227"/>
                  <a:pt x="11377" y="14100"/>
                  <a:pt x="11528" y="13875"/>
                </a:cubicBezTo>
                <a:cubicBezTo>
                  <a:pt x="11680" y="13651"/>
                  <a:pt x="11756" y="13293"/>
                  <a:pt x="11756" y="12804"/>
                </a:cubicBezTo>
                <a:cubicBezTo>
                  <a:pt x="11756" y="12576"/>
                  <a:pt x="11733" y="12384"/>
                  <a:pt x="11686" y="12229"/>
                </a:cubicBezTo>
                <a:cubicBezTo>
                  <a:pt x="11640" y="12074"/>
                  <a:pt x="11579" y="11944"/>
                  <a:pt x="11502" y="11838"/>
                </a:cubicBezTo>
                <a:moveTo>
                  <a:pt x="17182" y="16200"/>
                </a:moveTo>
                <a:lnTo>
                  <a:pt x="16200" y="16200"/>
                </a:lnTo>
                <a:cubicBezTo>
                  <a:pt x="15929" y="16200"/>
                  <a:pt x="15709" y="16602"/>
                  <a:pt x="15709" y="17100"/>
                </a:cubicBezTo>
                <a:cubicBezTo>
                  <a:pt x="15709" y="17597"/>
                  <a:pt x="15929" y="18000"/>
                  <a:pt x="16200" y="18000"/>
                </a:cubicBezTo>
                <a:lnTo>
                  <a:pt x="17182" y="18000"/>
                </a:lnTo>
                <a:cubicBezTo>
                  <a:pt x="17453" y="18000"/>
                  <a:pt x="17673" y="17597"/>
                  <a:pt x="17673" y="17100"/>
                </a:cubicBezTo>
                <a:cubicBezTo>
                  <a:pt x="17673" y="16602"/>
                  <a:pt x="17453" y="16200"/>
                  <a:pt x="17182" y="16200"/>
                </a:cubicBezTo>
                <a:moveTo>
                  <a:pt x="9917" y="8509"/>
                </a:moveTo>
                <a:cubicBezTo>
                  <a:pt x="9917" y="8706"/>
                  <a:pt x="9938" y="8872"/>
                  <a:pt x="9982" y="9011"/>
                </a:cubicBezTo>
                <a:cubicBezTo>
                  <a:pt x="10026" y="9150"/>
                  <a:pt x="10082" y="9268"/>
                  <a:pt x="10150" y="9366"/>
                </a:cubicBezTo>
                <a:cubicBezTo>
                  <a:pt x="10219" y="9464"/>
                  <a:pt x="10298" y="9544"/>
                  <a:pt x="10388" y="9605"/>
                </a:cubicBezTo>
                <a:cubicBezTo>
                  <a:pt x="10478" y="9665"/>
                  <a:pt x="10513" y="9717"/>
                  <a:pt x="10605" y="9757"/>
                </a:cubicBezTo>
                <a:lnTo>
                  <a:pt x="10605" y="7311"/>
                </a:lnTo>
                <a:cubicBezTo>
                  <a:pt x="10368" y="7311"/>
                  <a:pt x="10241" y="7402"/>
                  <a:pt x="10111" y="7585"/>
                </a:cubicBezTo>
                <a:cubicBezTo>
                  <a:pt x="9981" y="7769"/>
                  <a:pt x="9917" y="8077"/>
                  <a:pt x="9917" y="8509"/>
                </a:cubicBezTo>
                <a:moveTo>
                  <a:pt x="20127" y="3600"/>
                </a:moveTo>
                <a:cubicBezTo>
                  <a:pt x="19856" y="3600"/>
                  <a:pt x="19636" y="3197"/>
                  <a:pt x="19636" y="2700"/>
                </a:cubicBezTo>
                <a:cubicBezTo>
                  <a:pt x="19636" y="2203"/>
                  <a:pt x="19856" y="1800"/>
                  <a:pt x="20127" y="1800"/>
                </a:cubicBezTo>
                <a:cubicBezTo>
                  <a:pt x="20399" y="1800"/>
                  <a:pt x="20618" y="2203"/>
                  <a:pt x="20618" y="2700"/>
                </a:cubicBezTo>
                <a:cubicBezTo>
                  <a:pt x="20618" y="3197"/>
                  <a:pt x="20399" y="3600"/>
                  <a:pt x="20127" y="3600"/>
                </a:cubicBezTo>
                <a:moveTo>
                  <a:pt x="20618" y="16365"/>
                </a:moveTo>
                <a:cubicBezTo>
                  <a:pt x="20464" y="16265"/>
                  <a:pt x="20300" y="16200"/>
                  <a:pt x="20127" y="16200"/>
                </a:cubicBezTo>
                <a:cubicBezTo>
                  <a:pt x="19314" y="16200"/>
                  <a:pt x="18655" y="17408"/>
                  <a:pt x="18655" y="18900"/>
                </a:cubicBezTo>
                <a:cubicBezTo>
                  <a:pt x="18655" y="19217"/>
                  <a:pt x="18690" y="19517"/>
                  <a:pt x="18745" y="19800"/>
                </a:cubicBezTo>
                <a:lnTo>
                  <a:pt x="2855" y="19800"/>
                </a:lnTo>
                <a:cubicBezTo>
                  <a:pt x="2910" y="19517"/>
                  <a:pt x="2945" y="19217"/>
                  <a:pt x="2945" y="18900"/>
                </a:cubicBezTo>
                <a:cubicBezTo>
                  <a:pt x="2945" y="17408"/>
                  <a:pt x="2286" y="16200"/>
                  <a:pt x="1473" y="16200"/>
                </a:cubicBezTo>
                <a:cubicBezTo>
                  <a:pt x="1300" y="16200"/>
                  <a:pt x="1136" y="16265"/>
                  <a:pt x="982" y="16365"/>
                </a:cubicBezTo>
                <a:lnTo>
                  <a:pt x="982" y="5234"/>
                </a:lnTo>
                <a:cubicBezTo>
                  <a:pt x="1136" y="5335"/>
                  <a:pt x="1300" y="5400"/>
                  <a:pt x="1473" y="5400"/>
                </a:cubicBezTo>
                <a:cubicBezTo>
                  <a:pt x="2286" y="5400"/>
                  <a:pt x="2945" y="4191"/>
                  <a:pt x="2945" y="2700"/>
                </a:cubicBezTo>
                <a:cubicBezTo>
                  <a:pt x="2945" y="2382"/>
                  <a:pt x="2910" y="2083"/>
                  <a:pt x="2855" y="1800"/>
                </a:cubicBezTo>
                <a:lnTo>
                  <a:pt x="18745" y="1800"/>
                </a:lnTo>
                <a:cubicBezTo>
                  <a:pt x="18690" y="2083"/>
                  <a:pt x="18655" y="2382"/>
                  <a:pt x="18655" y="2700"/>
                </a:cubicBezTo>
                <a:cubicBezTo>
                  <a:pt x="18655" y="4191"/>
                  <a:pt x="19314" y="5400"/>
                  <a:pt x="20127" y="5400"/>
                </a:cubicBezTo>
                <a:cubicBezTo>
                  <a:pt x="20300" y="5400"/>
                  <a:pt x="20464" y="5335"/>
                  <a:pt x="20618" y="5234"/>
                </a:cubicBezTo>
                <a:cubicBezTo>
                  <a:pt x="20618" y="5234"/>
                  <a:pt x="20618" y="16365"/>
                  <a:pt x="20618" y="16365"/>
                </a:cubicBezTo>
                <a:close/>
                <a:moveTo>
                  <a:pt x="20127" y="19800"/>
                </a:moveTo>
                <a:cubicBezTo>
                  <a:pt x="19856" y="19800"/>
                  <a:pt x="19636" y="19397"/>
                  <a:pt x="19636" y="18900"/>
                </a:cubicBezTo>
                <a:cubicBezTo>
                  <a:pt x="19636" y="18403"/>
                  <a:pt x="19856" y="18000"/>
                  <a:pt x="20127" y="18000"/>
                </a:cubicBezTo>
                <a:cubicBezTo>
                  <a:pt x="20399" y="18000"/>
                  <a:pt x="20618" y="18403"/>
                  <a:pt x="20618" y="18900"/>
                </a:cubicBezTo>
                <a:cubicBezTo>
                  <a:pt x="20618" y="19397"/>
                  <a:pt x="20399" y="19800"/>
                  <a:pt x="20127" y="19800"/>
                </a:cubicBezTo>
                <a:moveTo>
                  <a:pt x="1473" y="19800"/>
                </a:moveTo>
                <a:cubicBezTo>
                  <a:pt x="1201" y="19800"/>
                  <a:pt x="982" y="19397"/>
                  <a:pt x="982" y="18900"/>
                </a:cubicBezTo>
                <a:cubicBezTo>
                  <a:pt x="982" y="18403"/>
                  <a:pt x="1201" y="18000"/>
                  <a:pt x="1473" y="18000"/>
                </a:cubicBezTo>
                <a:cubicBezTo>
                  <a:pt x="1744" y="18000"/>
                  <a:pt x="1964" y="18403"/>
                  <a:pt x="1964" y="18900"/>
                </a:cubicBezTo>
                <a:cubicBezTo>
                  <a:pt x="1964" y="19397"/>
                  <a:pt x="1744" y="19800"/>
                  <a:pt x="1473" y="19800"/>
                </a:cubicBezTo>
                <a:moveTo>
                  <a:pt x="1473" y="1800"/>
                </a:moveTo>
                <a:cubicBezTo>
                  <a:pt x="1744" y="1800"/>
                  <a:pt x="1964" y="2203"/>
                  <a:pt x="1964" y="2700"/>
                </a:cubicBezTo>
                <a:cubicBezTo>
                  <a:pt x="1964" y="3197"/>
                  <a:pt x="1744" y="3600"/>
                  <a:pt x="1473" y="3600"/>
                </a:cubicBezTo>
                <a:cubicBezTo>
                  <a:pt x="1201" y="3600"/>
                  <a:pt x="982" y="3197"/>
                  <a:pt x="982" y="2700"/>
                </a:cubicBezTo>
                <a:cubicBezTo>
                  <a:pt x="982" y="2203"/>
                  <a:pt x="1201" y="1800"/>
                  <a:pt x="1473" y="1800"/>
                </a:cubicBezTo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806"/>
                  <a:pt x="0" y="1800"/>
                </a:cubicBezTo>
                <a:lnTo>
                  <a:pt x="0" y="19800"/>
                </a:lnTo>
                <a:cubicBezTo>
                  <a:pt x="0" y="20794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794"/>
                  <a:pt x="21600" y="19800"/>
                </a:cubicBezTo>
                <a:lnTo>
                  <a:pt x="21600" y="1800"/>
                </a:lnTo>
                <a:cubicBezTo>
                  <a:pt x="21600" y="806"/>
                  <a:pt x="21160" y="0"/>
                  <a:pt x="20618" y="0"/>
                </a:cubicBezTo>
                <a:moveTo>
                  <a:pt x="12385" y="13801"/>
                </a:moveTo>
                <a:cubicBezTo>
                  <a:pt x="12304" y="14141"/>
                  <a:pt x="12193" y="14422"/>
                  <a:pt x="12052" y="14646"/>
                </a:cubicBezTo>
                <a:cubicBezTo>
                  <a:pt x="11912" y="14871"/>
                  <a:pt x="11747" y="15042"/>
                  <a:pt x="11558" y="15160"/>
                </a:cubicBezTo>
                <a:cubicBezTo>
                  <a:pt x="11369" y="15278"/>
                  <a:pt x="11221" y="15345"/>
                  <a:pt x="11001" y="15362"/>
                </a:cubicBezTo>
                <a:lnTo>
                  <a:pt x="11001" y="16198"/>
                </a:lnTo>
                <a:lnTo>
                  <a:pt x="10605" y="16198"/>
                </a:lnTo>
                <a:lnTo>
                  <a:pt x="10605" y="15362"/>
                </a:lnTo>
                <a:cubicBezTo>
                  <a:pt x="10368" y="15353"/>
                  <a:pt x="10206" y="15284"/>
                  <a:pt x="10009" y="15154"/>
                </a:cubicBezTo>
                <a:cubicBezTo>
                  <a:pt x="9811" y="15023"/>
                  <a:pt x="9642" y="14837"/>
                  <a:pt x="9501" y="14596"/>
                </a:cubicBezTo>
                <a:cubicBezTo>
                  <a:pt x="9361" y="14356"/>
                  <a:pt x="9252" y="14061"/>
                  <a:pt x="9175" y="13710"/>
                </a:cubicBezTo>
                <a:cubicBezTo>
                  <a:pt x="9098" y="13359"/>
                  <a:pt x="9062" y="12956"/>
                  <a:pt x="9066" y="12498"/>
                </a:cubicBezTo>
                <a:lnTo>
                  <a:pt x="9818" y="12498"/>
                </a:lnTo>
                <a:cubicBezTo>
                  <a:pt x="9813" y="13036"/>
                  <a:pt x="9877" y="13461"/>
                  <a:pt x="10009" y="13770"/>
                </a:cubicBezTo>
                <a:cubicBezTo>
                  <a:pt x="10140" y="14081"/>
                  <a:pt x="10302" y="14244"/>
                  <a:pt x="10605" y="14261"/>
                </a:cubicBezTo>
                <a:lnTo>
                  <a:pt x="10605" y="11299"/>
                </a:lnTo>
                <a:cubicBezTo>
                  <a:pt x="10425" y="11209"/>
                  <a:pt x="10302" y="11101"/>
                  <a:pt x="10124" y="10974"/>
                </a:cubicBezTo>
                <a:cubicBezTo>
                  <a:pt x="9946" y="10849"/>
                  <a:pt x="9786" y="10686"/>
                  <a:pt x="9643" y="10485"/>
                </a:cubicBezTo>
                <a:cubicBezTo>
                  <a:pt x="9500" y="10285"/>
                  <a:pt x="9385" y="10035"/>
                  <a:pt x="9297" y="9733"/>
                </a:cubicBezTo>
                <a:cubicBezTo>
                  <a:pt x="9209" y="9431"/>
                  <a:pt x="9165" y="9056"/>
                  <a:pt x="9165" y="8607"/>
                </a:cubicBezTo>
                <a:cubicBezTo>
                  <a:pt x="9165" y="8216"/>
                  <a:pt x="9206" y="7871"/>
                  <a:pt x="9287" y="7574"/>
                </a:cubicBezTo>
                <a:cubicBezTo>
                  <a:pt x="9369" y="7276"/>
                  <a:pt x="9478" y="7026"/>
                  <a:pt x="9617" y="6827"/>
                </a:cubicBezTo>
                <a:cubicBezTo>
                  <a:pt x="9755" y="6627"/>
                  <a:pt x="9914" y="6474"/>
                  <a:pt x="10094" y="6368"/>
                </a:cubicBezTo>
                <a:cubicBezTo>
                  <a:pt x="10275" y="6262"/>
                  <a:pt x="10408" y="6209"/>
                  <a:pt x="10605" y="6209"/>
                </a:cubicBezTo>
                <a:lnTo>
                  <a:pt x="10605" y="5406"/>
                </a:lnTo>
                <a:lnTo>
                  <a:pt x="11001" y="5406"/>
                </a:lnTo>
                <a:lnTo>
                  <a:pt x="11001" y="6209"/>
                </a:lnTo>
                <a:cubicBezTo>
                  <a:pt x="11199" y="6209"/>
                  <a:pt x="11329" y="6257"/>
                  <a:pt x="11505" y="6356"/>
                </a:cubicBezTo>
                <a:cubicBezTo>
                  <a:pt x="11681" y="6454"/>
                  <a:pt x="11834" y="6601"/>
                  <a:pt x="11963" y="6796"/>
                </a:cubicBezTo>
                <a:cubicBezTo>
                  <a:pt x="12093" y="6992"/>
                  <a:pt x="12196" y="7241"/>
                  <a:pt x="12273" y="7543"/>
                </a:cubicBezTo>
                <a:cubicBezTo>
                  <a:pt x="12350" y="7845"/>
                  <a:pt x="12389" y="8195"/>
                  <a:pt x="12389" y="8594"/>
                </a:cubicBezTo>
                <a:lnTo>
                  <a:pt x="11637" y="8594"/>
                </a:lnTo>
                <a:cubicBezTo>
                  <a:pt x="11628" y="8179"/>
                  <a:pt x="11570" y="7860"/>
                  <a:pt x="11463" y="7641"/>
                </a:cubicBezTo>
                <a:cubicBezTo>
                  <a:pt x="11355" y="7420"/>
                  <a:pt x="11238" y="7311"/>
                  <a:pt x="11001" y="7311"/>
                </a:cubicBezTo>
                <a:lnTo>
                  <a:pt x="11001" y="9892"/>
                </a:lnTo>
                <a:cubicBezTo>
                  <a:pt x="11199" y="9990"/>
                  <a:pt x="11336" y="10104"/>
                  <a:pt x="11525" y="10235"/>
                </a:cubicBezTo>
                <a:cubicBezTo>
                  <a:pt x="11714" y="10365"/>
                  <a:pt x="11881" y="10532"/>
                  <a:pt x="12026" y="10736"/>
                </a:cubicBezTo>
                <a:cubicBezTo>
                  <a:pt x="12171" y="10940"/>
                  <a:pt x="12287" y="11193"/>
                  <a:pt x="12375" y="11495"/>
                </a:cubicBezTo>
                <a:cubicBezTo>
                  <a:pt x="12463" y="11797"/>
                  <a:pt x="12507" y="12168"/>
                  <a:pt x="12507" y="12608"/>
                </a:cubicBezTo>
                <a:cubicBezTo>
                  <a:pt x="12507" y="13065"/>
                  <a:pt x="12466" y="13463"/>
                  <a:pt x="12385" y="13801"/>
                </a:cubicBezTo>
                <a:moveTo>
                  <a:pt x="10800" y="3600"/>
                </a:moveTo>
                <a:cubicBezTo>
                  <a:pt x="8631" y="3600"/>
                  <a:pt x="6873" y="6824"/>
                  <a:pt x="6873" y="10800"/>
                </a:cubicBezTo>
                <a:cubicBezTo>
                  <a:pt x="6873" y="14776"/>
                  <a:pt x="8631" y="18000"/>
                  <a:pt x="10800" y="18000"/>
                </a:cubicBezTo>
                <a:cubicBezTo>
                  <a:pt x="12969" y="18000"/>
                  <a:pt x="14727" y="14776"/>
                  <a:pt x="14727" y="10800"/>
                </a:cubicBezTo>
                <a:cubicBezTo>
                  <a:pt x="14727" y="6824"/>
                  <a:pt x="12969" y="3600"/>
                  <a:pt x="10800" y="3600"/>
                </a:cubicBezTo>
                <a:moveTo>
                  <a:pt x="5400" y="3600"/>
                </a:moveTo>
                <a:lnTo>
                  <a:pt x="4418" y="3600"/>
                </a:lnTo>
                <a:cubicBezTo>
                  <a:pt x="4147" y="3600"/>
                  <a:pt x="3927" y="4002"/>
                  <a:pt x="3927" y="4500"/>
                </a:cubicBezTo>
                <a:cubicBezTo>
                  <a:pt x="3927" y="4997"/>
                  <a:pt x="4147" y="5400"/>
                  <a:pt x="4418" y="5400"/>
                </a:cubicBezTo>
                <a:lnTo>
                  <a:pt x="5400" y="5400"/>
                </a:lnTo>
                <a:cubicBezTo>
                  <a:pt x="5671" y="5400"/>
                  <a:pt x="5891" y="4997"/>
                  <a:pt x="5891" y="4500"/>
                </a:cubicBezTo>
                <a:cubicBezTo>
                  <a:pt x="5891" y="4002"/>
                  <a:pt x="5671" y="3600"/>
                  <a:pt x="5400" y="36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" name="Shape 2799"/>
          <p:cNvSpPr/>
          <p:nvPr/>
        </p:nvSpPr>
        <p:spPr>
          <a:xfrm>
            <a:off x="5670660" y="1841901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16" y="11782"/>
                </a:moveTo>
                <a:cubicBezTo>
                  <a:pt x="9916" y="11929"/>
                  <a:pt x="9939" y="12054"/>
                  <a:pt x="9982" y="12159"/>
                </a:cubicBezTo>
                <a:cubicBezTo>
                  <a:pt x="10026" y="12263"/>
                  <a:pt x="10082" y="12351"/>
                  <a:pt x="10151" y="12425"/>
                </a:cubicBezTo>
                <a:cubicBezTo>
                  <a:pt x="10219" y="12498"/>
                  <a:pt x="10298" y="12557"/>
                  <a:pt x="10388" y="12604"/>
                </a:cubicBezTo>
                <a:cubicBezTo>
                  <a:pt x="10478" y="12650"/>
                  <a:pt x="10513" y="12688"/>
                  <a:pt x="10605" y="12719"/>
                </a:cubicBezTo>
                <a:lnTo>
                  <a:pt x="10605" y="10882"/>
                </a:lnTo>
                <a:cubicBezTo>
                  <a:pt x="10368" y="10882"/>
                  <a:pt x="10241" y="10952"/>
                  <a:pt x="10111" y="11090"/>
                </a:cubicBezTo>
                <a:cubicBezTo>
                  <a:pt x="9981" y="11227"/>
                  <a:pt x="9916" y="11458"/>
                  <a:pt x="9916" y="11782"/>
                </a:cubicBezTo>
                <a:moveTo>
                  <a:pt x="11501" y="14278"/>
                </a:moveTo>
                <a:cubicBezTo>
                  <a:pt x="11425" y="14199"/>
                  <a:pt x="11338" y="14135"/>
                  <a:pt x="11242" y="14086"/>
                </a:cubicBezTo>
                <a:cubicBezTo>
                  <a:pt x="11145" y="14037"/>
                  <a:pt x="11102" y="13994"/>
                  <a:pt x="11001" y="13958"/>
                </a:cubicBezTo>
                <a:lnTo>
                  <a:pt x="11001" y="16096"/>
                </a:lnTo>
                <a:cubicBezTo>
                  <a:pt x="11238" y="16071"/>
                  <a:pt x="11377" y="15975"/>
                  <a:pt x="11528" y="15806"/>
                </a:cubicBezTo>
                <a:cubicBezTo>
                  <a:pt x="11680" y="15638"/>
                  <a:pt x="11756" y="15371"/>
                  <a:pt x="11756" y="15004"/>
                </a:cubicBezTo>
                <a:cubicBezTo>
                  <a:pt x="11756" y="14833"/>
                  <a:pt x="11733" y="14689"/>
                  <a:pt x="11686" y="14572"/>
                </a:cubicBezTo>
                <a:cubicBezTo>
                  <a:pt x="11640" y="14456"/>
                  <a:pt x="11579" y="14358"/>
                  <a:pt x="11501" y="14278"/>
                </a:cubicBezTo>
                <a:moveTo>
                  <a:pt x="12385" y="15751"/>
                </a:moveTo>
                <a:cubicBezTo>
                  <a:pt x="12304" y="16006"/>
                  <a:pt x="12193" y="16216"/>
                  <a:pt x="12052" y="16385"/>
                </a:cubicBezTo>
                <a:cubicBezTo>
                  <a:pt x="11911" y="16553"/>
                  <a:pt x="11747" y="16681"/>
                  <a:pt x="11558" y="16770"/>
                </a:cubicBezTo>
                <a:cubicBezTo>
                  <a:pt x="11369" y="16859"/>
                  <a:pt x="11221" y="16910"/>
                  <a:pt x="11001" y="16922"/>
                </a:cubicBezTo>
                <a:lnTo>
                  <a:pt x="11001" y="17549"/>
                </a:lnTo>
                <a:lnTo>
                  <a:pt x="10605" y="17549"/>
                </a:lnTo>
                <a:lnTo>
                  <a:pt x="10605" y="16922"/>
                </a:lnTo>
                <a:cubicBezTo>
                  <a:pt x="10368" y="16915"/>
                  <a:pt x="10206" y="16863"/>
                  <a:pt x="10009" y="16766"/>
                </a:cubicBezTo>
                <a:cubicBezTo>
                  <a:pt x="9811" y="16667"/>
                  <a:pt x="9642" y="16528"/>
                  <a:pt x="9501" y="16348"/>
                </a:cubicBezTo>
                <a:cubicBezTo>
                  <a:pt x="9361" y="16168"/>
                  <a:pt x="9252" y="15946"/>
                  <a:pt x="9175" y="15683"/>
                </a:cubicBezTo>
                <a:cubicBezTo>
                  <a:pt x="9098" y="15420"/>
                  <a:pt x="9062" y="15117"/>
                  <a:pt x="9066" y="14775"/>
                </a:cubicBezTo>
                <a:lnTo>
                  <a:pt x="9818" y="14775"/>
                </a:lnTo>
                <a:cubicBezTo>
                  <a:pt x="9813" y="15178"/>
                  <a:pt x="9877" y="15496"/>
                  <a:pt x="10009" y="15729"/>
                </a:cubicBezTo>
                <a:cubicBezTo>
                  <a:pt x="10140" y="15961"/>
                  <a:pt x="10302" y="16083"/>
                  <a:pt x="10605" y="16096"/>
                </a:cubicBezTo>
                <a:lnTo>
                  <a:pt x="10605" y="13875"/>
                </a:lnTo>
                <a:cubicBezTo>
                  <a:pt x="10425" y="13807"/>
                  <a:pt x="10302" y="13726"/>
                  <a:pt x="10124" y="13631"/>
                </a:cubicBezTo>
                <a:cubicBezTo>
                  <a:pt x="9946" y="13537"/>
                  <a:pt x="9786" y="13414"/>
                  <a:pt x="9643" y="13264"/>
                </a:cubicBezTo>
                <a:cubicBezTo>
                  <a:pt x="9500" y="13115"/>
                  <a:pt x="9385" y="12927"/>
                  <a:pt x="9297" y="12700"/>
                </a:cubicBezTo>
                <a:cubicBezTo>
                  <a:pt x="9209" y="12474"/>
                  <a:pt x="9165" y="12192"/>
                  <a:pt x="9165" y="11855"/>
                </a:cubicBezTo>
                <a:cubicBezTo>
                  <a:pt x="9165" y="11562"/>
                  <a:pt x="9206" y="11304"/>
                  <a:pt x="9287" y="11080"/>
                </a:cubicBezTo>
                <a:cubicBezTo>
                  <a:pt x="9369" y="10857"/>
                  <a:pt x="9478" y="10670"/>
                  <a:pt x="9617" y="10520"/>
                </a:cubicBezTo>
                <a:cubicBezTo>
                  <a:pt x="9755" y="10370"/>
                  <a:pt x="9914" y="10256"/>
                  <a:pt x="10094" y="10176"/>
                </a:cubicBezTo>
                <a:cubicBezTo>
                  <a:pt x="10274" y="10097"/>
                  <a:pt x="10407" y="10057"/>
                  <a:pt x="10605" y="10057"/>
                </a:cubicBezTo>
                <a:lnTo>
                  <a:pt x="10605" y="9455"/>
                </a:lnTo>
                <a:lnTo>
                  <a:pt x="11001" y="9455"/>
                </a:lnTo>
                <a:lnTo>
                  <a:pt x="11001" y="10057"/>
                </a:lnTo>
                <a:cubicBezTo>
                  <a:pt x="11199" y="10057"/>
                  <a:pt x="11329" y="10093"/>
                  <a:pt x="11505" y="10167"/>
                </a:cubicBezTo>
                <a:cubicBezTo>
                  <a:pt x="11681" y="10240"/>
                  <a:pt x="11834" y="10350"/>
                  <a:pt x="11963" y="10498"/>
                </a:cubicBezTo>
                <a:cubicBezTo>
                  <a:pt x="12093" y="10644"/>
                  <a:pt x="12196" y="10831"/>
                  <a:pt x="12273" y="11057"/>
                </a:cubicBezTo>
                <a:cubicBezTo>
                  <a:pt x="12350" y="11284"/>
                  <a:pt x="12388" y="11547"/>
                  <a:pt x="12388" y="11847"/>
                </a:cubicBezTo>
                <a:lnTo>
                  <a:pt x="11637" y="11847"/>
                </a:lnTo>
                <a:cubicBezTo>
                  <a:pt x="11628" y="11534"/>
                  <a:pt x="11570" y="11296"/>
                  <a:pt x="11463" y="11130"/>
                </a:cubicBezTo>
                <a:cubicBezTo>
                  <a:pt x="11355" y="10965"/>
                  <a:pt x="11238" y="10882"/>
                  <a:pt x="11001" y="10882"/>
                </a:cubicBezTo>
                <a:lnTo>
                  <a:pt x="11001" y="12819"/>
                </a:lnTo>
                <a:cubicBezTo>
                  <a:pt x="11199" y="12894"/>
                  <a:pt x="11336" y="12978"/>
                  <a:pt x="11525" y="13076"/>
                </a:cubicBezTo>
                <a:cubicBezTo>
                  <a:pt x="11714" y="13175"/>
                  <a:pt x="11881" y="13300"/>
                  <a:pt x="12026" y="13453"/>
                </a:cubicBezTo>
                <a:cubicBezTo>
                  <a:pt x="12171" y="13605"/>
                  <a:pt x="12287" y="13795"/>
                  <a:pt x="12375" y="14021"/>
                </a:cubicBezTo>
                <a:cubicBezTo>
                  <a:pt x="12463" y="14248"/>
                  <a:pt x="12507" y="14526"/>
                  <a:pt x="12507" y="14857"/>
                </a:cubicBezTo>
                <a:cubicBezTo>
                  <a:pt x="12507" y="15199"/>
                  <a:pt x="12466" y="15497"/>
                  <a:pt x="12385" y="15751"/>
                </a:cubicBezTo>
                <a:moveTo>
                  <a:pt x="10800" y="8100"/>
                </a:moveTo>
                <a:cubicBezTo>
                  <a:pt x="8631" y="8100"/>
                  <a:pt x="6873" y="10518"/>
                  <a:pt x="6873" y="13500"/>
                </a:cubicBezTo>
                <a:cubicBezTo>
                  <a:pt x="6873" y="16483"/>
                  <a:pt x="8631" y="18900"/>
                  <a:pt x="10800" y="18900"/>
                </a:cubicBezTo>
                <a:cubicBezTo>
                  <a:pt x="12969" y="18900"/>
                  <a:pt x="14727" y="16483"/>
                  <a:pt x="14727" y="13500"/>
                </a:cubicBezTo>
                <a:cubicBezTo>
                  <a:pt x="14727" y="10518"/>
                  <a:pt x="12969" y="8100"/>
                  <a:pt x="10800" y="8100"/>
                </a:cubicBezTo>
                <a:moveTo>
                  <a:pt x="17182" y="17550"/>
                </a:moveTo>
                <a:lnTo>
                  <a:pt x="16200" y="17550"/>
                </a:lnTo>
                <a:cubicBezTo>
                  <a:pt x="15929" y="17550"/>
                  <a:pt x="15709" y="17852"/>
                  <a:pt x="15709" y="18225"/>
                </a:cubicBezTo>
                <a:cubicBezTo>
                  <a:pt x="15709" y="18598"/>
                  <a:pt x="15929" y="18900"/>
                  <a:pt x="16200" y="18900"/>
                </a:cubicBezTo>
                <a:lnTo>
                  <a:pt x="17182" y="18900"/>
                </a:lnTo>
                <a:cubicBezTo>
                  <a:pt x="17453" y="18900"/>
                  <a:pt x="17673" y="18598"/>
                  <a:pt x="17673" y="18225"/>
                </a:cubicBezTo>
                <a:cubicBezTo>
                  <a:pt x="17673" y="17852"/>
                  <a:pt x="17453" y="17550"/>
                  <a:pt x="17182" y="17550"/>
                </a:cubicBezTo>
                <a:moveTo>
                  <a:pt x="20127" y="8100"/>
                </a:moveTo>
                <a:cubicBezTo>
                  <a:pt x="19856" y="8100"/>
                  <a:pt x="19636" y="7798"/>
                  <a:pt x="19636" y="7425"/>
                </a:cubicBezTo>
                <a:cubicBezTo>
                  <a:pt x="19636" y="7052"/>
                  <a:pt x="19856" y="6750"/>
                  <a:pt x="20127" y="6750"/>
                </a:cubicBezTo>
                <a:cubicBezTo>
                  <a:pt x="20399" y="6750"/>
                  <a:pt x="20618" y="7052"/>
                  <a:pt x="20618" y="7425"/>
                </a:cubicBezTo>
                <a:cubicBezTo>
                  <a:pt x="20618" y="7798"/>
                  <a:pt x="20399" y="8100"/>
                  <a:pt x="20127" y="8100"/>
                </a:cubicBezTo>
                <a:moveTo>
                  <a:pt x="20618" y="17674"/>
                </a:moveTo>
                <a:cubicBezTo>
                  <a:pt x="20464" y="17599"/>
                  <a:pt x="20300" y="17550"/>
                  <a:pt x="20127" y="17550"/>
                </a:cubicBezTo>
                <a:cubicBezTo>
                  <a:pt x="19314" y="17550"/>
                  <a:pt x="18655" y="18457"/>
                  <a:pt x="18655" y="19575"/>
                </a:cubicBezTo>
                <a:cubicBezTo>
                  <a:pt x="18655" y="19813"/>
                  <a:pt x="18690" y="20038"/>
                  <a:pt x="18745" y="20250"/>
                </a:cubicBezTo>
                <a:lnTo>
                  <a:pt x="2855" y="20250"/>
                </a:lnTo>
                <a:cubicBezTo>
                  <a:pt x="2910" y="20038"/>
                  <a:pt x="2945" y="19813"/>
                  <a:pt x="2945" y="19575"/>
                </a:cubicBezTo>
                <a:cubicBezTo>
                  <a:pt x="2945" y="18457"/>
                  <a:pt x="2286" y="17550"/>
                  <a:pt x="1473" y="17550"/>
                </a:cubicBezTo>
                <a:cubicBezTo>
                  <a:pt x="1300" y="17550"/>
                  <a:pt x="1136" y="17599"/>
                  <a:pt x="982" y="17674"/>
                </a:cubicBezTo>
                <a:lnTo>
                  <a:pt x="982" y="9326"/>
                </a:lnTo>
                <a:cubicBezTo>
                  <a:pt x="1136" y="9402"/>
                  <a:pt x="1300" y="9450"/>
                  <a:pt x="1473" y="9450"/>
                </a:cubicBezTo>
                <a:cubicBezTo>
                  <a:pt x="2286" y="9450"/>
                  <a:pt x="2945" y="8544"/>
                  <a:pt x="2945" y="7425"/>
                </a:cubicBezTo>
                <a:cubicBezTo>
                  <a:pt x="2945" y="7187"/>
                  <a:pt x="2910" y="6962"/>
                  <a:pt x="2855" y="6750"/>
                </a:cubicBezTo>
                <a:lnTo>
                  <a:pt x="18745" y="6750"/>
                </a:lnTo>
                <a:cubicBezTo>
                  <a:pt x="18690" y="6962"/>
                  <a:pt x="18655" y="7187"/>
                  <a:pt x="18655" y="7425"/>
                </a:cubicBezTo>
                <a:cubicBezTo>
                  <a:pt x="18655" y="8544"/>
                  <a:pt x="19314" y="9450"/>
                  <a:pt x="20127" y="9450"/>
                </a:cubicBezTo>
                <a:cubicBezTo>
                  <a:pt x="20300" y="9450"/>
                  <a:pt x="20464" y="9402"/>
                  <a:pt x="20618" y="9326"/>
                </a:cubicBezTo>
                <a:cubicBezTo>
                  <a:pt x="20618" y="9326"/>
                  <a:pt x="20618" y="17674"/>
                  <a:pt x="20618" y="17674"/>
                </a:cubicBezTo>
                <a:close/>
                <a:moveTo>
                  <a:pt x="20127" y="20250"/>
                </a:moveTo>
                <a:cubicBezTo>
                  <a:pt x="19856" y="20250"/>
                  <a:pt x="19636" y="19948"/>
                  <a:pt x="19636" y="19575"/>
                </a:cubicBezTo>
                <a:cubicBezTo>
                  <a:pt x="19636" y="19203"/>
                  <a:pt x="19856" y="18900"/>
                  <a:pt x="20127" y="18900"/>
                </a:cubicBezTo>
                <a:cubicBezTo>
                  <a:pt x="20399" y="18900"/>
                  <a:pt x="20618" y="19203"/>
                  <a:pt x="20618" y="19575"/>
                </a:cubicBezTo>
                <a:cubicBezTo>
                  <a:pt x="20618" y="19948"/>
                  <a:pt x="20399" y="20250"/>
                  <a:pt x="20127" y="20250"/>
                </a:cubicBezTo>
                <a:moveTo>
                  <a:pt x="1473" y="20250"/>
                </a:moveTo>
                <a:cubicBezTo>
                  <a:pt x="1201" y="20250"/>
                  <a:pt x="982" y="19948"/>
                  <a:pt x="982" y="19575"/>
                </a:cubicBezTo>
                <a:cubicBezTo>
                  <a:pt x="982" y="19203"/>
                  <a:pt x="1201" y="18900"/>
                  <a:pt x="1473" y="18900"/>
                </a:cubicBezTo>
                <a:cubicBezTo>
                  <a:pt x="1744" y="18900"/>
                  <a:pt x="1964" y="19203"/>
                  <a:pt x="1964" y="19575"/>
                </a:cubicBezTo>
                <a:cubicBezTo>
                  <a:pt x="1964" y="19948"/>
                  <a:pt x="1744" y="20250"/>
                  <a:pt x="1473" y="20250"/>
                </a:cubicBezTo>
                <a:moveTo>
                  <a:pt x="1473" y="6750"/>
                </a:moveTo>
                <a:cubicBezTo>
                  <a:pt x="1744" y="6750"/>
                  <a:pt x="1964" y="7052"/>
                  <a:pt x="1964" y="7425"/>
                </a:cubicBezTo>
                <a:cubicBezTo>
                  <a:pt x="1964" y="7798"/>
                  <a:pt x="1744" y="8100"/>
                  <a:pt x="1473" y="8100"/>
                </a:cubicBezTo>
                <a:cubicBezTo>
                  <a:pt x="1201" y="8100"/>
                  <a:pt x="982" y="7798"/>
                  <a:pt x="982" y="7425"/>
                </a:cubicBezTo>
                <a:cubicBezTo>
                  <a:pt x="982" y="7052"/>
                  <a:pt x="1201" y="6750"/>
                  <a:pt x="1473" y="6750"/>
                </a:cubicBezTo>
                <a:moveTo>
                  <a:pt x="20618" y="5400"/>
                </a:moveTo>
                <a:lnTo>
                  <a:pt x="982" y="5400"/>
                </a:lnTo>
                <a:cubicBezTo>
                  <a:pt x="440" y="5400"/>
                  <a:pt x="0" y="6004"/>
                  <a:pt x="0" y="6750"/>
                </a:cubicBez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6750"/>
                </a:lnTo>
                <a:cubicBezTo>
                  <a:pt x="21600" y="6004"/>
                  <a:pt x="21160" y="5400"/>
                  <a:pt x="20618" y="5400"/>
                </a:cubicBezTo>
                <a:moveTo>
                  <a:pt x="2455" y="4050"/>
                </a:moveTo>
                <a:lnTo>
                  <a:pt x="19145" y="4050"/>
                </a:lnTo>
                <a:cubicBezTo>
                  <a:pt x="19417" y="4050"/>
                  <a:pt x="19636" y="3748"/>
                  <a:pt x="19636" y="3376"/>
                </a:cubicBezTo>
                <a:cubicBezTo>
                  <a:pt x="19636" y="3002"/>
                  <a:pt x="19417" y="2700"/>
                  <a:pt x="19145" y="2700"/>
                </a:cubicBezTo>
                <a:lnTo>
                  <a:pt x="2455" y="2700"/>
                </a:lnTo>
                <a:cubicBezTo>
                  <a:pt x="2183" y="2700"/>
                  <a:pt x="1964" y="3002"/>
                  <a:pt x="1964" y="3376"/>
                </a:cubicBezTo>
                <a:cubicBezTo>
                  <a:pt x="1964" y="3748"/>
                  <a:pt x="2183" y="4050"/>
                  <a:pt x="2455" y="4050"/>
                </a:cubicBezTo>
                <a:moveTo>
                  <a:pt x="4418" y="1350"/>
                </a:moveTo>
                <a:lnTo>
                  <a:pt x="17182" y="1350"/>
                </a:lnTo>
                <a:cubicBezTo>
                  <a:pt x="17453" y="1350"/>
                  <a:pt x="17673" y="1048"/>
                  <a:pt x="17673" y="675"/>
                </a:cubicBezTo>
                <a:cubicBezTo>
                  <a:pt x="17673" y="302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302"/>
                  <a:pt x="3927" y="675"/>
                </a:cubicBezTo>
                <a:cubicBezTo>
                  <a:pt x="3927" y="1048"/>
                  <a:pt x="4147" y="1350"/>
                  <a:pt x="4418" y="1350"/>
                </a:cubicBezTo>
                <a:moveTo>
                  <a:pt x="5400" y="8100"/>
                </a:moveTo>
                <a:lnTo>
                  <a:pt x="4418" y="8100"/>
                </a:lnTo>
                <a:cubicBezTo>
                  <a:pt x="4147" y="8100"/>
                  <a:pt x="3927" y="8403"/>
                  <a:pt x="3927" y="8775"/>
                </a:cubicBezTo>
                <a:cubicBezTo>
                  <a:pt x="3927" y="9148"/>
                  <a:pt x="4147" y="9450"/>
                  <a:pt x="4418" y="9450"/>
                </a:cubicBezTo>
                <a:lnTo>
                  <a:pt x="5400" y="9450"/>
                </a:lnTo>
                <a:cubicBezTo>
                  <a:pt x="5671" y="9450"/>
                  <a:pt x="5891" y="9148"/>
                  <a:pt x="5891" y="8775"/>
                </a:cubicBezTo>
                <a:cubicBezTo>
                  <a:pt x="5891" y="8403"/>
                  <a:pt x="5671" y="8100"/>
                  <a:pt x="5400" y="81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" name="Shape 2800"/>
          <p:cNvSpPr/>
          <p:nvPr/>
        </p:nvSpPr>
        <p:spPr>
          <a:xfrm>
            <a:off x="871311" y="2387859"/>
            <a:ext cx="279328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208" y="15258"/>
                </a:moveTo>
                <a:cubicBezTo>
                  <a:pt x="10138" y="15500"/>
                  <a:pt x="10044" y="15701"/>
                  <a:pt x="9923" y="15861"/>
                </a:cubicBezTo>
                <a:cubicBezTo>
                  <a:pt x="9802" y="16022"/>
                  <a:pt x="9660" y="16144"/>
                  <a:pt x="9499" y="16228"/>
                </a:cubicBezTo>
                <a:cubicBezTo>
                  <a:pt x="9362" y="16300"/>
                  <a:pt x="9243" y="16340"/>
                  <a:pt x="9097" y="16360"/>
                </a:cubicBezTo>
                <a:lnTo>
                  <a:pt x="9097" y="16971"/>
                </a:lnTo>
                <a:lnTo>
                  <a:pt x="8606" y="16971"/>
                </a:lnTo>
                <a:lnTo>
                  <a:pt x="8606" y="16361"/>
                </a:lnTo>
                <a:cubicBezTo>
                  <a:pt x="8446" y="16345"/>
                  <a:pt x="8316" y="16304"/>
                  <a:pt x="8171" y="16224"/>
                </a:cubicBezTo>
                <a:cubicBezTo>
                  <a:pt x="8001" y="16130"/>
                  <a:pt x="7856" y="15998"/>
                  <a:pt x="7736" y="15826"/>
                </a:cubicBezTo>
                <a:cubicBezTo>
                  <a:pt x="7615" y="15655"/>
                  <a:pt x="7522" y="15443"/>
                  <a:pt x="7456" y="15193"/>
                </a:cubicBezTo>
                <a:cubicBezTo>
                  <a:pt x="7390" y="14942"/>
                  <a:pt x="7359" y="14654"/>
                  <a:pt x="7363" y="14327"/>
                </a:cubicBezTo>
                <a:lnTo>
                  <a:pt x="8007" y="14327"/>
                </a:lnTo>
                <a:cubicBezTo>
                  <a:pt x="8003" y="14712"/>
                  <a:pt x="8058" y="15015"/>
                  <a:pt x="8171" y="15236"/>
                </a:cubicBezTo>
                <a:cubicBezTo>
                  <a:pt x="8270" y="15431"/>
                  <a:pt x="8403" y="15530"/>
                  <a:pt x="8606" y="15563"/>
                </a:cubicBezTo>
                <a:lnTo>
                  <a:pt x="8606" y="13432"/>
                </a:lnTo>
                <a:cubicBezTo>
                  <a:pt x="8492" y="13376"/>
                  <a:pt x="8395" y="13313"/>
                  <a:pt x="8270" y="13239"/>
                </a:cubicBezTo>
                <a:cubicBezTo>
                  <a:pt x="8118" y="13149"/>
                  <a:pt x="7980" y="13033"/>
                  <a:pt x="7857" y="12890"/>
                </a:cubicBezTo>
                <a:cubicBezTo>
                  <a:pt x="7735" y="12746"/>
                  <a:pt x="7636" y="12568"/>
                  <a:pt x="7561" y="12352"/>
                </a:cubicBezTo>
                <a:cubicBezTo>
                  <a:pt x="7485" y="12136"/>
                  <a:pt x="7448" y="11868"/>
                  <a:pt x="7448" y="11548"/>
                </a:cubicBezTo>
                <a:cubicBezTo>
                  <a:pt x="7448" y="11268"/>
                  <a:pt x="7483" y="11023"/>
                  <a:pt x="7553" y="10809"/>
                </a:cubicBezTo>
                <a:cubicBezTo>
                  <a:pt x="7622" y="10596"/>
                  <a:pt x="7716" y="10419"/>
                  <a:pt x="7835" y="10276"/>
                </a:cubicBezTo>
                <a:cubicBezTo>
                  <a:pt x="7954" y="10134"/>
                  <a:pt x="8090" y="10024"/>
                  <a:pt x="8244" y="9948"/>
                </a:cubicBezTo>
                <a:cubicBezTo>
                  <a:pt x="8373" y="9885"/>
                  <a:pt x="8479" y="9855"/>
                  <a:pt x="8606" y="9844"/>
                </a:cubicBezTo>
                <a:lnTo>
                  <a:pt x="8606" y="9257"/>
                </a:lnTo>
                <a:lnTo>
                  <a:pt x="9097" y="9257"/>
                </a:lnTo>
                <a:lnTo>
                  <a:pt x="9097" y="9844"/>
                </a:lnTo>
                <a:cubicBezTo>
                  <a:pt x="9224" y="9853"/>
                  <a:pt x="9328" y="9881"/>
                  <a:pt x="9453" y="9939"/>
                </a:cubicBezTo>
                <a:cubicBezTo>
                  <a:pt x="9605" y="10009"/>
                  <a:pt x="9735" y="10114"/>
                  <a:pt x="9847" y="10255"/>
                </a:cubicBezTo>
                <a:cubicBezTo>
                  <a:pt x="9957" y="10394"/>
                  <a:pt x="10046" y="10572"/>
                  <a:pt x="10112" y="10788"/>
                </a:cubicBezTo>
                <a:cubicBezTo>
                  <a:pt x="10178" y="11003"/>
                  <a:pt x="10211" y="11254"/>
                  <a:pt x="10211" y="11540"/>
                </a:cubicBezTo>
                <a:lnTo>
                  <a:pt x="9567" y="11540"/>
                </a:lnTo>
                <a:cubicBezTo>
                  <a:pt x="9559" y="11242"/>
                  <a:pt x="9509" y="11015"/>
                  <a:pt x="9417" y="10857"/>
                </a:cubicBezTo>
                <a:cubicBezTo>
                  <a:pt x="9339" y="10725"/>
                  <a:pt x="9243" y="10661"/>
                  <a:pt x="9097" y="10640"/>
                </a:cubicBezTo>
                <a:lnTo>
                  <a:pt x="9097" y="12504"/>
                </a:lnTo>
                <a:cubicBezTo>
                  <a:pt x="9226" y="12565"/>
                  <a:pt x="9336" y="12633"/>
                  <a:pt x="9471" y="12710"/>
                </a:cubicBezTo>
                <a:cubicBezTo>
                  <a:pt x="9633" y="12804"/>
                  <a:pt x="9776" y="12923"/>
                  <a:pt x="9900" y="13069"/>
                </a:cubicBezTo>
                <a:cubicBezTo>
                  <a:pt x="10024" y="13215"/>
                  <a:pt x="10124" y="13395"/>
                  <a:pt x="10200" y="13610"/>
                </a:cubicBezTo>
                <a:cubicBezTo>
                  <a:pt x="10275" y="13827"/>
                  <a:pt x="10312" y="14091"/>
                  <a:pt x="10312" y="14407"/>
                </a:cubicBezTo>
                <a:cubicBezTo>
                  <a:pt x="10312" y="14732"/>
                  <a:pt x="10278" y="15016"/>
                  <a:pt x="10208" y="15258"/>
                </a:cubicBezTo>
                <a:moveTo>
                  <a:pt x="8836" y="7714"/>
                </a:moveTo>
                <a:cubicBezTo>
                  <a:pt x="6938" y="7714"/>
                  <a:pt x="5400" y="10132"/>
                  <a:pt x="5400" y="13114"/>
                </a:cubicBezTo>
                <a:cubicBezTo>
                  <a:pt x="5400" y="16096"/>
                  <a:pt x="6938" y="18514"/>
                  <a:pt x="8836" y="18514"/>
                </a:cubicBezTo>
                <a:cubicBezTo>
                  <a:pt x="10734" y="18514"/>
                  <a:pt x="12273" y="16096"/>
                  <a:pt x="12273" y="13114"/>
                </a:cubicBezTo>
                <a:cubicBezTo>
                  <a:pt x="12273" y="10132"/>
                  <a:pt x="10734" y="7714"/>
                  <a:pt x="8836" y="7714"/>
                </a:cubicBezTo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690"/>
                  <a:pt x="3927" y="1543"/>
                </a:cubicBezTo>
                <a:lnTo>
                  <a:pt x="3927" y="2314"/>
                </a:lnTo>
                <a:cubicBezTo>
                  <a:pt x="3927" y="2740"/>
                  <a:pt x="4147" y="3086"/>
                  <a:pt x="4418" y="3086"/>
                </a:cubicBezTo>
                <a:cubicBezTo>
                  <a:pt x="4689" y="3086"/>
                  <a:pt x="4909" y="2740"/>
                  <a:pt x="4909" y="2314"/>
                </a:cubicBezTo>
                <a:lnTo>
                  <a:pt x="4909" y="1543"/>
                </a:lnTo>
                <a:lnTo>
                  <a:pt x="20618" y="1543"/>
                </a:lnTo>
                <a:lnTo>
                  <a:pt x="20618" y="15429"/>
                </a:lnTo>
                <a:lnTo>
                  <a:pt x="19145" y="15429"/>
                </a:lnTo>
                <a:cubicBezTo>
                  <a:pt x="18874" y="15429"/>
                  <a:pt x="18655" y="15774"/>
                  <a:pt x="18655" y="16200"/>
                </a:cubicBezTo>
                <a:cubicBezTo>
                  <a:pt x="18655" y="16626"/>
                  <a:pt x="18874" y="16971"/>
                  <a:pt x="19145" y="16971"/>
                </a:cubicBezTo>
                <a:lnTo>
                  <a:pt x="20618" y="16971"/>
                </a:lnTo>
                <a:cubicBezTo>
                  <a:pt x="21160" y="16971"/>
                  <a:pt x="21600" y="16280"/>
                  <a:pt x="21600" y="15429"/>
                </a:cubicBezTo>
                <a:lnTo>
                  <a:pt x="21600" y="1543"/>
                </a:lnTo>
                <a:cubicBezTo>
                  <a:pt x="21600" y="690"/>
                  <a:pt x="21160" y="0"/>
                  <a:pt x="20618" y="0"/>
                </a:cubicBezTo>
                <a:moveTo>
                  <a:pt x="9451" y="13856"/>
                </a:moveTo>
                <a:cubicBezTo>
                  <a:pt x="9385" y="13780"/>
                  <a:pt x="9310" y="13718"/>
                  <a:pt x="9228" y="13671"/>
                </a:cubicBezTo>
                <a:cubicBezTo>
                  <a:pt x="9175" y="13642"/>
                  <a:pt x="9137" y="13616"/>
                  <a:pt x="9097" y="13590"/>
                </a:cubicBezTo>
                <a:lnTo>
                  <a:pt x="9097" y="15560"/>
                </a:lnTo>
                <a:cubicBezTo>
                  <a:pt x="9250" y="15523"/>
                  <a:pt x="9363" y="15447"/>
                  <a:pt x="9473" y="15311"/>
                </a:cubicBezTo>
                <a:cubicBezTo>
                  <a:pt x="9604" y="15151"/>
                  <a:pt x="9668" y="14896"/>
                  <a:pt x="9668" y="14545"/>
                </a:cubicBezTo>
                <a:cubicBezTo>
                  <a:pt x="9668" y="14383"/>
                  <a:pt x="9649" y="14246"/>
                  <a:pt x="9609" y="14135"/>
                </a:cubicBezTo>
                <a:cubicBezTo>
                  <a:pt x="9570" y="14024"/>
                  <a:pt x="9517" y="13931"/>
                  <a:pt x="9451" y="13856"/>
                </a:cubicBezTo>
                <a:moveTo>
                  <a:pt x="13255" y="16971"/>
                </a:moveTo>
                <a:cubicBezTo>
                  <a:pt x="12983" y="16971"/>
                  <a:pt x="12764" y="17316"/>
                  <a:pt x="12764" y="17743"/>
                </a:cubicBezTo>
                <a:cubicBezTo>
                  <a:pt x="12764" y="18169"/>
                  <a:pt x="12983" y="18514"/>
                  <a:pt x="13255" y="18514"/>
                </a:cubicBezTo>
                <a:cubicBezTo>
                  <a:pt x="13525" y="18514"/>
                  <a:pt x="13745" y="18169"/>
                  <a:pt x="13745" y="17743"/>
                </a:cubicBezTo>
                <a:cubicBezTo>
                  <a:pt x="13745" y="17316"/>
                  <a:pt x="13525" y="16971"/>
                  <a:pt x="13255" y="16971"/>
                </a:cubicBezTo>
                <a:moveTo>
                  <a:pt x="16200" y="7714"/>
                </a:moveTo>
                <a:cubicBezTo>
                  <a:pt x="15928" y="7714"/>
                  <a:pt x="15709" y="7369"/>
                  <a:pt x="15709" y="6943"/>
                </a:cubicBezTo>
                <a:cubicBezTo>
                  <a:pt x="15709" y="6516"/>
                  <a:pt x="15928" y="6171"/>
                  <a:pt x="16200" y="6171"/>
                </a:cubicBezTo>
                <a:cubicBezTo>
                  <a:pt x="16471" y="6171"/>
                  <a:pt x="16691" y="6516"/>
                  <a:pt x="16691" y="6943"/>
                </a:cubicBezTo>
                <a:cubicBezTo>
                  <a:pt x="16691" y="7369"/>
                  <a:pt x="16471" y="7714"/>
                  <a:pt x="16200" y="7714"/>
                </a:cubicBezTo>
                <a:moveTo>
                  <a:pt x="16691" y="17113"/>
                </a:moveTo>
                <a:cubicBezTo>
                  <a:pt x="16537" y="17027"/>
                  <a:pt x="16373" y="16971"/>
                  <a:pt x="16200" y="16971"/>
                </a:cubicBezTo>
                <a:cubicBezTo>
                  <a:pt x="15386" y="16971"/>
                  <a:pt x="14727" y="18008"/>
                  <a:pt x="14727" y="19286"/>
                </a:cubicBezTo>
                <a:cubicBezTo>
                  <a:pt x="14727" y="19557"/>
                  <a:pt x="14762" y="19814"/>
                  <a:pt x="14817" y="20057"/>
                </a:cubicBezTo>
                <a:lnTo>
                  <a:pt x="2855" y="20057"/>
                </a:lnTo>
                <a:cubicBezTo>
                  <a:pt x="2910" y="19814"/>
                  <a:pt x="2945" y="19557"/>
                  <a:pt x="2945" y="19286"/>
                </a:cubicBezTo>
                <a:cubicBezTo>
                  <a:pt x="2945" y="18008"/>
                  <a:pt x="2286" y="16971"/>
                  <a:pt x="1473" y="16971"/>
                </a:cubicBezTo>
                <a:cubicBezTo>
                  <a:pt x="1299" y="16971"/>
                  <a:pt x="1136" y="17027"/>
                  <a:pt x="982" y="17113"/>
                </a:cubicBezTo>
                <a:lnTo>
                  <a:pt x="982" y="9115"/>
                </a:lnTo>
                <a:cubicBezTo>
                  <a:pt x="1136" y="9202"/>
                  <a:pt x="1299" y="9257"/>
                  <a:pt x="1473" y="9257"/>
                </a:cubicBezTo>
                <a:cubicBezTo>
                  <a:pt x="2286" y="9257"/>
                  <a:pt x="2945" y="8221"/>
                  <a:pt x="2945" y="6943"/>
                </a:cubicBezTo>
                <a:cubicBezTo>
                  <a:pt x="2945" y="6671"/>
                  <a:pt x="2910" y="6414"/>
                  <a:pt x="2855" y="6171"/>
                </a:cubicBezTo>
                <a:lnTo>
                  <a:pt x="14817" y="6171"/>
                </a:lnTo>
                <a:cubicBezTo>
                  <a:pt x="14762" y="6414"/>
                  <a:pt x="14727" y="6671"/>
                  <a:pt x="14727" y="6943"/>
                </a:cubicBezTo>
                <a:cubicBezTo>
                  <a:pt x="14727" y="8221"/>
                  <a:pt x="15386" y="9257"/>
                  <a:pt x="16200" y="9257"/>
                </a:cubicBezTo>
                <a:cubicBezTo>
                  <a:pt x="16373" y="9257"/>
                  <a:pt x="16537" y="9202"/>
                  <a:pt x="16691" y="9115"/>
                </a:cubicBezTo>
                <a:cubicBezTo>
                  <a:pt x="16691" y="9115"/>
                  <a:pt x="16691" y="17113"/>
                  <a:pt x="16691" y="17113"/>
                </a:cubicBezTo>
                <a:close/>
                <a:moveTo>
                  <a:pt x="16200" y="20057"/>
                </a:moveTo>
                <a:cubicBezTo>
                  <a:pt x="15928" y="20057"/>
                  <a:pt x="15709" y="19712"/>
                  <a:pt x="15709" y="19286"/>
                </a:cubicBezTo>
                <a:cubicBezTo>
                  <a:pt x="15709" y="18859"/>
                  <a:pt x="15928" y="18514"/>
                  <a:pt x="16200" y="18514"/>
                </a:cubicBezTo>
                <a:cubicBezTo>
                  <a:pt x="16471" y="18514"/>
                  <a:pt x="16691" y="18859"/>
                  <a:pt x="16691" y="19286"/>
                </a:cubicBezTo>
                <a:cubicBezTo>
                  <a:pt x="16691" y="19712"/>
                  <a:pt x="16471" y="20057"/>
                  <a:pt x="16200" y="20057"/>
                </a:cubicBezTo>
                <a:moveTo>
                  <a:pt x="1473" y="20057"/>
                </a:moveTo>
                <a:cubicBezTo>
                  <a:pt x="1201" y="20057"/>
                  <a:pt x="982" y="19712"/>
                  <a:pt x="982" y="19286"/>
                </a:cubicBezTo>
                <a:cubicBezTo>
                  <a:pt x="982" y="18859"/>
                  <a:pt x="1201" y="18514"/>
                  <a:pt x="1473" y="18514"/>
                </a:cubicBezTo>
                <a:cubicBezTo>
                  <a:pt x="1744" y="18514"/>
                  <a:pt x="1964" y="18859"/>
                  <a:pt x="1964" y="19286"/>
                </a:cubicBezTo>
                <a:cubicBezTo>
                  <a:pt x="1964" y="19712"/>
                  <a:pt x="1744" y="20057"/>
                  <a:pt x="1473" y="20057"/>
                </a:cubicBezTo>
                <a:moveTo>
                  <a:pt x="1473" y="6171"/>
                </a:moveTo>
                <a:cubicBezTo>
                  <a:pt x="1744" y="6171"/>
                  <a:pt x="1964" y="6516"/>
                  <a:pt x="1964" y="6943"/>
                </a:cubicBezTo>
                <a:cubicBezTo>
                  <a:pt x="1964" y="7369"/>
                  <a:pt x="1744" y="7714"/>
                  <a:pt x="1473" y="7714"/>
                </a:cubicBezTo>
                <a:cubicBezTo>
                  <a:pt x="1201" y="7714"/>
                  <a:pt x="982" y="7369"/>
                  <a:pt x="982" y="6943"/>
                </a:cubicBezTo>
                <a:cubicBezTo>
                  <a:pt x="982" y="6516"/>
                  <a:pt x="1201" y="6171"/>
                  <a:pt x="1473" y="6171"/>
                </a:cubicBezTo>
                <a:moveTo>
                  <a:pt x="16691" y="4629"/>
                </a:moveTo>
                <a:lnTo>
                  <a:pt x="982" y="4629"/>
                </a:lnTo>
                <a:cubicBezTo>
                  <a:pt x="439" y="4629"/>
                  <a:pt x="0" y="5319"/>
                  <a:pt x="0" y="6171"/>
                </a:cubicBezTo>
                <a:lnTo>
                  <a:pt x="0" y="20057"/>
                </a:lnTo>
                <a:cubicBezTo>
                  <a:pt x="0" y="20909"/>
                  <a:pt x="439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0909"/>
                  <a:pt x="17673" y="20057"/>
                </a:cubicBezTo>
                <a:lnTo>
                  <a:pt x="17673" y="6171"/>
                </a:lnTo>
                <a:cubicBezTo>
                  <a:pt x="17673" y="5319"/>
                  <a:pt x="17233" y="4629"/>
                  <a:pt x="16691" y="4629"/>
                </a:cubicBezTo>
                <a:moveTo>
                  <a:pt x="8092" y="11478"/>
                </a:moveTo>
                <a:cubicBezTo>
                  <a:pt x="8092" y="11618"/>
                  <a:pt x="8111" y="11738"/>
                  <a:pt x="8149" y="11836"/>
                </a:cubicBezTo>
                <a:cubicBezTo>
                  <a:pt x="8186" y="11936"/>
                  <a:pt x="8234" y="12020"/>
                  <a:pt x="8293" y="12090"/>
                </a:cubicBezTo>
                <a:cubicBezTo>
                  <a:pt x="8351" y="12160"/>
                  <a:pt x="8419" y="12217"/>
                  <a:pt x="8496" y="12260"/>
                </a:cubicBezTo>
                <a:cubicBezTo>
                  <a:pt x="8542" y="12286"/>
                  <a:pt x="8573" y="12310"/>
                  <a:pt x="8606" y="12330"/>
                </a:cubicBezTo>
                <a:lnTo>
                  <a:pt x="8606" y="10637"/>
                </a:lnTo>
                <a:cubicBezTo>
                  <a:pt x="8457" y="10653"/>
                  <a:pt x="8353" y="10708"/>
                  <a:pt x="8258" y="10818"/>
                </a:cubicBezTo>
                <a:cubicBezTo>
                  <a:pt x="8147" y="10949"/>
                  <a:pt x="8092" y="11170"/>
                  <a:pt x="8092" y="11478"/>
                </a:cubicBezTo>
                <a:moveTo>
                  <a:pt x="4418" y="7714"/>
                </a:moveTo>
                <a:cubicBezTo>
                  <a:pt x="4147" y="7714"/>
                  <a:pt x="3927" y="8060"/>
                  <a:pt x="3927" y="8486"/>
                </a:cubicBezTo>
                <a:cubicBezTo>
                  <a:pt x="3927" y="8912"/>
                  <a:pt x="4147" y="9257"/>
                  <a:pt x="4418" y="9257"/>
                </a:cubicBezTo>
                <a:cubicBezTo>
                  <a:pt x="4689" y="9257"/>
                  <a:pt x="4909" y="8912"/>
                  <a:pt x="4909" y="8486"/>
                </a:cubicBezTo>
                <a:cubicBezTo>
                  <a:pt x="4909" y="8060"/>
                  <a:pt x="4689" y="7714"/>
                  <a:pt x="4418" y="771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" name="Shape 2801"/>
          <p:cNvSpPr/>
          <p:nvPr/>
        </p:nvSpPr>
        <p:spPr>
          <a:xfrm>
            <a:off x="1404572" y="2400555"/>
            <a:ext cx="279328" cy="152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58" y="9506"/>
                </a:moveTo>
                <a:lnTo>
                  <a:pt x="11671" y="10299"/>
                </a:lnTo>
                <a:lnTo>
                  <a:pt x="9907" y="10299"/>
                </a:lnTo>
                <a:cubicBezTo>
                  <a:pt x="9902" y="10340"/>
                  <a:pt x="9900" y="10398"/>
                  <a:pt x="9900" y="10472"/>
                </a:cubicBezTo>
                <a:lnTo>
                  <a:pt x="9900" y="10757"/>
                </a:lnTo>
                <a:cubicBezTo>
                  <a:pt x="9900" y="10972"/>
                  <a:pt x="9902" y="11100"/>
                  <a:pt x="9907" y="11141"/>
                </a:cubicBezTo>
                <a:lnTo>
                  <a:pt x="11570" y="11141"/>
                </a:lnTo>
                <a:lnTo>
                  <a:pt x="11390" y="11921"/>
                </a:lnTo>
                <a:lnTo>
                  <a:pt x="9943" y="11921"/>
                </a:lnTo>
                <a:cubicBezTo>
                  <a:pt x="10001" y="12589"/>
                  <a:pt x="10123" y="13114"/>
                  <a:pt x="10311" y="13494"/>
                </a:cubicBezTo>
                <a:cubicBezTo>
                  <a:pt x="10527" y="13964"/>
                  <a:pt x="10819" y="14199"/>
                  <a:pt x="11189" y="14199"/>
                </a:cubicBezTo>
                <a:cubicBezTo>
                  <a:pt x="11429" y="14199"/>
                  <a:pt x="11628" y="14134"/>
                  <a:pt x="11786" y="14001"/>
                </a:cubicBezTo>
                <a:cubicBezTo>
                  <a:pt x="11930" y="13878"/>
                  <a:pt x="12093" y="13671"/>
                  <a:pt x="12276" y="13382"/>
                </a:cubicBezTo>
                <a:lnTo>
                  <a:pt x="12276" y="14756"/>
                </a:lnTo>
                <a:cubicBezTo>
                  <a:pt x="11949" y="15119"/>
                  <a:pt x="11587" y="15301"/>
                  <a:pt x="11189" y="15301"/>
                </a:cubicBezTo>
                <a:cubicBezTo>
                  <a:pt x="10546" y="15301"/>
                  <a:pt x="10044" y="14963"/>
                  <a:pt x="9683" y="14287"/>
                </a:cubicBezTo>
                <a:cubicBezTo>
                  <a:pt x="9372" y="13700"/>
                  <a:pt x="9177" y="12912"/>
                  <a:pt x="9100" y="11921"/>
                </a:cubicBezTo>
                <a:lnTo>
                  <a:pt x="8546" y="11921"/>
                </a:lnTo>
                <a:lnTo>
                  <a:pt x="8740" y="11141"/>
                </a:lnTo>
                <a:lnTo>
                  <a:pt x="9065" y="11141"/>
                </a:lnTo>
                <a:cubicBezTo>
                  <a:pt x="9060" y="11083"/>
                  <a:pt x="9056" y="11022"/>
                  <a:pt x="9054" y="10955"/>
                </a:cubicBezTo>
                <a:cubicBezTo>
                  <a:pt x="9051" y="10889"/>
                  <a:pt x="9050" y="10819"/>
                  <a:pt x="9050" y="10744"/>
                </a:cubicBezTo>
                <a:cubicBezTo>
                  <a:pt x="9050" y="10687"/>
                  <a:pt x="9051" y="10620"/>
                  <a:pt x="9054" y="10547"/>
                </a:cubicBezTo>
                <a:cubicBezTo>
                  <a:pt x="9056" y="10472"/>
                  <a:pt x="9060" y="10389"/>
                  <a:pt x="9065" y="10299"/>
                </a:cubicBezTo>
                <a:lnTo>
                  <a:pt x="8546" y="10299"/>
                </a:lnTo>
                <a:lnTo>
                  <a:pt x="8734" y="9506"/>
                </a:lnTo>
                <a:lnTo>
                  <a:pt x="9115" y="9506"/>
                </a:lnTo>
                <a:cubicBezTo>
                  <a:pt x="9235" y="8557"/>
                  <a:pt x="9453" y="7806"/>
                  <a:pt x="9770" y="7253"/>
                </a:cubicBezTo>
                <a:cubicBezTo>
                  <a:pt x="10140" y="6617"/>
                  <a:pt x="10612" y="6299"/>
                  <a:pt x="11189" y="6299"/>
                </a:cubicBezTo>
                <a:cubicBezTo>
                  <a:pt x="11606" y="6299"/>
                  <a:pt x="12034" y="6555"/>
                  <a:pt x="12470" y="7066"/>
                </a:cubicBezTo>
                <a:lnTo>
                  <a:pt x="12139" y="8193"/>
                </a:lnTo>
                <a:cubicBezTo>
                  <a:pt x="11832" y="7666"/>
                  <a:pt x="11496" y="7401"/>
                  <a:pt x="11131" y="7401"/>
                </a:cubicBezTo>
                <a:cubicBezTo>
                  <a:pt x="10809" y="7401"/>
                  <a:pt x="10541" y="7620"/>
                  <a:pt x="10325" y="8058"/>
                </a:cubicBezTo>
                <a:cubicBezTo>
                  <a:pt x="10142" y="8445"/>
                  <a:pt x="10020" y="8929"/>
                  <a:pt x="9957" y="9506"/>
                </a:cubicBezTo>
                <a:cubicBezTo>
                  <a:pt x="9957" y="9506"/>
                  <a:pt x="11858" y="9506"/>
                  <a:pt x="11858" y="9506"/>
                </a:cubicBezTo>
                <a:close/>
                <a:moveTo>
                  <a:pt x="10800" y="3601"/>
                </a:moveTo>
                <a:cubicBezTo>
                  <a:pt x="8631" y="3601"/>
                  <a:pt x="6873" y="6824"/>
                  <a:pt x="6873" y="10799"/>
                </a:cubicBezTo>
                <a:cubicBezTo>
                  <a:pt x="6873" y="14777"/>
                  <a:pt x="8631" y="18000"/>
                  <a:pt x="10800" y="18000"/>
                </a:cubicBezTo>
                <a:cubicBezTo>
                  <a:pt x="12969" y="18000"/>
                  <a:pt x="14727" y="14777"/>
                  <a:pt x="14727" y="10799"/>
                </a:cubicBezTo>
                <a:cubicBezTo>
                  <a:pt x="14727" y="6824"/>
                  <a:pt x="12969" y="3601"/>
                  <a:pt x="10800" y="3601"/>
                </a:cubicBezTo>
                <a:moveTo>
                  <a:pt x="5400" y="3601"/>
                </a:moveTo>
                <a:lnTo>
                  <a:pt x="4418" y="3601"/>
                </a:lnTo>
                <a:cubicBezTo>
                  <a:pt x="4147" y="3601"/>
                  <a:pt x="3927" y="4003"/>
                  <a:pt x="3927" y="4501"/>
                </a:cubicBezTo>
                <a:cubicBezTo>
                  <a:pt x="3927" y="4998"/>
                  <a:pt x="4147" y="5401"/>
                  <a:pt x="4418" y="5401"/>
                </a:cubicBezTo>
                <a:lnTo>
                  <a:pt x="5400" y="5401"/>
                </a:lnTo>
                <a:cubicBezTo>
                  <a:pt x="5671" y="5401"/>
                  <a:pt x="5891" y="4998"/>
                  <a:pt x="5891" y="4501"/>
                </a:cubicBezTo>
                <a:cubicBezTo>
                  <a:pt x="5891" y="4003"/>
                  <a:pt x="5671" y="3601"/>
                  <a:pt x="5400" y="3601"/>
                </a:cubicBezTo>
                <a:moveTo>
                  <a:pt x="17182" y="16199"/>
                </a:moveTo>
                <a:lnTo>
                  <a:pt x="16200" y="16199"/>
                </a:lnTo>
                <a:cubicBezTo>
                  <a:pt x="15929" y="16199"/>
                  <a:pt x="15709" y="16603"/>
                  <a:pt x="15709" y="17100"/>
                </a:cubicBezTo>
                <a:cubicBezTo>
                  <a:pt x="15709" y="17597"/>
                  <a:pt x="15929" y="18000"/>
                  <a:pt x="16200" y="18000"/>
                </a:cubicBezTo>
                <a:lnTo>
                  <a:pt x="17182" y="18000"/>
                </a:lnTo>
                <a:cubicBezTo>
                  <a:pt x="17453" y="18000"/>
                  <a:pt x="17673" y="17597"/>
                  <a:pt x="17673" y="17100"/>
                </a:cubicBezTo>
                <a:cubicBezTo>
                  <a:pt x="17673" y="16603"/>
                  <a:pt x="17453" y="16199"/>
                  <a:pt x="17182" y="16199"/>
                </a:cubicBezTo>
                <a:moveTo>
                  <a:pt x="20127" y="3601"/>
                </a:moveTo>
                <a:cubicBezTo>
                  <a:pt x="19856" y="3601"/>
                  <a:pt x="19636" y="3198"/>
                  <a:pt x="19636" y="2701"/>
                </a:cubicBezTo>
                <a:cubicBezTo>
                  <a:pt x="19636" y="2203"/>
                  <a:pt x="19856" y="1800"/>
                  <a:pt x="20127" y="1800"/>
                </a:cubicBezTo>
                <a:cubicBezTo>
                  <a:pt x="20398" y="1800"/>
                  <a:pt x="20618" y="2203"/>
                  <a:pt x="20618" y="2701"/>
                </a:cubicBezTo>
                <a:cubicBezTo>
                  <a:pt x="20618" y="3198"/>
                  <a:pt x="20398" y="3601"/>
                  <a:pt x="20127" y="3601"/>
                </a:cubicBezTo>
                <a:moveTo>
                  <a:pt x="20618" y="16365"/>
                </a:moveTo>
                <a:cubicBezTo>
                  <a:pt x="20464" y="16264"/>
                  <a:pt x="20300" y="16199"/>
                  <a:pt x="20127" y="16199"/>
                </a:cubicBezTo>
                <a:cubicBezTo>
                  <a:pt x="19314" y="16199"/>
                  <a:pt x="18655" y="17409"/>
                  <a:pt x="18655" y="18900"/>
                </a:cubicBezTo>
                <a:cubicBezTo>
                  <a:pt x="18655" y="19217"/>
                  <a:pt x="18689" y="19517"/>
                  <a:pt x="18744" y="19800"/>
                </a:cubicBezTo>
                <a:lnTo>
                  <a:pt x="2855" y="19800"/>
                </a:lnTo>
                <a:cubicBezTo>
                  <a:pt x="2910" y="19517"/>
                  <a:pt x="2945" y="19217"/>
                  <a:pt x="2945" y="18900"/>
                </a:cubicBezTo>
                <a:cubicBezTo>
                  <a:pt x="2945" y="17409"/>
                  <a:pt x="2286" y="16199"/>
                  <a:pt x="1473" y="16199"/>
                </a:cubicBezTo>
                <a:cubicBezTo>
                  <a:pt x="1299" y="16199"/>
                  <a:pt x="1136" y="16264"/>
                  <a:pt x="982" y="16365"/>
                </a:cubicBezTo>
                <a:lnTo>
                  <a:pt x="982" y="5235"/>
                </a:lnTo>
                <a:cubicBezTo>
                  <a:pt x="1136" y="5336"/>
                  <a:pt x="1299" y="5401"/>
                  <a:pt x="1473" y="5401"/>
                </a:cubicBezTo>
                <a:cubicBezTo>
                  <a:pt x="2286" y="5401"/>
                  <a:pt x="2945" y="4192"/>
                  <a:pt x="2945" y="2701"/>
                </a:cubicBezTo>
                <a:cubicBezTo>
                  <a:pt x="2945" y="2383"/>
                  <a:pt x="2910" y="2083"/>
                  <a:pt x="2855" y="1800"/>
                </a:cubicBezTo>
                <a:lnTo>
                  <a:pt x="18744" y="1800"/>
                </a:lnTo>
                <a:cubicBezTo>
                  <a:pt x="18689" y="2083"/>
                  <a:pt x="18655" y="2383"/>
                  <a:pt x="18655" y="2701"/>
                </a:cubicBezTo>
                <a:cubicBezTo>
                  <a:pt x="18655" y="4192"/>
                  <a:pt x="19314" y="5401"/>
                  <a:pt x="20127" y="5401"/>
                </a:cubicBezTo>
                <a:cubicBezTo>
                  <a:pt x="20300" y="5401"/>
                  <a:pt x="20464" y="5336"/>
                  <a:pt x="20618" y="5235"/>
                </a:cubicBezTo>
                <a:cubicBezTo>
                  <a:pt x="20618" y="5235"/>
                  <a:pt x="20618" y="16365"/>
                  <a:pt x="20618" y="16365"/>
                </a:cubicBezTo>
                <a:close/>
                <a:moveTo>
                  <a:pt x="20127" y="19800"/>
                </a:moveTo>
                <a:cubicBezTo>
                  <a:pt x="19856" y="19800"/>
                  <a:pt x="19636" y="19397"/>
                  <a:pt x="19636" y="18900"/>
                </a:cubicBezTo>
                <a:cubicBezTo>
                  <a:pt x="19636" y="18402"/>
                  <a:pt x="19856" y="18000"/>
                  <a:pt x="20127" y="18000"/>
                </a:cubicBezTo>
                <a:cubicBezTo>
                  <a:pt x="20398" y="18000"/>
                  <a:pt x="20618" y="18402"/>
                  <a:pt x="20618" y="18900"/>
                </a:cubicBezTo>
                <a:cubicBezTo>
                  <a:pt x="20618" y="19397"/>
                  <a:pt x="20398" y="19800"/>
                  <a:pt x="20127" y="19800"/>
                </a:cubicBezTo>
                <a:moveTo>
                  <a:pt x="1473" y="19800"/>
                </a:moveTo>
                <a:cubicBezTo>
                  <a:pt x="1202" y="19800"/>
                  <a:pt x="982" y="19397"/>
                  <a:pt x="982" y="18900"/>
                </a:cubicBezTo>
                <a:cubicBezTo>
                  <a:pt x="982" y="18402"/>
                  <a:pt x="1202" y="18000"/>
                  <a:pt x="1473" y="18000"/>
                </a:cubicBezTo>
                <a:cubicBezTo>
                  <a:pt x="1744" y="18000"/>
                  <a:pt x="1964" y="18402"/>
                  <a:pt x="1964" y="18900"/>
                </a:cubicBezTo>
                <a:cubicBezTo>
                  <a:pt x="1964" y="19397"/>
                  <a:pt x="1744" y="19800"/>
                  <a:pt x="1473" y="19800"/>
                </a:cubicBezTo>
                <a:moveTo>
                  <a:pt x="1473" y="1800"/>
                </a:moveTo>
                <a:cubicBezTo>
                  <a:pt x="1744" y="1800"/>
                  <a:pt x="1964" y="2203"/>
                  <a:pt x="1964" y="2701"/>
                </a:cubicBezTo>
                <a:cubicBezTo>
                  <a:pt x="1964" y="3198"/>
                  <a:pt x="1744" y="3601"/>
                  <a:pt x="1473" y="3601"/>
                </a:cubicBezTo>
                <a:cubicBezTo>
                  <a:pt x="1202" y="3601"/>
                  <a:pt x="982" y="3198"/>
                  <a:pt x="982" y="2701"/>
                </a:cubicBezTo>
                <a:cubicBezTo>
                  <a:pt x="982" y="2203"/>
                  <a:pt x="1202" y="1800"/>
                  <a:pt x="1473" y="1800"/>
                </a:cubicBezTo>
                <a:moveTo>
                  <a:pt x="20618" y="0"/>
                </a:moveTo>
                <a:lnTo>
                  <a:pt x="982" y="0"/>
                </a:lnTo>
                <a:cubicBezTo>
                  <a:pt x="439" y="0"/>
                  <a:pt x="0" y="806"/>
                  <a:pt x="0" y="1800"/>
                </a:cubicBezTo>
                <a:lnTo>
                  <a:pt x="0" y="19800"/>
                </a:lnTo>
                <a:cubicBezTo>
                  <a:pt x="0" y="20793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793"/>
                  <a:pt x="21600" y="19800"/>
                </a:cubicBezTo>
                <a:lnTo>
                  <a:pt x="21600" y="1800"/>
                </a:lnTo>
                <a:cubicBezTo>
                  <a:pt x="21600" y="806"/>
                  <a:pt x="21160" y="0"/>
                  <a:pt x="20618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" name="Shape 2802"/>
          <p:cNvSpPr/>
          <p:nvPr/>
        </p:nvSpPr>
        <p:spPr>
          <a:xfrm>
            <a:off x="1937833" y="2375162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8100"/>
                </a:moveTo>
                <a:lnTo>
                  <a:pt x="4418" y="8100"/>
                </a:lnTo>
                <a:cubicBezTo>
                  <a:pt x="4147" y="8100"/>
                  <a:pt x="3927" y="8403"/>
                  <a:pt x="3927" y="8775"/>
                </a:cubicBezTo>
                <a:cubicBezTo>
                  <a:pt x="3927" y="9148"/>
                  <a:pt x="4147" y="9450"/>
                  <a:pt x="4418" y="9450"/>
                </a:cubicBezTo>
                <a:lnTo>
                  <a:pt x="5400" y="9450"/>
                </a:lnTo>
                <a:cubicBezTo>
                  <a:pt x="5671" y="9450"/>
                  <a:pt x="5891" y="9148"/>
                  <a:pt x="5891" y="8775"/>
                </a:cubicBezTo>
                <a:cubicBezTo>
                  <a:pt x="5891" y="8403"/>
                  <a:pt x="5671" y="8100"/>
                  <a:pt x="5400" y="8100"/>
                </a:cubicBezTo>
                <a:moveTo>
                  <a:pt x="11858" y="12529"/>
                </a:moveTo>
                <a:lnTo>
                  <a:pt x="11671" y="13124"/>
                </a:lnTo>
                <a:lnTo>
                  <a:pt x="9908" y="13124"/>
                </a:lnTo>
                <a:cubicBezTo>
                  <a:pt x="9902" y="13155"/>
                  <a:pt x="9900" y="13198"/>
                  <a:pt x="9900" y="13254"/>
                </a:cubicBezTo>
                <a:lnTo>
                  <a:pt x="9900" y="13468"/>
                </a:lnTo>
                <a:cubicBezTo>
                  <a:pt x="9900" y="13629"/>
                  <a:pt x="9902" y="13725"/>
                  <a:pt x="9908" y="13756"/>
                </a:cubicBezTo>
                <a:lnTo>
                  <a:pt x="11570" y="13756"/>
                </a:lnTo>
                <a:lnTo>
                  <a:pt x="11391" y="14340"/>
                </a:lnTo>
                <a:lnTo>
                  <a:pt x="9943" y="14340"/>
                </a:lnTo>
                <a:cubicBezTo>
                  <a:pt x="10001" y="14842"/>
                  <a:pt x="10124" y="15236"/>
                  <a:pt x="10311" y="15520"/>
                </a:cubicBezTo>
                <a:cubicBezTo>
                  <a:pt x="10527" y="15873"/>
                  <a:pt x="10819" y="16050"/>
                  <a:pt x="11189" y="16050"/>
                </a:cubicBezTo>
                <a:cubicBezTo>
                  <a:pt x="11429" y="16050"/>
                  <a:pt x="11628" y="16000"/>
                  <a:pt x="11787" y="15901"/>
                </a:cubicBezTo>
                <a:cubicBezTo>
                  <a:pt x="11930" y="15808"/>
                  <a:pt x="12093" y="15654"/>
                  <a:pt x="12276" y="15437"/>
                </a:cubicBezTo>
                <a:lnTo>
                  <a:pt x="12276" y="16468"/>
                </a:lnTo>
                <a:cubicBezTo>
                  <a:pt x="11950" y="16741"/>
                  <a:pt x="11587" y="16876"/>
                  <a:pt x="11189" y="16876"/>
                </a:cubicBezTo>
                <a:cubicBezTo>
                  <a:pt x="10546" y="16876"/>
                  <a:pt x="10044" y="16623"/>
                  <a:pt x="9684" y="16114"/>
                </a:cubicBezTo>
                <a:cubicBezTo>
                  <a:pt x="9372" y="15676"/>
                  <a:pt x="9177" y="15084"/>
                  <a:pt x="9101" y="14340"/>
                </a:cubicBezTo>
                <a:lnTo>
                  <a:pt x="8547" y="14340"/>
                </a:lnTo>
                <a:lnTo>
                  <a:pt x="8741" y="13756"/>
                </a:lnTo>
                <a:lnTo>
                  <a:pt x="9065" y="13756"/>
                </a:lnTo>
                <a:cubicBezTo>
                  <a:pt x="9060" y="13712"/>
                  <a:pt x="9056" y="13666"/>
                  <a:pt x="9054" y="13617"/>
                </a:cubicBezTo>
                <a:cubicBezTo>
                  <a:pt x="9051" y="13567"/>
                  <a:pt x="9050" y="13515"/>
                  <a:pt x="9050" y="13458"/>
                </a:cubicBezTo>
                <a:cubicBezTo>
                  <a:pt x="9050" y="13416"/>
                  <a:pt x="9051" y="13366"/>
                  <a:pt x="9054" y="13310"/>
                </a:cubicBezTo>
                <a:cubicBezTo>
                  <a:pt x="9056" y="13254"/>
                  <a:pt x="9060" y="13192"/>
                  <a:pt x="9065" y="13124"/>
                </a:cubicBezTo>
                <a:lnTo>
                  <a:pt x="8547" y="13124"/>
                </a:lnTo>
                <a:lnTo>
                  <a:pt x="8734" y="12529"/>
                </a:lnTo>
                <a:lnTo>
                  <a:pt x="9115" y="12529"/>
                </a:lnTo>
                <a:cubicBezTo>
                  <a:pt x="9235" y="11818"/>
                  <a:pt x="9453" y="11254"/>
                  <a:pt x="9770" y="10840"/>
                </a:cubicBezTo>
                <a:cubicBezTo>
                  <a:pt x="10140" y="10363"/>
                  <a:pt x="10613" y="10124"/>
                  <a:pt x="11189" y="10124"/>
                </a:cubicBezTo>
                <a:cubicBezTo>
                  <a:pt x="11607" y="10124"/>
                  <a:pt x="12034" y="10316"/>
                  <a:pt x="12470" y="10700"/>
                </a:cubicBezTo>
                <a:lnTo>
                  <a:pt x="12139" y="11545"/>
                </a:lnTo>
                <a:cubicBezTo>
                  <a:pt x="11832" y="11150"/>
                  <a:pt x="11496" y="10951"/>
                  <a:pt x="11131" y="10951"/>
                </a:cubicBezTo>
                <a:cubicBezTo>
                  <a:pt x="10809" y="10951"/>
                  <a:pt x="10541" y="11115"/>
                  <a:pt x="10325" y="11443"/>
                </a:cubicBezTo>
                <a:cubicBezTo>
                  <a:pt x="10143" y="11734"/>
                  <a:pt x="10020" y="12097"/>
                  <a:pt x="9958" y="12529"/>
                </a:cubicBezTo>
                <a:cubicBezTo>
                  <a:pt x="9958" y="12529"/>
                  <a:pt x="11858" y="12529"/>
                  <a:pt x="11858" y="12529"/>
                </a:cubicBezTo>
                <a:close/>
                <a:moveTo>
                  <a:pt x="10800" y="8100"/>
                </a:moveTo>
                <a:cubicBezTo>
                  <a:pt x="8631" y="8100"/>
                  <a:pt x="6873" y="10518"/>
                  <a:pt x="6873" y="13500"/>
                </a:cubicBezTo>
                <a:cubicBezTo>
                  <a:pt x="6873" y="16482"/>
                  <a:pt x="8631" y="18900"/>
                  <a:pt x="10800" y="18900"/>
                </a:cubicBezTo>
                <a:cubicBezTo>
                  <a:pt x="12969" y="18900"/>
                  <a:pt x="14727" y="16482"/>
                  <a:pt x="14727" y="13500"/>
                </a:cubicBezTo>
                <a:cubicBezTo>
                  <a:pt x="14727" y="10518"/>
                  <a:pt x="12969" y="8100"/>
                  <a:pt x="10800" y="8100"/>
                </a:cubicBezTo>
                <a:moveTo>
                  <a:pt x="20127" y="8100"/>
                </a:moveTo>
                <a:cubicBezTo>
                  <a:pt x="19856" y="8100"/>
                  <a:pt x="19636" y="7798"/>
                  <a:pt x="19636" y="7425"/>
                </a:cubicBezTo>
                <a:cubicBezTo>
                  <a:pt x="19636" y="7052"/>
                  <a:pt x="19856" y="6750"/>
                  <a:pt x="20127" y="6750"/>
                </a:cubicBezTo>
                <a:cubicBezTo>
                  <a:pt x="20398" y="6750"/>
                  <a:pt x="20618" y="7052"/>
                  <a:pt x="20618" y="7425"/>
                </a:cubicBezTo>
                <a:cubicBezTo>
                  <a:pt x="20618" y="7798"/>
                  <a:pt x="20398" y="8100"/>
                  <a:pt x="20127" y="8100"/>
                </a:cubicBezTo>
                <a:moveTo>
                  <a:pt x="20618" y="17674"/>
                </a:moveTo>
                <a:cubicBezTo>
                  <a:pt x="20464" y="17599"/>
                  <a:pt x="20300" y="17550"/>
                  <a:pt x="20127" y="17550"/>
                </a:cubicBezTo>
                <a:cubicBezTo>
                  <a:pt x="19314" y="17550"/>
                  <a:pt x="18655" y="18457"/>
                  <a:pt x="18655" y="19575"/>
                </a:cubicBezTo>
                <a:cubicBezTo>
                  <a:pt x="18655" y="19813"/>
                  <a:pt x="18690" y="20039"/>
                  <a:pt x="18745" y="20250"/>
                </a:cubicBezTo>
                <a:lnTo>
                  <a:pt x="2855" y="20250"/>
                </a:lnTo>
                <a:cubicBezTo>
                  <a:pt x="2910" y="20039"/>
                  <a:pt x="2945" y="19813"/>
                  <a:pt x="2945" y="19575"/>
                </a:cubicBezTo>
                <a:cubicBezTo>
                  <a:pt x="2945" y="18457"/>
                  <a:pt x="2286" y="17550"/>
                  <a:pt x="1473" y="17550"/>
                </a:cubicBezTo>
                <a:cubicBezTo>
                  <a:pt x="1299" y="17550"/>
                  <a:pt x="1136" y="17599"/>
                  <a:pt x="982" y="17674"/>
                </a:cubicBezTo>
                <a:lnTo>
                  <a:pt x="982" y="9326"/>
                </a:lnTo>
                <a:cubicBezTo>
                  <a:pt x="1136" y="9402"/>
                  <a:pt x="1299" y="9450"/>
                  <a:pt x="1473" y="9450"/>
                </a:cubicBezTo>
                <a:cubicBezTo>
                  <a:pt x="2286" y="9450"/>
                  <a:pt x="2945" y="8544"/>
                  <a:pt x="2945" y="7425"/>
                </a:cubicBezTo>
                <a:cubicBezTo>
                  <a:pt x="2945" y="7187"/>
                  <a:pt x="2910" y="6962"/>
                  <a:pt x="2855" y="6750"/>
                </a:cubicBezTo>
                <a:lnTo>
                  <a:pt x="18745" y="6750"/>
                </a:lnTo>
                <a:cubicBezTo>
                  <a:pt x="18690" y="6962"/>
                  <a:pt x="18655" y="7187"/>
                  <a:pt x="18655" y="7425"/>
                </a:cubicBezTo>
                <a:cubicBezTo>
                  <a:pt x="18655" y="8544"/>
                  <a:pt x="19314" y="9450"/>
                  <a:pt x="20127" y="9450"/>
                </a:cubicBezTo>
                <a:cubicBezTo>
                  <a:pt x="20300" y="9450"/>
                  <a:pt x="20464" y="9402"/>
                  <a:pt x="20618" y="9326"/>
                </a:cubicBezTo>
                <a:cubicBezTo>
                  <a:pt x="20618" y="9326"/>
                  <a:pt x="20618" y="17674"/>
                  <a:pt x="20618" y="17674"/>
                </a:cubicBezTo>
                <a:close/>
                <a:moveTo>
                  <a:pt x="20127" y="20250"/>
                </a:moveTo>
                <a:cubicBezTo>
                  <a:pt x="19856" y="20250"/>
                  <a:pt x="19636" y="19948"/>
                  <a:pt x="19636" y="19575"/>
                </a:cubicBezTo>
                <a:cubicBezTo>
                  <a:pt x="19636" y="19203"/>
                  <a:pt x="19856" y="18900"/>
                  <a:pt x="20127" y="18900"/>
                </a:cubicBezTo>
                <a:cubicBezTo>
                  <a:pt x="20398" y="18900"/>
                  <a:pt x="20618" y="19203"/>
                  <a:pt x="20618" y="19575"/>
                </a:cubicBezTo>
                <a:cubicBezTo>
                  <a:pt x="20618" y="19948"/>
                  <a:pt x="20398" y="20250"/>
                  <a:pt x="20127" y="20250"/>
                </a:cubicBezTo>
                <a:moveTo>
                  <a:pt x="1473" y="20250"/>
                </a:moveTo>
                <a:cubicBezTo>
                  <a:pt x="1202" y="20250"/>
                  <a:pt x="982" y="19948"/>
                  <a:pt x="982" y="19575"/>
                </a:cubicBezTo>
                <a:cubicBezTo>
                  <a:pt x="982" y="19203"/>
                  <a:pt x="1202" y="18900"/>
                  <a:pt x="1473" y="18900"/>
                </a:cubicBezTo>
                <a:cubicBezTo>
                  <a:pt x="1744" y="18900"/>
                  <a:pt x="1964" y="19203"/>
                  <a:pt x="1964" y="19575"/>
                </a:cubicBezTo>
                <a:cubicBezTo>
                  <a:pt x="1964" y="19948"/>
                  <a:pt x="1744" y="20250"/>
                  <a:pt x="1473" y="20250"/>
                </a:cubicBezTo>
                <a:moveTo>
                  <a:pt x="1473" y="6750"/>
                </a:moveTo>
                <a:cubicBezTo>
                  <a:pt x="1744" y="6750"/>
                  <a:pt x="1964" y="7052"/>
                  <a:pt x="1964" y="7425"/>
                </a:cubicBezTo>
                <a:cubicBezTo>
                  <a:pt x="1964" y="7798"/>
                  <a:pt x="1744" y="8100"/>
                  <a:pt x="1473" y="8100"/>
                </a:cubicBezTo>
                <a:cubicBezTo>
                  <a:pt x="1202" y="8100"/>
                  <a:pt x="982" y="7798"/>
                  <a:pt x="982" y="7425"/>
                </a:cubicBezTo>
                <a:cubicBezTo>
                  <a:pt x="982" y="7052"/>
                  <a:pt x="1202" y="6750"/>
                  <a:pt x="1473" y="6750"/>
                </a:cubicBezTo>
                <a:moveTo>
                  <a:pt x="20618" y="5400"/>
                </a:moveTo>
                <a:lnTo>
                  <a:pt x="982" y="5400"/>
                </a:lnTo>
                <a:cubicBezTo>
                  <a:pt x="440" y="5400"/>
                  <a:pt x="0" y="6005"/>
                  <a:pt x="0" y="6750"/>
                </a:cubicBez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6750"/>
                </a:lnTo>
                <a:cubicBezTo>
                  <a:pt x="21600" y="6005"/>
                  <a:pt x="21160" y="5400"/>
                  <a:pt x="20618" y="5400"/>
                </a:cubicBezTo>
                <a:moveTo>
                  <a:pt x="17182" y="17550"/>
                </a:moveTo>
                <a:lnTo>
                  <a:pt x="16200" y="17550"/>
                </a:lnTo>
                <a:cubicBezTo>
                  <a:pt x="15929" y="17550"/>
                  <a:pt x="15709" y="17852"/>
                  <a:pt x="15709" y="18225"/>
                </a:cubicBezTo>
                <a:cubicBezTo>
                  <a:pt x="15709" y="18598"/>
                  <a:pt x="15929" y="18900"/>
                  <a:pt x="16200" y="18900"/>
                </a:cubicBezTo>
                <a:lnTo>
                  <a:pt x="17182" y="18900"/>
                </a:lnTo>
                <a:cubicBezTo>
                  <a:pt x="17453" y="18900"/>
                  <a:pt x="17673" y="18598"/>
                  <a:pt x="17673" y="18225"/>
                </a:cubicBezTo>
                <a:cubicBezTo>
                  <a:pt x="17673" y="17852"/>
                  <a:pt x="17453" y="17550"/>
                  <a:pt x="17182" y="17550"/>
                </a:cubicBezTo>
                <a:moveTo>
                  <a:pt x="4418" y="1350"/>
                </a:moveTo>
                <a:lnTo>
                  <a:pt x="17182" y="1350"/>
                </a:lnTo>
                <a:cubicBezTo>
                  <a:pt x="17453" y="1350"/>
                  <a:pt x="17673" y="1048"/>
                  <a:pt x="17673" y="675"/>
                </a:cubicBezTo>
                <a:cubicBezTo>
                  <a:pt x="17673" y="302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302"/>
                  <a:pt x="3927" y="675"/>
                </a:cubicBezTo>
                <a:cubicBezTo>
                  <a:pt x="3927" y="1048"/>
                  <a:pt x="4147" y="1350"/>
                  <a:pt x="4418" y="1350"/>
                </a:cubicBezTo>
                <a:moveTo>
                  <a:pt x="2455" y="4050"/>
                </a:moveTo>
                <a:lnTo>
                  <a:pt x="19145" y="4050"/>
                </a:lnTo>
                <a:cubicBezTo>
                  <a:pt x="19416" y="4050"/>
                  <a:pt x="19636" y="3748"/>
                  <a:pt x="19636" y="3375"/>
                </a:cubicBezTo>
                <a:cubicBezTo>
                  <a:pt x="19636" y="3002"/>
                  <a:pt x="19416" y="2700"/>
                  <a:pt x="19145" y="2700"/>
                </a:cubicBezTo>
                <a:lnTo>
                  <a:pt x="2455" y="2700"/>
                </a:lnTo>
                <a:cubicBezTo>
                  <a:pt x="2184" y="2700"/>
                  <a:pt x="1964" y="3002"/>
                  <a:pt x="1964" y="3375"/>
                </a:cubicBezTo>
                <a:cubicBezTo>
                  <a:pt x="1964" y="3748"/>
                  <a:pt x="2184" y="4050"/>
                  <a:pt x="2455" y="405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" name="Shape 2803"/>
          <p:cNvSpPr/>
          <p:nvPr/>
        </p:nvSpPr>
        <p:spPr>
          <a:xfrm>
            <a:off x="2471094" y="2387859"/>
            <a:ext cx="279328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34" y="12227"/>
                </a:moveTo>
                <a:lnTo>
                  <a:pt x="9494" y="12771"/>
                </a:lnTo>
                <a:lnTo>
                  <a:pt x="8171" y="12771"/>
                </a:lnTo>
                <a:cubicBezTo>
                  <a:pt x="8167" y="12799"/>
                  <a:pt x="8165" y="12839"/>
                  <a:pt x="8165" y="12890"/>
                </a:cubicBezTo>
                <a:lnTo>
                  <a:pt x="8165" y="13085"/>
                </a:lnTo>
                <a:cubicBezTo>
                  <a:pt x="8165" y="13232"/>
                  <a:pt x="8167" y="13320"/>
                  <a:pt x="8171" y="13348"/>
                </a:cubicBezTo>
                <a:lnTo>
                  <a:pt x="9418" y="13348"/>
                </a:lnTo>
                <a:lnTo>
                  <a:pt x="9283" y="13883"/>
                </a:lnTo>
                <a:lnTo>
                  <a:pt x="8198" y="13883"/>
                </a:lnTo>
                <a:cubicBezTo>
                  <a:pt x="8241" y="14342"/>
                  <a:pt x="8333" y="14701"/>
                  <a:pt x="8473" y="14961"/>
                </a:cubicBezTo>
                <a:cubicBezTo>
                  <a:pt x="8635" y="15284"/>
                  <a:pt x="8855" y="15445"/>
                  <a:pt x="9132" y="15445"/>
                </a:cubicBezTo>
                <a:cubicBezTo>
                  <a:pt x="9312" y="15445"/>
                  <a:pt x="9461" y="15401"/>
                  <a:pt x="9580" y="15310"/>
                </a:cubicBezTo>
                <a:cubicBezTo>
                  <a:pt x="9688" y="15225"/>
                  <a:pt x="9810" y="15084"/>
                  <a:pt x="9947" y="14885"/>
                </a:cubicBezTo>
                <a:lnTo>
                  <a:pt x="9947" y="15828"/>
                </a:lnTo>
                <a:cubicBezTo>
                  <a:pt x="9702" y="16076"/>
                  <a:pt x="9430" y="16202"/>
                  <a:pt x="9132" y="16202"/>
                </a:cubicBezTo>
                <a:cubicBezTo>
                  <a:pt x="8649" y="16202"/>
                  <a:pt x="8273" y="15970"/>
                  <a:pt x="8003" y="15505"/>
                </a:cubicBezTo>
                <a:cubicBezTo>
                  <a:pt x="7769" y="15104"/>
                  <a:pt x="7623" y="14562"/>
                  <a:pt x="7566" y="13883"/>
                </a:cubicBezTo>
                <a:lnTo>
                  <a:pt x="7150" y="13883"/>
                </a:lnTo>
                <a:lnTo>
                  <a:pt x="7296" y="13348"/>
                </a:lnTo>
                <a:lnTo>
                  <a:pt x="7539" y="13348"/>
                </a:lnTo>
                <a:cubicBezTo>
                  <a:pt x="7536" y="13309"/>
                  <a:pt x="7532" y="13267"/>
                  <a:pt x="7530" y="13221"/>
                </a:cubicBezTo>
                <a:cubicBezTo>
                  <a:pt x="7529" y="13175"/>
                  <a:pt x="7528" y="13127"/>
                  <a:pt x="7528" y="13077"/>
                </a:cubicBezTo>
                <a:cubicBezTo>
                  <a:pt x="7528" y="13037"/>
                  <a:pt x="7529" y="12991"/>
                  <a:pt x="7530" y="12941"/>
                </a:cubicBezTo>
                <a:cubicBezTo>
                  <a:pt x="7532" y="12890"/>
                  <a:pt x="7536" y="12833"/>
                  <a:pt x="7539" y="12771"/>
                </a:cubicBezTo>
                <a:lnTo>
                  <a:pt x="7150" y="12771"/>
                </a:lnTo>
                <a:lnTo>
                  <a:pt x="7291" y="12227"/>
                </a:lnTo>
                <a:lnTo>
                  <a:pt x="7577" y="12227"/>
                </a:lnTo>
                <a:cubicBezTo>
                  <a:pt x="7667" y="11576"/>
                  <a:pt x="7831" y="11061"/>
                  <a:pt x="8068" y="10682"/>
                </a:cubicBezTo>
                <a:cubicBezTo>
                  <a:pt x="8345" y="10247"/>
                  <a:pt x="8700" y="10028"/>
                  <a:pt x="9132" y="10028"/>
                </a:cubicBezTo>
                <a:cubicBezTo>
                  <a:pt x="9445" y="10028"/>
                  <a:pt x="9766" y="10203"/>
                  <a:pt x="10093" y="10554"/>
                </a:cubicBezTo>
                <a:lnTo>
                  <a:pt x="9845" y="11327"/>
                </a:lnTo>
                <a:cubicBezTo>
                  <a:pt x="9614" y="10965"/>
                  <a:pt x="9362" y="10783"/>
                  <a:pt x="9089" y="10783"/>
                </a:cubicBezTo>
                <a:cubicBezTo>
                  <a:pt x="8847" y="10783"/>
                  <a:pt x="8646" y="10934"/>
                  <a:pt x="8484" y="11234"/>
                </a:cubicBezTo>
                <a:cubicBezTo>
                  <a:pt x="8347" y="11500"/>
                  <a:pt x="8255" y="11831"/>
                  <a:pt x="8209" y="12227"/>
                </a:cubicBezTo>
                <a:cubicBezTo>
                  <a:pt x="8209" y="12227"/>
                  <a:pt x="9634" y="12227"/>
                  <a:pt x="9634" y="12227"/>
                </a:cubicBezTo>
                <a:close/>
                <a:moveTo>
                  <a:pt x="8836" y="7714"/>
                </a:moveTo>
                <a:cubicBezTo>
                  <a:pt x="6938" y="7714"/>
                  <a:pt x="5400" y="10133"/>
                  <a:pt x="5400" y="13114"/>
                </a:cubicBezTo>
                <a:cubicBezTo>
                  <a:pt x="5400" y="16097"/>
                  <a:pt x="6938" y="18514"/>
                  <a:pt x="8836" y="18514"/>
                </a:cubicBezTo>
                <a:cubicBezTo>
                  <a:pt x="10734" y="18514"/>
                  <a:pt x="12273" y="16097"/>
                  <a:pt x="12273" y="13114"/>
                </a:cubicBezTo>
                <a:cubicBezTo>
                  <a:pt x="12273" y="10133"/>
                  <a:pt x="10734" y="7714"/>
                  <a:pt x="8836" y="7714"/>
                </a:cubicBezTo>
                <a:moveTo>
                  <a:pt x="4418" y="7714"/>
                </a:moveTo>
                <a:cubicBezTo>
                  <a:pt x="4147" y="7714"/>
                  <a:pt x="3927" y="8060"/>
                  <a:pt x="3927" y="8486"/>
                </a:cubicBezTo>
                <a:cubicBezTo>
                  <a:pt x="3927" y="8912"/>
                  <a:pt x="4147" y="9257"/>
                  <a:pt x="4418" y="9257"/>
                </a:cubicBezTo>
                <a:cubicBezTo>
                  <a:pt x="4689" y="9257"/>
                  <a:pt x="4909" y="8912"/>
                  <a:pt x="4909" y="8486"/>
                </a:cubicBezTo>
                <a:cubicBezTo>
                  <a:pt x="4909" y="8060"/>
                  <a:pt x="4689" y="7714"/>
                  <a:pt x="4418" y="7714"/>
                </a:cubicBezTo>
                <a:moveTo>
                  <a:pt x="16200" y="7714"/>
                </a:moveTo>
                <a:cubicBezTo>
                  <a:pt x="15929" y="7714"/>
                  <a:pt x="15709" y="7369"/>
                  <a:pt x="15709" y="6943"/>
                </a:cubicBezTo>
                <a:cubicBezTo>
                  <a:pt x="15709" y="6517"/>
                  <a:pt x="15929" y="6171"/>
                  <a:pt x="16200" y="6171"/>
                </a:cubicBezTo>
                <a:cubicBezTo>
                  <a:pt x="16471" y="6171"/>
                  <a:pt x="16691" y="6517"/>
                  <a:pt x="16691" y="6943"/>
                </a:cubicBezTo>
                <a:cubicBezTo>
                  <a:pt x="16691" y="7369"/>
                  <a:pt x="16471" y="7714"/>
                  <a:pt x="16200" y="7714"/>
                </a:cubicBezTo>
                <a:moveTo>
                  <a:pt x="16691" y="17113"/>
                </a:moveTo>
                <a:cubicBezTo>
                  <a:pt x="16537" y="17028"/>
                  <a:pt x="16373" y="16971"/>
                  <a:pt x="16200" y="16971"/>
                </a:cubicBezTo>
                <a:cubicBezTo>
                  <a:pt x="15386" y="16971"/>
                  <a:pt x="14727" y="18008"/>
                  <a:pt x="14727" y="19286"/>
                </a:cubicBezTo>
                <a:cubicBezTo>
                  <a:pt x="14727" y="19558"/>
                  <a:pt x="14763" y="19815"/>
                  <a:pt x="14818" y="20057"/>
                </a:cubicBezTo>
                <a:lnTo>
                  <a:pt x="2855" y="20057"/>
                </a:lnTo>
                <a:cubicBezTo>
                  <a:pt x="2910" y="19815"/>
                  <a:pt x="2945" y="19558"/>
                  <a:pt x="2945" y="19286"/>
                </a:cubicBezTo>
                <a:cubicBezTo>
                  <a:pt x="2945" y="18008"/>
                  <a:pt x="2286" y="16971"/>
                  <a:pt x="1473" y="16971"/>
                </a:cubicBezTo>
                <a:cubicBezTo>
                  <a:pt x="1299" y="16971"/>
                  <a:pt x="1136" y="17028"/>
                  <a:pt x="982" y="17113"/>
                </a:cubicBezTo>
                <a:lnTo>
                  <a:pt x="982" y="9116"/>
                </a:lnTo>
                <a:cubicBezTo>
                  <a:pt x="1136" y="9202"/>
                  <a:pt x="1299" y="9257"/>
                  <a:pt x="1473" y="9257"/>
                </a:cubicBezTo>
                <a:cubicBezTo>
                  <a:pt x="2286" y="9257"/>
                  <a:pt x="2945" y="8222"/>
                  <a:pt x="2945" y="6943"/>
                </a:cubicBezTo>
                <a:cubicBezTo>
                  <a:pt x="2945" y="6671"/>
                  <a:pt x="2910" y="6414"/>
                  <a:pt x="2855" y="6171"/>
                </a:cubicBezTo>
                <a:lnTo>
                  <a:pt x="14818" y="6171"/>
                </a:lnTo>
                <a:cubicBezTo>
                  <a:pt x="14763" y="6414"/>
                  <a:pt x="14727" y="6671"/>
                  <a:pt x="14727" y="6943"/>
                </a:cubicBezTo>
                <a:cubicBezTo>
                  <a:pt x="14727" y="8222"/>
                  <a:pt x="15386" y="9257"/>
                  <a:pt x="16200" y="9257"/>
                </a:cubicBezTo>
                <a:cubicBezTo>
                  <a:pt x="16373" y="9257"/>
                  <a:pt x="16537" y="9202"/>
                  <a:pt x="16691" y="9116"/>
                </a:cubicBezTo>
                <a:cubicBezTo>
                  <a:pt x="16691" y="9116"/>
                  <a:pt x="16691" y="17113"/>
                  <a:pt x="16691" y="17113"/>
                </a:cubicBezTo>
                <a:close/>
                <a:moveTo>
                  <a:pt x="16200" y="20057"/>
                </a:moveTo>
                <a:cubicBezTo>
                  <a:pt x="15929" y="20057"/>
                  <a:pt x="15709" y="19712"/>
                  <a:pt x="15709" y="19286"/>
                </a:cubicBezTo>
                <a:cubicBezTo>
                  <a:pt x="15709" y="18860"/>
                  <a:pt x="15929" y="18514"/>
                  <a:pt x="16200" y="18514"/>
                </a:cubicBezTo>
                <a:cubicBezTo>
                  <a:pt x="16471" y="18514"/>
                  <a:pt x="16691" y="18860"/>
                  <a:pt x="16691" y="19286"/>
                </a:cubicBezTo>
                <a:cubicBezTo>
                  <a:pt x="16691" y="19712"/>
                  <a:pt x="16471" y="20057"/>
                  <a:pt x="16200" y="20057"/>
                </a:cubicBezTo>
                <a:moveTo>
                  <a:pt x="1473" y="20057"/>
                </a:moveTo>
                <a:cubicBezTo>
                  <a:pt x="1202" y="20057"/>
                  <a:pt x="982" y="19712"/>
                  <a:pt x="982" y="19286"/>
                </a:cubicBezTo>
                <a:cubicBezTo>
                  <a:pt x="982" y="18860"/>
                  <a:pt x="1202" y="18514"/>
                  <a:pt x="1473" y="18514"/>
                </a:cubicBezTo>
                <a:cubicBezTo>
                  <a:pt x="1744" y="18514"/>
                  <a:pt x="1964" y="18860"/>
                  <a:pt x="1964" y="19286"/>
                </a:cubicBezTo>
                <a:cubicBezTo>
                  <a:pt x="1964" y="19712"/>
                  <a:pt x="1744" y="20057"/>
                  <a:pt x="1473" y="20057"/>
                </a:cubicBezTo>
                <a:moveTo>
                  <a:pt x="1473" y="6171"/>
                </a:moveTo>
                <a:cubicBezTo>
                  <a:pt x="1744" y="6171"/>
                  <a:pt x="1964" y="6517"/>
                  <a:pt x="1964" y="6943"/>
                </a:cubicBezTo>
                <a:cubicBezTo>
                  <a:pt x="1964" y="7369"/>
                  <a:pt x="1744" y="7714"/>
                  <a:pt x="1473" y="7714"/>
                </a:cubicBezTo>
                <a:cubicBezTo>
                  <a:pt x="1202" y="7714"/>
                  <a:pt x="982" y="7369"/>
                  <a:pt x="982" y="6943"/>
                </a:cubicBezTo>
                <a:cubicBezTo>
                  <a:pt x="982" y="6517"/>
                  <a:pt x="1202" y="6171"/>
                  <a:pt x="1473" y="6171"/>
                </a:cubicBezTo>
                <a:moveTo>
                  <a:pt x="16691" y="4629"/>
                </a:moveTo>
                <a:lnTo>
                  <a:pt x="982" y="4629"/>
                </a:lnTo>
                <a:cubicBezTo>
                  <a:pt x="440" y="4629"/>
                  <a:pt x="0" y="5319"/>
                  <a:pt x="0" y="6171"/>
                </a:cubicBezTo>
                <a:lnTo>
                  <a:pt x="0" y="20057"/>
                </a:lnTo>
                <a:cubicBezTo>
                  <a:pt x="0" y="20909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0909"/>
                  <a:pt x="17673" y="20057"/>
                </a:cubicBezTo>
                <a:lnTo>
                  <a:pt x="17673" y="6171"/>
                </a:lnTo>
                <a:cubicBezTo>
                  <a:pt x="17673" y="5319"/>
                  <a:pt x="17233" y="4629"/>
                  <a:pt x="16691" y="4629"/>
                </a:cubicBezTo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691"/>
                  <a:pt x="3927" y="1543"/>
                </a:cubicBezTo>
                <a:lnTo>
                  <a:pt x="3927" y="2314"/>
                </a:lnTo>
                <a:cubicBezTo>
                  <a:pt x="3927" y="2741"/>
                  <a:pt x="4147" y="3086"/>
                  <a:pt x="4418" y="3086"/>
                </a:cubicBezTo>
                <a:cubicBezTo>
                  <a:pt x="4689" y="3086"/>
                  <a:pt x="4909" y="2741"/>
                  <a:pt x="4909" y="2314"/>
                </a:cubicBezTo>
                <a:lnTo>
                  <a:pt x="4909" y="1543"/>
                </a:lnTo>
                <a:lnTo>
                  <a:pt x="20618" y="1543"/>
                </a:lnTo>
                <a:lnTo>
                  <a:pt x="20618" y="15429"/>
                </a:lnTo>
                <a:lnTo>
                  <a:pt x="19145" y="15429"/>
                </a:lnTo>
                <a:cubicBezTo>
                  <a:pt x="18875" y="15429"/>
                  <a:pt x="18655" y="15775"/>
                  <a:pt x="18655" y="16200"/>
                </a:cubicBezTo>
                <a:cubicBezTo>
                  <a:pt x="18655" y="16626"/>
                  <a:pt x="18875" y="16971"/>
                  <a:pt x="19145" y="16971"/>
                </a:cubicBezTo>
                <a:lnTo>
                  <a:pt x="20618" y="16971"/>
                </a:lnTo>
                <a:cubicBezTo>
                  <a:pt x="21160" y="16971"/>
                  <a:pt x="21600" y="16281"/>
                  <a:pt x="21600" y="15429"/>
                </a:cubicBezTo>
                <a:lnTo>
                  <a:pt x="21600" y="1543"/>
                </a:lnTo>
                <a:cubicBezTo>
                  <a:pt x="21600" y="691"/>
                  <a:pt x="21160" y="0"/>
                  <a:pt x="20618" y="0"/>
                </a:cubicBezTo>
                <a:moveTo>
                  <a:pt x="13255" y="16971"/>
                </a:moveTo>
                <a:cubicBezTo>
                  <a:pt x="12984" y="16971"/>
                  <a:pt x="12764" y="17317"/>
                  <a:pt x="12764" y="17743"/>
                </a:cubicBezTo>
                <a:cubicBezTo>
                  <a:pt x="12764" y="18169"/>
                  <a:pt x="12984" y="18514"/>
                  <a:pt x="13255" y="18514"/>
                </a:cubicBezTo>
                <a:cubicBezTo>
                  <a:pt x="13525" y="18514"/>
                  <a:pt x="13745" y="18169"/>
                  <a:pt x="13745" y="17743"/>
                </a:cubicBezTo>
                <a:cubicBezTo>
                  <a:pt x="13745" y="17317"/>
                  <a:pt x="13525" y="16971"/>
                  <a:pt x="13255" y="1697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" name="Shape 2804"/>
          <p:cNvSpPr/>
          <p:nvPr/>
        </p:nvSpPr>
        <p:spPr>
          <a:xfrm>
            <a:off x="3004355" y="2400556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93" y="11057"/>
                </a:moveTo>
                <a:lnTo>
                  <a:pt x="10114" y="13116"/>
                </a:lnTo>
                <a:cubicBezTo>
                  <a:pt x="10458" y="13273"/>
                  <a:pt x="11518" y="13902"/>
                  <a:pt x="11675" y="12740"/>
                </a:cubicBezTo>
                <a:cubicBezTo>
                  <a:pt x="11839" y="11528"/>
                  <a:pt x="10736" y="11215"/>
                  <a:pt x="10393" y="11057"/>
                </a:cubicBezTo>
                <a:moveTo>
                  <a:pt x="10772" y="8246"/>
                </a:moveTo>
                <a:lnTo>
                  <a:pt x="10520" y="10114"/>
                </a:lnTo>
                <a:cubicBezTo>
                  <a:pt x="10806" y="10246"/>
                  <a:pt x="11689" y="10782"/>
                  <a:pt x="11832" y="9726"/>
                </a:cubicBezTo>
                <a:cubicBezTo>
                  <a:pt x="11981" y="8623"/>
                  <a:pt x="11059" y="8378"/>
                  <a:pt x="10772" y="8246"/>
                </a:cubicBezTo>
                <a:moveTo>
                  <a:pt x="12833" y="9742"/>
                </a:moveTo>
                <a:cubicBezTo>
                  <a:pt x="12767" y="10572"/>
                  <a:pt x="12517" y="10974"/>
                  <a:pt x="12186" y="11116"/>
                </a:cubicBezTo>
                <a:cubicBezTo>
                  <a:pt x="12641" y="11552"/>
                  <a:pt x="12872" y="12224"/>
                  <a:pt x="12652" y="13386"/>
                </a:cubicBezTo>
                <a:cubicBezTo>
                  <a:pt x="12378" y="14828"/>
                  <a:pt x="11728" y="14950"/>
                  <a:pt x="10863" y="14648"/>
                </a:cubicBezTo>
                <a:lnTo>
                  <a:pt x="10653" y="16200"/>
                </a:lnTo>
                <a:lnTo>
                  <a:pt x="10146" y="15966"/>
                </a:lnTo>
                <a:lnTo>
                  <a:pt x="10353" y="14435"/>
                </a:lnTo>
                <a:cubicBezTo>
                  <a:pt x="10222" y="14376"/>
                  <a:pt x="10088" y="14311"/>
                  <a:pt x="9949" y="14242"/>
                </a:cubicBezTo>
                <a:lnTo>
                  <a:pt x="9741" y="15780"/>
                </a:lnTo>
                <a:lnTo>
                  <a:pt x="9235" y="15548"/>
                </a:lnTo>
                <a:lnTo>
                  <a:pt x="9444" y="13993"/>
                </a:lnTo>
                <a:cubicBezTo>
                  <a:pt x="9326" y="13936"/>
                  <a:pt x="9206" y="13877"/>
                  <a:pt x="9083" y="13820"/>
                </a:cubicBezTo>
                <a:lnTo>
                  <a:pt x="8423" y="13517"/>
                </a:lnTo>
                <a:lnTo>
                  <a:pt x="8675" y="12446"/>
                </a:lnTo>
                <a:cubicBezTo>
                  <a:pt x="8675" y="12446"/>
                  <a:pt x="9049" y="12629"/>
                  <a:pt x="9043" y="12615"/>
                </a:cubicBezTo>
                <a:cubicBezTo>
                  <a:pt x="9187" y="12681"/>
                  <a:pt x="9251" y="12509"/>
                  <a:pt x="9276" y="12393"/>
                </a:cubicBezTo>
                <a:lnTo>
                  <a:pt x="9607" y="9940"/>
                </a:lnTo>
                <a:cubicBezTo>
                  <a:pt x="9626" y="9949"/>
                  <a:pt x="9644" y="9957"/>
                  <a:pt x="9661" y="9965"/>
                </a:cubicBezTo>
                <a:cubicBezTo>
                  <a:pt x="9641" y="9950"/>
                  <a:pt x="9623" y="9940"/>
                  <a:pt x="9608" y="9933"/>
                </a:cubicBezTo>
                <a:lnTo>
                  <a:pt x="9845" y="8183"/>
                </a:lnTo>
                <a:cubicBezTo>
                  <a:pt x="9851" y="7984"/>
                  <a:pt x="9814" y="7733"/>
                  <a:pt x="9608" y="7639"/>
                </a:cubicBezTo>
                <a:cubicBezTo>
                  <a:pt x="9616" y="7629"/>
                  <a:pt x="9240" y="7469"/>
                  <a:pt x="9240" y="7469"/>
                </a:cubicBezTo>
                <a:lnTo>
                  <a:pt x="9375" y="6471"/>
                </a:lnTo>
                <a:lnTo>
                  <a:pt x="10074" y="6793"/>
                </a:lnTo>
                <a:lnTo>
                  <a:pt x="10074" y="6798"/>
                </a:lnTo>
                <a:cubicBezTo>
                  <a:pt x="10179" y="6845"/>
                  <a:pt x="10288" y="6892"/>
                  <a:pt x="10398" y="6937"/>
                </a:cubicBezTo>
                <a:lnTo>
                  <a:pt x="10606" y="5401"/>
                </a:lnTo>
                <a:lnTo>
                  <a:pt x="11113" y="5634"/>
                </a:lnTo>
                <a:lnTo>
                  <a:pt x="10909" y="7140"/>
                </a:lnTo>
                <a:cubicBezTo>
                  <a:pt x="11045" y="7197"/>
                  <a:pt x="11182" y="7255"/>
                  <a:pt x="11315" y="7317"/>
                </a:cubicBezTo>
                <a:lnTo>
                  <a:pt x="11517" y="5821"/>
                </a:lnTo>
                <a:lnTo>
                  <a:pt x="12025" y="6054"/>
                </a:lnTo>
                <a:lnTo>
                  <a:pt x="11817" y="7590"/>
                </a:lnTo>
                <a:cubicBezTo>
                  <a:pt x="12457" y="7998"/>
                  <a:pt x="12926" y="8607"/>
                  <a:pt x="12833" y="9742"/>
                </a:cubicBezTo>
                <a:moveTo>
                  <a:pt x="10800" y="3600"/>
                </a:moveTo>
                <a:cubicBezTo>
                  <a:pt x="8631" y="3600"/>
                  <a:pt x="6873" y="6824"/>
                  <a:pt x="6873" y="10800"/>
                </a:cubicBezTo>
                <a:cubicBezTo>
                  <a:pt x="6873" y="14777"/>
                  <a:pt x="8631" y="18000"/>
                  <a:pt x="10800" y="18000"/>
                </a:cubicBezTo>
                <a:cubicBezTo>
                  <a:pt x="12969" y="18000"/>
                  <a:pt x="14727" y="14777"/>
                  <a:pt x="14727" y="10800"/>
                </a:cubicBezTo>
                <a:cubicBezTo>
                  <a:pt x="14727" y="6824"/>
                  <a:pt x="12969" y="3600"/>
                  <a:pt x="10800" y="3600"/>
                </a:cubicBezTo>
                <a:moveTo>
                  <a:pt x="17182" y="16200"/>
                </a:moveTo>
                <a:lnTo>
                  <a:pt x="16200" y="16200"/>
                </a:lnTo>
                <a:cubicBezTo>
                  <a:pt x="15928" y="16200"/>
                  <a:pt x="15709" y="16603"/>
                  <a:pt x="15709" y="17100"/>
                </a:cubicBezTo>
                <a:cubicBezTo>
                  <a:pt x="15709" y="17598"/>
                  <a:pt x="15928" y="18000"/>
                  <a:pt x="16200" y="18000"/>
                </a:cubicBezTo>
                <a:lnTo>
                  <a:pt x="17182" y="18000"/>
                </a:lnTo>
                <a:cubicBezTo>
                  <a:pt x="17453" y="18000"/>
                  <a:pt x="17673" y="17598"/>
                  <a:pt x="17673" y="17100"/>
                </a:cubicBezTo>
                <a:cubicBezTo>
                  <a:pt x="17673" y="16603"/>
                  <a:pt x="17453" y="16200"/>
                  <a:pt x="17182" y="16200"/>
                </a:cubicBezTo>
                <a:moveTo>
                  <a:pt x="5400" y="3600"/>
                </a:moveTo>
                <a:lnTo>
                  <a:pt x="4418" y="3600"/>
                </a:lnTo>
                <a:cubicBezTo>
                  <a:pt x="4147" y="3600"/>
                  <a:pt x="3927" y="4003"/>
                  <a:pt x="3927" y="4500"/>
                </a:cubicBezTo>
                <a:cubicBezTo>
                  <a:pt x="3927" y="4998"/>
                  <a:pt x="4147" y="5400"/>
                  <a:pt x="4418" y="5400"/>
                </a:cubicBezTo>
                <a:lnTo>
                  <a:pt x="5400" y="5400"/>
                </a:lnTo>
                <a:cubicBezTo>
                  <a:pt x="5671" y="5400"/>
                  <a:pt x="5891" y="4998"/>
                  <a:pt x="5891" y="4500"/>
                </a:cubicBezTo>
                <a:cubicBezTo>
                  <a:pt x="5891" y="4003"/>
                  <a:pt x="5671" y="3600"/>
                  <a:pt x="5400" y="3600"/>
                </a:cubicBezTo>
                <a:moveTo>
                  <a:pt x="20127" y="3600"/>
                </a:moveTo>
                <a:cubicBezTo>
                  <a:pt x="19856" y="3600"/>
                  <a:pt x="19636" y="3198"/>
                  <a:pt x="19636" y="2700"/>
                </a:cubicBezTo>
                <a:cubicBezTo>
                  <a:pt x="19636" y="2203"/>
                  <a:pt x="19856" y="1800"/>
                  <a:pt x="20127" y="1800"/>
                </a:cubicBezTo>
                <a:cubicBezTo>
                  <a:pt x="20398" y="1800"/>
                  <a:pt x="20618" y="2203"/>
                  <a:pt x="20618" y="2700"/>
                </a:cubicBezTo>
                <a:cubicBezTo>
                  <a:pt x="20618" y="3198"/>
                  <a:pt x="20398" y="3600"/>
                  <a:pt x="20127" y="3600"/>
                </a:cubicBezTo>
                <a:moveTo>
                  <a:pt x="20618" y="16365"/>
                </a:moveTo>
                <a:cubicBezTo>
                  <a:pt x="20464" y="16265"/>
                  <a:pt x="20300" y="16200"/>
                  <a:pt x="20127" y="16200"/>
                </a:cubicBezTo>
                <a:cubicBezTo>
                  <a:pt x="19314" y="16200"/>
                  <a:pt x="18655" y="17410"/>
                  <a:pt x="18655" y="18900"/>
                </a:cubicBezTo>
                <a:cubicBezTo>
                  <a:pt x="18655" y="19217"/>
                  <a:pt x="18690" y="19518"/>
                  <a:pt x="18744" y="19800"/>
                </a:cubicBezTo>
                <a:lnTo>
                  <a:pt x="2855" y="19800"/>
                </a:lnTo>
                <a:cubicBezTo>
                  <a:pt x="2910" y="19518"/>
                  <a:pt x="2945" y="19217"/>
                  <a:pt x="2945" y="18900"/>
                </a:cubicBezTo>
                <a:cubicBezTo>
                  <a:pt x="2945" y="17410"/>
                  <a:pt x="2286" y="16200"/>
                  <a:pt x="1473" y="16200"/>
                </a:cubicBezTo>
                <a:cubicBezTo>
                  <a:pt x="1299" y="16200"/>
                  <a:pt x="1136" y="16265"/>
                  <a:pt x="982" y="16365"/>
                </a:cubicBezTo>
                <a:lnTo>
                  <a:pt x="982" y="5235"/>
                </a:lnTo>
                <a:cubicBezTo>
                  <a:pt x="1136" y="5336"/>
                  <a:pt x="1299" y="5400"/>
                  <a:pt x="1473" y="5400"/>
                </a:cubicBezTo>
                <a:cubicBezTo>
                  <a:pt x="2286" y="5400"/>
                  <a:pt x="2945" y="4192"/>
                  <a:pt x="2945" y="2700"/>
                </a:cubicBezTo>
                <a:cubicBezTo>
                  <a:pt x="2945" y="2383"/>
                  <a:pt x="2910" y="2083"/>
                  <a:pt x="2855" y="1800"/>
                </a:cubicBezTo>
                <a:lnTo>
                  <a:pt x="18744" y="1800"/>
                </a:lnTo>
                <a:cubicBezTo>
                  <a:pt x="18690" y="2083"/>
                  <a:pt x="18655" y="2383"/>
                  <a:pt x="18655" y="2700"/>
                </a:cubicBezTo>
                <a:cubicBezTo>
                  <a:pt x="18655" y="4192"/>
                  <a:pt x="19314" y="5400"/>
                  <a:pt x="20127" y="5400"/>
                </a:cubicBezTo>
                <a:cubicBezTo>
                  <a:pt x="20300" y="5400"/>
                  <a:pt x="20464" y="5336"/>
                  <a:pt x="20618" y="5235"/>
                </a:cubicBezTo>
                <a:cubicBezTo>
                  <a:pt x="20618" y="5235"/>
                  <a:pt x="20618" y="16365"/>
                  <a:pt x="20618" y="16365"/>
                </a:cubicBezTo>
                <a:close/>
                <a:moveTo>
                  <a:pt x="20127" y="19800"/>
                </a:moveTo>
                <a:cubicBezTo>
                  <a:pt x="19856" y="19800"/>
                  <a:pt x="19636" y="19398"/>
                  <a:pt x="19636" y="18900"/>
                </a:cubicBezTo>
                <a:cubicBezTo>
                  <a:pt x="19636" y="18403"/>
                  <a:pt x="19856" y="18000"/>
                  <a:pt x="20127" y="18000"/>
                </a:cubicBezTo>
                <a:cubicBezTo>
                  <a:pt x="20398" y="18000"/>
                  <a:pt x="20618" y="18403"/>
                  <a:pt x="20618" y="18900"/>
                </a:cubicBezTo>
                <a:cubicBezTo>
                  <a:pt x="20618" y="19398"/>
                  <a:pt x="20398" y="19800"/>
                  <a:pt x="20127" y="19800"/>
                </a:cubicBezTo>
                <a:moveTo>
                  <a:pt x="1473" y="19800"/>
                </a:moveTo>
                <a:cubicBezTo>
                  <a:pt x="1201" y="19800"/>
                  <a:pt x="982" y="19398"/>
                  <a:pt x="982" y="18900"/>
                </a:cubicBezTo>
                <a:cubicBezTo>
                  <a:pt x="982" y="18403"/>
                  <a:pt x="1201" y="18000"/>
                  <a:pt x="1473" y="18000"/>
                </a:cubicBezTo>
                <a:cubicBezTo>
                  <a:pt x="1744" y="18000"/>
                  <a:pt x="1964" y="18403"/>
                  <a:pt x="1964" y="18900"/>
                </a:cubicBezTo>
                <a:cubicBezTo>
                  <a:pt x="1964" y="19398"/>
                  <a:pt x="1744" y="19800"/>
                  <a:pt x="1473" y="19800"/>
                </a:cubicBezTo>
                <a:moveTo>
                  <a:pt x="1473" y="1800"/>
                </a:moveTo>
                <a:cubicBezTo>
                  <a:pt x="1744" y="1800"/>
                  <a:pt x="1964" y="2203"/>
                  <a:pt x="1964" y="2700"/>
                </a:cubicBezTo>
                <a:cubicBezTo>
                  <a:pt x="1964" y="3198"/>
                  <a:pt x="1744" y="3600"/>
                  <a:pt x="1473" y="3600"/>
                </a:cubicBezTo>
                <a:cubicBezTo>
                  <a:pt x="1201" y="3600"/>
                  <a:pt x="982" y="3198"/>
                  <a:pt x="982" y="2700"/>
                </a:cubicBezTo>
                <a:cubicBezTo>
                  <a:pt x="982" y="2203"/>
                  <a:pt x="1201" y="1800"/>
                  <a:pt x="1473" y="1800"/>
                </a:cubicBezTo>
                <a:moveTo>
                  <a:pt x="20618" y="0"/>
                </a:moveTo>
                <a:lnTo>
                  <a:pt x="982" y="0"/>
                </a:lnTo>
                <a:cubicBezTo>
                  <a:pt x="439" y="0"/>
                  <a:pt x="0" y="806"/>
                  <a:pt x="0" y="1800"/>
                </a:cubicBezTo>
                <a:lnTo>
                  <a:pt x="0" y="19800"/>
                </a:lnTo>
                <a:cubicBezTo>
                  <a:pt x="0" y="20794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794"/>
                  <a:pt x="21600" y="19800"/>
                </a:cubicBezTo>
                <a:lnTo>
                  <a:pt x="21600" y="1800"/>
                </a:lnTo>
                <a:cubicBezTo>
                  <a:pt x="21600" y="806"/>
                  <a:pt x="21160" y="0"/>
                  <a:pt x="20618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8" name="Shape 2805"/>
          <p:cNvSpPr/>
          <p:nvPr/>
        </p:nvSpPr>
        <p:spPr>
          <a:xfrm>
            <a:off x="3537616" y="2375162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93" y="13692"/>
                </a:moveTo>
                <a:lnTo>
                  <a:pt x="10114" y="15237"/>
                </a:lnTo>
                <a:cubicBezTo>
                  <a:pt x="10458" y="15355"/>
                  <a:pt x="11518" y="15826"/>
                  <a:pt x="11675" y="14955"/>
                </a:cubicBezTo>
                <a:cubicBezTo>
                  <a:pt x="11839" y="14046"/>
                  <a:pt x="10737" y="13811"/>
                  <a:pt x="10393" y="13692"/>
                </a:cubicBezTo>
                <a:moveTo>
                  <a:pt x="12834" y="12706"/>
                </a:moveTo>
                <a:cubicBezTo>
                  <a:pt x="12767" y="13329"/>
                  <a:pt x="12517" y="13631"/>
                  <a:pt x="12186" y="13737"/>
                </a:cubicBezTo>
                <a:cubicBezTo>
                  <a:pt x="12641" y="14064"/>
                  <a:pt x="12873" y="14567"/>
                  <a:pt x="12652" y="15439"/>
                </a:cubicBezTo>
                <a:cubicBezTo>
                  <a:pt x="12378" y="16521"/>
                  <a:pt x="11728" y="16613"/>
                  <a:pt x="10863" y="16386"/>
                </a:cubicBezTo>
                <a:lnTo>
                  <a:pt x="10653" y="17550"/>
                </a:lnTo>
                <a:lnTo>
                  <a:pt x="10147" y="17375"/>
                </a:lnTo>
                <a:lnTo>
                  <a:pt x="10354" y="16227"/>
                </a:lnTo>
                <a:cubicBezTo>
                  <a:pt x="10222" y="16182"/>
                  <a:pt x="10088" y="16133"/>
                  <a:pt x="9950" y="16081"/>
                </a:cubicBezTo>
                <a:lnTo>
                  <a:pt x="9741" y="17235"/>
                </a:lnTo>
                <a:lnTo>
                  <a:pt x="9235" y="17061"/>
                </a:lnTo>
                <a:lnTo>
                  <a:pt x="9445" y="15894"/>
                </a:lnTo>
                <a:cubicBezTo>
                  <a:pt x="9326" y="15852"/>
                  <a:pt x="9206" y="15808"/>
                  <a:pt x="9083" y="15765"/>
                </a:cubicBezTo>
                <a:lnTo>
                  <a:pt x="8424" y="15538"/>
                </a:lnTo>
                <a:lnTo>
                  <a:pt x="8675" y="14735"/>
                </a:lnTo>
                <a:cubicBezTo>
                  <a:pt x="8675" y="14735"/>
                  <a:pt x="9049" y="14872"/>
                  <a:pt x="9044" y="14862"/>
                </a:cubicBezTo>
                <a:cubicBezTo>
                  <a:pt x="9187" y="14911"/>
                  <a:pt x="9251" y="14781"/>
                  <a:pt x="9276" y="14695"/>
                </a:cubicBezTo>
                <a:lnTo>
                  <a:pt x="9608" y="12855"/>
                </a:lnTo>
                <a:cubicBezTo>
                  <a:pt x="9626" y="12862"/>
                  <a:pt x="9645" y="12868"/>
                  <a:pt x="9661" y="12874"/>
                </a:cubicBezTo>
                <a:cubicBezTo>
                  <a:pt x="9641" y="12862"/>
                  <a:pt x="9623" y="12855"/>
                  <a:pt x="9609" y="12850"/>
                </a:cubicBezTo>
                <a:lnTo>
                  <a:pt x="9845" y="11537"/>
                </a:lnTo>
                <a:cubicBezTo>
                  <a:pt x="9852" y="11388"/>
                  <a:pt x="9814" y="11200"/>
                  <a:pt x="9609" y="11129"/>
                </a:cubicBezTo>
                <a:cubicBezTo>
                  <a:pt x="9617" y="11121"/>
                  <a:pt x="9241" y="11002"/>
                  <a:pt x="9241" y="11002"/>
                </a:cubicBezTo>
                <a:lnTo>
                  <a:pt x="9376" y="10253"/>
                </a:lnTo>
                <a:lnTo>
                  <a:pt x="10075" y="10494"/>
                </a:lnTo>
                <a:lnTo>
                  <a:pt x="10074" y="10498"/>
                </a:lnTo>
                <a:cubicBezTo>
                  <a:pt x="10180" y="10534"/>
                  <a:pt x="10288" y="10569"/>
                  <a:pt x="10398" y="10603"/>
                </a:cubicBezTo>
                <a:lnTo>
                  <a:pt x="10606" y="9451"/>
                </a:lnTo>
                <a:lnTo>
                  <a:pt x="11113" y="9626"/>
                </a:lnTo>
                <a:lnTo>
                  <a:pt x="10909" y="10755"/>
                </a:lnTo>
                <a:cubicBezTo>
                  <a:pt x="11045" y="10798"/>
                  <a:pt x="11182" y="10842"/>
                  <a:pt x="11316" y="10887"/>
                </a:cubicBezTo>
                <a:lnTo>
                  <a:pt x="11518" y="9765"/>
                </a:lnTo>
                <a:lnTo>
                  <a:pt x="12025" y="9940"/>
                </a:lnTo>
                <a:lnTo>
                  <a:pt x="11817" y="11093"/>
                </a:lnTo>
                <a:cubicBezTo>
                  <a:pt x="12457" y="11398"/>
                  <a:pt x="12926" y="11855"/>
                  <a:pt x="12834" y="12706"/>
                </a:cubicBezTo>
                <a:moveTo>
                  <a:pt x="10800" y="8100"/>
                </a:moveTo>
                <a:cubicBezTo>
                  <a:pt x="8631" y="8100"/>
                  <a:pt x="6873" y="10518"/>
                  <a:pt x="6873" y="13500"/>
                </a:cubicBezTo>
                <a:cubicBezTo>
                  <a:pt x="6873" y="16482"/>
                  <a:pt x="8631" y="18900"/>
                  <a:pt x="10800" y="18900"/>
                </a:cubicBezTo>
                <a:cubicBezTo>
                  <a:pt x="12969" y="18900"/>
                  <a:pt x="14727" y="16482"/>
                  <a:pt x="14727" y="13500"/>
                </a:cubicBezTo>
                <a:cubicBezTo>
                  <a:pt x="14727" y="10518"/>
                  <a:pt x="12969" y="8100"/>
                  <a:pt x="10800" y="8100"/>
                </a:cubicBezTo>
                <a:moveTo>
                  <a:pt x="5400" y="8100"/>
                </a:moveTo>
                <a:lnTo>
                  <a:pt x="4418" y="8100"/>
                </a:lnTo>
                <a:cubicBezTo>
                  <a:pt x="4147" y="8100"/>
                  <a:pt x="3927" y="8402"/>
                  <a:pt x="3927" y="8775"/>
                </a:cubicBezTo>
                <a:cubicBezTo>
                  <a:pt x="3927" y="9148"/>
                  <a:pt x="4147" y="9450"/>
                  <a:pt x="4418" y="9450"/>
                </a:cubicBezTo>
                <a:lnTo>
                  <a:pt x="5400" y="9450"/>
                </a:lnTo>
                <a:cubicBezTo>
                  <a:pt x="5671" y="9450"/>
                  <a:pt x="5891" y="9148"/>
                  <a:pt x="5891" y="8775"/>
                </a:cubicBezTo>
                <a:cubicBezTo>
                  <a:pt x="5891" y="8402"/>
                  <a:pt x="5671" y="8100"/>
                  <a:pt x="5400" y="8100"/>
                </a:cubicBezTo>
                <a:moveTo>
                  <a:pt x="17182" y="17550"/>
                </a:moveTo>
                <a:lnTo>
                  <a:pt x="16200" y="17550"/>
                </a:lnTo>
                <a:cubicBezTo>
                  <a:pt x="15929" y="17550"/>
                  <a:pt x="15709" y="17853"/>
                  <a:pt x="15709" y="18225"/>
                </a:cubicBezTo>
                <a:cubicBezTo>
                  <a:pt x="15709" y="18598"/>
                  <a:pt x="15929" y="18900"/>
                  <a:pt x="16200" y="18900"/>
                </a:cubicBezTo>
                <a:lnTo>
                  <a:pt x="17182" y="18900"/>
                </a:lnTo>
                <a:cubicBezTo>
                  <a:pt x="17453" y="18900"/>
                  <a:pt x="17673" y="18598"/>
                  <a:pt x="17673" y="18225"/>
                </a:cubicBezTo>
                <a:cubicBezTo>
                  <a:pt x="17673" y="17853"/>
                  <a:pt x="17453" y="17550"/>
                  <a:pt x="17182" y="17550"/>
                </a:cubicBezTo>
                <a:moveTo>
                  <a:pt x="20127" y="8100"/>
                </a:moveTo>
                <a:cubicBezTo>
                  <a:pt x="19856" y="8100"/>
                  <a:pt x="19636" y="7798"/>
                  <a:pt x="19636" y="7425"/>
                </a:cubicBezTo>
                <a:cubicBezTo>
                  <a:pt x="19636" y="7052"/>
                  <a:pt x="19856" y="6750"/>
                  <a:pt x="20127" y="6750"/>
                </a:cubicBezTo>
                <a:cubicBezTo>
                  <a:pt x="20399" y="6750"/>
                  <a:pt x="20618" y="7052"/>
                  <a:pt x="20618" y="7425"/>
                </a:cubicBezTo>
                <a:cubicBezTo>
                  <a:pt x="20618" y="7798"/>
                  <a:pt x="20399" y="8100"/>
                  <a:pt x="20127" y="8100"/>
                </a:cubicBezTo>
                <a:moveTo>
                  <a:pt x="20618" y="17674"/>
                </a:moveTo>
                <a:cubicBezTo>
                  <a:pt x="20464" y="17599"/>
                  <a:pt x="20300" y="17550"/>
                  <a:pt x="20127" y="17550"/>
                </a:cubicBezTo>
                <a:cubicBezTo>
                  <a:pt x="19314" y="17550"/>
                  <a:pt x="18655" y="18457"/>
                  <a:pt x="18655" y="19575"/>
                </a:cubicBezTo>
                <a:cubicBezTo>
                  <a:pt x="18655" y="19813"/>
                  <a:pt x="18690" y="20038"/>
                  <a:pt x="18745" y="20250"/>
                </a:cubicBezTo>
                <a:lnTo>
                  <a:pt x="2855" y="20250"/>
                </a:lnTo>
                <a:cubicBezTo>
                  <a:pt x="2910" y="20038"/>
                  <a:pt x="2945" y="19813"/>
                  <a:pt x="2945" y="19575"/>
                </a:cubicBezTo>
                <a:cubicBezTo>
                  <a:pt x="2945" y="18457"/>
                  <a:pt x="2286" y="17550"/>
                  <a:pt x="1473" y="17550"/>
                </a:cubicBezTo>
                <a:cubicBezTo>
                  <a:pt x="1300" y="17550"/>
                  <a:pt x="1136" y="17599"/>
                  <a:pt x="982" y="17674"/>
                </a:cubicBezTo>
                <a:lnTo>
                  <a:pt x="982" y="9326"/>
                </a:lnTo>
                <a:cubicBezTo>
                  <a:pt x="1136" y="9402"/>
                  <a:pt x="1300" y="9450"/>
                  <a:pt x="1473" y="9450"/>
                </a:cubicBezTo>
                <a:cubicBezTo>
                  <a:pt x="2286" y="9450"/>
                  <a:pt x="2945" y="8544"/>
                  <a:pt x="2945" y="7425"/>
                </a:cubicBezTo>
                <a:cubicBezTo>
                  <a:pt x="2945" y="7187"/>
                  <a:pt x="2910" y="6962"/>
                  <a:pt x="2855" y="6750"/>
                </a:cubicBezTo>
                <a:lnTo>
                  <a:pt x="18745" y="6750"/>
                </a:lnTo>
                <a:cubicBezTo>
                  <a:pt x="18690" y="6962"/>
                  <a:pt x="18655" y="7187"/>
                  <a:pt x="18655" y="7425"/>
                </a:cubicBezTo>
                <a:cubicBezTo>
                  <a:pt x="18655" y="8544"/>
                  <a:pt x="19314" y="9450"/>
                  <a:pt x="20127" y="9450"/>
                </a:cubicBezTo>
                <a:cubicBezTo>
                  <a:pt x="20300" y="9450"/>
                  <a:pt x="20464" y="9402"/>
                  <a:pt x="20618" y="9326"/>
                </a:cubicBezTo>
                <a:cubicBezTo>
                  <a:pt x="20618" y="9326"/>
                  <a:pt x="20618" y="17674"/>
                  <a:pt x="20618" y="17674"/>
                </a:cubicBezTo>
                <a:close/>
                <a:moveTo>
                  <a:pt x="20127" y="20250"/>
                </a:moveTo>
                <a:cubicBezTo>
                  <a:pt x="19856" y="20250"/>
                  <a:pt x="19636" y="19948"/>
                  <a:pt x="19636" y="19575"/>
                </a:cubicBezTo>
                <a:cubicBezTo>
                  <a:pt x="19636" y="19203"/>
                  <a:pt x="19856" y="18900"/>
                  <a:pt x="20127" y="18900"/>
                </a:cubicBezTo>
                <a:cubicBezTo>
                  <a:pt x="20399" y="18900"/>
                  <a:pt x="20618" y="19203"/>
                  <a:pt x="20618" y="19575"/>
                </a:cubicBezTo>
                <a:cubicBezTo>
                  <a:pt x="20618" y="19948"/>
                  <a:pt x="20399" y="20250"/>
                  <a:pt x="20127" y="20250"/>
                </a:cubicBezTo>
                <a:moveTo>
                  <a:pt x="1473" y="20250"/>
                </a:moveTo>
                <a:cubicBezTo>
                  <a:pt x="1201" y="20250"/>
                  <a:pt x="982" y="19948"/>
                  <a:pt x="982" y="19575"/>
                </a:cubicBezTo>
                <a:cubicBezTo>
                  <a:pt x="982" y="19203"/>
                  <a:pt x="1201" y="18900"/>
                  <a:pt x="1473" y="18900"/>
                </a:cubicBezTo>
                <a:cubicBezTo>
                  <a:pt x="1744" y="18900"/>
                  <a:pt x="1964" y="19203"/>
                  <a:pt x="1964" y="19575"/>
                </a:cubicBezTo>
                <a:cubicBezTo>
                  <a:pt x="1964" y="19948"/>
                  <a:pt x="1744" y="20250"/>
                  <a:pt x="1473" y="20250"/>
                </a:cubicBezTo>
                <a:moveTo>
                  <a:pt x="1473" y="6750"/>
                </a:moveTo>
                <a:cubicBezTo>
                  <a:pt x="1744" y="6750"/>
                  <a:pt x="1964" y="7052"/>
                  <a:pt x="1964" y="7425"/>
                </a:cubicBezTo>
                <a:cubicBezTo>
                  <a:pt x="1964" y="7798"/>
                  <a:pt x="1744" y="8100"/>
                  <a:pt x="1473" y="8100"/>
                </a:cubicBezTo>
                <a:cubicBezTo>
                  <a:pt x="1201" y="8100"/>
                  <a:pt x="982" y="7798"/>
                  <a:pt x="982" y="7425"/>
                </a:cubicBezTo>
                <a:cubicBezTo>
                  <a:pt x="982" y="7052"/>
                  <a:pt x="1201" y="6750"/>
                  <a:pt x="1473" y="6750"/>
                </a:cubicBezTo>
                <a:moveTo>
                  <a:pt x="20618" y="5400"/>
                </a:moveTo>
                <a:lnTo>
                  <a:pt x="982" y="5400"/>
                </a:lnTo>
                <a:cubicBezTo>
                  <a:pt x="440" y="5400"/>
                  <a:pt x="0" y="6004"/>
                  <a:pt x="0" y="6750"/>
                </a:cubicBez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6750"/>
                </a:lnTo>
                <a:cubicBezTo>
                  <a:pt x="21600" y="6004"/>
                  <a:pt x="21160" y="5400"/>
                  <a:pt x="20618" y="5400"/>
                </a:cubicBezTo>
                <a:moveTo>
                  <a:pt x="10773" y="11584"/>
                </a:moveTo>
                <a:lnTo>
                  <a:pt x="10520" y="12985"/>
                </a:lnTo>
                <a:cubicBezTo>
                  <a:pt x="10807" y="13084"/>
                  <a:pt x="11689" y="13487"/>
                  <a:pt x="11832" y="12694"/>
                </a:cubicBezTo>
                <a:cubicBezTo>
                  <a:pt x="11981" y="11867"/>
                  <a:pt x="11059" y="11683"/>
                  <a:pt x="10773" y="11584"/>
                </a:cubicBezTo>
                <a:moveTo>
                  <a:pt x="2455" y="4050"/>
                </a:moveTo>
                <a:lnTo>
                  <a:pt x="19145" y="4050"/>
                </a:lnTo>
                <a:cubicBezTo>
                  <a:pt x="19417" y="4050"/>
                  <a:pt x="19636" y="3748"/>
                  <a:pt x="19636" y="3375"/>
                </a:cubicBezTo>
                <a:cubicBezTo>
                  <a:pt x="19636" y="3002"/>
                  <a:pt x="19417" y="2700"/>
                  <a:pt x="19145" y="2700"/>
                </a:cubicBezTo>
                <a:lnTo>
                  <a:pt x="2455" y="2700"/>
                </a:lnTo>
                <a:cubicBezTo>
                  <a:pt x="2183" y="2700"/>
                  <a:pt x="1964" y="3002"/>
                  <a:pt x="1964" y="3375"/>
                </a:cubicBezTo>
                <a:cubicBezTo>
                  <a:pt x="1964" y="3748"/>
                  <a:pt x="2183" y="4050"/>
                  <a:pt x="2455" y="4050"/>
                </a:cubicBezTo>
                <a:moveTo>
                  <a:pt x="4418" y="1350"/>
                </a:moveTo>
                <a:lnTo>
                  <a:pt x="17182" y="1350"/>
                </a:lnTo>
                <a:cubicBezTo>
                  <a:pt x="17453" y="1350"/>
                  <a:pt x="17673" y="1048"/>
                  <a:pt x="17673" y="675"/>
                </a:cubicBezTo>
                <a:cubicBezTo>
                  <a:pt x="17673" y="302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302"/>
                  <a:pt x="3927" y="675"/>
                </a:cubicBezTo>
                <a:cubicBezTo>
                  <a:pt x="3927" y="1048"/>
                  <a:pt x="4147" y="1350"/>
                  <a:pt x="4418" y="135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9" name="Shape 2806"/>
          <p:cNvSpPr/>
          <p:nvPr/>
        </p:nvSpPr>
        <p:spPr>
          <a:xfrm>
            <a:off x="4070877" y="2387859"/>
            <a:ext cx="279328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42" y="12358"/>
                </a:moveTo>
                <a:cubicBezTo>
                  <a:pt x="10390" y="12952"/>
                  <a:pt x="10196" y="13240"/>
                  <a:pt x="9938" y="13340"/>
                </a:cubicBezTo>
                <a:cubicBezTo>
                  <a:pt x="10292" y="13653"/>
                  <a:pt x="10472" y="14131"/>
                  <a:pt x="10300" y="14961"/>
                </a:cubicBezTo>
                <a:cubicBezTo>
                  <a:pt x="10088" y="15991"/>
                  <a:pt x="9582" y="16078"/>
                  <a:pt x="8910" y="15863"/>
                </a:cubicBezTo>
                <a:lnTo>
                  <a:pt x="8746" y="16971"/>
                </a:lnTo>
                <a:lnTo>
                  <a:pt x="8352" y="16805"/>
                </a:lnTo>
                <a:lnTo>
                  <a:pt x="8513" y="15711"/>
                </a:lnTo>
                <a:cubicBezTo>
                  <a:pt x="8411" y="15668"/>
                  <a:pt x="8306" y="15622"/>
                  <a:pt x="8199" y="15573"/>
                </a:cubicBezTo>
                <a:lnTo>
                  <a:pt x="8037" y="16672"/>
                </a:lnTo>
                <a:lnTo>
                  <a:pt x="7643" y="16505"/>
                </a:lnTo>
                <a:lnTo>
                  <a:pt x="7806" y="15395"/>
                </a:lnTo>
                <a:cubicBezTo>
                  <a:pt x="7714" y="15355"/>
                  <a:pt x="7621" y="15312"/>
                  <a:pt x="7525" y="15272"/>
                </a:cubicBezTo>
                <a:lnTo>
                  <a:pt x="7012" y="15055"/>
                </a:lnTo>
                <a:lnTo>
                  <a:pt x="7207" y="14290"/>
                </a:lnTo>
                <a:cubicBezTo>
                  <a:pt x="7207" y="14290"/>
                  <a:pt x="7498" y="14421"/>
                  <a:pt x="7495" y="14412"/>
                </a:cubicBezTo>
                <a:cubicBezTo>
                  <a:pt x="7606" y="14459"/>
                  <a:pt x="7656" y="14335"/>
                  <a:pt x="7675" y="14252"/>
                </a:cubicBezTo>
                <a:lnTo>
                  <a:pt x="7933" y="12501"/>
                </a:lnTo>
                <a:cubicBezTo>
                  <a:pt x="7948" y="12506"/>
                  <a:pt x="7961" y="12512"/>
                  <a:pt x="7974" y="12518"/>
                </a:cubicBezTo>
                <a:cubicBezTo>
                  <a:pt x="7959" y="12507"/>
                  <a:pt x="7945" y="12501"/>
                  <a:pt x="7934" y="12495"/>
                </a:cubicBezTo>
                <a:lnTo>
                  <a:pt x="8118" y="11245"/>
                </a:lnTo>
                <a:cubicBezTo>
                  <a:pt x="8122" y="11103"/>
                  <a:pt x="8093" y="10924"/>
                  <a:pt x="7934" y="10856"/>
                </a:cubicBezTo>
                <a:cubicBezTo>
                  <a:pt x="7940" y="10849"/>
                  <a:pt x="7647" y="10735"/>
                  <a:pt x="7647" y="10735"/>
                </a:cubicBezTo>
                <a:lnTo>
                  <a:pt x="7752" y="10022"/>
                </a:lnTo>
                <a:lnTo>
                  <a:pt x="8297" y="10252"/>
                </a:lnTo>
                <a:lnTo>
                  <a:pt x="8296" y="10255"/>
                </a:lnTo>
                <a:cubicBezTo>
                  <a:pt x="8378" y="10289"/>
                  <a:pt x="8462" y="10322"/>
                  <a:pt x="8548" y="10356"/>
                </a:cubicBezTo>
                <a:lnTo>
                  <a:pt x="8709" y="9258"/>
                </a:lnTo>
                <a:lnTo>
                  <a:pt x="9103" y="9424"/>
                </a:lnTo>
                <a:lnTo>
                  <a:pt x="8945" y="10500"/>
                </a:lnTo>
                <a:cubicBezTo>
                  <a:pt x="9051" y="10541"/>
                  <a:pt x="9158" y="10582"/>
                  <a:pt x="9261" y="10627"/>
                </a:cubicBezTo>
                <a:lnTo>
                  <a:pt x="9418" y="9557"/>
                </a:lnTo>
                <a:lnTo>
                  <a:pt x="9813" y="9724"/>
                </a:lnTo>
                <a:lnTo>
                  <a:pt x="9651" y="10822"/>
                </a:lnTo>
                <a:cubicBezTo>
                  <a:pt x="10149" y="11112"/>
                  <a:pt x="10513" y="11548"/>
                  <a:pt x="10442" y="12358"/>
                </a:cubicBezTo>
                <a:moveTo>
                  <a:pt x="8836" y="7714"/>
                </a:moveTo>
                <a:cubicBezTo>
                  <a:pt x="6938" y="7714"/>
                  <a:pt x="5400" y="10132"/>
                  <a:pt x="5400" y="13114"/>
                </a:cubicBezTo>
                <a:cubicBezTo>
                  <a:pt x="5400" y="16097"/>
                  <a:pt x="6938" y="18514"/>
                  <a:pt x="8836" y="18514"/>
                </a:cubicBezTo>
                <a:cubicBezTo>
                  <a:pt x="10734" y="18514"/>
                  <a:pt x="12273" y="16097"/>
                  <a:pt x="12273" y="13114"/>
                </a:cubicBezTo>
                <a:cubicBezTo>
                  <a:pt x="12273" y="10132"/>
                  <a:pt x="10734" y="7714"/>
                  <a:pt x="8836" y="7714"/>
                </a:cubicBezTo>
                <a:moveTo>
                  <a:pt x="13255" y="16971"/>
                </a:moveTo>
                <a:cubicBezTo>
                  <a:pt x="12983" y="16971"/>
                  <a:pt x="12764" y="17318"/>
                  <a:pt x="12764" y="17743"/>
                </a:cubicBezTo>
                <a:cubicBezTo>
                  <a:pt x="12764" y="18169"/>
                  <a:pt x="12983" y="18514"/>
                  <a:pt x="13255" y="18514"/>
                </a:cubicBezTo>
                <a:cubicBezTo>
                  <a:pt x="13526" y="18514"/>
                  <a:pt x="13745" y="18169"/>
                  <a:pt x="13745" y="17743"/>
                </a:cubicBezTo>
                <a:cubicBezTo>
                  <a:pt x="13745" y="17318"/>
                  <a:pt x="13526" y="16971"/>
                  <a:pt x="13255" y="16971"/>
                </a:cubicBezTo>
                <a:moveTo>
                  <a:pt x="8839" y="11290"/>
                </a:moveTo>
                <a:lnTo>
                  <a:pt x="8643" y="12624"/>
                </a:lnTo>
                <a:cubicBezTo>
                  <a:pt x="8865" y="12718"/>
                  <a:pt x="9552" y="13102"/>
                  <a:pt x="9663" y="12347"/>
                </a:cubicBezTo>
                <a:cubicBezTo>
                  <a:pt x="9778" y="11559"/>
                  <a:pt x="9062" y="11384"/>
                  <a:pt x="8839" y="11290"/>
                </a:cubicBezTo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691"/>
                  <a:pt x="3927" y="1543"/>
                </a:cubicBezTo>
                <a:lnTo>
                  <a:pt x="3927" y="2314"/>
                </a:lnTo>
                <a:cubicBezTo>
                  <a:pt x="3927" y="2741"/>
                  <a:pt x="4147" y="3086"/>
                  <a:pt x="4418" y="3086"/>
                </a:cubicBezTo>
                <a:cubicBezTo>
                  <a:pt x="4690" y="3086"/>
                  <a:pt x="4909" y="2741"/>
                  <a:pt x="4909" y="2314"/>
                </a:cubicBezTo>
                <a:lnTo>
                  <a:pt x="4909" y="1543"/>
                </a:lnTo>
                <a:lnTo>
                  <a:pt x="20618" y="1543"/>
                </a:lnTo>
                <a:lnTo>
                  <a:pt x="20618" y="15429"/>
                </a:lnTo>
                <a:lnTo>
                  <a:pt x="19145" y="15429"/>
                </a:lnTo>
                <a:cubicBezTo>
                  <a:pt x="18874" y="15429"/>
                  <a:pt x="18655" y="15774"/>
                  <a:pt x="18655" y="16200"/>
                </a:cubicBezTo>
                <a:cubicBezTo>
                  <a:pt x="18655" y="16626"/>
                  <a:pt x="18874" y="16971"/>
                  <a:pt x="19145" y="16971"/>
                </a:cubicBezTo>
                <a:lnTo>
                  <a:pt x="20618" y="16971"/>
                </a:lnTo>
                <a:cubicBezTo>
                  <a:pt x="21160" y="16971"/>
                  <a:pt x="21600" y="16281"/>
                  <a:pt x="21600" y="15429"/>
                </a:cubicBezTo>
                <a:lnTo>
                  <a:pt x="21600" y="1543"/>
                </a:lnTo>
                <a:cubicBezTo>
                  <a:pt x="21600" y="691"/>
                  <a:pt x="21160" y="0"/>
                  <a:pt x="20618" y="0"/>
                </a:cubicBezTo>
                <a:moveTo>
                  <a:pt x="16200" y="7714"/>
                </a:moveTo>
                <a:cubicBezTo>
                  <a:pt x="15929" y="7714"/>
                  <a:pt x="15709" y="7369"/>
                  <a:pt x="15709" y="6943"/>
                </a:cubicBezTo>
                <a:cubicBezTo>
                  <a:pt x="15709" y="6517"/>
                  <a:pt x="15929" y="6171"/>
                  <a:pt x="16200" y="6171"/>
                </a:cubicBezTo>
                <a:cubicBezTo>
                  <a:pt x="16471" y="6171"/>
                  <a:pt x="16691" y="6517"/>
                  <a:pt x="16691" y="6943"/>
                </a:cubicBezTo>
                <a:cubicBezTo>
                  <a:pt x="16691" y="7369"/>
                  <a:pt x="16471" y="7714"/>
                  <a:pt x="16200" y="7714"/>
                </a:cubicBezTo>
                <a:moveTo>
                  <a:pt x="16691" y="17113"/>
                </a:moveTo>
                <a:cubicBezTo>
                  <a:pt x="16537" y="17028"/>
                  <a:pt x="16373" y="16971"/>
                  <a:pt x="16200" y="16971"/>
                </a:cubicBezTo>
                <a:cubicBezTo>
                  <a:pt x="15387" y="16971"/>
                  <a:pt x="14727" y="18008"/>
                  <a:pt x="14727" y="19286"/>
                </a:cubicBezTo>
                <a:cubicBezTo>
                  <a:pt x="14727" y="19558"/>
                  <a:pt x="14763" y="19815"/>
                  <a:pt x="14817" y="20057"/>
                </a:cubicBezTo>
                <a:lnTo>
                  <a:pt x="2855" y="20057"/>
                </a:lnTo>
                <a:cubicBezTo>
                  <a:pt x="2910" y="19815"/>
                  <a:pt x="2945" y="19558"/>
                  <a:pt x="2945" y="19286"/>
                </a:cubicBezTo>
                <a:cubicBezTo>
                  <a:pt x="2945" y="18008"/>
                  <a:pt x="2286" y="16971"/>
                  <a:pt x="1473" y="16971"/>
                </a:cubicBezTo>
                <a:cubicBezTo>
                  <a:pt x="1300" y="16971"/>
                  <a:pt x="1136" y="17028"/>
                  <a:pt x="982" y="17113"/>
                </a:cubicBezTo>
                <a:lnTo>
                  <a:pt x="982" y="9116"/>
                </a:lnTo>
                <a:cubicBezTo>
                  <a:pt x="1136" y="9202"/>
                  <a:pt x="1300" y="9257"/>
                  <a:pt x="1473" y="9257"/>
                </a:cubicBezTo>
                <a:cubicBezTo>
                  <a:pt x="2286" y="9257"/>
                  <a:pt x="2945" y="8222"/>
                  <a:pt x="2945" y="6943"/>
                </a:cubicBezTo>
                <a:cubicBezTo>
                  <a:pt x="2945" y="6671"/>
                  <a:pt x="2910" y="6414"/>
                  <a:pt x="2855" y="6171"/>
                </a:cubicBezTo>
                <a:lnTo>
                  <a:pt x="14817" y="6171"/>
                </a:lnTo>
                <a:cubicBezTo>
                  <a:pt x="14763" y="6414"/>
                  <a:pt x="14727" y="6671"/>
                  <a:pt x="14727" y="6943"/>
                </a:cubicBezTo>
                <a:cubicBezTo>
                  <a:pt x="14727" y="8222"/>
                  <a:pt x="15387" y="9257"/>
                  <a:pt x="16200" y="9257"/>
                </a:cubicBezTo>
                <a:cubicBezTo>
                  <a:pt x="16373" y="9257"/>
                  <a:pt x="16537" y="9202"/>
                  <a:pt x="16691" y="9116"/>
                </a:cubicBezTo>
                <a:cubicBezTo>
                  <a:pt x="16691" y="9116"/>
                  <a:pt x="16691" y="17113"/>
                  <a:pt x="16691" y="17113"/>
                </a:cubicBezTo>
                <a:close/>
                <a:moveTo>
                  <a:pt x="16200" y="20057"/>
                </a:moveTo>
                <a:cubicBezTo>
                  <a:pt x="15929" y="20057"/>
                  <a:pt x="15709" y="19712"/>
                  <a:pt x="15709" y="19286"/>
                </a:cubicBezTo>
                <a:cubicBezTo>
                  <a:pt x="15709" y="18860"/>
                  <a:pt x="15929" y="18514"/>
                  <a:pt x="16200" y="18514"/>
                </a:cubicBezTo>
                <a:cubicBezTo>
                  <a:pt x="16471" y="18514"/>
                  <a:pt x="16691" y="18860"/>
                  <a:pt x="16691" y="19286"/>
                </a:cubicBezTo>
                <a:cubicBezTo>
                  <a:pt x="16691" y="19712"/>
                  <a:pt x="16471" y="20057"/>
                  <a:pt x="16200" y="20057"/>
                </a:cubicBezTo>
                <a:moveTo>
                  <a:pt x="1473" y="20057"/>
                </a:moveTo>
                <a:cubicBezTo>
                  <a:pt x="1201" y="20057"/>
                  <a:pt x="982" y="19712"/>
                  <a:pt x="982" y="19286"/>
                </a:cubicBezTo>
                <a:cubicBezTo>
                  <a:pt x="982" y="18860"/>
                  <a:pt x="1201" y="18514"/>
                  <a:pt x="1473" y="18514"/>
                </a:cubicBezTo>
                <a:cubicBezTo>
                  <a:pt x="1744" y="18514"/>
                  <a:pt x="1964" y="18860"/>
                  <a:pt x="1964" y="19286"/>
                </a:cubicBezTo>
                <a:cubicBezTo>
                  <a:pt x="1964" y="19712"/>
                  <a:pt x="1744" y="20057"/>
                  <a:pt x="1473" y="20057"/>
                </a:cubicBezTo>
                <a:moveTo>
                  <a:pt x="1473" y="6171"/>
                </a:moveTo>
                <a:cubicBezTo>
                  <a:pt x="1744" y="6171"/>
                  <a:pt x="1964" y="6517"/>
                  <a:pt x="1964" y="6943"/>
                </a:cubicBezTo>
                <a:cubicBezTo>
                  <a:pt x="1964" y="7369"/>
                  <a:pt x="1744" y="7714"/>
                  <a:pt x="1473" y="7714"/>
                </a:cubicBezTo>
                <a:cubicBezTo>
                  <a:pt x="1201" y="7714"/>
                  <a:pt x="982" y="7369"/>
                  <a:pt x="982" y="6943"/>
                </a:cubicBezTo>
                <a:cubicBezTo>
                  <a:pt x="982" y="6517"/>
                  <a:pt x="1201" y="6171"/>
                  <a:pt x="1473" y="6171"/>
                </a:cubicBezTo>
                <a:moveTo>
                  <a:pt x="16691" y="4629"/>
                </a:moveTo>
                <a:lnTo>
                  <a:pt x="982" y="4629"/>
                </a:lnTo>
                <a:cubicBezTo>
                  <a:pt x="440" y="4629"/>
                  <a:pt x="0" y="5319"/>
                  <a:pt x="0" y="6171"/>
                </a:cubicBezTo>
                <a:lnTo>
                  <a:pt x="0" y="20057"/>
                </a:lnTo>
                <a:cubicBezTo>
                  <a:pt x="0" y="20909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0909"/>
                  <a:pt x="17673" y="20057"/>
                </a:cubicBezTo>
                <a:lnTo>
                  <a:pt x="17673" y="6171"/>
                </a:lnTo>
                <a:cubicBezTo>
                  <a:pt x="17673" y="5319"/>
                  <a:pt x="17233" y="4629"/>
                  <a:pt x="16691" y="4629"/>
                </a:cubicBezTo>
                <a:moveTo>
                  <a:pt x="8543" y="13297"/>
                </a:moveTo>
                <a:lnTo>
                  <a:pt x="8327" y="14769"/>
                </a:lnTo>
                <a:cubicBezTo>
                  <a:pt x="8595" y="14882"/>
                  <a:pt x="9419" y="15330"/>
                  <a:pt x="9541" y="14500"/>
                </a:cubicBezTo>
                <a:cubicBezTo>
                  <a:pt x="9669" y="13634"/>
                  <a:pt x="8811" y="13410"/>
                  <a:pt x="8543" y="13297"/>
                </a:cubicBezTo>
                <a:moveTo>
                  <a:pt x="4418" y="7714"/>
                </a:moveTo>
                <a:cubicBezTo>
                  <a:pt x="4147" y="7714"/>
                  <a:pt x="3927" y="8060"/>
                  <a:pt x="3927" y="8486"/>
                </a:cubicBezTo>
                <a:cubicBezTo>
                  <a:pt x="3927" y="8912"/>
                  <a:pt x="4147" y="9257"/>
                  <a:pt x="4418" y="9257"/>
                </a:cubicBezTo>
                <a:cubicBezTo>
                  <a:pt x="4690" y="9257"/>
                  <a:pt x="4909" y="8912"/>
                  <a:pt x="4909" y="8486"/>
                </a:cubicBezTo>
                <a:cubicBezTo>
                  <a:pt x="4909" y="8060"/>
                  <a:pt x="4690" y="7714"/>
                  <a:pt x="4418" y="771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0" name="Shape 2807"/>
          <p:cNvSpPr/>
          <p:nvPr/>
        </p:nvSpPr>
        <p:spPr>
          <a:xfrm>
            <a:off x="4604138" y="2375162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5" y="12150"/>
                </a:moveTo>
                <a:lnTo>
                  <a:pt x="17294" y="9450"/>
                </a:lnTo>
                <a:lnTo>
                  <a:pt x="19843" y="9450"/>
                </a:lnTo>
                <a:lnTo>
                  <a:pt x="19406" y="12150"/>
                </a:lnTo>
                <a:cubicBezTo>
                  <a:pt x="19406" y="12150"/>
                  <a:pt x="17075" y="12150"/>
                  <a:pt x="17075" y="12150"/>
                </a:cubicBezTo>
                <a:close/>
                <a:moveTo>
                  <a:pt x="18752" y="16200"/>
                </a:moveTo>
                <a:lnTo>
                  <a:pt x="16748" y="16200"/>
                </a:lnTo>
                <a:lnTo>
                  <a:pt x="16967" y="13500"/>
                </a:lnTo>
                <a:lnTo>
                  <a:pt x="19188" y="13500"/>
                </a:lnTo>
                <a:cubicBezTo>
                  <a:pt x="19188" y="13500"/>
                  <a:pt x="18752" y="16200"/>
                  <a:pt x="18752" y="16200"/>
                </a:cubicBezTo>
                <a:close/>
                <a:moveTo>
                  <a:pt x="17673" y="20250"/>
                </a:moveTo>
                <a:cubicBezTo>
                  <a:pt x="17131" y="20250"/>
                  <a:pt x="16691" y="19645"/>
                  <a:pt x="16691" y="18900"/>
                </a:cubicBezTo>
                <a:cubicBezTo>
                  <a:pt x="16691" y="18155"/>
                  <a:pt x="17131" y="17550"/>
                  <a:pt x="17673" y="17550"/>
                </a:cubicBezTo>
                <a:cubicBezTo>
                  <a:pt x="18215" y="17550"/>
                  <a:pt x="18655" y="18155"/>
                  <a:pt x="18655" y="18900"/>
                </a:cubicBezTo>
                <a:cubicBezTo>
                  <a:pt x="18655" y="19645"/>
                  <a:pt x="18215" y="20250"/>
                  <a:pt x="17673" y="20250"/>
                </a:cubicBezTo>
                <a:moveTo>
                  <a:pt x="16415" y="8100"/>
                </a:moveTo>
                <a:lnTo>
                  <a:pt x="13745" y="8100"/>
                </a:lnTo>
                <a:lnTo>
                  <a:pt x="13745" y="5400"/>
                </a:lnTo>
                <a:lnTo>
                  <a:pt x="16633" y="5400"/>
                </a:lnTo>
                <a:cubicBezTo>
                  <a:pt x="16633" y="5400"/>
                  <a:pt x="16415" y="8100"/>
                  <a:pt x="16415" y="8100"/>
                </a:cubicBezTo>
                <a:close/>
                <a:moveTo>
                  <a:pt x="16088" y="12150"/>
                </a:moveTo>
                <a:lnTo>
                  <a:pt x="13745" y="12150"/>
                </a:lnTo>
                <a:lnTo>
                  <a:pt x="13745" y="9450"/>
                </a:lnTo>
                <a:lnTo>
                  <a:pt x="16306" y="9450"/>
                </a:lnTo>
                <a:cubicBezTo>
                  <a:pt x="16306" y="9450"/>
                  <a:pt x="16088" y="12150"/>
                  <a:pt x="16088" y="12150"/>
                </a:cubicBezTo>
                <a:close/>
                <a:moveTo>
                  <a:pt x="15761" y="16200"/>
                </a:moveTo>
                <a:lnTo>
                  <a:pt x="13745" y="16200"/>
                </a:lnTo>
                <a:lnTo>
                  <a:pt x="13745" y="13500"/>
                </a:lnTo>
                <a:lnTo>
                  <a:pt x="15979" y="13500"/>
                </a:lnTo>
                <a:cubicBezTo>
                  <a:pt x="15979" y="13500"/>
                  <a:pt x="15761" y="16200"/>
                  <a:pt x="15761" y="16200"/>
                </a:cubicBezTo>
                <a:close/>
                <a:moveTo>
                  <a:pt x="12764" y="8100"/>
                </a:moveTo>
                <a:lnTo>
                  <a:pt x="10094" y="8100"/>
                </a:lnTo>
                <a:lnTo>
                  <a:pt x="9876" y="5400"/>
                </a:lnTo>
                <a:lnTo>
                  <a:pt x="12764" y="5400"/>
                </a:lnTo>
                <a:cubicBezTo>
                  <a:pt x="12764" y="5400"/>
                  <a:pt x="12764" y="8100"/>
                  <a:pt x="12764" y="8100"/>
                </a:cubicBezTo>
                <a:close/>
                <a:moveTo>
                  <a:pt x="12764" y="12150"/>
                </a:moveTo>
                <a:lnTo>
                  <a:pt x="10421" y="12150"/>
                </a:lnTo>
                <a:lnTo>
                  <a:pt x="10203" y="9450"/>
                </a:lnTo>
                <a:lnTo>
                  <a:pt x="12764" y="9450"/>
                </a:lnTo>
                <a:cubicBezTo>
                  <a:pt x="12764" y="9450"/>
                  <a:pt x="12764" y="12150"/>
                  <a:pt x="12764" y="12150"/>
                </a:cubicBezTo>
                <a:close/>
                <a:moveTo>
                  <a:pt x="12764" y="16200"/>
                </a:moveTo>
                <a:lnTo>
                  <a:pt x="10748" y="16200"/>
                </a:lnTo>
                <a:lnTo>
                  <a:pt x="10531" y="13500"/>
                </a:lnTo>
                <a:lnTo>
                  <a:pt x="12764" y="13500"/>
                </a:lnTo>
                <a:cubicBezTo>
                  <a:pt x="12764" y="13500"/>
                  <a:pt x="12764" y="16200"/>
                  <a:pt x="12764" y="16200"/>
                </a:cubicBezTo>
                <a:close/>
                <a:moveTo>
                  <a:pt x="8836" y="20250"/>
                </a:moveTo>
                <a:cubicBezTo>
                  <a:pt x="8294" y="20250"/>
                  <a:pt x="7855" y="19645"/>
                  <a:pt x="7855" y="18900"/>
                </a:cubicBezTo>
                <a:cubicBezTo>
                  <a:pt x="7855" y="18155"/>
                  <a:pt x="8294" y="17550"/>
                  <a:pt x="8836" y="17550"/>
                </a:cubicBezTo>
                <a:cubicBezTo>
                  <a:pt x="9379" y="17550"/>
                  <a:pt x="9818" y="18155"/>
                  <a:pt x="9818" y="18900"/>
                </a:cubicBezTo>
                <a:cubicBezTo>
                  <a:pt x="9818" y="19645"/>
                  <a:pt x="9379" y="20250"/>
                  <a:pt x="8836" y="20250"/>
                </a:cubicBezTo>
                <a:moveTo>
                  <a:pt x="7213" y="13500"/>
                </a:moveTo>
                <a:lnTo>
                  <a:pt x="9543" y="13500"/>
                </a:lnTo>
                <a:lnTo>
                  <a:pt x="9761" y="16200"/>
                </a:lnTo>
                <a:lnTo>
                  <a:pt x="7740" y="16200"/>
                </a:lnTo>
                <a:cubicBezTo>
                  <a:pt x="7740" y="16200"/>
                  <a:pt x="7213" y="13500"/>
                  <a:pt x="7213" y="13500"/>
                </a:cubicBezTo>
                <a:close/>
                <a:moveTo>
                  <a:pt x="6950" y="12150"/>
                </a:moveTo>
                <a:lnTo>
                  <a:pt x="6423" y="9450"/>
                </a:lnTo>
                <a:lnTo>
                  <a:pt x="9215" y="9450"/>
                </a:lnTo>
                <a:lnTo>
                  <a:pt x="9434" y="12150"/>
                </a:lnTo>
                <a:cubicBezTo>
                  <a:pt x="9434" y="12150"/>
                  <a:pt x="6950" y="12150"/>
                  <a:pt x="6950" y="12150"/>
                </a:cubicBezTo>
                <a:close/>
                <a:moveTo>
                  <a:pt x="5633" y="5400"/>
                </a:moveTo>
                <a:lnTo>
                  <a:pt x="8888" y="5400"/>
                </a:lnTo>
                <a:lnTo>
                  <a:pt x="9106" y="8100"/>
                </a:lnTo>
                <a:lnTo>
                  <a:pt x="6160" y="8100"/>
                </a:lnTo>
                <a:cubicBezTo>
                  <a:pt x="6160" y="8100"/>
                  <a:pt x="5633" y="5400"/>
                  <a:pt x="5633" y="5400"/>
                </a:cubicBezTo>
                <a:close/>
                <a:moveTo>
                  <a:pt x="17621" y="5400"/>
                </a:moveTo>
                <a:lnTo>
                  <a:pt x="20497" y="5400"/>
                </a:lnTo>
                <a:lnTo>
                  <a:pt x="20061" y="8100"/>
                </a:lnTo>
                <a:lnTo>
                  <a:pt x="17403" y="8100"/>
                </a:lnTo>
                <a:cubicBezTo>
                  <a:pt x="17403" y="8100"/>
                  <a:pt x="17621" y="5400"/>
                  <a:pt x="17621" y="5400"/>
                </a:cubicBezTo>
                <a:close/>
                <a:moveTo>
                  <a:pt x="19619" y="17038"/>
                </a:moveTo>
                <a:lnTo>
                  <a:pt x="19622" y="17038"/>
                </a:lnTo>
                <a:lnTo>
                  <a:pt x="21586" y="4889"/>
                </a:lnTo>
                <a:lnTo>
                  <a:pt x="21577" y="4886"/>
                </a:lnTo>
                <a:cubicBezTo>
                  <a:pt x="21586" y="4833"/>
                  <a:pt x="21600" y="4782"/>
                  <a:pt x="21600" y="4725"/>
                </a:cubicBezTo>
                <a:cubicBezTo>
                  <a:pt x="21600" y="4352"/>
                  <a:pt x="21380" y="4050"/>
                  <a:pt x="21109" y="4050"/>
                </a:cubicBezTo>
                <a:lnTo>
                  <a:pt x="5370" y="4050"/>
                </a:lnTo>
                <a:lnTo>
                  <a:pt x="4674" y="481"/>
                </a:lnTo>
                <a:lnTo>
                  <a:pt x="4667" y="484"/>
                </a:lnTo>
                <a:cubicBezTo>
                  <a:pt x="4605" y="207"/>
                  <a:pt x="4425" y="0"/>
                  <a:pt x="4203" y="0"/>
                </a:cubicBezTo>
                <a:lnTo>
                  <a:pt x="491" y="0"/>
                </a:lnTo>
                <a:cubicBezTo>
                  <a:pt x="220" y="0"/>
                  <a:pt x="0" y="302"/>
                  <a:pt x="0" y="675"/>
                </a:cubicBezTo>
                <a:cubicBezTo>
                  <a:pt x="0" y="1048"/>
                  <a:pt x="220" y="1350"/>
                  <a:pt x="491" y="1350"/>
                </a:cubicBezTo>
                <a:lnTo>
                  <a:pt x="3827" y="1350"/>
                </a:lnTo>
                <a:lnTo>
                  <a:pt x="6893" y="17069"/>
                </a:lnTo>
                <a:lnTo>
                  <a:pt x="6894" y="17069"/>
                </a:lnTo>
                <a:cubicBezTo>
                  <a:pt x="6936" y="17259"/>
                  <a:pt x="7037" y="17414"/>
                  <a:pt x="7168" y="17493"/>
                </a:cubicBezTo>
                <a:cubicBezTo>
                  <a:pt x="6984" y="17903"/>
                  <a:pt x="6873" y="18383"/>
                  <a:pt x="6873" y="18900"/>
                </a:cubicBezTo>
                <a:cubicBezTo>
                  <a:pt x="6873" y="20391"/>
                  <a:pt x="7752" y="21600"/>
                  <a:pt x="8836" y="21600"/>
                </a:cubicBezTo>
                <a:cubicBezTo>
                  <a:pt x="9921" y="21600"/>
                  <a:pt x="10800" y="20391"/>
                  <a:pt x="10800" y="18900"/>
                </a:cubicBezTo>
                <a:cubicBezTo>
                  <a:pt x="10800" y="18406"/>
                  <a:pt x="10696" y="17949"/>
                  <a:pt x="10528" y="17550"/>
                </a:cubicBezTo>
                <a:lnTo>
                  <a:pt x="15981" y="17550"/>
                </a:lnTo>
                <a:cubicBezTo>
                  <a:pt x="15813" y="17949"/>
                  <a:pt x="15709" y="18406"/>
                  <a:pt x="15709" y="18900"/>
                </a:cubicBezTo>
                <a:cubicBezTo>
                  <a:pt x="15709" y="20391"/>
                  <a:pt x="16588" y="21600"/>
                  <a:pt x="17673" y="21600"/>
                </a:cubicBezTo>
                <a:cubicBezTo>
                  <a:pt x="18757" y="21600"/>
                  <a:pt x="19636" y="20391"/>
                  <a:pt x="19636" y="18900"/>
                </a:cubicBezTo>
                <a:cubicBezTo>
                  <a:pt x="19636" y="18383"/>
                  <a:pt x="19525" y="17903"/>
                  <a:pt x="19341" y="17493"/>
                </a:cubicBezTo>
                <a:cubicBezTo>
                  <a:pt x="19479" y="17410"/>
                  <a:pt x="19581" y="17242"/>
                  <a:pt x="19619" y="1703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1" name="Shape 2808"/>
          <p:cNvSpPr/>
          <p:nvPr/>
        </p:nvSpPr>
        <p:spPr>
          <a:xfrm>
            <a:off x="5137399" y="233707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5" y="14727"/>
                </a:moveTo>
                <a:lnTo>
                  <a:pt x="17294" y="12764"/>
                </a:lnTo>
                <a:lnTo>
                  <a:pt x="19843" y="12764"/>
                </a:lnTo>
                <a:lnTo>
                  <a:pt x="19406" y="14727"/>
                </a:lnTo>
                <a:cubicBezTo>
                  <a:pt x="19406" y="14727"/>
                  <a:pt x="17075" y="14727"/>
                  <a:pt x="17075" y="14727"/>
                </a:cubicBezTo>
                <a:close/>
                <a:moveTo>
                  <a:pt x="18752" y="17673"/>
                </a:moveTo>
                <a:lnTo>
                  <a:pt x="16748" y="17673"/>
                </a:lnTo>
                <a:lnTo>
                  <a:pt x="16967" y="15709"/>
                </a:lnTo>
                <a:lnTo>
                  <a:pt x="19188" y="15709"/>
                </a:lnTo>
                <a:cubicBezTo>
                  <a:pt x="19188" y="15709"/>
                  <a:pt x="18752" y="17673"/>
                  <a:pt x="18752" y="17673"/>
                </a:cubicBezTo>
                <a:close/>
                <a:moveTo>
                  <a:pt x="17673" y="20618"/>
                </a:moveTo>
                <a:cubicBezTo>
                  <a:pt x="17131" y="20618"/>
                  <a:pt x="16691" y="20179"/>
                  <a:pt x="16691" y="19636"/>
                </a:cubicBezTo>
                <a:cubicBezTo>
                  <a:pt x="16691" y="19095"/>
                  <a:pt x="17131" y="18655"/>
                  <a:pt x="17673" y="18655"/>
                </a:cubicBezTo>
                <a:cubicBezTo>
                  <a:pt x="18215" y="18655"/>
                  <a:pt x="18655" y="19095"/>
                  <a:pt x="18655" y="19636"/>
                </a:cubicBezTo>
                <a:cubicBezTo>
                  <a:pt x="18655" y="20179"/>
                  <a:pt x="18215" y="20618"/>
                  <a:pt x="17673" y="20618"/>
                </a:cubicBezTo>
                <a:moveTo>
                  <a:pt x="16415" y="11782"/>
                </a:moveTo>
                <a:lnTo>
                  <a:pt x="13745" y="11782"/>
                </a:lnTo>
                <a:lnTo>
                  <a:pt x="13745" y="9818"/>
                </a:lnTo>
                <a:lnTo>
                  <a:pt x="16633" y="9818"/>
                </a:lnTo>
                <a:cubicBezTo>
                  <a:pt x="16633" y="9818"/>
                  <a:pt x="16415" y="11782"/>
                  <a:pt x="16415" y="11782"/>
                </a:cubicBezTo>
                <a:close/>
                <a:moveTo>
                  <a:pt x="16088" y="14727"/>
                </a:moveTo>
                <a:lnTo>
                  <a:pt x="13745" y="14727"/>
                </a:lnTo>
                <a:lnTo>
                  <a:pt x="13745" y="12764"/>
                </a:lnTo>
                <a:lnTo>
                  <a:pt x="16306" y="12764"/>
                </a:lnTo>
                <a:cubicBezTo>
                  <a:pt x="16306" y="12764"/>
                  <a:pt x="16088" y="14727"/>
                  <a:pt x="16088" y="14727"/>
                </a:cubicBezTo>
                <a:close/>
                <a:moveTo>
                  <a:pt x="15761" y="17673"/>
                </a:moveTo>
                <a:lnTo>
                  <a:pt x="13745" y="17673"/>
                </a:lnTo>
                <a:lnTo>
                  <a:pt x="13745" y="15709"/>
                </a:lnTo>
                <a:lnTo>
                  <a:pt x="15979" y="15709"/>
                </a:lnTo>
                <a:cubicBezTo>
                  <a:pt x="15979" y="15709"/>
                  <a:pt x="15761" y="17673"/>
                  <a:pt x="15761" y="17673"/>
                </a:cubicBezTo>
                <a:close/>
                <a:moveTo>
                  <a:pt x="12764" y="11782"/>
                </a:moveTo>
                <a:lnTo>
                  <a:pt x="10094" y="11782"/>
                </a:lnTo>
                <a:lnTo>
                  <a:pt x="9876" y="9818"/>
                </a:lnTo>
                <a:lnTo>
                  <a:pt x="12764" y="9818"/>
                </a:lnTo>
                <a:cubicBezTo>
                  <a:pt x="12764" y="9818"/>
                  <a:pt x="12764" y="11782"/>
                  <a:pt x="12764" y="11782"/>
                </a:cubicBezTo>
                <a:close/>
                <a:moveTo>
                  <a:pt x="12764" y="14727"/>
                </a:moveTo>
                <a:lnTo>
                  <a:pt x="10421" y="14727"/>
                </a:lnTo>
                <a:lnTo>
                  <a:pt x="10203" y="12764"/>
                </a:lnTo>
                <a:lnTo>
                  <a:pt x="12764" y="12764"/>
                </a:lnTo>
                <a:cubicBezTo>
                  <a:pt x="12764" y="12764"/>
                  <a:pt x="12764" y="14727"/>
                  <a:pt x="12764" y="14727"/>
                </a:cubicBezTo>
                <a:close/>
                <a:moveTo>
                  <a:pt x="12764" y="17673"/>
                </a:moveTo>
                <a:lnTo>
                  <a:pt x="10748" y="17673"/>
                </a:lnTo>
                <a:lnTo>
                  <a:pt x="10531" y="15709"/>
                </a:lnTo>
                <a:lnTo>
                  <a:pt x="12764" y="15709"/>
                </a:lnTo>
                <a:cubicBezTo>
                  <a:pt x="12764" y="15709"/>
                  <a:pt x="12764" y="17673"/>
                  <a:pt x="12764" y="17673"/>
                </a:cubicBezTo>
                <a:close/>
                <a:moveTo>
                  <a:pt x="8836" y="20618"/>
                </a:moveTo>
                <a:cubicBezTo>
                  <a:pt x="8294" y="20618"/>
                  <a:pt x="7855" y="20179"/>
                  <a:pt x="7855" y="19636"/>
                </a:cubicBezTo>
                <a:cubicBezTo>
                  <a:pt x="7855" y="19095"/>
                  <a:pt x="8294" y="18655"/>
                  <a:pt x="8836" y="18655"/>
                </a:cubicBezTo>
                <a:cubicBezTo>
                  <a:pt x="9379" y="18655"/>
                  <a:pt x="9818" y="19095"/>
                  <a:pt x="9818" y="19636"/>
                </a:cubicBezTo>
                <a:cubicBezTo>
                  <a:pt x="9818" y="20179"/>
                  <a:pt x="9379" y="20618"/>
                  <a:pt x="8836" y="20618"/>
                </a:cubicBezTo>
                <a:moveTo>
                  <a:pt x="7213" y="15709"/>
                </a:moveTo>
                <a:lnTo>
                  <a:pt x="9543" y="15709"/>
                </a:lnTo>
                <a:lnTo>
                  <a:pt x="9761" y="17673"/>
                </a:lnTo>
                <a:lnTo>
                  <a:pt x="7740" y="17673"/>
                </a:lnTo>
                <a:cubicBezTo>
                  <a:pt x="7740" y="17673"/>
                  <a:pt x="7213" y="15709"/>
                  <a:pt x="7213" y="15709"/>
                </a:cubicBezTo>
                <a:close/>
                <a:moveTo>
                  <a:pt x="6950" y="14727"/>
                </a:moveTo>
                <a:lnTo>
                  <a:pt x="6423" y="12764"/>
                </a:lnTo>
                <a:lnTo>
                  <a:pt x="9215" y="12764"/>
                </a:lnTo>
                <a:lnTo>
                  <a:pt x="9434" y="14727"/>
                </a:lnTo>
                <a:cubicBezTo>
                  <a:pt x="9434" y="14727"/>
                  <a:pt x="6950" y="14727"/>
                  <a:pt x="6950" y="14727"/>
                </a:cubicBezTo>
                <a:close/>
                <a:moveTo>
                  <a:pt x="5633" y="9818"/>
                </a:moveTo>
                <a:lnTo>
                  <a:pt x="8888" y="9818"/>
                </a:lnTo>
                <a:lnTo>
                  <a:pt x="9106" y="11782"/>
                </a:lnTo>
                <a:lnTo>
                  <a:pt x="6160" y="11782"/>
                </a:lnTo>
                <a:cubicBezTo>
                  <a:pt x="6160" y="11782"/>
                  <a:pt x="5633" y="9818"/>
                  <a:pt x="5633" y="9818"/>
                </a:cubicBezTo>
                <a:close/>
                <a:moveTo>
                  <a:pt x="17621" y="9818"/>
                </a:moveTo>
                <a:lnTo>
                  <a:pt x="20497" y="9818"/>
                </a:lnTo>
                <a:lnTo>
                  <a:pt x="20061" y="11782"/>
                </a:lnTo>
                <a:lnTo>
                  <a:pt x="17403" y="11782"/>
                </a:lnTo>
                <a:cubicBezTo>
                  <a:pt x="17403" y="11782"/>
                  <a:pt x="17621" y="9818"/>
                  <a:pt x="17621" y="9818"/>
                </a:cubicBezTo>
                <a:close/>
                <a:moveTo>
                  <a:pt x="19619" y="18282"/>
                </a:moveTo>
                <a:lnTo>
                  <a:pt x="19622" y="18283"/>
                </a:lnTo>
                <a:lnTo>
                  <a:pt x="21586" y="9447"/>
                </a:lnTo>
                <a:lnTo>
                  <a:pt x="21577" y="9444"/>
                </a:lnTo>
                <a:cubicBezTo>
                  <a:pt x="21586" y="9406"/>
                  <a:pt x="21600" y="9369"/>
                  <a:pt x="21600" y="9327"/>
                </a:cubicBezTo>
                <a:cubicBezTo>
                  <a:pt x="21600" y="9056"/>
                  <a:pt x="21380" y="8836"/>
                  <a:pt x="21109" y="8836"/>
                </a:cubicBezTo>
                <a:lnTo>
                  <a:pt x="5370" y="8836"/>
                </a:lnTo>
                <a:lnTo>
                  <a:pt x="4674" y="6241"/>
                </a:lnTo>
                <a:lnTo>
                  <a:pt x="4667" y="6243"/>
                </a:lnTo>
                <a:cubicBezTo>
                  <a:pt x="4606" y="6041"/>
                  <a:pt x="4425" y="5891"/>
                  <a:pt x="4203" y="5891"/>
                </a:cubicBezTo>
                <a:lnTo>
                  <a:pt x="491" y="5891"/>
                </a:lnTo>
                <a:cubicBezTo>
                  <a:pt x="220" y="5891"/>
                  <a:pt x="0" y="6110"/>
                  <a:pt x="0" y="6382"/>
                </a:cubicBezTo>
                <a:cubicBezTo>
                  <a:pt x="0" y="6653"/>
                  <a:pt x="220" y="6873"/>
                  <a:pt x="491" y="6873"/>
                </a:cubicBezTo>
                <a:lnTo>
                  <a:pt x="3827" y="6873"/>
                </a:lnTo>
                <a:lnTo>
                  <a:pt x="6893" y="18305"/>
                </a:lnTo>
                <a:lnTo>
                  <a:pt x="6894" y="18305"/>
                </a:lnTo>
                <a:cubicBezTo>
                  <a:pt x="6936" y="18443"/>
                  <a:pt x="7037" y="18555"/>
                  <a:pt x="7168" y="18613"/>
                </a:cubicBezTo>
                <a:cubicBezTo>
                  <a:pt x="6984" y="18912"/>
                  <a:pt x="6873" y="19260"/>
                  <a:pt x="6873" y="19636"/>
                </a:cubicBezTo>
                <a:cubicBezTo>
                  <a:pt x="6873" y="20721"/>
                  <a:pt x="7752" y="21600"/>
                  <a:pt x="8836" y="21600"/>
                </a:cubicBezTo>
                <a:cubicBezTo>
                  <a:pt x="9921" y="21600"/>
                  <a:pt x="10800" y="20721"/>
                  <a:pt x="10800" y="19636"/>
                </a:cubicBezTo>
                <a:cubicBezTo>
                  <a:pt x="10800" y="19277"/>
                  <a:pt x="10696" y="18945"/>
                  <a:pt x="10528" y="18655"/>
                </a:cubicBezTo>
                <a:lnTo>
                  <a:pt x="15981" y="18655"/>
                </a:lnTo>
                <a:cubicBezTo>
                  <a:pt x="15813" y="18945"/>
                  <a:pt x="15709" y="19277"/>
                  <a:pt x="15709" y="19636"/>
                </a:cubicBezTo>
                <a:cubicBezTo>
                  <a:pt x="15709" y="20721"/>
                  <a:pt x="16588" y="21600"/>
                  <a:pt x="17673" y="21600"/>
                </a:cubicBezTo>
                <a:cubicBezTo>
                  <a:pt x="18757" y="21600"/>
                  <a:pt x="19636" y="20721"/>
                  <a:pt x="19636" y="19636"/>
                </a:cubicBezTo>
                <a:cubicBezTo>
                  <a:pt x="19636" y="19260"/>
                  <a:pt x="19525" y="18912"/>
                  <a:pt x="19341" y="18613"/>
                </a:cubicBezTo>
                <a:cubicBezTo>
                  <a:pt x="19479" y="18552"/>
                  <a:pt x="19581" y="18430"/>
                  <a:pt x="19619" y="18282"/>
                </a:cubicBezTo>
                <a:moveTo>
                  <a:pt x="12907" y="7711"/>
                </a:moveTo>
                <a:cubicBezTo>
                  <a:pt x="12996" y="7800"/>
                  <a:pt x="13119" y="7855"/>
                  <a:pt x="13255" y="7855"/>
                </a:cubicBezTo>
                <a:cubicBezTo>
                  <a:pt x="13390" y="7855"/>
                  <a:pt x="13513" y="7800"/>
                  <a:pt x="13602" y="7711"/>
                </a:cubicBezTo>
                <a:lnTo>
                  <a:pt x="15565" y="5747"/>
                </a:lnTo>
                <a:cubicBezTo>
                  <a:pt x="15654" y="5658"/>
                  <a:pt x="15709" y="5536"/>
                  <a:pt x="15709" y="5400"/>
                </a:cubicBezTo>
                <a:cubicBezTo>
                  <a:pt x="15709" y="5129"/>
                  <a:pt x="15490" y="4910"/>
                  <a:pt x="15218" y="4910"/>
                </a:cubicBezTo>
                <a:cubicBezTo>
                  <a:pt x="15083" y="4910"/>
                  <a:pt x="14960" y="4964"/>
                  <a:pt x="14871" y="5053"/>
                </a:cubicBezTo>
                <a:lnTo>
                  <a:pt x="13745" y="6179"/>
                </a:lnTo>
                <a:lnTo>
                  <a:pt x="13745" y="491"/>
                </a:lnTo>
                <a:lnTo>
                  <a:pt x="13745" y="491"/>
                </a:lnTo>
                <a:cubicBezTo>
                  <a:pt x="13745" y="220"/>
                  <a:pt x="13526" y="0"/>
                  <a:pt x="13255" y="0"/>
                </a:cubicBezTo>
                <a:cubicBezTo>
                  <a:pt x="12983" y="0"/>
                  <a:pt x="12764" y="220"/>
                  <a:pt x="12764" y="491"/>
                </a:cubicBezTo>
                <a:lnTo>
                  <a:pt x="12764" y="6179"/>
                </a:lnTo>
                <a:lnTo>
                  <a:pt x="11638" y="5053"/>
                </a:lnTo>
                <a:cubicBezTo>
                  <a:pt x="11549" y="4964"/>
                  <a:pt x="11427" y="4910"/>
                  <a:pt x="11291" y="4910"/>
                </a:cubicBezTo>
                <a:cubicBezTo>
                  <a:pt x="11020" y="4910"/>
                  <a:pt x="10800" y="5129"/>
                  <a:pt x="10800" y="5400"/>
                </a:cubicBezTo>
                <a:cubicBezTo>
                  <a:pt x="10800" y="5536"/>
                  <a:pt x="10855" y="5658"/>
                  <a:pt x="10944" y="5747"/>
                </a:cubicBezTo>
                <a:cubicBezTo>
                  <a:pt x="10944" y="5747"/>
                  <a:pt x="12907" y="7711"/>
                  <a:pt x="12907" y="771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2" name="Shape 2809"/>
          <p:cNvSpPr/>
          <p:nvPr/>
        </p:nvSpPr>
        <p:spPr>
          <a:xfrm>
            <a:off x="5670660" y="233707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6" y="14727"/>
                </a:moveTo>
                <a:lnTo>
                  <a:pt x="17294" y="12764"/>
                </a:lnTo>
                <a:lnTo>
                  <a:pt x="19843" y="12764"/>
                </a:lnTo>
                <a:lnTo>
                  <a:pt x="19406" y="14727"/>
                </a:lnTo>
                <a:cubicBezTo>
                  <a:pt x="19406" y="14727"/>
                  <a:pt x="17076" y="14727"/>
                  <a:pt x="17076" y="14727"/>
                </a:cubicBezTo>
                <a:close/>
                <a:moveTo>
                  <a:pt x="18752" y="17673"/>
                </a:moveTo>
                <a:lnTo>
                  <a:pt x="16748" y="17673"/>
                </a:lnTo>
                <a:lnTo>
                  <a:pt x="16967" y="15709"/>
                </a:lnTo>
                <a:lnTo>
                  <a:pt x="19188" y="15709"/>
                </a:lnTo>
                <a:cubicBezTo>
                  <a:pt x="19188" y="15709"/>
                  <a:pt x="18752" y="17673"/>
                  <a:pt x="18752" y="17673"/>
                </a:cubicBezTo>
                <a:close/>
                <a:moveTo>
                  <a:pt x="17673" y="20618"/>
                </a:moveTo>
                <a:cubicBezTo>
                  <a:pt x="17131" y="20618"/>
                  <a:pt x="16691" y="20179"/>
                  <a:pt x="16691" y="19636"/>
                </a:cubicBezTo>
                <a:cubicBezTo>
                  <a:pt x="16691" y="19095"/>
                  <a:pt x="17131" y="18655"/>
                  <a:pt x="17673" y="18655"/>
                </a:cubicBezTo>
                <a:cubicBezTo>
                  <a:pt x="18215" y="18655"/>
                  <a:pt x="18655" y="19095"/>
                  <a:pt x="18655" y="19636"/>
                </a:cubicBezTo>
                <a:cubicBezTo>
                  <a:pt x="18655" y="20179"/>
                  <a:pt x="18215" y="20618"/>
                  <a:pt x="17673" y="20618"/>
                </a:cubicBezTo>
                <a:moveTo>
                  <a:pt x="16415" y="11782"/>
                </a:moveTo>
                <a:lnTo>
                  <a:pt x="13745" y="11782"/>
                </a:lnTo>
                <a:lnTo>
                  <a:pt x="13745" y="9818"/>
                </a:lnTo>
                <a:lnTo>
                  <a:pt x="16633" y="9818"/>
                </a:lnTo>
                <a:cubicBezTo>
                  <a:pt x="16633" y="9818"/>
                  <a:pt x="16415" y="11782"/>
                  <a:pt x="16415" y="11782"/>
                </a:cubicBezTo>
                <a:close/>
                <a:moveTo>
                  <a:pt x="16088" y="14727"/>
                </a:moveTo>
                <a:lnTo>
                  <a:pt x="13745" y="14727"/>
                </a:lnTo>
                <a:lnTo>
                  <a:pt x="13745" y="12764"/>
                </a:lnTo>
                <a:lnTo>
                  <a:pt x="16306" y="12764"/>
                </a:lnTo>
                <a:cubicBezTo>
                  <a:pt x="16306" y="12764"/>
                  <a:pt x="16088" y="14727"/>
                  <a:pt x="16088" y="14727"/>
                </a:cubicBezTo>
                <a:close/>
                <a:moveTo>
                  <a:pt x="15761" y="17673"/>
                </a:moveTo>
                <a:lnTo>
                  <a:pt x="13745" y="17673"/>
                </a:lnTo>
                <a:lnTo>
                  <a:pt x="13745" y="15709"/>
                </a:lnTo>
                <a:lnTo>
                  <a:pt x="15979" y="15709"/>
                </a:lnTo>
                <a:cubicBezTo>
                  <a:pt x="15979" y="15709"/>
                  <a:pt x="15761" y="17673"/>
                  <a:pt x="15761" y="17673"/>
                </a:cubicBezTo>
                <a:close/>
                <a:moveTo>
                  <a:pt x="12764" y="11782"/>
                </a:moveTo>
                <a:lnTo>
                  <a:pt x="10094" y="11782"/>
                </a:lnTo>
                <a:lnTo>
                  <a:pt x="9876" y="9818"/>
                </a:lnTo>
                <a:lnTo>
                  <a:pt x="12764" y="9818"/>
                </a:lnTo>
                <a:cubicBezTo>
                  <a:pt x="12764" y="9818"/>
                  <a:pt x="12764" y="11782"/>
                  <a:pt x="12764" y="11782"/>
                </a:cubicBezTo>
                <a:close/>
                <a:moveTo>
                  <a:pt x="12764" y="14727"/>
                </a:moveTo>
                <a:lnTo>
                  <a:pt x="10421" y="14727"/>
                </a:lnTo>
                <a:lnTo>
                  <a:pt x="10203" y="12764"/>
                </a:lnTo>
                <a:lnTo>
                  <a:pt x="12764" y="12764"/>
                </a:lnTo>
                <a:cubicBezTo>
                  <a:pt x="12764" y="12764"/>
                  <a:pt x="12764" y="14727"/>
                  <a:pt x="12764" y="14727"/>
                </a:cubicBezTo>
                <a:close/>
                <a:moveTo>
                  <a:pt x="12764" y="17673"/>
                </a:moveTo>
                <a:lnTo>
                  <a:pt x="10748" y="17673"/>
                </a:lnTo>
                <a:lnTo>
                  <a:pt x="10531" y="15709"/>
                </a:lnTo>
                <a:lnTo>
                  <a:pt x="12764" y="15709"/>
                </a:lnTo>
                <a:cubicBezTo>
                  <a:pt x="12764" y="15709"/>
                  <a:pt x="12764" y="17673"/>
                  <a:pt x="12764" y="17673"/>
                </a:cubicBezTo>
                <a:close/>
                <a:moveTo>
                  <a:pt x="8836" y="20618"/>
                </a:moveTo>
                <a:cubicBezTo>
                  <a:pt x="8294" y="20618"/>
                  <a:pt x="7855" y="20179"/>
                  <a:pt x="7855" y="19636"/>
                </a:cubicBezTo>
                <a:cubicBezTo>
                  <a:pt x="7855" y="19095"/>
                  <a:pt x="8294" y="18655"/>
                  <a:pt x="8836" y="18655"/>
                </a:cubicBezTo>
                <a:cubicBezTo>
                  <a:pt x="9379" y="18655"/>
                  <a:pt x="9818" y="19095"/>
                  <a:pt x="9818" y="19636"/>
                </a:cubicBezTo>
                <a:cubicBezTo>
                  <a:pt x="9818" y="20179"/>
                  <a:pt x="9379" y="20618"/>
                  <a:pt x="8836" y="20618"/>
                </a:cubicBezTo>
                <a:moveTo>
                  <a:pt x="7213" y="15709"/>
                </a:moveTo>
                <a:lnTo>
                  <a:pt x="9543" y="15709"/>
                </a:lnTo>
                <a:lnTo>
                  <a:pt x="9761" y="17673"/>
                </a:lnTo>
                <a:lnTo>
                  <a:pt x="7740" y="17673"/>
                </a:lnTo>
                <a:cubicBezTo>
                  <a:pt x="7740" y="17673"/>
                  <a:pt x="7213" y="15709"/>
                  <a:pt x="7213" y="15709"/>
                </a:cubicBezTo>
                <a:close/>
                <a:moveTo>
                  <a:pt x="6950" y="14727"/>
                </a:moveTo>
                <a:lnTo>
                  <a:pt x="6423" y="12764"/>
                </a:lnTo>
                <a:lnTo>
                  <a:pt x="9215" y="12764"/>
                </a:lnTo>
                <a:lnTo>
                  <a:pt x="9434" y="14727"/>
                </a:lnTo>
                <a:cubicBezTo>
                  <a:pt x="9434" y="14727"/>
                  <a:pt x="6950" y="14727"/>
                  <a:pt x="6950" y="14727"/>
                </a:cubicBezTo>
                <a:close/>
                <a:moveTo>
                  <a:pt x="5633" y="9818"/>
                </a:moveTo>
                <a:lnTo>
                  <a:pt x="8888" y="9818"/>
                </a:lnTo>
                <a:lnTo>
                  <a:pt x="9106" y="11782"/>
                </a:lnTo>
                <a:lnTo>
                  <a:pt x="6160" y="11782"/>
                </a:lnTo>
                <a:cubicBezTo>
                  <a:pt x="6160" y="11782"/>
                  <a:pt x="5633" y="9818"/>
                  <a:pt x="5633" y="9818"/>
                </a:cubicBezTo>
                <a:close/>
                <a:moveTo>
                  <a:pt x="17621" y="9818"/>
                </a:moveTo>
                <a:lnTo>
                  <a:pt x="20497" y="9818"/>
                </a:lnTo>
                <a:lnTo>
                  <a:pt x="20061" y="11782"/>
                </a:lnTo>
                <a:lnTo>
                  <a:pt x="17403" y="11782"/>
                </a:lnTo>
                <a:cubicBezTo>
                  <a:pt x="17403" y="11782"/>
                  <a:pt x="17621" y="9818"/>
                  <a:pt x="17621" y="9818"/>
                </a:cubicBezTo>
                <a:close/>
                <a:moveTo>
                  <a:pt x="19619" y="18282"/>
                </a:moveTo>
                <a:lnTo>
                  <a:pt x="19622" y="18283"/>
                </a:lnTo>
                <a:lnTo>
                  <a:pt x="21585" y="9447"/>
                </a:lnTo>
                <a:lnTo>
                  <a:pt x="21577" y="9444"/>
                </a:lnTo>
                <a:cubicBezTo>
                  <a:pt x="21587" y="9406"/>
                  <a:pt x="21600" y="9369"/>
                  <a:pt x="21600" y="9327"/>
                </a:cubicBezTo>
                <a:cubicBezTo>
                  <a:pt x="21600" y="9056"/>
                  <a:pt x="21380" y="8836"/>
                  <a:pt x="21109" y="8836"/>
                </a:cubicBezTo>
                <a:lnTo>
                  <a:pt x="5370" y="8836"/>
                </a:lnTo>
                <a:lnTo>
                  <a:pt x="4674" y="6241"/>
                </a:lnTo>
                <a:lnTo>
                  <a:pt x="4667" y="6243"/>
                </a:lnTo>
                <a:cubicBezTo>
                  <a:pt x="4605" y="6041"/>
                  <a:pt x="4425" y="5891"/>
                  <a:pt x="4203" y="5891"/>
                </a:cubicBezTo>
                <a:lnTo>
                  <a:pt x="491" y="5891"/>
                </a:lnTo>
                <a:cubicBezTo>
                  <a:pt x="220" y="5891"/>
                  <a:pt x="0" y="6110"/>
                  <a:pt x="0" y="6382"/>
                </a:cubicBezTo>
                <a:cubicBezTo>
                  <a:pt x="0" y="6653"/>
                  <a:pt x="220" y="6873"/>
                  <a:pt x="491" y="6873"/>
                </a:cubicBezTo>
                <a:lnTo>
                  <a:pt x="3827" y="6873"/>
                </a:lnTo>
                <a:lnTo>
                  <a:pt x="6893" y="18305"/>
                </a:lnTo>
                <a:lnTo>
                  <a:pt x="6894" y="18305"/>
                </a:lnTo>
                <a:cubicBezTo>
                  <a:pt x="6936" y="18443"/>
                  <a:pt x="7037" y="18555"/>
                  <a:pt x="7168" y="18613"/>
                </a:cubicBezTo>
                <a:cubicBezTo>
                  <a:pt x="6984" y="18912"/>
                  <a:pt x="6873" y="19260"/>
                  <a:pt x="6873" y="19636"/>
                </a:cubicBezTo>
                <a:cubicBezTo>
                  <a:pt x="6873" y="20721"/>
                  <a:pt x="7752" y="21600"/>
                  <a:pt x="8836" y="21600"/>
                </a:cubicBezTo>
                <a:cubicBezTo>
                  <a:pt x="9921" y="21600"/>
                  <a:pt x="10800" y="20721"/>
                  <a:pt x="10800" y="19636"/>
                </a:cubicBezTo>
                <a:cubicBezTo>
                  <a:pt x="10800" y="19277"/>
                  <a:pt x="10696" y="18945"/>
                  <a:pt x="10528" y="18655"/>
                </a:cubicBezTo>
                <a:lnTo>
                  <a:pt x="15981" y="18655"/>
                </a:lnTo>
                <a:cubicBezTo>
                  <a:pt x="15813" y="18945"/>
                  <a:pt x="15709" y="19277"/>
                  <a:pt x="15709" y="19636"/>
                </a:cubicBezTo>
                <a:cubicBezTo>
                  <a:pt x="15709" y="20721"/>
                  <a:pt x="16588" y="21600"/>
                  <a:pt x="17673" y="21600"/>
                </a:cubicBezTo>
                <a:cubicBezTo>
                  <a:pt x="18757" y="21600"/>
                  <a:pt x="19636" y="20721"/>
                  <a:pt x="19636" y="19636"/>
                </a:cubicBezTo>
                <a:cubicBezTo>
                  <a:pt x="19636" y="19260"/>
                  <a:pt x="19525" y="18912"/>
                  <a:pt x="19342" y="18613"/>
                </a:cubicBezTo>
                <a:cubicBezTo>
                  <a:pt x="19479" y="18552"/>
                  <a:pt x="19581" y="18430"/>
                  <a:pt x="19619" y="18282"/>
                </a:cubicBezTo>
                <a:moveTo>
                  <a:pt x="11291" y="2945"/>
                </a:moveTo>
                <a:cubicBezTo>
                  <a:pt x="11427" y="2945"/>
                  <a:pt x="11549" y="2891"/>
                  <a:pt x="11638" y="2802"/>
                </a:cubicBezTo>
                <a:lnTo>
                  <a:pt x="12764" y="1676"/>
                </a:lnTo>
                <a:lnTo>
                  <a:pt x="12764" y="7364"/>
                </a:lnTo>
                <a:cubicBezTo>
                  <a:pt x="12764" y="7634"/>
                  <a:pt x="12983" y="7855"/>
                  <a:pt x="13255" y="7855"/>
                </a:cubicBezTo>
                <a:cubicBezTo>
                  <a:pt x="13526" y="7855"/>
                  <a:pt x="13745" y="7634"/>
                  <a:pt x="13745" y="7364"/>
                </a:cubicBezTo>
                <a:lnTo>
                  <a:pt x="13745" y="1676"/>
                </a:lnTo>
                <a:lnTo>
                  <a:pt x="14871" y="2802"/>
                </a:lnTo>
                <a:cubicBezTo>
                  <a:pt x="14959" y="2891"/>
                  <a:pt x="15082" y="2945"/>
                  <a:pt x="15218" y="2945"/>
                </a:cubicBezTo>
                <a:cubicBezTo>
                  <a:pt x="15490" y="2945"/>
                  <a:pt x="15709" y="2726"/>
                  <a:pt x="15709" y="2455"/>
                </a:cubicBezTo>
                <a:cubicBezTo>
                  <a:pt x="15709" y="2319"/>
                  <a:pt x="15654" y="2196"/>
                  <a:pt x="15565" y="2107"/>
                </a:cubicBezTo>
                <a:lnTo>
                  <a:pt x="13602" y="144"/>
                </a:lnTo>
                <a:cubicBezTo>
                  <a:pt x="13513" y="55"/>
                  <a:pt x="13390" y="0"/>
                  <a:pt x="13255" y="0"/>
                </a:cubicBezTo>
                <a:cubicBezTo>
                  <a:pt x="13118" y="0"/>
                  <a:pt x="12996" y="55"/>
                  <a:pt x="12907" y="144"/>
                </a:cubicBezTo>
                <a:lnTo>
                  <a:pt x="10944" y="2107"/>
                </a:lnTo>
                <a:cubicBezTo>
                  <a:pt x="10855" y="2196"/>
                  <a:pt x="10800" y="2319"/>
                  <a:pt x="10800" y="2455"/>
                </a:cubicBezTo>
                <a:cubicBezTo>
                  <a:pt x="10800" y="2726"/>
                  <a:pt x="11020" y="2945"/>
                  <a:pt x="11291" y="29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3" name="Shape 2810"/>
          <p:cNvSpPr/>
          <p:nvPr/>
        </p:nvSpPr>
        <p:spPr>
          <a:xfrm>
            <a:off x="6219569" y="181650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6" y="14040"/>
                </a:moveTo>
                <a:lnTo>
                  <a:pt x="17294" y="11880"/>
                </a:lnTo>
                <a:lnTo>
                  <a:pt x="19843" y="11880"/>
                </a:lnTo>
                <a:lnTo>
                  <a:pt x="19407" y="14040"/>
                </a:lnTo>
                <a:cubicBezTo>
                  <a:pt x="19407" y="14040"/>
                  <a:pt x="17076" y="14040"/>
                  <a:pt x="17076" y="14040"/>
                </a:cubicBezTo>
                <a:close/>
                <a:moveTo>
                  <a:pt x="18752" y="17280"/>
                </a:moveTo>
                <a:lnTo>
                  <a:pt x="16748" y="17280"/>
                </a:lnTo>
                <a:lnTo>
                  <a:pt x="16967" y="15120"/>
                </a:lnTo>
                <a:lnTo>
                  <a:pt x="19188" y="15120"/>
                </a:lnTo>
                <a:cubicBezTo>
                  <a:pt x="19188" y="15120"/>
                  <a:pt x="18752" y="17280"/>
                  <a:pt x="18752" y="17280"/>
                </a:cubicBezTo>
                <a:close/>
                <a:moveTo>
                  <a:pt x="17673" y="20520"/>
                </a:moveTo>
                <a:cubicBezTo>
                  <a:pt x="17131" y="20520"/>
                  <a:pt x="16691" y="20036"/>
                  <a:pt x="16691" y="19440"/>
                </a:cubicBezTo>
                <a:cubicBezTo>
                  <a:pt x="16691" y="18844"/>
                  <a:pt x="17131" y="18360"/>
                  <a:pt x="17673" y="18360"/>
                </a:cubicBezTo>
                <a:cubicBezTo>
                  <a:pt x="18215" y="18360"/>
                  <a:pt x="18655" y="18844"/>
                  <a:pt x="18655" y="19440"/>
                </a:cubicBezTo>
                <a:cubicBezTo>
                  <a:pt x="18655" y="20036"/>
                  <a:pt x="18215" y="20520"/>
                  <a:pt x="17673" y="20520"/>
                </a:cubicBezTo>
                <a:moveTo>
                  <a:pt x="16415" y="10800"/>
                </a:moveTo>
                <a:lnTo>
                  <a:pt x="13745" y="10800"/>
                </a:lnTo>
                <a:lnTo>
                  <a:pt x="13745" y="8640"/>
                </a:lnTo>
                <a:lnTo>
                  <a:pt x="16634" y="8640"/>
                </a:lnTo>
                <a:cubicBezTo>
                  <a:pt x="16634" y="8640"/>
                  <a:pt x="16415" y="10800"/>
                  <a:pt x="16415" y="10800"/>
                </a:cubicBezTo>
                <a:close/>
                <a:moveTo>
                  <a:pt x="16088" y="14040"/>
                </a:moveTo>
                <a:lnTo>
                  <a:pt x="13745" y="14040"/>
                </a:lnTo>
                <a:lnTo>
                  <a:pt x="13745" y="11880"/>
                </a:lnTo>
                <a:lnTo>
                  <a:pt x="16307" y="11880"/>
                </a:lnTo>
                <a:cubicBezTo>
                  <a:pt x="16307" y="11880"/>
                  <a:pt x="16088" y="14040"/>
                  <a:pt x="16088" y="14040"/>
                </a:cubicBezTo>
                <a:close/>
                <a:moveTo>
                  <a:pt x="15761" y="17280"/>
                </a:moveTo>
                <a:lnTo>
                  <a:pt x="13745" y="17280"/>
                </a:lnTo>
                <a:lnTo>
                  <a:pt x="13745" y="15120"/>
                </a:lnTo>
                <a:lnTo>
                  <a:pt x="15979" y="15120"/>
                </a:lnTo>
                <a:cubicBezTo>
                  <a:pt x="15979" y="15120"/>
                  <a:pt x="15761" y="17280"/>
                  <a:pt x="15761" y="17280"/>
                </a:cubicBezTo>
                <a:close/>
                <a:moveTo>
                  <a:pt x="12764" y="10800"/>
                </a:moveTo>
                <a:lnTo>
                  <a:pt x="10094" y="10800"/>
                </a:lnTo>
                <a:lnTo>
                  <a:pt x="9876" y="8640"/>
                </a:lnTo>
                <a:lnTo>
                  <a:pt x="12764" y="8640"/>
                </a:lnTo>
                <a:cubicBezTo>
                  <a:pt x="12764" y="8640"/>
                  <a:pt x="12764" y="10800"/>
                  <a:pt x="12764" y="10800"/>
                </a:cubicBezTo>
                <a:close/>
                <a:moveTo>
                  <a:pt x="12764" y="14040"/>
                </a:moveTo>
                <a:lnTo>
                  <a:pt x="10422" y="14040"/>
                </a:lnTo>
                <a:lnTo>
                  <a:pt x="10203" y="11880"/>
                </a:lnTo>
                <a:lnTo>
                  <a:pt x="12764" y="11880"/>
                </a:lnTo>
                <a:cubicBezTo>
                  <a:pt x="12764" y="11880"/>
                  <a:pt x="12764" y="14040"/>
                  <a:pt x="12764" y="14040"/>
                </a:cubicBezTo>
                <a:close/>
                <a:moveTo>
                  <a:pt x="12764" y="17280"/>
                </a:moveTo>
                <a:lnTo>
                  <a:pt x="10748" y="17280"/>
                </a:lnTo>
                <a:lnTo>
                  <a:pt x="10531" y="15120"/>
                </a:lnTo>
                <a:lnTo>
                  <a:pt x="12764" y="15120"/>
                </a:lnTo>
                <a:cubicBezTo>
                  <a:pt x="12764" y="15120"/>
                  <a:pt x="12764" y="17280"/>
                  <a:pt x="12764" y="17280"/>
                </a:cubicBezTo>
                <a:close/>
                <a:moveTo>
                  <a:pt x="8836" y="20520"/>
                </a:moveTo>
                <a:cubicBezTo>
                  <a:pt x="8294" y="20520"/>
                  <a:pt x="7855" y="20036"/>
                  <a:pt x="7855" y="19440"/>
                </a:cubicBezTo>
                <a:cubicBezTo>
                  <a:pt x="7855" y="18844"/>
                  <a:pt x="8294" y="18360"/>
                  <a:pt x="8836" y="18360"/>
                </a:cubicBezTo>
                <a:cubicBezTo>
                  <a:pt x="9379" y="18360"/>
                  <a:pt x="9818" y="18844"/>
                  <a:pt x="9818" y="19440"/>
                </a:cubicBezTo>
                <a:cubicBezTo>
                  <a:pt x="9818" y="20036"/>
                  <a:pt x="9379" y="20520"/>
                  <a:pt x="8836" y="20520"/>
                </a:cubicBezTo>
                <a:moveTo>
                  <a:pt x="7214" y="15120"/>
                </a:moveTo>
                <a:lnTo>
                  <a:pt x="9543" y="15120"/>
                </a:lnTo>
                <a:lnTo>
                  <a:pt x="9761" y="17280"/>
                </a:lnTo>
                <a:lnTo>
                  <a:pt x="7740" y="17280"/>
                </a:lnTo>
                <a:cubicBezTo>
                  <a:pt x="7740" y="17280"/>
                  <a:pt x="7214" y="15120"/>
                  <a:pt x="7214" y="15120"/>
                </a:cubicBezTo>
                <a:close/>
                <a:moveTo>
                  <a:pt x="6950" y="14040"/>
                </a:moveTo>
                <a:lnTo>
                  <a:pt x="6424" y="11880"/>
                </a:lnTo>
                <a:lnTo>
                  <a:pt x="9215" y="11880"/>
                </a:lnTo>
                <a:lnTo>
                  <a:pt x="9434" y="14040"/>
                </a:lnTo>
                <a:cubicBezTo>
                  <a:pt x="9434" y="14040"/>
                  <a:pt x="6950" y="14040"/>
                  <a:pt x="6950" y="14040"/>
                </a:cubicBezTo>
                <a:close/>
                <a:moveTo>
                  <a:pt x="5633" y="8640"/>
                </a:moveTo>
                <a:lnTo>
                  <a:pt x="8888" y="8640"/>
                </a:lnTo>
                <a:lnTo>
                  <a:pt x="9107" y="10800"/>
                </a:lnTo>
                <a:lnTo>
                  <a:pt x="6160" y="10800"/>
                </a:lnTo>
                <a:cubicBezTo>
                  <a:pt x="6160" y="10800"/>
                  <a:pt x="5633" y="8640"/>
                  <a:pt x="5633" y="8640"/>
                </a:cubicBezTo>
                <a:close/>
                <a:moveTo>
                  <a:pt x="17621" y="8640"/>
                </a:moveTo>
                <a:lnTo>
                  <a:pt x="20498" y="8640"/>
                </a:lnTo>
                <a:lnTo>
                  <a:pt x="20061" y="10800"/>
                </a:lnTo>
                <a:lnTo>
                  <a:pt x="17403" y="10800"/>
                </a:lnTo>
                <a:cubicBezTo>
                  <a:pt x="17403" y="10800"/>
                  <a:pt x="17621" y="8640"/>
                  <a:pt x="17621" y="8640"/>
                </a:cubicBezTo>
                <a:close/>
                <a:moveTo>
                  <a:pt x="19619" y="17950"/>
                </a:moveTo>
                <a:lnTo>
                  <a:pt x="19622" y="17951"/>
                </a:lnTo>
                <a:lnTo>
                  <a:pt x="21586" y="8231"/>
                </a:lnTo>
                <a:lnTo>
                  <a:pt x="21577" y="8229"/>
                </a:lnTo>
                <a:cubicBezTo>
                  <a:pt x="21586" y="8186"/>
                  <a:pt x="21600" y="8145"/>
                  <a:pt x="21600" y="8100"/>
                </a:cubicBezTo>
                <a:cubicBezTo>
                  <a:pt x="21600" y="7802"/>
                  <a:pt x="21380" y="7560"/>
                  <a:pt x="21109" y="7560"/>
                </a:cubicBezTo>
                <a:lnTo>
                  <a:pt x="5370" y="7560"/>
                </a:lnTo>
                <a:lnTo>
                  <a:pt x="4674" y="4705"/>
                </a:lnTo>
                <a:lnTo>
                  <a:pt x="4667" y="4707"/>
                </a:lnTo>
                <a:cubicBezTo>
                  <a:pt x="4606" y="4485"/>
                  <a:pt x="4426" y="4320"/>
                  <a:pt x="4204" y="4320"/>
                </a:cubicBezTo>
                <a:lnTo>
                  <a:pt x="491" y="4320"/>
                </a:lnTo>
                <a:cubicBezTo>
                  <a:pt x="220" y="4320"/>
                  <a:pt x="0" y="4562"/>
                  <a:pt x="0" y="4860"/>
                </a:cubicBezTo>
                <a:cubicBezTo>
                  <a:pt x="0" y="5159"/>
                  <a:pt x="220" y="5400"/>
                  <a:pt x="491" y="5400"/>
                </a:cubicBezTo>
                <a:lnTo>
                  <a:pt x="3827" y="5400"/>
                </a:lnTo>
                <a:lnTo>
                  <a:pt x="6893" y="17975"/>
                </a:lnTo>
                <a:lnTo>
                  <a:pt x="6895" y="17975"/>
                </a:lnTo>
                <a:cubicBezTo>
                  <a:pt x="6936" y="18127"/>
                  <a:pt x="7037" y="18251"/>
                  <a:pt x="7168" y="18314"/>
                </a:cubicBezTo>
                <a:cubicBezTo>
                  <a:pt x="6984" y="18643"/>
                  <a:pt x="6873" y="19026"/>
                  <a:pt x="6873" y="19440"/>
                </a:cubicBezTo>
                <a:cubicBezTo>
                  <a:pt x="6873" y="20633"/>
                  <a:pt x="7752" y="21600"/>
                  <a:pt x="8836" y="21600"/>
                </a:cubicBezTo>
                <a:cubicBezTo>
                  <a:pt x="9921" y="21600"/>
                  <a:pt x="10800" y="20633"/>
                  <a:pt x="10800" y="19440"/>
                </a:cubicBezTo>
                <a:cubicBezTo>
                  <a:pt x="10800" y="19045"/>
                  <a:pt x="10696" y="18679"/>
                  <a:pt x="10528" y="18360"/>
                </a:cubicBezTo>
                <a:lnTo>
                  <a:pt x="15982" y="18360"/>
                </a:lnTo>
                <a:cubicBezTo>
                  <a:pt x="15813" y="18679"/>
                  <a:pt x="15709" y="19045"/>
                  <a:pt x="15709" y="19440"/>
                </a:cubicBezTo>
                <a:cubicBezTo>
                  <a:pt x="15709" y="20633"/>
                  <a:pt x="16588" y="21600"/>
                  <a:pt x="17673" y="21600"/>
                </a:cubicBezTo>
                <a:cubicBezTo>
                  <a:pt x="18757" y="21600"/>
                  <a:pt x="19636" y="20633"/>
                  <a:pt x="19636" y="19440"/>
                </a:cubicBezTo>
                <a:cubicBezTo>
                  <a:pt x="19636" y="19026"/>
                  <a:pt x="19526" y="18643"/>
                  <a:pt x="19342" y="18314"/>
                </a:cubicBezTo>
                <a:cubicBezTo>
                  <a:pt x="19479" y="18248"/>
                  <a:pt x="19581" y="18113"/>
                  <a:pt x="19619" y="17950"/>
                </a:cubicBezTo>
                <a:moveTo>
                  <a:pt x="9327" y="3240"/>
                </a:moveTo>
                <a:lnTo>
                  <a:pt x="15015" y="3240"/>
                </a:lnTo>
                <a:lnTo>
                  <a:pt x="13889" y="4478"/>
                </a:lnTo>
                <a:cubicBezTo>
                  <a:pt x="13801" y="4577"/>
                  <a:pt x="13745" y="4711"/>
                  <a:pt x="13745" y="4860"/>
                </a:cubicBezTo>
                <a:cubicBezTo>
                  <a:pt x="13745" y="5159"/>
                  <a:pt x="13966" y="5400"/>
                  <a:pt x="14236" y="5400"/>
                </a:cubicBezTo>
                <a:cubicBezTo>
                  <a:pt x="14373" y="5400"/>
                  <a:pt x="14495" y="5340"/>
                  <a:pt x="14583" y="5242"/>
                </a:cubicBezTo>
                <a:lnTo>
                  <a:pt x="16547" y="3082"/>
                </a:lnTo>
                <a:cubicBezTo>
                  <a:pt x="16636" y="2984"/>
                  <a:pt x="16691" y="2849"/>
                  <a:pt x="16691" y="2700"/>
                </a:cubicBezTo>
                <a:cubicBezTo>
                  <a:pt x="16691" y="2552"/>
                  <a:pt x="16636" y="2417"/>
                  <a:pt x="16547" y="2318"/>
                </a:cubicBezTo>
                <a:lnTo>
                  <a:pt x="14583" y="158"/>
                </a:lnTo>
                <a:cubicBezTo>
                  <a:pt x="14495" y="61"/>
                  <a:pt x="14373" y="0"/>
                  <a:pt x="14236" y="0"/>
                </a:cubicBezTo>
                <a:cubicBezTo>
                  <a:pt x="13966" y="0"/>
                  <a:pt x="13745" y="242"/>
                  <a:pt x="13745" y="540"/>
                </a:cubicBezTo>
                <a:cubicBezTo>
                  <a:pt x="13745" y="689"/>
                  <a:pt x="13801" y="824"/>
                  <a:pt x="13889" y="922"/>
                </a:cubicBezTo>
                <a:lnTo>
                  <a:pt x="15015" y="2160"/>
                </a:lnTo>
                <a:lnTo>
                  <a:pt x="9327" y="2160"/>
                </a:lnTo>
                <a:cubicBezTo>
                  <a:pt x="9056" y="2160"/>
                  <a:pt x="8836" y="2402"/>
                  <a:pt x="8836" y="2700"/>
                </a:cubicBezTo>
                <a:cubicBezTo>
                  <a:pt x="8836" y="2999"/>
                  <a:pt x="9056" y="3240"/>
                  <a:pt x="9327" y="324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4" name="Shape 2811"/>
          <p:cNvSpPr/>
          <p:nvPr/>
        </p:nvSpPr>
        <p:spPr>
          <a:xfrm>
            <a:off x="6752831" y="181650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6" y="14040"/>
                </a:moveTo>
                <a:lnTo>
                  <a:pt x="17294" y="11880"/>
                </a:lnTo>
                <a:lnTo>
                  <a:pt x="19843" y="11880"/>
                </a:lnTo>
                <a:lnTo>
                  <a:pt x="19407" y="14040"/>
                </a:lnTo>
                <a:cubicBezTo>
                  <a:pt x="19407" y="14040"/>
                  <a:pt x="17076" y="14040"/>
                  <a:pt x="17076" y="14040"/>
                </a:cubicBezTo>
                <a:close/>
                <a:moveTo>
                  <a:pt x="18752" y="17280"/>
                </a:moveTo>
                <a:lnTo>
                  <a:pt x="16748" y="17280"/>
                </a:lnTo>
                <a:lnTo>
                  <a:pt x="16967" y="15120"/>
                </a:lnTo>
                <a:lnTo>
                  <a:pt x="19188" y="15120"/>
                </a:lnTo>
                <a:cubicBezTo>
                  <a:pt x="19188" y="15120"/>
                  <a:pt x="18752" y="17280"/>
                  <a:pt x="18752" y="17280"/>
                </a:cubicBezTo>
                <a:close/>
                <a:moveTo>
                  <a:pt x="17673" y="20520"/>
                </a:moveTo>
                <a:cubicBezTo>
                  <a:pt x="17131" y="20520"/>
                  <a:pt x="16691" y="20036"/>
                  <a:pt x="16691" y="19440"/>
                </a:cubicBezTo>
                <a:cubicBezTo>
                  <a:pt x="16691" y="18844"/>
                  <a:pt x="17131" y="18360"/>
                  <a:pt x="17673" y="18360"/>
                </a:cubicBezTo>
                <a:cubicBezTo>
                  <a:pt x="18215" y="18360"/>
                  <a:pt x="18655" y="18844"/>
                  <a:pt x="18655" y="19440"/>
                </a:cubicBezTo>
                <a:cubicBezTo>
                  <a:pt x="18655" y="20036"/>
                  <a:pt x="18215" y="20520"/>
                  <a:pt x="17673" y="20520"/>
                </a:cubicBezTo>
                <a:moveTo>
                  <a:pt x="16415" y="10800"/>
                </a:moveTo>
                <a:lnTo>
                  <a:pt x="13745" y="10800"/>
                </a:lnTo>
                <a:lnTo>
                  <a:pt x="13745" y="8640"/>
                </a:lnTo>
                <a:lnTo>
                  <a:pt x="16634" y="8640"/>
                </a:lnTo>
                <a:cubicBezTo>
                  <a:pt x="16634" y="8640"/>
                  <a:pt x="16415" y="10800"/>
                  <a:pt x="16415" y="10800"/>
                </a:cubicBezTo>
                <a:close/>
                <a:moveTo>
                  <a:pt x="16088" y="14040"/>
                </a:moveTo>
                <a:lnTo>
                  <a:pt x="13745" y="14040"/>
                </a:lnTo>
                <a:lnTo>
                  <a:pt x="13745" y="11880"/>
                </a:lnTo>
                <a:lnTo>
                  <a:pt x="16307" y="11880"/>
                </a:lnTo>
                <a:cubicBezTo>
                  <a:pt x="16307" y="11880"/>
                  <a:pt x="16088" y="14040"/>
                  <a:pt x="16088" y="14040"/>
                </a:cubicBezTo>
                <a:close/>
                <a:moveTo>
                  <a:pt x="15761" y="17280"/>
                </a:moveTo>
                <a:lnTo>
                  <a:pt x="13745" y="17280"/>
                </a:lnTo>
                <a:lnTo>
                  <a:pt x="13745" y="15120"/>
                </a:lnTo>
                <a:lnTo>
                  <a:pt x="15979" y="15120"/>
                </a:lnTo>
                <a:cubicBezTo>
                  <a:pt x="15979" y="15120"/>
                  <a:pt x="15761" y="17280"/>
                  <a:pt x="15761" y="17280"/>
                </a:cubicBezTo>
                <a:close/>
                <a:moveTo>
                  <a:pt x="12764" y="10800"/>
                </a:moveTo>
                <a:lnTo>
                  <a:pt x="10094" y="10800"/>
                </a:lnTo>
                <a:lnTo>
                  <a:pt x="9876" y="8640"/>
                </a:lnTo>
                <a:lnTo>
                  <a:pt x="12764" y="8640"/>
                </a:lnTo>
                <a:cubicBezTo>
                  <a:pt x="12764" y="8640"/>
                  <a:pt x="12764" y="10800"/>
                  <a:pt x="12764" y="10800"/>
                </a:cubicBezTo>
                <a:close/>
                <a:moveTo>
                  <a:pt x="12764" y="14040"/>
                </a:moveTo>
                <a:lnTo>
                  <a:pt x="10422" y="14040"/>
                </a:lnTo>
                <a:lnTo>
                  <a:pt x="10203" y="11880"/>
                </a:lnTo>
                <a:lnTo>
                  <a:pt x="12764" y="11880"/>
                </a:lnTo>
                <a:cubicBezTo>
                  <a:pt x="12764" y="11880"/>
                  <a:pt x="12764" y="14040"/>
                  <a:pt x="12764" y="14040"/>
                </a:cubicBezTo>
                <a:close/>
                <a:moveTo>
                  <a:pt x="12764" y="17280"/>
                </a:moveTo>
                <a:lnTo>
                  <a:pt x="10748" y="17280"/>
                </a:lnTo>
                <a:lnTo>
                  <a:pt x="10531" y="15120"/>
                </a:lnTo>
                <a:lnTo>
                  <a:pt x="12764" y="15120"/>
                </a:lnTo>
                <a:cubicBezTo>
                  <a:pt x="12764" y="15120"/>
                  <a:pt x="12764" y="17280"/>
                  <a:pt x="12764" y="17280"/>
                </a:cubicBezTo>
                <a:close/>
                <a:moveTo>
                  <a:pt x="8836" y="20520"/>
                </a:moveTo>
                <a:cubicBezTo>
                  <a:pt x="8294" y="20520"/>
                  <a:pt x="7855" y="20036"/>
                  <a:pt x="7855" y="19440"/>
                </a:cubicBezTo>
                <a:cubicBezTo>
                  <a:pt x="7855" y="18844"/>
                  <a:pt x="8294" y="18360"/>
                  <a:pt x="8836" y="18360"/>
                </a:cubicBezTo>
                <a:cubicBezTo>
                  <a:pt x="9379" y="18360"/>
                  <a:pt x="9818" y="18844"/>
                  <a:pt x="9818" y="19440"/>
                </a:cubicBezTo>
                <a:cubicBezTo>
                  <a:pt x="9818" y="20036"/>
                  <a:pt x="9379" y="20520"/>
                  <a:pt x="8836" y="20520"/>
                </a:cubicBezTo>
                <a:moveTo>
                  <a:pt x="7214" y="15120"/>
                </a:moveTo>
                <a:lnTo>
                  <a:pt x="9543" y="15120"/>
                </a:lnTo>
                <a:lnTo>
                  <a:pt x="9761" y="17280"/>
                </a:lnTo>
                <a:lnTo>
                  <a:pt x="7740" y="17280"/>
                </a:lnTo>
                <a:cubicBezTo>
                  <a:pt x="7740" y="17280"/>
                  <a:pt x="7214" y="15120"/>
                  <a:pt x="7214" y="15120"/>
                </a:cubicBezTo>
                <a:close/>
                <a:moveTo>
                  <a:pt x="6950" y="14040"/>
                </a:moveTo>
                <a:lnTo>
                  <a:pt x="6424" y="11880"/>
                </a:lnTo>
                <a:lnTo>
                  <a:pt x="9215" y="11880"/>
                </a:lnTo>
                <a:lnTo>
                  <a:pt x="9434" y="14040"/>
                </a:lnTo>
                <a:cubicBezTo>
                  <a:pt x="9434" y="14040"/>
                  <a:pt x="6950" y="14040"/>
                  <a:pt x="6950" y="14040"/>
                </a:cubicBezTo>
                <a:close/>
                <a:moveTo>
                  <a:pt x="5633" y="8640"/>
                </a:moveTo>
                <a:lnTo>
                  <a:pt x="8888" y="8640"/>
                </a:lnTo>
                <a:lnTo>
                  <a:pt x="9107" y="10800"/>
                </a:lnTo>
                <a:lnTo>
                  <a:pt x="6160" y="10800"/>
                </a:lnTo>
                <a:cubicBezTo>
                  <a:pt x="6160" y="10800"/>
                  <a:pt x="5633" y="8640"/>
                  <a:pt x="5633" y="8640"/>
                </a:cubicBezTo>
                <a:close/>
                <a:moveTo>
                  <a:pt x="17621" y="8640"/>
                </a:moveTo>
                <a:lnTo>
                  <a:pt x="20498" y="8640"/>
                </a:lnTo>
                <a:lnTo>
                  <a:pt x="20061" y="10800"/>
                </a:lnTo>
                <a:lnTo>
                  <a:pt x="17403" y="10800"/>
                </a:lnTo>
                <a:cubicBezTo>
                  <a:pt x="17403" y="10800"/>
                  <a:pt x="17621" y="8640"/>
                  <a:pt x="17621" y="8640"/>
                </a:cubicBezTo>
                <a:close/>
                <a:moveTo>
                  <a:pt x="19619" y="17950"/>
                </a:moveTo>
                <a:lnTo>
                  <a:pt x="19622" y="17951"/>
                </a:lnTo>
                <a:lnTo>
                  <a:pt x="21586" y="8231"/>
                </a:lnTo>
                <a:lnTo>
                  <a:pt x="21577" y="8229"/>
                </a:lnTo>
                <a:cubicBezTo>
                  <a:pt x="21586" y="8186"/>
                  <a:pt x="21600" y="8145"/>
                  <a:pt x="21600" y="8100"/>
                </a:cubicBezTo>
                <a:cubicBezTo>
                  <a:pt x="21600" y="7802"/>
                  <a:pt x="21380" y="7560"/>
                  <a:pt x="21109" y="7560"/>
                </a:cubicBezTo>
                <a:lnTo>
                  <a:pt x="5370" y="7560"/>
                </a:lnTo>
                <a:lnTo>
                  <a:pt x="4674" y="4705"/>
                </a:lnTo>
                <a:lnTo>
                  <a:pt x="4667" y="4707"/>
                </a:lnTo>
                <a:cubicBezTo>
                  <a:pt x="4606" y="4485"/>
                  <a:pt x="4426" y="4320"/>
                  <a:pt x="4204" y="4320"/>
                </a:cubicBezTo>
                <a:lnTo>
                  <a:pt x="491" y="4320"/>
                </a:lnTo>
                <a:cubicBezTo>
                  <a:pt x="220" y="4320"/>
                  <a:pt x="0" y="4562"/>
                  <a:pt x="0" y="4860"/>
                </a:cubicBezTo>
                <a:cubicBezTo>
                  <a:pt x="0" y="5159"/>
                  <a:pt x="220" y="5400"/>
                  <a:pt x="491" y="5400"/>
                </a:cubicBezTo>
                <a:lnTo>
                  <a:pt x="3827" y="5400"/>
                </a:lnTo>
                <a:lnTo>
                  <a:pt x="6893" y="17975"/>
                </a:lnTo>
                <a:lnTo>
                  <a:pt x="6894" y="17975"/>
                </a:lnTo>
                <a:cubicBezTo>
                  <a:pt x="6936" y="18127"/>
                  <a:pt x="7037" y="18251"/>
                  <a:pt x="7168" y="18314"/>
                </a:cubicBezTo>
                <a:cubicBezTo>
                  <a:pt x="6984" y="18643"/>
                  <a:pt x="6873" y="19026"/>
                  <a:pt x="6873" y="19440"/>
                </a:cubicBezTo>
                <a:cubicBezTo>
                  <a:pt x="6873" y="20633"/>
                  <a:pt x="7752" y="21600"/>
                  <a:pt x="8836" y="21600"/>
                </a:cubicBezTo>
                <a:cubicBezTo>
                  <a:pt x="9921" y="21600"/>
                  <a:pt x="10800" y="20633"/>
                  <a:pt x="10800" y="19440"/>
                </a:cubicBezTo>
                <a:cubicBezTo>
                  <a:pt x="10800" y="19045"/>
                  <a:pt x="10696" y="18679"/>
                  <a:pt x="10528" y="18360"/>
                </a:cubicBezTo>
                <a:lnTo>
                  <a:pt x="15982" y="18360"/>
                </a:lnTo>
                <a:cubicBezTo>
                  <a:pt x="15813" y="18679"/>
                  <a:pt x="15709" y="19045"/>
                  <a:pt x="15709" y="19440"/>
                </a:cubicBezTo>
                <a:cubicBezTo>
                  <a:pt x="15709" y="20633"/>
                  <a:pt x="16588" y="21600"/>
                  <a:pt x="17673" y="21600"/>
                </a:cubicBezTo>
                <a:cubicBezTo>
                  <a:pt x="18757" y="21600"/>
                  <a:pt x="19636" y="20633"/>
                  <a:pt x="19636" y="19440"/>
                </a:cubicBezTo>
                <a:cubicBezTo>
                  <a:pt x="19636" y="19026"/>
                  <a:pt x="19526" y="18643"/>
                  <a:pt x="19342" y="18314"/>
                </a:cubicBezTo>
                <a:cubicBezTo>
                  <a:pt x="19479" y="18248"/>
                  <a:pt x="19581" y="18113"/>
                  <a:pt x="19619" y="17950"/>
                </a:cubicBezTo>
                <a:moveTo>
                  <a:pt x="10944" y="5242"/>
                </a:moveTo>
                <a:cubicBezTo>
                  <a:pt x="11033" y="5340"/>
                  <a:pt x="11155" y="5400"/>
                  <a:pt x="11291" y="5400"/>
                </a:cubicBezTo>
                <a:cubicBezTo>
                  <a:pt x="11562" y="5400"/>
                  <a:pt x="11782" y="5159"/>
                  <a:pt x="11782" y="4860"/>
                </a:cubicBezTo>
                <a:cubicBezTo>
                  <a:pt x="11782" y="4711"/>
                  <a:pt x="11727" y="4577"/>
                  <a:pt x="11638" y="4478"/>
                </a:cubicBezTo>
                <a:lnTo>
                  <a:pt x="10512" y="3240"/>
                </a:lnTo>
                <a:lnTo>
                  <a:pt x="16200" y="3240"/>
                </a:lnTo>
                <a:cubicBezTo>
                  <a:pt x="16471" y="3240"/>
                  <a:pt x="16691" y="2999"/>
                  <a:pt x="16691" y="2700"/>
                </a:cubicBezTo>
                <a:cubicBezTo>
                  <a:pt x="16691" y="2402"/>
                  <a:pt x="16471" y="2160"/>
                  <a:pt x="16200" y="2160"/>
                </a:cubicBezTo>
                <a:lnTo>
                  <a:pt x="10512" y="2160"/>
                </a:lnTo>
                <a:lnTo>
                  <a:pt x="11638" y="922"/>
                </a:lnTo>
                <a:cubicBezTo>
                  <a:pt x="11727" y="824"/>
                  <a:pt x="11782" y="689"/>
                  <a:pt x="11782" y="540"/>
                </a:cubicBezTo>
                <a:cubicBezTo>
                  <a:pt x="11782" y="242"/>
                  <a:pt x="11562" y="0"/>
                  <a:pt x="11291" y="0"/>
                </a:cubicBezTo>
                <a:cubicBezTo>
                  <a:pt x="11155" y="0"/>
                  <a:pt x="11033" y="61"/>
                  <a:pt x="10944" y="158"/>
                </a:cubicBezTo>
                <a:lnTo>
                  <a:pt x="8980" y="2318"/>
                </a:lnTo>
                <a:cubicBezTo>
                  <a:pt x="8891" y="2417"/>
                  <a:pt x="8836" y="2552"/>
                  <a:pt x="8836" y="2700"/>
                </a:cubicBezTo>
                <a:cubicBezTo>
                  <a:pt x="8836" y="2849"/>
                  <a:pt x="8891" y="2984"/>
                  <a:pt x="8980" y="3082"/>
                </a:cubicBezTo>
                <a:cubicBezTo>
                  <a:pt x="8980" y="3082"/>
                  <a:pt x="10944" y="5242"/>
                  <a:pt x="10944" y="524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" name="Shape 2812"/>
          <p:cNvSpPr/>
          <p:nvPr/>
        </p:nvSpPr>
        <p:spPr>
          <a:xfrm>
            <a:off x="7286092" y="181650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6" y="14040"/>
                </a:moveTo>
                <a:lnTo>
                  <a:pt x="17294" y="11880"/>
                </a:lnTo>
                <a:lnTo>
                  <a:pt x="19843" y="11880"/>
                </a:lnTo>
                <a:lnTo>
                  <a:pt x="19407" y="14040"/>
                </a:lnTo>
                <a:cubicBezTo>
                  <a:pt x="19407" y="14040"/>
                  <a:pt x="17076" y="14040"/>
                  <a:pt x="17076" y="14040"/>
                </a:cubicBezTo>
                <a:close/>
                <a:moveTo>
                  <a:pt x="18752" y="17280"/>
                </a:moveTo>
                <a:lnTo>
                  <a:pt x="16748" y="17280"/>
                </a:lnTo>
                <a:lnTo>
                  <a:pt x="16967" y="15120"/>
                </a:lnTo>
                <a:lnTo>
                  <a:pt x="19188" y="15120"/>
                </a:lnTo>
                <a:cubicBezTo>
                  <a:pt x="19188" y="15120"/>
                  <a:pt x="18752" y="17280"/>
                  <a:pt x="18752" y="17280"/>
                </a:cubicBezTo>
                <a:close/>
                <a:moveTo>
                  <a:pt x="17673" y="20520"/>
                </a:moveTo>
                <a:cubicBezTo>
                  <a:pt x="17131" y="20520"/>
                  <a:pt x="16691" y="20036"/>
                  <a:pt x="16691" y="19440"/>
                </a:cubicBezTo>
                <a:cubicBezTo>
                  <a:pt x="16691" y="18844"/>
                  <a:pt x="17131" y="18360"/>
                  <a:pt x="17673" y="18360"/>
                </a:cubicBezTo>
                <a:cubicBezTo>
                  <a:pt x="18215" y="18360"/>
                  <a:pt x="18655" y="18844"/>
                  <a:pt x="18655" y="19440"/>
                </a:cubicBezTo>
                <a:cubicBezTo>
                  <a:pt x="18655" y="20036"/>
                  <a:pt x="18215" y="20520"/>
                  <a:pt x="17673" y="20520"/>
                </a:cubicBezTo>
                <a:moveTo>
                  <a:pt x="16415" y="10800"/>
                </a:moveTo>
                <a:lnTo>
                  <a:pt x="13745" y="10800"/>
                </a:lnTo>
                <a:lnTo>
                  <a:pt x="13745" y="8640"/>
                </a:lnTo>
                <a:lnTo>
                  <a:pt x="16634" y="8640"/>
                </a:lnTo>
                <a:cubicBezTo>
                  <a:pt x="16634" y="8640"/>
                  <a:pt x="16415" y="10800"/>
                  <a:pt x="16415" y="10800"/>
                </a:cubicBezTo>
                <a:close/>
                <a:moveTo>
                  <a:pt x="16088" y="14040"/>
                </a:moveTo>
                <a:lnTo>
                  <a:pt x="13745" y="14040"/>
                </a:lnTo>
                <a:lnTo>
                  <a:pt x="13745" y="11880"/>
                </a:lnTo>
                <a:lnTo>
                  <a:pt x="16307" y="11880"/>
                </a:lnTo>
                <a:cubicBezTo>
                  <a:pt x="16307" y="11880"/>
                  <a:pt x="16088" y="14040"/>
                  <a:pt x="16088" y="14040"/>
                </a:cubicBezTo>
                <a:close/>
                <a:moveTo>
                  <a:pt x="15761" y="17280"/>
                </a:moveTo>
                <a:lnTo>
                  <a:pt x="13745" y="17280"/>
                </a:lnTo>
                <a:lnTo>
                  <a:pt x="13745" y="15120"/>
                </a:lnTo>
                <a:lnTo>
                  <a:pt x="15979" y="15120"/>
                </a:lnTo>
                <a:cubicBezTo>
                  <a:pt x="15979" y="15120"/>
                  <a:pt x="15761" y="17280"/>
                  <a:pt x="15761" y="17280"/>
                </a:cubicBezTo>
                <a:close/>
                <a:moveTo>
                  <a:pt x="12764" y="10800"/>
                </a:moveTo>
                <a:lnTo>
                  <a:pt x="10094" y="10800"/>
                </a:lnTo>
                <a:lnTo>
                  <a:pt x="9876" y="8640"/>
                </a:lnTo>
                <a:lnTo>
                  <a:pt x="12764" y="8640"/>
                </a:lnTo>
                <a:cubicBezTo>
                  <a:pt x="12764" y="8640"/>
                  <a:pt x="12764" y="10800"/>
                  <a:pt x="12764" y="10800"/>
                </a:cubicBezTo>
                <a:close/>
                <a:moveTo>
                  <a:pt x="12764" y="14040"/>
                </a:moveTo>
                <a:lnTo>
                  <a:pt x="10422" y="14040"/>
                </a:lnTo>
                <a:lnTo>
                  <a:pt x="10203" y="11880"/>
                </a:lnTo>
                <a:lnTo>
                  <a:pt x="12764" y="11880"/>
                </a:lnTo>
                <a:cubicBezTo>
                  <a:pt x="12764" y="11880"/>
                  <a:pt x="12764" y="14040"/>
                  <a:pt x="12764" y="14040"/>
                </a:cubicBezTo>
                <a:close/>
                <a:moveTo>
                  <a:pt x="12764" y="17280"/>
                </a:moveTo>
                <a:lnTo>
                  <a:pt x="10748" y="17280"/>
                </a:lnTo>
                <a:lnTo>
                  <a:pt x="10531" y="15120"/>
                </a:lnTo>
                <a:lnTo>
                  <a:pt x="12764" y="15120"/>
                </a:lnTo>
                <a:cubicBezTo>
                  <a:pt x="12764" y="15120"/>
                  <a:pt x="12764" y="17280"/>
                  <a:pt x="12764" y="17280"/>
                </a:cubicBezTo>
                <a:close/>
                <a:moveTo>
                  <a:pt x="8836" y="20520"/>
                </a:moveTo>
                <a:cubicBezTo>
                  <a:pt x="8294" y="20520"/>
                  <a:pt x="7855" y="20036"/>
                  <a:pt x="7855" y="19440"/>
                </a:cubicBezTo>
                <a:cubicBezTo>
                  <a:pt x="7855" y="18844"/>
                  <a:pt x="8294" y="18360"/>
                  <a:pt x="8836" y="18360"/>
                </a:cubicBezTo>
                <a:cubicBezTo>
                  <a:pt x="9379" y="18360"/>
                  <a:pt x="9818" y="18844"/>
                  <a:pt x="9818" y="19440"/>
                </a:cubicBezTo>
                <a:cubicBezTo>
                  <a:pt x="9818" y="20036"/>
                  <a:pt x="9379" y="20520"/>
                  <a:pt x="8836" y="20520"/>
                </a:cubicBezTo>
                <a:moveTo>
                  <a:pt x="7214" y="15120"/>
                </a:moveTo>
                <a:lnTo>
                  <a:pt x="9543" y="15120"/>
                </a:lnTo>
                <a:lnTo>
                  <a:pt x="9761" y="17280"/>
                </a:lnTo>
                <a:lnTo>
                  <a:pt x="7740" y="17280"/>
                </a:lnTo>
                <a:cubicBezTo>
                  <a:pt x="7740" y="17280"/>
                  <a:pt x="7214" y="15120"/>
                  <a:pt x="7214" y="15120"/>
                </a:cubicBezTo>
                <a:close/>
                <a:moveTo>
                  <a:pt x="6950" y="14040"/>
                </a:moveTo>
                <a:lnTo>
                  <a:pt x="6424" y="11880"/>
                </a:lnTo>
                <a:lnTo>
                  <a:pt x="9215" y="11880"/>
                </a:lnTo>
                <a:lnTo>
                  <a:pt x="9434" y="14040"/>
                </a:lnTo>
                <a:cubicBezTo>
                  <a:pt x="9434" y="14040"/>
                  <a:pt x="6950" y="14040"/>
                  <a:pt x="6950" y="14040"/>
                </a:cubicBezTo>
                <a:close/>
                <a:moveTo>
                  <a:pt x="5633" y="8640"/>
                </a:moveTo>
                <a:lnTo>
                  <a:pt x="8888" y="8640"/>
                </a:lnTo>
                <a:lnTo>
                  <a:pt x="9107" y="10800"/>
                </a:lnTo>
                <a:lnTo>
                  <a:pt x="6160" y="10800"/>
                </a:lnTo>
                <a:cubicBezTo>
                  <a:pt x="6160" y="10800"/>
                  <a:pt x="5633" y="8640"/>
                  <a:pt x="5633" y="8640"/>
                </a:cubicBezTo>
                <a:close/>
                <a:moveTo>
                  <a:pt x="17621" y="8640"/>
                </a:moveTo>
                <a:lnTo>
                  <a:pt x="20498" y="8640"/>
                </a:lnTo>
                <a:lnTo>
                  <a:pt x="20061" y="10800"/>
                </a:lnTo>
                <a:lnTo>
                  <a:pt x="17403" y="10800"/>
                </a:lnTo>
                <a:cubicBezTo>
                  <a:pt x="17403" y="10800"/>
                  <a:pt x="17621" y="8640"/>
                  <a:pt x="17621" y="8640"/>
                </a:cubicBezTo>
                <a:close/>
                <a:moveTo>
                  <a:pt x="19619" y="17950"/>
                </a:moveTo>
                <a:lnTo>
                  <a:pt x="19622" y="17951"/>
                </a:lnTo>
                <a:lnTo>
                  <a:pt x="21586" y="8231"/>
                </a:lnTo>
                <a:lnTo>
                  <a:pt x="21577" y="8229"/>
                </a:lnTo>
                <a:cubicBezTo>
                  <a:pt x="21586" y="8186"/>
                  <a:pt x="21600" y="8145"/>
                  <a:pt x="21600" y="8100"/>
                </a:cubicBezTo>
                <a:cubicBezTo>
                  <a:pt x="21600" y="7802"/>
                  <a:pt x="21380" y="7560"/>
                  <a:pt x="21109" y="7560"/>
                </a:cubicBezTo>
                <a:lnTo>
                  <a:pt x="5370" y="7560"/>
                </a:lnTo>
                <a:lnTo>
                  <a:pt x="4674" y="4705"/>
                </a:lnTo>
                <a:lnTo>
                  <a:pt x="4667" y="4707"/>
                </a:lnTo>
                <a:cubicBezTo>
                  <a:pt x="4606" y="4485"/>
                  <a:pt x="4426" y="4320"/>
                  <a:pt x="4204" y="4320"/>
                </a:cubicBezTo>
                <a:lnTo>
                  <a:pt x="491" y="4320"/>
                </a:lnTo>
                <a:cubicBezTo>
                  <a:pt x="220" y="4320"/>
                  <a:pt x="0" y="4562"/>
                  <a:pt x="0" y="4860"/>
                </a:cubicBezTo>
                <a:cubicBezTo>
                  <a:pt x="0" y="5159"/>
                  <a:pt x="220" y="5400"/>
                  <a:pt x="491" y="5400"/>
                </a:cubicBezTo>
                <a:lnTo>
                  <a:pt x="3827" y="5400"/>
                </a:lnTo>
                <a:lnTo>
                  <a:pt x="6893" y="17975"/>
                </a:lnTo>
                <a:lnTo>
                  <a:pt x="6894" y="17975"/>
                </a:lnTo>
                <a:cubicBezTo>
                  <a:pt x="6936" y="18127"/>
                  <a:pt x="7037" y="18251"/>
                  <a:pt x="7168" y="18314"/>
                </a:cubicBezTo>
                <a:cubicBezTo>
                  <a:pt x="6984" y="18643"/>
                  <a:pt x="6873" y="19026"/>
                  <a:pt x="6873" y="19440"/>
                </a:cubicBezTo>
                <a:cubicBezTo>
                  <a:pt x="6873" y="20633"/>
                  <a:pt x="7752" y="21600"/>
                  <a:pt x="8836" y="21600"/>
                </a:cubicBezTo>
                <a:cubicBezTo>
                  <a:pt x="9921" y="21600"/>
                  <a:pt x="10800" y="20633"/>
                  <a:pt x="10800" y="19440"/>
                </a:cubicBezTo>
                <a:cubicBezTo>
                  <a:pt x="10800" y="19045"/>
                  <a:pt x="10696" y="18679"/>
                  <a:pt x="10528" y="18360"/>
                </a:cubicBezTo>
                <a:lnTo>
                  <a:pt x="15982" y="18360"/>
                </a:lnTo>
                <a:cubicBezTo>
                  <a:pt x="15813" y="18679"/>
                  <a:pt x="15709" y="19045"/>
                  <a:pt x="15709" y="19440"/>
                </a:cubicBezTo>
                <a:cubicBezTo>
                  <a:pt x="15709" y="20633"/>
                  <a:pt x="16588" y="21600"/>
                  <a:pt x="17673" y="21600"/>
                </a:cubicBezTo>
                <a:cubicBezTo>
                  <a:pt x="18757" y="21600"/>
                  <a:pt x="19636" y="20633"/>
                  <a:pt x="19636" y="19440"/>
                </a:cubicBezTo>
                <a:cubicBezTo>
                  <a:pt x="19636" y="19026"/>
                  <a:pt x="19525" y="18643"/>
                  <a:pt x="19341" y="18314"/>
                </a:cubicBezTo>
                <a:cubicBezTo>
                  <a:pt x="19479" y="18248"/>
                  <a:pt x="19581" y="18113"/>
                  <a:pt x="19619" y="17950"/>
                </a:cubicBezTo>
                <a:moveTo>
                  <a:pt x="10800" y="3780"/>
                </a:moveTo>
                <a:lnTo>
                  <a:pt x="12764" y="3780"/>
                </a:lnTo>
                <a:lnTo>
                  <a:pt x="12764" y="5940"/>
                </a:lnTo>
                <a:cubicBezTo>
                  <a:pt x="12764" y="6239"/>
                  <a:pt x="12984" y="6480"/>
                  <a:pt x="13255" y="6480"/>
                </a:cubicBezTo>
                <a:cubicBezTo>
                  <a:pt x="13526" y="6480"/>
                  <a:pt x="13745" y="6239"/>
                  <a:pt x="13745" y="5940"/>
                </a:cubicBezTo>
                <a:lnTo>
                  <a:pt x="13745" y="3780"/>
                </a:lnTo>
                <a:lnTo>
                  <a:pt x="15709" y="3780"/>
                </a:lnTo>
                <a:cubicBezTo>
                  <a:pt x="15980" y="3780"/>
                  <a:pt x="16200" y="3539"/>
                  <a:pt x="16200" y="3240"/>
                </a:cubicBezTo>
                <a:cubicBezTo>
                  <a:pt x="16200" y="2942"/>
                  <a:pt x="15980" y="2700"/>
                  <a:pt x="15709" y="2700"/>
                </a:cubicBezTo>
                <a:lnTo>
                  <a:pt x="13745" y="2700"/>
                </a:lnTo>
                <a:lnTo>
                  <a:pt x="13745" y="540"/>
                </a:lnTo>
                <a:cubicBezTo>
                  <a:pt x="13745" y="242"/>
                  <a:pt x="13526" y="0"/>
                  <a:pt x="13255" y="0"/>
                </a:cubicBezTo>
                <a:cubicBezTo>
                  <a:pt x="12984" y="0"/>
                  <a:pt x="12764" y="242"/>
                  <a:pt x="12764" y="540"/>
                </a:cubicBezTo>
                <a:lnTo>
                  <a:pt x="12764" y="2700"/>
                </a:lnTo>
                <a:lnTo>
                  <a:pt x="10800" y="2700"/>
                </a:lnTo>
                <a:cubicBezTo>
                  <a:pt x="10529" y="2700"/>
                  <a:pt x="10309" y="2942"/>
                  <a:pt x="10309" y="3240"/>
                </a:cubicBezTo>
                <a:cubicBezTo>
                  <a:pt x="10309" y="3539"/>
                  <a:pt x="10529" y="3780"/>
                  <a:pt x="10800" y="378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" name="Shape 2813"/>
          <p:cNvSpPr/>
          <p:nvPr/>
        </p:nvSpPr>
        <p:spPr>
          <a:xfrm>
            <a:off x="7819353" y="1835553"/>
            <a:ext cx="279328" cy="222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6" y="12960"/>
                </a:moveTo>
                <a:lnTo>
                  <a:pt x="17294" y="10491"/>
                </a:lnTo>
                <a:lnTo>
                  <a:pt x="19843" y="10491"/>
                </a:lnTo>
                <a:lnTo>
                  <a:pt x="19407" y="12960"/>
                </a:lnTo>
                <a:cubicBezTo>
                  <a:pt x="19407" y="12960"/>
                  <a:pt x="17076" y="12960"/>
                  <a:pt x="17076" y="12960"/>
                </a:cubicBezTo>
                <a:close/>
                <a:moveTo>
                  <a:pt x="18752" y="16663"/>
                </a:moveTo>
                <a:lnTo>
                  <a:pt x="16748" y="16663"/>
                </a:lnTo>
                <a:lnTo>
                  <a:pt x="16967" y="14194"/>
                </a:lnTo>
                <a:lnTo>
                  <a:pt x="19188" y="14194"/>
                </a:lnTo>
                <a:cubicBezTo>
                  <a:pt x="19188" y="14194"/>
                  <a:pt x="18752" y="16663"/>
                  <a:pt x="18752" y="16663"/>
                </a:cubicBezTo>
                <a:close/>
                <a:moveTo>
                  <a:pt x="17673" y="20366"/>
                </a:moveTo>
                <a:cubicBezTo>
                  <a:pt x="17131" y="20366"/>
                  <a:pt x="16691" y="19813"/>
                  <a:pt x="16691" y="19131"/>
                </a:cubicBezTo>
                <a:cubicBezTo>
                  <a:pt x="16691" y="18450"/>
                  <a:pt x="17131" y="17897"/>
                  <a:pt x="17673" y="17897"/>
                </a:cubicBezTo>
                <a:cubicBezTo>
                  <a:pt x="18215" y="17897"/>
                  <a:pt x="18655" y="18450"/>
                  <a:pt x="18655" y="19131"/>
                </a:cubicBezTo>
                <a:cubicBezTo>
                  <a:pt x="18655" y="19813"/>
                  <a:pt x="18215" y="20366"/>
                  <a:pt x="17673" y="20366"/>
                </a:cubicBezTo>
                <a:moveTo>
                  <a:pt x="16415" y="9257"/>
                </a:moveTo>
                <a:lnTo>
                  <a:pt x="13745" y="9257"/>
                </a:lnTo>
                <a:lnTo>
                  <a:pt x="13745" y="6789"/>
                </a:lnTo>
                <a:lnTo>
                  <a:pt x="16634" y="6789"/>
                </a:lnTo>
                <a:cubicBezTo>
                  <a:pt x="16634" y="6789"/>
                  <a:pt x="16415" y="9257"/>
                  <a:pt x="16415" y="9257"/>
                </a:cubicBezTo>
                <a:close/>
                <a:moveTo>
                  <a:pt x="16088" y="12960"/>
                </a:moveTo>
                <a:lnTo>
                  <a:pt x="13745" y="12960"/>
                </a:lnTo>
                <a:lnTo>
                  <a:pt x="13745" y="10491"/>
                </a:lnTo>
                <a:lnTo>
                  <a:pt x="16307" y="10491"/>
                </a:lnTo>
                <a:cubicBezTo>
                  <a:pt x="16307" y="10491"/>
                  <a:pt x="16088" y="12960"/>
                  <a:pt x="16088" y="12960"/>
                </a:cubicBezTo>
                <a:close/>
                <a:moveTo>
                  <a:pt x="15761" y="16663"/>
                </a:moveTo>
                <a:lnTo>
                  <a:pt x="13745" y="16663"/>
                </a:lnTo>
                <a:lnTo>
                  <a:pt x="13745" y="14194"/>
                </a:lnTo>
                <a:lnTo>
                  <a:pt x="15979" y="14194"/>
                </a:lnTo>
                <a:cubicBezTo>
                  <a:pt x="15979" y="14194"/>
                  <a:pt x="15761" y="16663"/>
                  <a:pt x="15761" y="16663"/>
                </a:cubicBezTo>
                <a:close/>
                <a:moveTo>
                  <a:pt x="12764" y="9257"/>
                </a:moveTo>
                <a:lnTo>
                  <a:pt x="10094" y="9257"/>
                </a:lnTo>
                <a:lnTo>
                  <a:pt x="9876" y="6789"/>
                </a:lnTo>
                <a:lnTo>
                  <a:pt x="12764" y="6789"/>
                </a:lnTo>
                <a:cubicBezTo>
                  <a:pt x="12764" y="6789"/>
                  <a:pt x="12764" y="9257"/>
                  <a:pt x="12764" y="9257"/>
                </a:cubicBezTo>
                <a:close/>
                <a:moveTo>
                  <a:pt x="12764" y="12960"/>
                </a:moveTo>
                <a:lnTo>
                  <a:pt x="10422" y="12960"/>
                </a:lnTo>
                <a:lnTo>
                  <a:pt x="10203" y="10491"/>
                </a:lnTo>
                <a:lnTo>
                  <a:pt x="12764" y="10491"/>
                </a:lnTo>
                <a:cubicBezTo>
                  <a:pt x="12764" y="10491"/>
                  <a:pt x="12764" y="12960"/>
                  <a:pt x="12764" y="12960"/>
                </a:cubicBezTo>
                <a:close/>
                <a:moveTo>
                  <a:pt x="12764" y="16663"/>
                </a:moveTo>
                <a:lnTo>
                  <a:pt x="10748" y="16663"/>
                </a:lnTo>
                <a:lnTo>
                  <a:pt x="10531" y="14194"/>
                </a:lnTo>
                <a:lnTo>
                  <a:pt x="12764" y="14194"/>
                </a:lnTo>
                <a:cubicBezTo>
                  <a:pt x="12764" y="14194"/>
                  <a:pt x="12764" y="16663"/>
                  <a:pt x="12764" y="16663"/>
                </a:cubicBezTo>
                <a:close/>
                <a:moveTo>
                  <a:pt x="8836" y="20366"/>
                </a:moveTo>
                <a:cubicBezTo>
                  <a:pt x="8294" y="20366"/>
                  <a:pt x="7855" y="19813"/>
                  <a:pt x="7855" y="19131"/>
                </a:cubicBezTo>
                <a:cubicBezTo>
                  <a:pt x="7855" y="18450"/>
                  <a:pt x="8294" y="17897"/>
                  <a:pt x="8836" y="17897"/>
                </a:cubicBezTo>
                <a:cubicBezTo>
                  <a:pt x="9379" y="17897"/>
                  <a:pt x="9818" y="18450"/>
                  <a:pt x="9818" y="19131"/>
                </a:cubicBezTo>
                <a:cubicBezTo>
                  <a:pt x="9818" y="19813"/>
                  <a:pt x="9379" y="20366"/>
                  <a:pt x="8836" y="20366"/>
                </a:cubicBezTo>
                <a:moveTo>
                  <a:pt x="7214" y="14194"/>
                </a:moveTo>
                <a:lnTo>
                  <a:pt x="9543" y="14194"/>
                </a:lnTo>
                <a:lnTo>
                  <a:pt x="9761" y="16663"/>
                </a:lnTo>
                <a:lnTo>
                  <a:pt x="7740" y="16663"/>
                </a:lnTo>
                <a:cubicBezTo>
                  <a:pt x="7740" y="16663"/>
                  <a:pt x="7214" y="14194"/>
                  <a:pt x="7214" y="14194"/>
                </a:cubicBezTo>
                <a:close/>
                <a:moveTo>
                  <a:pt x="6950" y="12960"/>
                </a:moveTo>
                <a:lnTo>
                  <a:pt x="6424" y="10491"/>
                </a:lnTo>
                <a:lnTo>
                  <a:pt x="9215" y="10491"/>
                </a:lnTo>
                <a:lnTo>
                  <a:pt x="9434" y="12960"/>
                </a:lnTo>
                <a:cubicBezTo>
                  <a:pt x="9434" y="12960"/>
                  <a:pt x="6950" y="12960"/>
                  <a:pt x="6950" y="12960"/>
                </a:cubicBezTo>
                <a:close/>
                <a:moveTo>
                  <a:pt x="5633" y="6789"/>
                </a:moveTo>
                <a:lnTo>
                  <a:pt x="8888" y="6789"/>
                </a:lnTo>
                <a:lnTo>
                  <a:pt x="9107" y="9257"/>
                </a:lnTo>
                <a:lnTo>
                  <a:pt x="6160" y="9257"/>
                </a:lnTo>
                <a:cubicBezTo>
                  <a:pt x="6160" y="9257"/>
                  <a:pt x="5633" y="6789"/>
                  <a:pt x="5633" y="6789"/>
                </a:cubicBezTo>
                <a:close/>
                <a:moveTo>
                  <a:pt x="17621" y="6789"/>
                </a:moveTo>
                <a:lnTo>
                  <a:pt x="20498" y="6789"/>
                </a:lnTo>
                <a:lnTo>
                  <a:pt x="20061" y="9257"/>
                </a:lnTo>
                <a:lnTo>
                  <a:pt x="17403" y="9257"/>
                </a:lnTo>
                <a:cubicBezTo>
                  <a:pt x="17403" y="9257"/>
                  <a:pt x="17621" y="6789"/>
                  <a:pt x="17621" y="6789"/>
                </a:cubicBezTo>
                <a:close/>
                <a:moveTo>
                  <a:pt x="19619" y="17429"/>
                </a:moveTo>
                <a:lnTo>
                  <a:pt x="19622" y="17429"/>
                </a:lnTo>
                <a:lnTo>
                  <a:pt x="21585" y="6321"/>
                </a:lnTo>
                <a:lnTo>
                  <a:pt x="21577" y="6318"/>
                </a:lnTo>
                <a:cubicBezTo>
                  <a:pt x="21586" y="6270"/>
                  <a:pt x="21600" y="6224"/>
                  <a:pt x="21600" y="6171"/>
                </a:cubicBezTo>
                <a:cubicBezTo>
                  <a:pt x="21600" y="5830"/>
                  <a:pt x="21380" y="5554"/>
                  <a:pt x="21109" y="5554"/>
                </a:cubicBezTo>
                <a:lnTo>
                  <a:pt x="5370" y="5554"/>
                </a:lnTo>
                <a:lnTo>
                  <a:pt x="4674" y="2291"/>
                </a:lnTo>
                <a:lnTo>
                  <a:pt x="4667" y="2294"/>
                </a:lnTo>
                <a:cubicBezTo>
                  <a:pt x="4606" y="2040"/>
                  <a:pt x="4426" y="1851"/>
                  <a:pt x="4204" y="1851"/>
                </a:cubicBezTo>
                <a:lnTo>
                  <a:pt x="491" y="1851"/>
                </a:lnTo>
                <a:cubicBezTo>
                  <a:pt x="220" y="1851"/>
                  <a:pt x="0" y="2127"/>
                  <a:pt x="0" y="2469"/>
                </a:cubicBezTo>
                <a:cubicBezTo>
                  <a:pt x="0" y="2810"/>
                  <a:pt x="220" y="3086"/>
                  <a:pt x="491" y="3086"/>
                </a:cubicBezTo>
                <a:lnTo>
                  <a:pt x="3827" y="3086"/>
                </a:lnTo>
                <a:lnTo>
                  <a:pt x="6893" y="17457"/>
                </a:lnTo>
                <a:lnTo>
                  <a:pt x="6894" y="17457"/>
                </a:lnTo>
                <a:cubicBezTo>
                  <a:pt x="6936" y="17631"/>
                  <a:pt x="7037" y="17772"/>
                  <a:pt x="7168" y="17845"/>
                </a:cubicBezTo>
                <a:cubicBezTo>
                  <a:pt x="6984" y="18220"/>
                  <a:pt x="6873" y="18658"/>
                  <a:pt x="6873" y="19131"/>
                </a:cubicBezTo>
                <a:cubicBezTo>
                  <a:pt x="6873" y="20495"/>
                  <a:pt x="7752" y="21600"/>
                  <a:pt x="8836" y="21600"/>
                </a:cubicBezTo>
                <a:cubicBezTo>
                  <a:pt x="9921" y="21600"/>
                  <a:pt x="10800" y="20495"/>
                  <a:pt x="10800" y="19131"/>
                </a:cubicBezTo>
                <a:cubicBezTo>
                  <a:pt x="10800" y="18680"/>
                  <a:pt x="10696" y="18262"/>
                  <a:pt x="10528" y="17897"/>
                </a:cubicBezTo>
                <a:lnTo>
                  <a:pt x="15982" y="17897"/>
                </a:lnTo>
                <a:cubicBezTo>
                  <a:pt x="15813" y="18262"/>
                  <a:pt x="15709" y="18680"/>
                  <a:pt x="15709" y="19131"/>
                </a:cubicBezTo>
                <a:cubicBezTo>
                  <a:pt x="15709" y="20495"/>
                  <a:pt x="16588" y="21600"/>
                  <a:pt x="17673" y="21600"/>
                </a:cubicBezTo>
                <a:cubicBezTo>
                  <a:pt x="18757" y="21600"/>
                  <a:pt x="19636" y="20495"/>
                  <a:pt x="19636" y="19131"/>
                </a:cubicBezTo>
                <a:cubicBezTo>
                  <a:pt x="19636" y="18658"/>
                  <a:pt x="19525" y="18220"/>
                  <a:pt x="19341" y="17845"/>
                </a:cubicBezTo>
                <a:cubicBezTo>
                  <a:pt x="19479" y="17769"/>
                  <a:pt x="19581" y="17615"/>
                  <a:pt x="19619" y="17429"/>
                </a:cubicBezTo>
                <a:moveTo>
                  <a:pt x="10800" y="1234"/>
                </a:moveTo>
                <a:lnTo>
                  <a:pt x="15709" y="1234"/>
                </a:lnTo>
                <a:cubicBezTo>
                  <a:pt x="15980" y="1234"/>
                  <a:pt x="16200" y="959"/>
                  <a:pt x="16200" y="617"/>
                </a:cubicBezTo>
                <a:cubicBezTo>
                  <a:pt x="16200" y="276"/>
                  <a:pt x="15980" y="0"/>
                  <a:pt x="15709" y="0"/>
                </a:cubicBezTo>
                <a:lnTo>
                  <a:pt x="10800" y="0"/>
                </a:lnTo>
                <a:cubicBezTo>
                  <a:pt x="10529" y="0"/>
                  <a:pt x="10309" y="276"/>
                  <a:pt x="10309" y="617"/>
                </a:cubicBezTo>
                <a:cubicBezTo>
                  <a:pt x="10309" y="959"/>
                  <a:pt x="10529" y="1234"/>
                  <a:pt x="10800" y="123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" name="Shape 2814"/>
          <p:cNvSpPr/>
          <p:nvPr/>
        </p:nvSpPr>
        <p:spPr>
          <a:xfrm>
            <a:off x="8378007" y="1803811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0800"/>
                </a:moveTo>
                <a:lnTo>
                  <a:pt x="13200" y="10800"/>
                </a:lnTo>
                <a:lnTo>
                  <a:pt x="13200" y="11782"/>
                </a:lnTo>
                <a:lnTo>
                  <a:pt x="14400" y="11782"/>
                </a:lnTo>
                <a:cubicBezTo>
                  <a:pt x="14400" y="11782"/>
                  <a:pt x="14400" y="10800"/>
                  <a:pt x="14400" y="10800"/>
                </a:cubicBezTo>
                <a:close/>
                <a:moveTo>
                  <a:pt x="15600" y="11782"/>
                </a:moveTo>
                <a:lnTo>
                  <a:pt x="16800" y="11782"/>
                </a:lnTo>
                <a:lnTo>
                  <a:pt x="16800" y="10800"/>
                </a:lnTo>
                <a:lnTo>
                  <a:pt x="15600" y="10800"/>
                </a:lnTo>
                <a:cubicBezTo>
                  <a:pt x="15600" y="10800"/>
                  <a:pt x="15600" y="11782"/>
                  <a:pt x="15600" y="11782"/>
                </a:cubicBezTo>
                <a:close/>
                <a:moveTo>
                  <a:pt x="15600" y="15709"/>
                </a:moveTo>
                <a:lnTo>
                  <a:pt x="19200" y="15709"/>
                </a:lnTo>
                <a:lnTo>
                  <a:pt x="19200" y="14727"/>
                </a:lnTo>
                <a:lnTo>
                  <a:pt x="15600" y="14727"/>
                </a:lnTo>
                <a:cubicBezTo>
                  <a:pt x="15600" y="14727"/>
                  <a:pt x="15600" y="15709"/>
                  <a:pt x="15600" y="15709"/>
                </a:cubicBezTo>
                <a:close/>
                <a:moveTo>
                  <a:pt x="14400" y="8836"/>
                </a:moveTo>
                <a:lnTo>
                  <a:pt x="13200" y="8836"/>
                </a:lnTo>
                <a:lnTo>
                  <a:pt x="13200" y="9818"/>
                </a:lnTo>
                <a:lnTo>
                  <a:pt x="14400" y="9818"/>
                </a:lnTo>
                <a:cubicBezTo>
                  <a:pt x="14400" y="9818"/>
                  <a:pt x="14400" y="8836"/>
                  <a:pt x="14400" y="8836"/>
                </a:cubicBezTo>
                <a:close/>
                <a:moveTo>
                  <a:pt x="16800" y="8836"/>
                </a:moveTo>
                <a:lnTo>
                  <a:pt x="15600" y="8836"/>
                </a:lnTo>
                <a:lnTo>
                  <a:pt x="15600" y="9818"/>
                </a:lnTo>
                <a:lnTo>
                  <a:pt x="16800" y="9818"/>
                </a:lnTo>
                <a:cubicBezTo>
                  <a:pt x="16800" y="9818"/>
                  <a:pt x="16800" y="8836"/>
                  <a:pt x="16800" y="8836"/>
                </a:cubicBezTo>
                <a:close/>
                <a:moveTo>
                  <a:pt x="19200" y="6873"/>
                </a:moveTo>
                <a:lnTo>
                  <a:pt x="13200" y="6873"/>
                </a:lnTo>
                <a:lnTo>
                  <a:pt x="13200" y="7855"/>
                </a:lnTo>
                <a:lnTo>
                  <a:pt x="19200" y="7855"/>
                </a:lnTo>
                <a:cubicBezTo>
                  <a:pt x="19200" y="7855"/>
                  <a:pt x="19200" y="6873"/>
                  <a:pt x="19200" y="6873"/>
                </a:cubicBezTo>
                <a:close/>
                <a:moveTo>
                  <a:pt x="18000" y="9818"/>
                </a:moveTo>
                <a:lnTo>
                  <a:pt x="19200" y="9818"/>
                </a:lnTo>
                <a:lnTo>
                  <a:pt x="19200" y="8836"/>
                </a:lnTo>
                <a:lnTo>
                  <a:pt x="18000" y="8836"/>
                </a:lnTo>
                <a:cubicBezTo>
                  <a:pt x="18000" y="8836"/>
                  <a:pt x="18000" y="9818"/>
                  <a:pt x="18000" y="9818"/>
                </a:cubicBezTo>
                <a:close/>
                <a:moveTo>
                  <a:pt x="18000" y="11782"/>
                </a:moveTo>
                <a:lnTo>
                  <a:pt x="19200" y="11782"/>
                </a:lnTo>
                <a:lnTo>
                  <a:pt x="19200" y="10800"/>
                </a:lnTo>
                <a:lnTo>
                  <a:pt x="18000" y="10800"/>
                </a:lnTo>
                <a:cubicBezTo>
                  <a:pt x="18000" y="10800"/>
                  <a:pt x="18000" y="11782"/>
                  <a:pt x="18000" y="11782"/>
                </a:cubicBezTo>
                <a:close/>
                <a:moveTo>
                  <a:pt x="15600" y="13745"/>
                </a:moveTo>
                <a:lnTo>
                  <a:pt x="16800" y="13745"/>
                </a:lnTo>
                <a:lnTo>
                  <a:pt x="16800" y="12764"/>
                </a:lnTo>
                <a:lnTo>
                  <a:pt x="15600" y="12764"/>
                </a:lnTo>
                <a:cubicBezTo>
                  <a:pt x="15600" y="12764"/>
                  <a:pt x="15600" y="13745"/>
                  <a:pt x="15600" y="13745"/>
                </a:cubicBezTo>
                <a:close/>
                <a:moveTo>
                  <a:pt x="18000" y="13745"/>
                </a:moveTo>
                <a:lnTo>
                  <a:pt x="19200" y="13745"/>
                </a:lnTo>
                <a:lnTo>
                  <a:pt x="19200" y="12764"/>
                </a:lnTo>
                <a:lnTo>
                  <a:pt x="18000" y="12764"/>
                </a:lnTo>
                <a:cubicBezTo>
                  <a:pt x="18000" y="12764"/>
                  <a:pt x="18000" y="13745"/>
                  <a:pt x="18000" y="13745"/>
                </a:cubicBezTo>
                <a:close/>
                <a:moveTo>
                  <a:pt x="20400" y="16691"/>
                </a:moveTo>
                <a:lnTo>
                  <a:pt x="1200" y="16691"/>
                </a:lnTo>
                <a:lnTo>
                  <a:pt x="1200" y="5891"/>
                </a:lnTo>
                <a:lnTo>
                  <a:pt x="20400" y="5891"/>
                </a:lnTo>
                <a:cubicBezTo>
                  <a:pt x="20400" y="5891"/>
                  <a:pt x="20400" y="16691"/>
                  <a:pt x="20400" y="16691"/>
                </a:cubicBezTo>
                <a:close/>
                <a:moveTo>
                  <a:pt x="20400" y="20618"/>
                </a:moveTo>
                <a:lnTo>
                  <a:pt x="1200" y="20618"/>
                </a:lnTo>
                <a:lnTo>
                  <a:pt x="1200" y="17673"/>
                </a:lnTo>
                <a:lnTo>
                  <a:pt x="20400" y="17673"/>
                </a:lnTo>
                <a:cubicBezTo>
                  <a:pt x="20400" y="17673"/>
                  <a:pt x="20400" y="20618"/>
                  <a:pt x="20400" y="20618"/>
                </a:cubicBezTo>
                <a:close/>
                <a:moveTo>
                  <a:pt x="15000" y="4909"/>
                </a:moveTo>
                <a:lnTo>
                  <a:pt x="13800" y="4909"/>
                </a:lnTo>
                <a:lnTo>
                  <a:pt x="13800" y="2945"/>
                </a:lnTo>
                <a:lnTo>
                  <a:pt x="15000" y="2945"/>
                </a:lnTo>
                <a:cubicBezTo>
                  <a:pt x="15000" y="2945"/>
                  <a:pt x="15000" y="4909"/>
                  <a:pt x="15000" y="4909"/>
                </a:cubicBezTo>
                <a:close/>
                <a:moveTo>
                  <a:pt x="132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13200" y="1964"/>
                </a:lnTo>
                <a:cubicBezTo>
                  <a:pt x="13200" y="1964"/>
                  <a:pt x="13200" y="982"/>
                  <a:pt x="13200" y="982"/>
                </a:cubicBezTo>
                <a:close/>
                <a:moveTo>
                  <a:pt x="12000" y="1964"/>
                </a:moveTo>
                <a:lnTo>
                  <a:pt x="10800" y="1964"/>
                </a:lnTo>
                <a:lnTo>
                  <a:pt x="10800" y="982"/>
                </a:lnTo>
                <a:lnTo>
                  <a:pt x="12000" y="982"/>
                </a:lnTo>
                <a:cubicBezTo>
                  <a:pt x="12000" y="982"/>
                  <a:pt x="12000" y="1964"/>
                  <a:pt x="12000" y="1964"/>
                </a:cubicBezTo>
                <a:close/>
                <a:moveTo>
                  <a:pt x="20400" y="4909"/>
                </a:moveTo>
                <a:lnTo>
                  <a:pt x="16200" y="4909"/>
                </a:lnTo>
                <a:lnTo>
                  <a:pt x="16200" y="2945"/>
                </a:lnTo>
                <a:lnTo>
                  <a:pt x="18000" y="2945"/>
                </a:lnTo>
                <a:cubicBezTo>
                  <a:pt x="18662" y="2945"/>
                  <a:pt x="19200" y="2506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10800" y="0"/>
                </a:lnTo>
                <a:cubicBezTo>
                  <a:pt x="10138" y="0"/>
                  <a:pt x="9600" y="440"/>
                  <a:pt x="9600" y="982"/>
                </a:cubicBezTo>
                <a:lnTo>
                  <a:pt x="9600" y="1964"/>
                </a:lnTo>
                <a:cubicBezTo>
                  <a:pt x="9600" y="2506"/>
                  <a:pt x="10138" y="2945"/>
                  <a:pt x="10800" y="2945"/>
                </a:cubicBezTo>
                <a:lnTo>
                  <a:pt x="12600" y="2945"/>
                </a:lnTo>
                <a:lnTo>
                  <a:pt x="12600" y="4909"/>
                </a:lnTo>
                <a:lnTo>
                  <a:pt x="1200" y="4909"/>
                </a:lnTo>
                <a:cubicBezTo>
                  <a:pt x="538" y="4909"/>
                  <a:pt x="0" y="5349"/>
                  <a:pt x="0" y="5891"/>
                </a:cubicBezTo>
                <a:lnTo>
                  <a:pt x="0" y="20618"/>
                </a:lnTo>
                <a:cubicBezTo>
                  <a:pt x="0" y="21160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5891"/>
                </a:lnTo>
                <a:cubicBezTo>
                  <a:pt x="21600" y="5349"/>
                  <a:pt x="21062" y="4909"/>
                  <a:pt x="20400" y="4909"/>
                </a:cubicBezTo>
                <a:moveTo>
                  <a:pt x="3600" y="14727"/>
                </a:moveTo>
                <a:lnTo>
                  <a:pt x="2400" y="14727"/>
                </a:lnTo>
                <a:lnTo>
                  <a:pt x="2400" y="15709"/>
                </a:lnTo>
                <a:lnTo>
                  <a:pt x="3600" y="15709"/>
                </a:lnTo>
                <a:cubicBezTo>
                  <a:pt x="3600" y="15709"/>
                  <a:pt x="3600" y="14727"/>
                  <a:pt x="3600" y="14727"/>
                </a:cubicBezTo>
                <a:close/>
                <a:moveTo>
                  <a:pt x="4800" y="15709"/>
                </a:moveTo>
                <a:lnTo>
                  <a:pt x="6000" y="15709"/>
                </a:lnTo>
                <a:lnTo>
                  <a:pt x="6000" y="14727"/>
                </a:lnTo>
                <a:lnTo>
                  <a:pt x="4800" y="14727"/>
                </a:lnTo>
                <a:cubicBezTo>
                  <a:pt x="4800" y="14727"/>
                  <a:pt x="4800" y="15709"/>
                  <a:pt x="4800" y="15709"/>
                </a:cubicBezTo>
                <a:close/>
                <a:moveTo>
                  <a:pt x="9000" y="19636"/>
                </a:moveTo>
                <a:lnTo>
                  <a:pt x="12600" y="19636"/>
                </a:lnTo>
                <a:cubicBezTo>
                  <a:pt x="12931" y="19636"/>
                  <a:pt x="13200" y="19417"/>
                  <a:pt x="13200" y="19145"/>
                </a:cubicBezTo>
                <a:cubicBezTo>
                  <a:pt x="13200" y="18875"/>
                  <a:pt x="12931" y="18655"/>
                  <a:pt x="12600" y="18655"/>
                </a:cubicBezTo>
                <a:lnTo>
                  <a:pt x="9000" y="18655"/>
                </a:lnTo>
                <a:cubicBezTo>
                  <a:pt x="8669" y="18655"/>
                  <a:pt x="8400" y="18875"/>
                  <a:pt x="8400" y="19145"/>
                </a:cubicBezTo>
                <a:cubicBezTo>
                  <a:pt x="8400" y="19417"/>
                  <a:pt x="8669" y="19636"/>
                  <a:pt x="9000" y="19636"/>
                </a:cubicBezTo>
                <a:moveTo>
                  <a:pt x="7200" y="15709"/>
                </a:moveTo>
                <a:lnTo>
                  <a:pt x="8400" y="15709"/>
                </a:lnTo>
                <a:lnTo>
                  <a:pt x="8400" y="14727"/>
                </a:lnTo>
                <a:lnTo>
                  <a:pt x="7200" y="14727"/>
                </a:lnTo>
                <a:cubicBezTo>
                  <a:pt x="7200" y="14727"/>
                  <a:pt x="7200" y="15709"/>
                  <a:pt x="7200" y="15709"/>
                </a:cubicBezTo>
                <a:close/>
                <a:moveTo>
                  <a:pt x="14400" y="12764"/>
                </a:moveTo>
                <a:lnTo>
                  <a:pt x="13200" y="12764"/>
                </a:lnTo>
                <a:lnTo>
                  <a:pt x="13200" y="13745"/>
                </a:lnTo>
                <a:lnTo>
                  <a:pt x="14400" y="13745"/>
                </a:lnTo>
                <a:cubicBezTo>
                  <a:pt x="14400" y="13745"/>
                  <a:pt x="14400" y="12764"/>
                  <a:pt x="14400" y="12764"/>
                </a:cubicBezTo>
                <a:close/>
                <a:moveTo>
                  <a:pt x="10800" y="12764"/>
                </a:moveTo>
                <a:lnTo>
                  <a:pt x="3600" y="12764"/>
                </a:lnTo>
                <a:lnTo>
                  <a:pt x="3600" y="7855"/>
                </a:lnTo>
                <a:lnTo>
                  <a:pt x="10800" y="7855"/>
                </a:lnTo>
                <a:cubicBezTo>
                  <a:pt x="10800" y="7855"/>
                  <a:pt x="10800" y="12764"/>
                  <a:pt x="10800" y="12764"/>
                </a:cubicBezTo>
                <a:close/>
                <a:moveTo>
                  <a:pt x="12000" y="6873"/>
                </a:moveTo>
                <a:lnTo>
                  <a:pt x="2400" y="6873"/>
                </a:lnTo>
                <a:lnTo>
                  <a:pt x="2400" y="13745"/>
                </a:lnTo>
                <a:lnTo>
                  <a:pt x="12000" y="13745"/>
                </a:lnTo>
                <a:cubicBezTo>
                  <a:pt x="12000" y="13745"/>
                  <a:pt x="12000" y="6873"/>
                  <a:pt x="12000" y="6873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" name="Shape 2815"/>
          <p:cNvSpPr/>
          <p:nvPr/>
        </p:nvSpPr>
        <p:spPr>
          <a:xfrm>
            <a:off x="8898571" y="1803811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7" y="20618"/>
                </a:moveTo>
                <a:lnTo>
                  <a:pt x="1300" y="19636"/>
                </a:lnTo>
                <a:lnTo>
                  <a:pt x="20300" y="19636"/>
                </a:lnTo>
                <a:lnTo>
                  <a:pt x="20443" y="20618"/>
                </a:lnTo>
                <a:cubicBezTo>
                  <a:pt x="20443" y="20618"/>
                  <a:pt x="1157" y="20618"/>
                  <a:pt x="1157" y="20618"/>
                </a:cubicBezTo>
                <a:close/>
                <a:moveTo>
                  <a:pt x="3172" y="6873"/>
                </a:moveTo>
                <a:lnTo>
                  <a:pt x="6480" y="6873"/>
                </a:lnTo>
                <a:lnTo>
                  <a:pt x="6480" y="8973"/>
                </a:lnTo>
                <a:cubicBezTo>
                  <a:pt x="6158" y="9143"/>
                  <a:pt x="5940" y="9456"/>
                  <a:pt x="5940" y="9818"/>
                </a:cubicBezTo>
                <a:cubicBezTo>
                  <a:pt x="5940" y="10360"/>
                  <a:pt x="6424" y="10800"/>
                  <a:pt x="7020" y="10800"/>
                </a:cubicBezTo>
                <a:cubicBezTo>
                  <a:pt x="7616" y="10800"/>
                  <a:pt x="8100" y="10360"/>
                  <a:pt x="8100" y="9818"/>
                </a:cubicBezTo>
                <a:cubicBezTo>
                  <a:pt x="8100" y="9456"/>
                  <a:pt x="7882" y="9143"/>
                  <a:pt x="7560" y="8973"/>
                </a:cubicBezTo>
                <a:lnTo>
                  <a:pt x="7560" y="6873"/>
                </a:lnTo>
                <a:lnTo>
                  <a:pt x="14040" y="6873"/>
                </a:lnTo>
                <a:lnTo>
                  <a:pt x="14040" y="8973"/>
                </a:lnTo>
                <a:cubicBezTo>
                  <a:pt x="13718" y="9143"/>
                  <a:pt x="13500" y="9456"/>
                  <a:pt x="13500" y="9818"/>
                </a:cubicBezTo>
                <a:cubicBezTo>
                  <a:pt x="13500" y="10360"/>
                  <a:pt x="13984" y="10800"/>
                  <a:pt x="14580" y="10800"/>
                </a:cubicBezTo>
                <a:cubicBezTo>
                  <a:pt x="15176" y="10800"/>
                  <a:pt x="15660" y="10360"/>
                  <a:pt x="15660" y="9818"/>
                </a:cubicBezTo>
                <a:cubicBezTo>
                  <a:pt x="15660" y="9456"/>
                  <a:pt x="15442" y="9143"/>
                  <a:pt x="15120" y="8973"/>
                </a:cubicBezTo>
                <a:lnTo>
                  <a:pt x="15120" y="6873"/>
                </a:lnTo>
                <a:lnTo>
                  <a:pt x="18428" y="6873"/>
                </a:lnTo>
                <a:lnTo>
                  <a:pt x="20155" y="18655"/>
                </a:lnTo>
                <a:lnTo>
                  <a:pt x="1445" y="18655"/>
                </a:lnTo>
                <a:cubicBezTo>
                  <a:pt x="1445" y="18655"/>
                  <a:pt x="3172" y="6873"/>
                  <a:pt x="3172" y="6873"/>
                </a:cubicBezTo>
                <a:close/>
                <a:moveTo>
                  <a:pt x="7560" y="3927"/>
                </a:moveTo>
                <a:cubicBezTo>
                  <a:pt x="7560" y="2301"/>
                  <a:pt x="9011" y="982"/>
                  <a:pt x="10800" y="982"/>
                </a:cubicBezTo>
                <a:cubicBezTo>
                  <a:pt x="12590" y="982"/>
                  <a:pt x="14040" y="2301"/>
                  <a:pt x="14040" y="3927"/>
                </a:cubicBezTo>
                <a:lnTo>
                  <a:pt x="14040" y="5891"/>
                </a:lnTo>
                <a:lnTo>
                  <a:pt x="7560" y="5891"/>
                </a:lnTo>
                <a:cubicBezTo>
                  <a:pt x="7560" y="5891"/>
                  <a:pt x="7560" y="3927"/>
                  <a:pt x="7560" y="3927"/>
                </a:cubicBezTo>
                <a:close/>
                <a:moveTo>
                  <a:pt x="21586" y="21045"/>
                </a:moveTo>
                <a:lnTo>
                  <a:pt x="21595" y="21044"/>
                </a:lnTo>
                <a:lnTo>
                  <a:pt x="19435" y="6317"/>
                </a:lnTo>
                <a:lnTo>
                  <a:pt x="19426" y="6318"/>
                </a:lnTo>
                <a:cubicBezTo>
                  <a:pt x="19390" y="6079"/>
                  <a:pt x="19173" y="5891"/>
                  <a:pt x="18900" y="5891"/>
                </a:cubicBezTo>
                <a:lnTo>
                  <a:pt x="15120" y="5891"/>
                </a:lnTo>
                <a:lnTo>
                  <a:pt x="15120" y="3927"/>
                </a:lnTo>
                <a:cubicBezTo>
                  <a:pt x="15120" y="1758"/>
                  <a:pt x="13186" y="0"/>
                  <a:pt x="10800" y="0"/>
                </a:cubicBezTo>
                <a:cubicBezTo>
                  <a:pt x="8414" y="0"/>
                  <a:pt x="6480" y="1758"/>
                  <a:pt x="6480" y="3927"/>
                </a:cubicBezTo>
                <a:lnTo>
                  <a:pt x="6480" y="5891"/>
                </a:lnTo>
                <a:lnTo>
                  <a:pt x="2700" y="5891"/>
                </a:lnTo>
                <a:cubicBezTo>
                  <a:pt x="2427" y="5891"/>
                  <a:pt x="2210" y="6079"/>
                  <a:pt x="2174" y="6318"/>
                </a:cubicBezTo>
                <a:lnTo>
                  <a:pt x="2165" y="6317"/>
                </a:lnTo>
                <a:lnTo>
                  <a:pt x="5" y="21044"/>
                </a:lnTo>
                <a:lnTo>
                  <a:pt x="14" y="21045"/>
                </a:lnTo>
                <a:cubicBezTo>
                  <a:pt x="11" y="21067"/>
                  <a:pt x="0" y="21087"/>
                  <a:pt x="0" y="21109"/>
                </a:cubicBezTo>
                <a:cubicBezTo>
                  <a:pt x="0" y="21381"/>
                  <a:pt x="242" y="21600"/>
                  <a:pt x="540" y="21600"/>
                </a:cubicBezTo>
                <a:lnTo>
                  <a:pt x="21060" y="21600"/>
                </a:lnTo>
                <a:cubicBezTo>
                  <a:pt x="21358" y="21600"/>
                  <a:pt x="21600" y="21381"/>
                  <a:pt x="21600" y="21109"/>
                </a:cubicBezTo>
                <a:cubicBezTo>
                  <a:pt x="21600" y="21087"/>
                  <a:pt x="21589" y="21067"/>
                  <a:pt x="21586" y="210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" name="Shape 2816"/>
          <p:cNvSpPr/>
          <p:nvPr/>
        </p:nvSpPr>
        <p:spPr>
          <a:xfrm>
            <a:off x="9412788" y="180381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87" y="18100"/>
                </a:moveTo>
                <a:lnTo>
                  <a:pt x="21596" y="18099"/>
                </a:lnTo>
                <a:lnTo>
                  <a:pt x="20614" y="5335"/>
                </a:lnTo>
                <a:lnTo>
                  <a:pt x="20605" y="5337"/>
                </a:lnTo>
                <a:cubicBezTo>
                  <a:pt x="20573" y="5097"/>
                  <a:pt x="20376" y="4909"/>
                  <a:pt x="20127" y="4909"/>
                </a:cubicBezTo>
                <a:lnTo>
                  <a:pt x="16691" y="4909"/>
                </a:lnTo>
                <a:lnTo>
                  <a:pt x="16691" y="3927"/>
                </a:lnTo>
                <a:cubicBezTo>
                  <a:pt x="16691" y="1758"/>
                  <a:pt x="14932" y="0"/>
                  <a:pt x="12764" y="0"/>
                </a:cubicBezTo>
                <a:cubicBezTo>
                  <a:pt x="11300" y="0"/>
                  <a:pt x="10025" y="803"/>
                  <a:pt x="9350" y="1991"/>
                </a:cubicBezTo>
                <a:cubicBezTo>
                  <a:pt x="9705" y="2027"/>
                  <a:pt x="10048" y="2105"/>
                  <a:pt x="10377" y="2214"/>
                </a:cubicBezTo>
                <a:cubicBezTo>
                  <a:pt x="10911" y="1470"/>
                  <a:pt x="11778" y="982"/>
                  <a:pt x="12764" y="982"/>
                </a:cubicBezTo>
                <a:cubicBezTo>
                  <a:pt x="14390" y="982"/>
                  <a:pt x="15709" y="2301"/>
                  <a:pt x="15709" y="3927"/>
                </a:cubicBezTo>
                <a:lnTo>
                  <a:pt x="15709" y="4909"/>
                </a:lnTo>
                <a:lnTo>
                  <a:pt x="13337" y="4909"/>
                </a:lnTo>
                <a:cubicBezTo>
                  <a:pt x="13474" y="5221"/>
                  <a:pt x="13581" y="5549"/>
                  <a:pt x="13651" y="5891"/>
                </a:cubicBezTo>
                <a:lnTo>
                  <a:pt x="15709" y="5891"/>
                </a:lnTo>
                <a:lnTo>
                  <a:pt x="15709" y="6873"/>
                </a:lnTo>
                <a:lnTo>
                  <a:pt x="16204" y="6873"/>
                </a:lnTo>
                <a:cubicBezTo>
                  <a:pt x="16375" y="6873"/>
                  <a:pt x="16537" y="6905"/>
                  <a:pt x="16691" y="6961"/>
                </a:cubicBezTo>
                <a:lnTo>
                  <a:pt x="16691" y="5891"/>
                </a:lnTo>
                <a:lnTo>
                  <a:pt x="19674" y="5891"/>
                </a:lnTo>
                <a:lnTo>
                  <a:pt x="20429" y="15709"/>
                </a:lnTo>
                <a:lnTo>
                  <a:pt x="18247" y="15709"/>
                </a:lnTo>
                <a:lnTo>
                  <a:pt x="18323" y="16691"/>
                </a:lnTo>
                <a:lnTo>
                  <a:pt x="20504" y="16691"/>
                </a:lnTo>
                <a:lnTo>
                  <a:pt x="20580" y="17673"/>
                </a:lnTo>
                <a:lnTo>
                  <a:pt x="18398" y="17673"/>
                </a:lnTo>
                <a:lnTo>
                  <a:pt x="18474" y="18655"/>
                </a:lnTo>
                <a:lnTo>
                  <a:pt x="21109" y="18655"/>
                </a:lnTo>
                <a:cubicBezTo>
                  <a:pt x="21380" y="18655"/>
                  <a:pt x="21600" y="18435"/>
                  <a:pt x="21600" y="18164"/>
                </a:cubicBezTo>
                <a:cubicBezTo>
                  <a:pt x="21600" y="18141"/>
                  <a:pt x="21590" y="18122"/>
                  <a:pt x="21587" y="18100"/>
                </a:cubicBezTo>
                <a:moveTo>
                  <a:pt x="1020" y="20618"/>
                </a:moveTo>
                <a:lnTo>
                  <a:pt x="1096" y="19636"/>
                </a:lnTo>
                <a:lnTo>
                  <a:pt x="16577" y="19636"/>
                </a:lnTo>
                <a:lnTo>
                  <a:pt x="16653" y="20618"/>
                </a:lnTo>
                <a:cubicBezTo>
                  <a:pt x="16653" y="20618"/>
                  <a:pt x="1020" y="20618"/>
                  <a:pt x="1020" y="20618"/>
                </a:cubicBezTo>
                <a:close/>
                <a:moveTo>
                  <a:pt x="1926" y="8836"/>
                </a:moveTo>
                <a:lnTo>
                  <a:pt x="4909" y="8836"/>
                </a:lnTo>
                <a:lnTo>
                  <a:pt x="4909" y="10936"/>
                </a:lnTo>
                <a:cubicBezTo>
                  <a:pt x="4617" y="11106"/>
                  <a:pt x="4418" y="11420"/>
                  <a:pt x="4418" y="11782"/>
                </a:cubicBezTo>
                <a:cubicBezTo>
                  <a:pt x="4418" y="12324"/>
                  <a:pt x="4858" y="12764"/>
                  <a:pt x="5400" y="12764"/>
                </a:cubicBezTo>
                <a:cubicBezTo>
                  <a:pt x="5942" y="12764"/>
                  <a:pt x="6382" y="12324"/>
                  <a:pt x="6382" y="11782"/>
                </a:cubicBezTo>
                <a:cubicBezTo>
                  <a:pt x="6382" y="11420"/>
                  <a:pt x="6183" y="11106"/>
                  <a:pt x="5891" y="10936"/>
                </a:cubicBezTo>
                <a:lnTo>
                  <a:pt x="5891" y="8836"/>
                </a:lnTo>
                <a:lnTo>
                  <a:pt x="11782" y="8836"/>
                </a:lnTo>
                <a:lnTo>
                  <a:pt x="11782" y="10936"/>
                </a:lnTo>
                <a:cubicBezTo>
                  <a:pt x="11489" y="11106"/>
                  <a:pt x="11291" y="11420"/>
                  <a:pt x="11291" y="11782"/>
                </a:cubicBezTo>
                <a:cubicBezTo>
                  <a:pt x="11291" y="12324"/>
                  <a:pt x="11731" y="12764"/>
                  <a:pt x="12273" y="12764"/>
                </a:cubicBezTo>
                <a:cubicBezTo>
                  <a:pt x="12815" y="12764"/>
                  <a:pt x="13255" y="12324"/>
                  <a:pt x="13255" y="11782"/>
                </a:cubicBezTo>
                <a:cubicBezTo>
                  <a:pt x="13255" y="11420"/>
                  <a:pt x="13056" y="11106"/>
                  <a:pt x="12764" y="10936"/>
                </a:cubicBezTo>
                <a:lnTo>
                  <a:pt x="12764" y="8836"/>
                </a:lnTo>
                <a:lnTo>
                  <a:pt x="15746" y="8836"/>
                </a:lnTo>
                <a:lnTo>
                  <a:pt x="16502" y="18655"/>
                </a:lnTo>
                <a:lnTo>
                  <a:pt x="1172" y="18655"/>
                </a:lnTo>
                <a:cubicBezTo>
                  <a:pt x="1172" y="18655"/>
                  <a:pt x="1926" y="8836"/>
                  <a:pt x="1926" y="8836"/>
                </a:cubicBezTo>
                <a:close/>
                <a:moveTo>
                  <a:pt x="5891" y="6873"/>
                </a:moveTo>
                <a:cubicBezTo>
                  <a:pt x="5891" y="5246"/>
                  <a:pt x="7210" y="3927"/>
                  <a:pt x="8836" y="3927"/>
                </a:cubicBezTo>
                <a:cubicBezTo>
                  <a:pt x="10463" y="3927"/>
                  <a:pt x="11782" y="5246"/>
                  <a:pt x="11782" y="6873"/>
                </a:cubicBezTo>
                <a:lnTo>
                  <a:pt x="11782" y="7855"/>
                </a:lnTo>
                <a:lnTo>
                  <a:pt x="5891" y="7855"/>
                </a:lnTo>
                <a:cubicBezTo>
                  <a:pt x="5891" y="7855"/>
                  <a:pt x="5891" y="6873"/>
                  <a:pt x="5891" y="6873"/>
                </a:cubicBezTo>
                <a:close/>
                <a:moveTo>
                  <a:pt x="17668" y="21044"/>
                </a:moveTo>
                <a:lnTo>
                  <a:pt x="16687" y="8281"/>
                </a:lnTo>
                <a:lnTo>
                  <a:pt x="16678" y="8282"/>
                </a:lnTo>
                <a:cubicBezTo>
                  <a:pt x="16646" y="8043"/>
                  <a:pt x="16448" y="7855"/>
                  <a:pt x="16200" y="7855"/>
                </a:cubicBezTo>
                <a:lnTo>
                  <a:pt x="12764" y="7855"/>
                </a:lnTo>
                <a:lnTo>
                  <a:pt x="12764" y="6873"/>
                </a:lnTo>
                <a:cubicBezTo>
                  <a:pt x="12764" y="4704"/>
                  <a:pt x="11005" y="2945"/>
                  <a:pt x="8836" y="2945"/>
                </a:cubicBezTo>
                <a:cubicBezTo>
                  <a:pt x="6668" y="2945"/>
                  <a:pt x="4909" y="4704"/>
                  <a:pt x="4909" y="6873"/>
                </a:cubicBezTo>
                <a:lnTo>
                  <a:pt x="4909" y="7855"/>
                </a:lnTo>
                <a:lnTo>
                  <a:pt x="1473" y="7855"/>
                </a:lnTo>
                <a:cubicBezTo>
                  <a:pt x="1224" y="7855"/>
                  <a:pt x="1027" y="8043"/>
                  <a:pt x="995" y="8282"/>
                </a:cubicBezTo>
                <a:lnTo>
                  <a:pt x="986" y="8281"/>
                </a:lnTo>
                <a:lnTo>
                  <a:pt x="4" y="21044"/>
                </a:lnTo>
                <a:lnTo>
                  <a:pt x="13" y="21045"/>
                </a:lnTo>
                <a:cubicBezTo>
                  <a:pt x="10" y="21067"/>
                  <a:pt x="0" y="21087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17182" y="21600"/>
                </a:lnTo>
                <a:cubicBezTo>
                  <a:pt x="17453" y="21600"/>
                  <a:pt x="17673" y="21381"/>
                  <a:pt x="17673" y="21109"/>
                </a:cubicBezTo>
                <a:cubicBezTo>
                  <a:pt x="17673" y="21087"/>
                  <a:pt x="17663" y="21067"/>
                  <a:pt x="17660" y="21045"/>
                </a:cubicBezTo>
                <a:cubicBezTo>
                  <a:pt x="17660" y="21045"/>
                  <a:pt x="17668" y="21044"/>
                  <a:pt x="17668" y="2104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0" name="Shape 2817"/>
          <p:cNvSpPr/>
          <p:nvPr/>
        </p:nvSpPr>
        <p:spPr>
          <a:xfrm>
            <a:off x="9952397" y="1829204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982" y="9600"/>
                </a:lnTo>
                <a:lnTo>
                  <a:pt x="982" y="8400"/>
                </a:lnTo>
                <a:lnTo>
                  <a:pt x="20618" y="8400"/>
                </a:lnTo>
                <a:cubicBezTo>
                  <a:pt x="20618" y="8400"/>
                  <a:pt x="20618" y="9600"/>
                  <a:pt x="20618" y="9600"/>
                </a:cubicBezTo>
                <a:close/>
                <a:moveTo>
                  <a:pt x="19006" y="13200"/>
                </a:moveTo>
                <a:lnTo>
                  <a:pt x="15735" y="13200"/>
                </a:lnTo>
                <a:lnTo>
                  <a:pt x="16045" y="10800"/>
                </a:lnTo>
                <a:lnTo>
                  <a:pt x="19419" y="10800"/>
                </a:lnTo>
                <a:cubicBezTo>
                  <a:pt x="19419" y="10800"/>
                  <a:pt x="19006" y="13200"/>
                  <a:pt x="19006" y="13200"/>
                </a:cubicBezTo>
                <a:close/>
                <a:moveTo>
                  <a:pt x="18386" y="16800"/>
                </a:moveTo>
                <a:lnTo>
                  <a:pt x="15270" y="16800"/>
                </a:lnTo>
                <a:lnTo>
                  <a:pt x="15580" y="14400"/>
                </a:lnTo>
                <a:lnTo>
                  <a:pt x="18799" y="14400"/>
                </a:lnTo>
                <a:cubicBezTo>
                  <a:pt x="18799" y="14400"/>
                  <a:pt x="18386" y="16800"/>
                  <a:pt x="18386" y="16800"/>
                </a:cubicBezTo>
                <a:close/>
                <a:moveTo>
                  <a:pt x="17766" y="20400"/>
                </a:moveTo>
                <a:lnTo>
                  <a:pt x="14805" y="20400"/>
                </a:lnTo>
                <a:lnTo>
                  <a:pt x="15115" y="18000"/>
                </a:lnTo>
                <a:lnTo>
                  <a:pt x="18179" y="18000"/>
                </a:lnTo>
                <a:cubicBezTo>
                  <a:pt x="18179" y="18000"/>
                  <a:pt x="17766" y="20400"/>
                  <a:pt x="17766" y="20400"/>
                </a:cubicBezTo>
                <a:close/>
                <a:moveTo>
                  <a:pt x="11291" y="13200"/>
                </a:moveTo>
                <a:lnTo>
                  <a:pt x="11291" y="10800"/>
                </a:lnTo>
                <a:lnTo>
                  <a:pt x="15063" y="10800"/>
                </a:lnTo>
                <a:lnTo>
                  <a:pt x="14753" y="13200"/>
                </a:lnTo>
                <a:cubicBezTo>
                  <a:pt x="14753" y="13200"/>
                  <a:pt x="11291" y="13200"/>
                  <a:pt x="11291" y="13200"/>
                </a:cubicBezTo>
                <a:close/>
                <a:moveTo>
                  <a:pt x="14289" y="16800"/>
                </a:moveTo>
                <a:lnTo>
                  <a:pt x="11291" y="16800"/>
                </a:lnTo>
                <a:lnTo>
                  <a:pt x="11291" y="14400"/>
                </a:lnTo>
                <a:lnTo>
                  <a:pt x="14598" y="14400"/>
                </a:lnTo>
                <a:cubicBezTo>
                  <a:pt x="14598" y="14400"/>
                  <a:pt x="14289" y="16800"/>
                  <a:pt x="14289" y="16800"/>
                </a:cubicBezTo>
                <a:close/>
                <a:moveTo>
                  <a:pt x="13823" y="20400"/>
                </a:moveTo>
                <a:lnTo>
                  <a:pt x="11291" y="20400"/>
                </a:lnTo>
                <a:lnTo>
                  <a:pt x="11291" y="18000"/>
                </a:lnTo>
                <a:lnTo>
                  <a:pt x="14133" y="18000"/>
                </a:lnTo>
                <a:cubicBezTo>
                  <a:pt x="14133" y="18000"/>
                  <a:pt x="13823" y="20400"/>
                  <a:pt x="13823" y="20400"/>
                </a:cubicBezTo>
                <a:close/>
                <a:moveTo>
                  <a:pt x="10309" y="13200"/>
                </a:moveTo>
                <a:lnTo>
                  <a:pt x="6847" y="13200"/>
                </a:lnTo>
                <a:lnTo>
                  <a:pt x="6537" y="10800"/>
                </a:lnTo>
                <a:lnTo>
                  <a:pt x="10309" y="10800"/>
                </a:lnTo>
                <a:cubicBezTo>
                  <a:pt x="10309" y="10800"/>
                  <a:pt x="10309" y="13200"/>
                  <a:pt x="10309" y="13200"/>
                </a:cubicBezTo>
                <a:close/>
                <a:moveTo>
                  <a:pt x="10309" y="16800"/>
                </a:moveTo>
                <a:lnTo>
                  <a:pt x="7311" y="16800"/>
                </a:lnTo>
                <a:lnTo>
                  <a:pt x="7002" y="14400"/>
                </a:lnTo>
                <a:lnTo>
                  <a:pt x="10309" y="14400"/>
                </a:lnTo>
                <a:cubicBezTo>
                  <a:pt x="10309" y="14400"/>
                  <a:pt x="10309" y="16800"/>
                  <a:pt x="10309" y="16800"/>
                </a:cubicBezTo>
                <a:close/>
                <a:moveTo>
                  <a:pt x="10309" y="20400"/>
                </a:moveTo>
                <a:lnTo>
                  <a:pt x="7777" y="20400"/>
                </a:lnTo>
                <a:lnTo>
                  <a:pt x="7467" y="18000"/>
                </a:lnTo>
                <a:lnTo>
                  <a:pt x="10309" y="18000"/>
                </a:lnTo>
                <a:cubicBezTo>
                  <a:pt x="10309" y="18000"/>
                  <a:pt x="10309" y="20400"/>
                  <a:pt x="10309" y="20400"/>
                </a:cubicBezTo>
                <a:close/>
                <a:moveTo>
                  <a:pt x="3834" y="20400"/>
                </a:moveTo>
                <a:lnTo>
                  <a:pt x="3421" y="18000"/>
                </a:lnTo>
                <a:lnTo>
                  <a:pt x="6485" y="18000"/>
                </a:lnTo>
                <a:lnTo>
                  <a:pt x="6795" y="20400"/>
                </a:lnTo>
                <a:cubicBezTo>
                  <a:pt x="6795" y="20400"/>
                  <a:pt x="3834" y="20400"/>
                  <a:pt x="3834" y="20400"/>
                </a:cubicBezTo>
                <a:close/>
                <a:moveTo>
                  <a:pt x="2801" y="14400"/>
                </a:moveTo>
                <a:lnTo>
                  <a:pt x="6020" y="14400"/>
                </a:lnTo>
                <a:lnTo>
                  <a:pt x="6330" y="16800"/>
                </a:lnTo>
                <a:lnTo>
                  <a:pt x="3214" y="16800"/>
                </a:lnTo>
                <a:cubicBezTo>
                  <a:pt x="3214" y="16800"/>
                  <a:pt x="2801" y="14400"/>
                  <a:pt x="2801" y="14400"/>
                </a:cubicBezTo>
                <a:close/>
                <a:moveTo>
                  <a:pt x="2181" y="10800"/>
                </a:moveTo>
                <a:lnTo>
                  <a:pt x="5555" y="10800"/>
                </a:lnTo>
                <a:lnTo>
                  <a:pt x="5865" y="13200"/>
                </a:lnTo>
                <a:lnTo>
                  <a:pt x="2594" y="13200"/>
                </a:lnTo>
                <a:cubicBezTo>
                  <a:pt x="2594" y="13200"/>
                  <a:pt x="2181" y="10800"/>
                  <a:pt x="2181" y="10800"/>
                </a:cubicBezTo>
                <a:close/>
                <a:moveTo>
                  <a:pt x="10800" y="1320"/>
                </a:moveTo>
                <a:lnTo>
                  <a:pt x="17616" y="7200"/>
                </a:lnTo>
                <a:lnTo>
                  <a:pt x="3984" y="7200"/>
                </a:lnTo>
                <a:cubicBezTo>
                  <a:pt x="3984" y="7200"/>
                  <a:pt x="10800" y="1320"/>
                  <a:pt x="10800" y="1320"/>
                </a:cubicBezTo>
                <a:close/>
                <a:moveTo>
                  <a:pt x="20618" y="7200"/>
                </a:moveTo>
                <a:lnTo>
                  <a:pt x="19284" y="7200"/>
                </a:lnTo>
                <a:lnTo>
                  <a:pt x="11157" y="188"/>
                </a:lnTo>
                <a:lnTo>
                  <a:pt x="11155" y="190"/>
                </a:lnTo>
                <a:cubicBezTo>
                  <a:pt x="11066" y="74"/>
                  <a:pt x="10941" y="0"/>
                  <a:pt x="10800" y="0"/>
                </a:cubicBezTo>
                <a:cubicBezTo>
                  <a:pt x="10659" y="0"/>
                  <a:pt x="10534" y="74"/>
                  <a:pt x="10445" y="190"/>
                </a:cubicBezTo>
                <a:lnTo>
                  <a:pt x="10443" y="188"/>
                </a:lnTo>
                <a:lnTo>
                  <a:pt x="2316" y="7200"/>
                </a:lnTo>
                <a:lnTo>
                  <a:pt x="982" y="7200"/>
                </a:lnTo>
                <a:cubicBezTo>
                  <a:pt x="439" y="7200"/>
                  <a:pt x="0" y="7738"/>
                  <a:pt x="0" y="8400"/>
                </a:cubicBezTo>
                <a:lnTo>
                  <a:pt x="0" y="9600"/>
                </a:lnTo>
                <a:cubicBezTo>
                  <a:pt x="0" y="10262"/>
                  <a:pt x="439" y="10800"/>
                  <a:pt x="982" y="10800"/>
                </a:cubicBezTo>
                <a:lnTo>
                  <a:pt x="1178" y="10800"/>
                </a:lnTo>
                <a:lnTo>
                  <a:pt x="2960" y="21145"/>
                </a:lnTo>
                <a:lnTo>
                  <a:pt x="2969" y="21143"/>
                </a:lnTo>
                <a:cubicBezTo>
                  <a:pt x="3023" y="2140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03"/>
                  <a:pt x="18631" y="21143"/>
                </a:cubicBezTo>
                <a:lnTo>
                  <a:pt x="18640" y="21145"/>
                </a:lnTo>
                <a:lnTo>
                  <a:pt x="20422" y="10800"/>
                </a:ln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8400"/>
                </a:lnTo>
                <a:cubicBezTo>
                  <a:pt x="21600" y="7738"/>
                  <a:pt x="21160" y="7200"/>
                  <a:pt x="20618" y="7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1" name="Shape 2818"/>
          <p:cNvSpPr/>
          <p:nvPr/>
        </p:nvSpPr>
        <p:spPr>
          <a:xfrm>
            <a:off x="10485658" y="181650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800"/>
                </a:moveTo>
                <a:lnTo>
                  <a:pt x="982" y="10800"/>
                </a:lnTo>
                <a:lnTo>
                  <a:pt x="982" y="9720"/>
                </a:lnTo>
                <a:lnTo>
                  <a:pt x="20618" y="9720"/>
                </a:lnTo>
                <a:cubicBezTo>
                  <a:pt x="20618" y="9720"/>
                  <a:pt x="20618" y="10800"/>
                  <a:pt x="20618" y="10800"/>
                </a:cubicBezTo>
                <a:close/>
                <a:moveTo>
                  <a:pt x="19006" y="14040"/>
                </a:moveTo>
                <a:lnTo>
                  <a:pt x="15735" y="14040"/>
                </a:lnTo>
                <a:lnTo>
                  <a:pt x="16045" y="11880"/>
                </a:lnTo>
                <a:lnTo>
                  <a:pt x="19419" y="11880"/>
                </a:lnTo>
                <a:cubicBezTo>
                  <a:pt x="19419" y="11880"/>
                  <a:pt x="19006" y="14040"/>
                  <a:pt x="19006" y="14040"/>
                </a:cubicBezTo>
                <a:close/>
                <a:moveTo>
                  <a:pt x="18386" y="17280"/>
                </a:moveTo>
                <a:lnTo>
                  <a:pt x="15270" y="17280"/>
                </a:lnTo>
                <a:lnTo>
                  <a:pt x="15580" y="15120"/>
                </a:lnTo>
                <a:lnTo>
                  <a:pt x="18799" y="15120"/>
                </a:lnTo>
                <a:cubicBezTo>
                  <a:pt x="18799" y="15120"/>
                  <a:pt x="18386" y="17280"/>
                  <a:pt x="18386" y="17280"/>
                </a:cubicBezTo>
                <a:close/>
                <a:moveTo>
                  <a:pt x="17766" y="20520"/>
                </a:moveTo>
                <a:lnTo>
                  <a:pt x="14805" y="20520"/>
                </a:lnTo>
                <a:lnTo>
                  <a:pt x="15115" y="18360"/>
                </a:lnTo>
                <a:lnTo>
                  <a:pt x="18179" y="18360"/>
                </a:lnTo>
                <a:cubicBezTo>
                  <a:pt x="18179" y="18360"/>
                  <a:pt x="17766" y="20520"/>
                  <a:pt x="17766" y="20520"/>
                </a:cubicBezTo>
                <a:close/>
                <a:moveTo>
                  <a:pt x="11291" y="14040"/>
                </a:moveTo>
                <a:lnTo>
                  <a:pt x="11291" y="11880"/>
                </a:lnTo>
                <a:lnTo>
                  <a:pt x="15063" y="11880"/>
                </a:lnTo>
                <a:lnTo>
                  <a:pt x="14753" y="14040"/>
                </a:lnTo>
                <a:cubicBezTo>
                  <a:pt x="14753" y="14040"/>
                  <a:pt x="11291" y="14040"/>
                  <a:pt x="11291" y="14040"/>
                </a:cubicBezTo>
                <a:close/>
                <a:moveTo>
                  <a:pt x="14288" y="17280"/>
                </a:moveTo>
                <a:lnTo>
                  <a:pt x="11291" y="17280"/>
                </a:lnTo>
                <a:lnTo>
                  <a:pt x="11291" y="15120"/>
                </a:lnTo>
                <a:lnTo>
                  <a:pt x="14598" y="15120"/>
                </a:lnTo>
                <a:cubicBezTo>
                  <a:pt x="14598" y="15120"/>
                  <a:pt x="14288" y="17280"/>
                  <a:pt x="14288" y="17280"/>
                </a:cubicBezTo>
                <a:close/>
                <a:moveTo>
                  <a:pt x="13823" y="20520"/>
                </a:moveTo>
                <a:lnTo>
                  <a:pt x="11291" y="20520"/>
                </a:lnTo>
                <a:lnTo>
                  <a:pt x="11291" y="18360"/>
                </a:lnTo>
                <a:lnTo>
                  <a:pt x="14133" y="18360"/>
                </a:lnTo>
                <a:cubicBezTo>
                  <a:pt x="14133" y="18360"/>
                  <a:pt x="13823" y="20520"/>
                  <a:pt x="13823" y="20520"/>
                </a:cubicBezTo>
                <a:close/>
                <a:moveTo>
                  <a:pt x="10309" y="14040"/>
                </a:moveTo>
                <a:lnTo>
                  <a:pt x="6847" y="14040"/>
                </a:lnTo>
                <a:lnTo>
                  <a:pt x="6537" y="11880"/>
                </a:lnTo>
                <a:lnTo>
                  <a:pt x="10309" y="11880"/>
                </a:lnTo>
                <a:cubicBezTo>
                  <a:pt x="10309" y="11880"/>
                  <a:pt x="10309" y="14040"/>
                  <a:pt x="10309" y="14040"/>
                </a:cubicBezTo>
                <a:close/>
                <a:moveTo>
                  <a:pt x="10309" y="17280"/>
                </a:moveTo>
                <a:lnTo>
                  <a:pt x="7312" y="17280"/>
                </a:lnTo>
                <a:lnTo>
                  <a:pt x="7002" y="15120"/>
                </a:lnTo>
                <a:lnTo>
                  <a:pt x="10309" y="15120"/>
                </a:lnTo>
                <a:cubicBezTo>
                  <a:pt x="10309" y="15120"/>
                  <a:pt x="10309" y="17280"/>
                  <a:pt x="10309" y="17280"/>
                </a:cubicBezTo>
                <a:close/>
                <a:moveTo>
                  <a:pt x="10309" y="20520"/>
                </a:moveTo>
                <a:lnTo>
                  <a:pt x="7777" y="20520"/>
                </a:lnTo>
                <a:lnTo>
                  <a:pt x="7467" y="18360"/>
                </a:lnTo>
                <a:lnTo>
                  <a:pt x="10309" y="18360"/>
                </a:lnTo>
                <a:cubicBezTo>
                  <a:pt x="10309" y="18360"/>
                  <a:pt x="10309" y="20520"/>
                  <a:pt x="10309" y="20520"/>
                </a:cubicBezTo>
                <a:close/>
                <a:moveTo>
                  <a:pt x="3834" y="20520"/>
                </a:moveTo>
                <a:lnTo>
                  <a:pt x="3421" y="18360"/>
                </a:lnTo>
                <a:lnTo>
                  <a:pt x="6485" y="18360"/>
                </a:lnTo>
                <a:lnTo>
                  <a:pt x="6795" y="20520"/>
                </a:lnTo>
                <a:cubicBezTo>
                  <a:pt x="6795" y="20520"/>
                  <a:pt x="3834" y="20520"/>
                  <a:pt x="3834" y="20520"/>
                </a:cubicBezTo>
                <a:close/>
                <a:moveTo>
                  <a:pt x="2801" y="15120"/>
                </a:moveTo>
                <a:lnTo>
                  <a:pt x="6020" y="15120"/>
                </a:lnTo>
                <a:lnTo>
                  <a:pt x="6330" y="17280"/>
                </a:lnTo>
                <a:lnTo>
                  <a:pt x="3214" y="17280"/>
                </a:lnTo>
                <a:cubicBezTo>
                  <a:pt x="3214" y="17280"/>
                  <a:pt x="2801" y="15120"/>
                  <a:pt x="2801" y="15120"/>
                </a:cubicBezTo>
                <a:close/>
                <a:moveTo>
                  <a:pt x="2181" y="11880"/>
                </a:moveTo>
                <a:lnTo>
                  <a:pt x="5555" y="11880"/>
                </a:lnTo>
                <a:lnTo>
                  <a:pt x="5865" y="14040"/>
                </a:lnTo>
                <a:lnTo>
                  <a:pt x="2594" y="14040"/>
                </a:lnTo>
                <a:cubicBezTo>
                  <a:pt x="2594" y="14040"/>
                  <a:pt x="2181" y="11880"/>
                  <a:pt x="2181" y="11880"/>
                </a:cubicBezTo>
                <a:close/>
                <a:moveTo>
                  <a:pt x="20618" y="8640"/>
                </a:moveTo>
                <a:lnTo>
                  <a:pt x="982" y="8640"/>
                </a:lnTo>
                <a:cubicBezTo>
                  <a:pt x="440" y="8640"/>
                  <a:pt x="0" y="9124"/>
                  <a:pt x="0" y="9720"/>
                </a:cubicBezTo>
                <a:lnTo>
                  <a:pt x="0" y="10800"/>
                </a:lnTo>
                <a:cubicBezTo>
                  <a:pt x="0" y="11397"/>
                  <a:pt x="440" y="11880"/>
                  <a:pt x="982" y="11880"/>
                </a:cubicBezTo>
                <a:lnTo>
                  <a:pt x="1178" y="11880"/>
                </a:lnTo>
                <a:lnTo>
                  <a:pt x="2960" y="21191"/>
                </a:lnTo>
                <a:lnTo>
                  <a:pt x="2969" y="21189"/>
                </a:lnTo>
                <a:cubicBezTo>
                  <a:pt x="3023" y="2142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23"/>
                  <a:pt x="18631" y="21189"/>
                </a:cubicBezTo>
                <a:lnTo>
                  <a:pt x="18640" y="21191"/>
                </a:lnTo>
                <a:lnTo>
                  <a:pt x="20422" y="11880"/>
                </a:lnTo>
                <a:lnTo>
                  <a:pt x="20618" y="11880"/>
                </a:lnTo>
                <a:cubicBezTo>
                  <a:pt x="21160" y="11880"/>
                  <a:pt x="21600" y="11397"/>
                  <a:pt x="21600" y="10800"/>
                </a:cubicBezTo>
                <a:lnTo>
                  <a:pt x="21600" y="9720"/>
                </a:lnTo>
                <a:cubicBezTo>
                  <a:pt x="21600" y="9124"/>
                  <a:pt x="21160" y="8640"/>
                  <a:pt x="20618" y="8640"/>
                </a:cubicBezTo>
                <a:moveTo>
                  <a:pt x="10453" y="7402"/>
                </a:moveTo>
                <a:cubicBezTo>
                  <a:pt x="10542" y="7500"/>
                  <a:pt x="10665" y="7560"/>
                  <a:pt x="10800" y="7560"/>
                </a:cubicBezTo>
                <a:cubicBezTo>
                  <a:pt x="10936" y="7560"/>
                  <a:pt x="11058" y="7500"/>
                  <a:pt x="11147" y="7402"/>
                </a:cubicBezTo>
                <a:lnTo>
                  <a:pt x="13111" y="5242"/>
                </a:lnTo>
                <a:cubicBezTo>
                  <a:pt x="13200" y="5144"/>
                  <a:pt x="13255" y="5009"/>
                  <a:pt x="13255" y="4860"/>
                </a:cubicBezTo>
                <a:cubicBezTo>
                  <a:pt x="13255" y="4562"/>
                  <a:pt x="13035" y="4320"/>
                  <a:pt x="12764" y="4320"/>
                </a:cubicBezTo>
                <a:cubicBezTo>
                  <a:pt x="12628" y="4320"/>
                  <a:pt x="12506" y="4381"/>
                  <a:pt x="12417" y="4478"/>
                </a:cubicBezTo>
                <a:lnTo>
                  <a:pt x="11291" y="5716"/>
                </a:lnTo>
                <a:lnTo>
                  <a:pt x="11291" y="540"/>
                </a:lnTo>
                <a:cubicBezTo>
                  <a:pt x="11291" y="242"/>
                  <a:pt x="11071" y="0"/>
                  <a:pt x="10800" y="0"/>
                </a:cubicBezTo>
                <a:cubicBezTo>
                  <a:pt x="10529" y="0"/>
                  <a:pt x="10309" y="242"/>
                  <a:pt x="10309" y="540"/>
                </a:cubicBezTo>
                <a:lnTo>
                  <a:pt x="10309" y="5716"/>
                </a:lnTo>
                <a:lnTo>
                  <a:pt x="9183" y="4478"/>
                </a:lnTo>
                <a:cubicBezTo>
                  <a:pt x="9095" y="4381"/>
                  <a:pt x="8972" y="4320"/>
                  <a:pt x="8836" y="4320"/>
                </a:cubicBezTo>
                <a:cubicBezTo>
                  <a:pt x="8565" y="4320"/>
                  <a:pt x="8345" y="4562"/>
                  <a:pt x="8345" y="4860"/>
                </a:cubicBezTo>
                <a:cubicBezTo>
                  <a:pt x="8345" y="5009"/>
                  <a:pt x="8400" y="5144"/>
                  <a:pt x="8489" y="5242"/>
                </a:cubicBezTo>
                <a:cubicBezTo>
                  <a:pt x="8489" y="5242"/>
                  <a:pt x="10453" y="7402"/>
                  <a:pt x="10453" y="740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19"/>
          <p:cNvSpPr/>
          <p:nvPr/>
        </p:nvSpPr>
        <p:spPr>
          <a:xfrm>
            <a:off x="11018919" y="181650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800"/>
                </a:moveTo>
                <a:lnTo>
                  <a:pt x="982" y="10800"/>
                </a:lnTo>
                <a:lnTo>
                  <a:pt x="982" y="9720"/>
                </a:lnTo>
                <a:lnTo>
                  <a:pt x="20618" y="9720"/>
                </a:lnTo>
                <a:cubicBezTo>
                  <a:pt x="20618" y="9720"/>
                  <a:pt x="20618" y="10800"/>
                  <a:pt x="20618" y="10800"/>
                </a:cubicBezTo>
                <a:close/>
                <a:moveTo>
                  <a:pt x="19006" y="14040"/>
                </a:moveTo>
                <a:lnTo>
                  <a:pt x="15735" y="14040"/>
                </a:lnTo>
                <a:lnTo>
                  <a:pt x="16045" y="11880"/>
                </a:lnTo>
                <a:lnTo>
                  <a:pt x="19419" y="11880"/>
                </a:lnTo>
                <a:cubicBezTo>
                  <a:pt x="19419" y="11880"/>
                  <a:pt x="19006" y="14040"/>
                  <a:pt x="19006" y="14040"/>
                </a:cubicBezTo>
                <a:close/>
                <a:moveTo>
                  <a:pt x="18386" y="17280"/>
                </a:moveTo>
                <a:lnTo>
                  <a:pt x="15270" y="17280"/>
                </a:lnTo>
                <a:lnTo>
                  <a:pt x="15580" y="15120"/>
                </a:lnTo>
                <a:lnTo>
                  <a:pt x="18799" y="15120"/>
                </a:lnTo>
                <a:cubicBezTo>
                  <a:pt x="18799" y="15120"/>
                  <a:pt x="18386" y="17280"/>
                  <a:pt x="18386" y="17280"/>
                </a:cubicBezTo>
                <a:close/>
                <a:moveTo>
                  <a:pt x="17766" y="20520"/>
                </a:moveTo>
                <a:lnTo>
                  <a:pt x="14805" y="20520"/>
                </a:lnTo>
                <a:lnTo>
                  <a:pt x="15115" y="18360"/>
                </a:lnTo>
                <a:lnTo>
                  <a:pt x="18179" y="18360"/>
                </a:lnTo>
                <a:cubicBezTo>
                  <a:pt x="18179" y="18360"/>
                  <a:pt x="17766" y="20520"/>
                  <a:pt x="17766" y="20520"/>
                </a:cubicBezTo>
                <a:close/>
                <a:moveTo>
                  <a:pt x="11291" y="14040"/>
                </a:moveTo>
                <a:lnTo>
                  <a:pt x="11291" y="11880"/>
                </a:lnTo>
                <a:lnTo>
                  <a:pt x="15063" y="11880"/>
                </a:lnTo>
                <a:lnTo>
                  <a:pt x="14753" y="14040"/>
                </a:lnTo>
                <a:cubicBezTo>
                  <a:pt x="14753" y="14040"/>
                  <a:pt x="11291" y="14040"/>
                  <a:pt x="11291" y="14040"/>
                </a:cubicBezTo>
                <a:close/>
                <a:moveTo>
                  <a:pt x="14288" y="17280"/>
                </a:moveTo>
                <a:lnTo>
                  <a:pt x="11291" y="17280"/>
                </a:lnTo>
                <a:lnTo>
                  <a:pt x="11291" y="15120"/>
                </a:lnTo>
                <a:lnTo>
                  <a:pt x="14598" y="15120"/>
                </a:lnTo>
                <a:cubicBezTo>
                  <a:pt x="14598" y="15120"/>
                  <a:pt x="14288" y="17280"/>
                  <a:pt x="14288" y="17280"/>
                </a:cubicBezTo>
                <a:close/>
                <a:moveTo>
                  <a:pt x="13823" y="20520"/>
                </a:moveTo>
                <a:lnTo>
                  <a:pt x="11291" y="20520"/>
                </a:lnTo>
                <a:lnTo>
                  <a:pt x="11291" y="18360"/>
                </a:lnTo>
                <a:lnTo>
                  <a:pt x="14133" y="18360"/>
                </a:lnTo>
                <a:cubicBezTo>
                  <a:pt x="14133" y="18360"/>
                  <a:pt x="13823" y="20520"/>
                  <a:pt x="13823" y="20520"/>
                </a:cubicBezTo>
                <a:close/>
                <a:moveTo>
                  <a:pt x="10309" y="14040"/>
                </a:moveTo>
                <a:lnTo>
                  <a:pt x="6847" y="14040"/>
                </a:lnTo>
                <a:lnTo>
                  <a:pt x="6537" y="11880"/>
                </a:lnTo>
                <a:lnTo>
                  <a:pt x="10309" y="11880"/>
                </a:lnTo>
                <a:cubicBezTo>
                  <a:pt x="10309" y="11880"/>
                  <a:pt x="10309" y="14040"/>
                  <a:pt x="10309" y="14040"/>
                </a:cubicBezTo>
                <a:close/>
                <a:moveTo>
                  <a:pt x="10309" y="17280"/>
                </a:moveTo>
                <a:lnTo>
                  <a:pt x="7312" y="17280"/>
                </a:lnTo>
                <a:lnTo>
                  <a:pt x="7002" y="15120"/>
                </a:lnTo>
                <a:lnTo>
                  <a:pt x="10309" y="15120"/>
                </a:lnTo>
                <a:cubicBezTo>
                  <a:pt x="10309" y="15120"/>
                  <a:pt x="10309" y="17280"/>
                  <a:pt x="10309" y="17280"/>
                </a:cubicBezTo>
                <a:close/>
                <a:moveTo>
                  <a:pt x="10309" y="20520"/>
                </a:moveTo>
                <a:lnTo>
                  <a:pt x="7777" y="20520"/>
                </a:lnTo>
                <a:lnTo>
                  <a:pt x="7467" y="18360"/>
                </a:lnTo>
                <a:lnTo>
                  <a:pt x="10309" y="18360"/>
                </a:lnTo>
                <a:cubicBezTo>
                  <a:pt x="10309" y="18360"/>
                  <a:pt x="10309" y="20520"/>
                  <a:pt x="10309" y="20520"/>
                </a:cubicBezTo>
                <a:close/>
                <a:moveTo>
                  <a:pt x="3834" y="20520"/>
                </a:moveTo>
                <a:lnTo>
                  <a:pt x="3421" y="18360"/>
                </a:lnTo>
                <a:lnTo>
                  <a:pt x="6485" y="18360"/>
                </a:lnTo>
                <a:lnTo>
                  <a:pt x="6795" y="20520"/>
                </a:lnTo>
                <a:cubicBezTo>
                  <a:pt x="6795" y="20520"/>
                  <a:pt x="3834" y="20520"/>
                  <a:pt x="3834" y="20520"/>
                </a:cubicBezTo>
                <a:close/>
                <a:moveTo>
                  <a:pt x="2801" y="15120"/>
                </a:moveTo>
                <a:lnTo>
                  <a:pt x="6020" y="15120"/>
                </a:lnTo>
                <a:lnTo>
                  <a:pt x="6330" y="17280"/>
                </a:lnTo>
                <a:lnTo>
                  <a:pt x="3214" y="17280"/>
                </a:lnTo>
                <a:cubicBezTo>
                  <a:pt x="3214" y="17280"/>
                  <a:pt x="2801" y="15120"/>
                  <a:pt x="2801" y="15120"/>
                </a:cubicBezTo>
                <a:close/>
                <a:moveTo>
                  <a:pt x="2181" y="11880"/>
                </a:moveTo>
                <a:lnTo>
                  <a:pt x="5555" y="11880"/>
                </a:lnTo>
                <a:lnTo>
                  <a:pt x="5865" y="14040"/>
                </a:lnTo>
                <a:lnTo>
                  <a:pt x="2594" y="14040"/>
                </a:lnTo>
                <a:cubicBezTo>
                  <a:pt x="2594" y="14040"/>
                  <a:pt x="2181" y="11880"/>
                  <a:pt x="2181" y="11880"/>
                </a:cubicBezTo>
                <a:close/>
                <a:moveTo>
                  <a:pt x="20618" y="8640"/>
                </a:moveTo>
                <a:lnTo>
                  <a:pt x="982" y="8640"/>
                </a:lnTo>
                <a:cubicBezTo>
                  <a:pt x="440" y="8640"/>
                  <a:pt x="0" y="9124"/>
                  <a:pt x="0" y="9720"/>
                </a:cubicBezTo>
                <a:lnTo>
                  <a:pt x="0" y="10800"/>
                </a:lnTo>
                <a:cubicBezTo>
                  <a:pt x="0" y="11397"/>
                  <a:pt x="440" y="11880"/>
                  <a:pt x="982" y="11880"/>
                </a:cubicBezTo>
                <a:lnTo>
                  <a:pt x="1178" y="11880"/>
                </a:lnTo>
                <a:lnTo>
                  <a:pt x="2960" y="21191"/>
                </a:lnTo>
                <a:lnTo>
                  <a:pt x="2969" y="21189"/>
                </a:lnTo>
                <a:cubicBezTo>
                  <a:pt x="3023" y="2142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23"/>
                  <a:pt x="18631" y="21189"/>
                </a:cubicBezTo>
                <a:lnTo>
                  <a:pt x="18640" y="21191"/>
                </a:lnTo>
                <a:lnTo>
                  <a:pt x="20422" y="11880"/>
                </a:lnTo>
                <a:lnTo>
                  <a:pt x="20618" y="11880"/>
                </a:lnTo>
                <a:cubicBezTo>
                  <a:pt x="21160" y="11880"/>
                  <a:pt x="21600" y="11397"/>
                  <a:pt x="21600" y="10800"/>
                </a:cubicBezTo>
                <a:lnTo>
                  <a:pt x="21600" y="9720"/>
                </a:lnTo>
                <a:cubicBezTo>
                  <a:pt x="21600" y="9124"/>
                  <a:pt x="21160" y="8640"/>
                  <a:pt x="20618" y="8640"/>
                </a:cubicBezTo>
                <a:moveTo>
                  <a:pt x="8836" y="3240"/>
                </a:moveTo>
                <a:cubicBezTo>
                  <a:pt x="8972" y="3240"/>
                  <a:pt x="9095" y="3179"/>
                  <a:pt x="9183" y="3082"/>
                </a:cubicBezTo>
                <a:lnTo>
                  <a:pt x="10309" y="1844"/>
                </a:lnTo>
                <a:lnTo>
                  <a:pt x="10309" y="7020"/>
                </a:lnTo>
                <a:cubicBezTo>
                  <a:pt x="10309" y="7318"/>
                  <a:pt x="10529" y="7560"/>
                  <a:pt x="10800" y="7560"/>
                </a:cubicBezTo>
                <a:cubicBezTo>
                  <a:pt x="11071" y="7560"/>
                  <a:pt x="11291" y="7318"/>
                  <a:pt x="11291" y="7020"/>
                </a:cubicBezTo>
                <a:lnTo>
                  <a:pt x="11291" y="1844"/>
                </a:lnTo>
                <a:lnTo>
                  <a:pt x="12417" y="3082"/>
                </a:lnTo>
                <a:cubicBezTo>
                  <a:pt x="12505" y="3179"/>
                  <a:pt x="12628" y="3240"/>
                  <a:pt x="12764" y="3240"/>
                </a:cubicBezTo>
                <a:cubicBezTo>
                  <a:pt x="13035" y="3240"/>
                  <a:pt x="13255" y="2998"/>
                  <a:pt x="13255" y="2700"/>
                </a:cubicBezTo>
                <a:cubicBezTo>
                  <a:pt x="13255" y="2551"/>
                  <a:pt x="13199" y="2416"/>
                  <a:pt x="13111" y="231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0"/>
                  <a:pt x="10453" y="158"/>
                </a:cubicBezTo>
                <a:lnTo>
                  <a:pt x="8489" y="2318"/>
                </a:lnTo>
                <a:cubicBezTo>
                  <a:pt x="8400" y="2416"/>
                  <a:pt x="8345" y="2551"/>
                  <a:pt x="8345" y="2700"/>
                </a:cubicBezTo>
                <a:cubicBezTo>
                  <a:pt x="8345" y="2998"/>
                  <a:pt x="8565" y="3240"/>
                  <a:pt x="8836" y="324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3" name="Shape 2820"/>
          <p:cNvSpPr/>
          <p:nvPr/>
        </p:nvSpPr>
        <p:spPr>
          <a:xfrm>
            <a:off x="6219569" y="2349769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800"/>
                </a:moveTo>
                <a:lnTo>
                  <a:pt x="982" y="10800"/>
                </a:lnTo>
                <a:lnTo>
                  <a:pt x="982" y="9720"/>
                </a:lnTo>
                <a:lnTo>
                  <a:pt x="20618" y="9720"/>
                </a:lnTo>
                <a:cubicBezTo>
                  <a:pt x="20618" y="9720"/>
                  <a:pt x="20618" y="10800"/>
                  <a:pt x="20618" y="10800"/>
                </a:cubicBezTo>
                <a:close/>
                <a:moveTo>
                  <a:pt x="19006" y="14040"/>
                </a:moveTo>
                <a:lnTo>
                  <a:pt x="15735" y="14040"/>
                </a:lnTo>
                <a:lnTo>
                  <a:pt x="16045" y="11880"/>
                </a:lnTo>
                <a:lnTo>
                  <a:pt x="19419" y="11880"/>
                </a:lnTo>
                <a:cubicBezTo>
                  <a:pt x="19419" y="11880"/>
                  <a:pt x="19006" y="14040"/>
                  <a:pt x="19006" y="14040"/>
                </a:cubicBezTo>
                <a:close/>
                <a:moveTo>
                  <a:pt x="18386" y="17280"/>
                </a:moveTo>
                <a:lnTo>
                  <a:pt x="15270" y="17280"/>
                </a:lnTo>
                <a:lnTo>
                  <a:pt x="15580" y="15120"/>
                </a:lnTo>
                <a:lnTo>
                  <a:pt x="18799" y="15120"/>
                </a:lnTo>
                <a:cubicBezTo>
                  <a:pt x="18799" y="15120"/>
                  <a:pt x="18386" y="17280"/>
                  <a:pt x="18386" y="17280"/>
                </a:cubicBezTo>
                <a:close/>
                <a:moveTo>
                  <a:pt x="17766" y="20520"/>
                </a:moveTo>
                <a:lnTo>
                  <a:pt x="14805" y="20520"/>
                </a:lnTo>
                <a:lnTo>
                  <a:pt x="15115" y="18360"/>
                </a:lnTo>
                <a:lnTo>
                  <a:pt x="18179" y="18360"/>
                </a:lnTo>
                <a:cubicBezTo>
                  <a:pt x="18179" y="18360"/>
                  <a:pt x="17766" y="20520"/>
                  <a:pt x="17766" y="20520"/>
                </a:cubicBezTo>
                <a:close/>
                <a:moveTo>
                  <a:pt x="11291" y="14040"/>
                </a:moveTo>
                <a:lnTo>
                  <a:pt x="11291" y="11880"/>
                </a:lnTo>
                <a:lnTo>
                  <a:pt x="15063" y="11880"/>
                </a:lnTo>
                <a:lnTo>
                  <a:pt x="14753" y="14040"/>
                </a:lnTo>
                <a:cubicBezTo>
                  <a:pt x="14753" y="14040"/>
                  <a:pt x="11291" y="14040"/>
                  <a:pt x="11291" y="14040"/>
                </a:cubicBezTo>
                <a:close/>
                <a:moveTo>
                  <a:pt x="14288" y="17280"/>
                </a:moveTo>
                <a:lnTo>
                  <a:pt x="11291" y="17280"/>
                </a:lnTo>
                <a:lnTo>
                  <a:pt x="11291" y="15120"/>
                </a:lnTo>
                <a:lnTo>
                  <a:pt x="14598" y="15120"/>
                </a:lnTo>
                <a:cubicBezTo>
                  <a:pt x="14598" y="15120"/>
                  <a:pt x="14288" y="17280"/>
                  <a:pt x="14288" y="17280"/>
                </a:cubicBezTo>
                <a:close/>
                <a:moveTo>
                  <a:pt x="13823" y="20520"/>
                </a:moveTo>
                <a:lnTo>
                  <a:pt x="11291" y="20520"/>
                </a:lnTo>
                <a:lnTo>
                  <a:pt x="11291" y="18360"/>
                </a:lnTo>
                <a:lnTo>
                  <a:pt x="14133" y="18360"/>
                </a:lnTo>
                <a:cubicBezTo>
                  <a:pt x="14133" y="18360"/>
                  <a:pt x="13823" y="20520"/>
                  <a:pt x="13823" y="20520"/>
                </a:cubicBezTo>
                <a:close/>
                <a:moveTo>
                  <a:pt x="10309" y="14040"/>
                </a:moveTo>
                <a:lnTo>
                  <a:pt x="6847" y="14040"/>
                </a:lnTo>
                <a:lnTo>
                  <a:pt x="6537" y="11880"/>
                </a:lnTo>
                <a:lnTo>
                  <a:pt x="10309" y="11880"/>
                </a:lnTo>
                <a:cubicBezTo>
                  <a:pt x="10309" y="11880"/>
                  <a:pt x="10309" y="14040"/>
                  <a:pt x="10309" y="14040"/>
                </a:cubicBezTo>
                <a:close/>
                <a:moveTo>
                  <a:pt x="10309" y="17280"/>
                </a:moveTo>
                <a:lnTo>
                  <a:pt x="7312" y="17280"/>
                </a:lnTo>
                <a:lnTo>
                  <a:pt x="7002" y="15120"/>
                </a:lnTo>
                <a:lnTo>
                  <a:pt x="10309" y="15120"/>
                </a:lnTo>
                <a:cubicBezTo>
                  <a:pt x="10309" y="15120"/>
                  <a:pt x="10309" y="17280"/>
                  <a:pt x="10309" y="17280"/>
                </a:cubicBezTo>
                <a:close/>
                <a:moveTo>
                  <a:pt x="10309" y="20520"/>
                </a:moveTo>
                <a:lnTo>
                  <a:pt x="7777" y="20520"/>
                </a:lnTo>
                <a:lnTo>
                  <a:pt x="7467" y="18360"/>
                </a:lnTo>
                <a:lnTo>
                  <a:pt x="10309" y="18360"/>
                </a:lnTo>
                <a:cubicBezTo>
                  <a:pt x="10309" y="18360"/>
                  <a:pt x="10309" y="20520"/>
                  <a:pt x="10309" y="20520"/>
                </a:cubicBezTo>
                <a:close/>
                <a:moveTo>
                  <a:pt x="3834" y="20520"/>
                </a:moveTo>
                <a:lnTo>
                  <a:pt x="3421" y="18360"/>
                </a:lnTo>
                <a:lnTo>
                  <a:pt x="6485" y="18360"/>
                </a:lnTo>
                <a:lnTo>
                  <a:pt x="6795" y="20520"/>
                </a:lnTo>
                <a:cubicBezTo>
                  <a:pt x="6795" y="20520"/>
                  <a:pt x="3834" y="20520"/>
                  <a:pt x="3834" y="20520"/>
                </a:cubicBezTo>
                <a:close/>
                <a:moveTo>
                  <a:pt x="2801" y="15120"/>
                </a:moveTo>
                <a:lnTo>
                  <a:pt x="6020" y="15120"/>
                </a:lnTo>
                <a:lnTo>
                  <a:pt x="6330" y="17280"/>
                </a:lnTo>
                <a:lnTo>
                  <a:pt x="3214" y="17280"/>
                </a:lnTo>
                <a:cubicBezTo>
                  <a:pt x="3214" y="17280"/>
                  <a:pt x="2801" y="15120"/>
                  <a:pt x="2801" y="15120"/>
                </a:cubicBezTo>
                <a:close/>
                <a:moveTo>
                  <a:pt x="2181" y="11880"/>
                </a:moveTo>
                <a:lnTo>
                  <a:pt x="5555" y="11880"/>
                </a:lnTo>
                <a:lnTo>
                  <a:pt x="5865" y="14040"/>
                </a:lnTo>
                <a:lnTo>
                  <a:pt x="2594" y="14040"/>
                </a:lnTo>
                <a:cubicBezTo>
                  <a:pt x="2594" y="14040"/>
                  <a:pt x="2181" y="11880"/>
                  <a:pt x="2181" y="11880"/>
                </a:cubicBezTo>
                <a:close/>
                <a:moveTo>
                  <a:pt x="20618" y="8640"/>
                </a:moveTo>
                <a:lnTo>
                  <a:pt x="982" y="8640"/>
                </a:lnTo>
                <a:cubicBezTo>
                  <a:pt x="440" y="8640"/>
                  <a:pt x="0" y="9124"/>
                  <a:pt x="0" y="9720"/>
                </a:cubicBezTo>
                <a:lnTo>
                  <a:pt x="0" y="10800"/>
                </a:lnTo>
                <a:cubicBezTo>
                  <a:pt x="0" y="11396"/>
                  <a:pt x="440" y="11880"/>
                  <a:pt x="982" y="11880"/>
                </a:cubicBezTo>
                <a:lnTo>
                  <a:pt x="1178" y="11880"/>
                </a:lnTo>
                <a:lnTo>
                  <a:pt x="2960" y="21191"/>
                </a:lnTo>
                <a:lnTo>
                  <a:pt x="2969" y="21189"/>
                </a:lnTo>
                <a:cubicBezTo>
                  <a:pt x="3023" y="2142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23"/>
                  <a:pt x="18631" y="21189"/>
                </a:cubicBezTo>
                <a:lnTo>
                  <a:pt x="18640" y="21191"/>
                </a:lnTo>
                <a:lnTo>
                  <a:pt x="20422" y="11880"/>
                </a:lnTo>
                <a:lnTo>
                  <a:pt x="20618" y="11880"/>
                </a:lnTo>
                <a:cubicBezTo>
                  <a:pt x="21160" y="11880"/>
                  <a:pt x="21600" y="11396"/>
                  <a:pt x="21600" y="10800"/>
                </a:cubicBezTo>
                <a:lnTo>
                  <a:pt x="21600" y="9720"/>
                </a:lnTo>
                <a:cubicBezTo>
                  <a:pt x="21600" y="9124"/>
                  <a:pt x="21160" y="8640"/>
                  <a:pt x="20618" y="8640"/>
                </a:cubicBezTo>
                <a:moveTo>
                  <a:pt x="7507" y="3082"/>
                </a:moveTo>
                <a:lnTo>
                  <a:pt x="7507" y="3082"/>
                </a:lnTo>
                <a:lnTo>
                  <a:pt x="9471" y="5242"/>
                </a:lnTo>
                <a:cubicBezTo>
                  <a:pt x="9560" y="5340"/>
                  <a:pt x="9683" y="5400"/>
                  <a:pt x="9818" y="5400"/>
                </a:cubicBezTo>
                <a:cubicBezTo>
                  <a:pt x="10089" y="5400"/>
                  <a:pt x="10309" y="5158"/>
                  <a:pt x="10309" y="4860"/>
                </a:cubicBezTo>
                <a:cubicBezTo>
                  <a:pt x="10309" y="4712"/>
                  <a:pt x="10254" y="4577"/>
                  <a:pt x="10165" y="4478"/>
                </a:cubicBezTo>
                <a:lnTo>
                  <a:pt x="9040" y="3240"/>
                </a:lnTo>
                <a:lnTo>
                  <a:pt x="13745" y="3240"/>
                </a:lnTo>
                <a:lnTo>
                  <a:pt x="13745" y="3240"/>
                </a:lnTo>
                <a:cubicBezTo>
                  <a:pt x="14016" y="3240"/>
                  <a:pt x="14236" y="2998"/>
                  <a:pt x="14236" y="2700"/>
                </a:cubicBezTo>
                <a:cubicBezTo>
                  <a:pt x="14236" y="2402"/>
                  <a:pt x="14016" y="2160"/>
                  <a:pt x="13745" y="2160"/>
                </a:cubicBezTo>
                <a:lnTo>
                  <a:pt x="9040" y="2160"/>
                </a:lnTo>
                <a:lnTo>
                  <a:pt x="10165" y="922"/>
                </a:lnTo>
                <a:cubicBezTo>
                  <a:pt x="10254" y="824"/>
                  <a:pt x="10309" y="689"/>
                  <a:pt x="10309" y="540"/>
                </a:cubicBezTo>
                <a:cubicBezTo>
                  <a:pt x="10309" y="242"/>
                  <a:pt x="10089" y="0"/>
                  <a:pt x="9818" y="0"/>
                </a:cubicBezTo>
                <a:cubicBezTo>
                  <a:pt x="9683" y="0"/>
                  <a:pt x="9560" y="61"/>
                  <a:pt x="9471" y="158"/>
                </a:cubicBezTo>
                <a:lnTo>
                  <a:pt x="7507" y="2318"/>
                </a:lnTo>
                <a:lnTo>
                  <a:pt x="7507" y="2318"/>
                </a:lnTo>
                <a:cubicBezTo>
                  <a:pt x="7419" y="2417"/>
                  <a:pt x="7364" y="2552"/>
                  <a:pt x="7364" y="2700"/>
                </a:cubicBezTo>
                <a:cubicBezTo>
                  <a:pt x="7364" y="2849"/>
                  <a:pt x="7419" y="2984"/>
                  <a:pt x="7507" y="30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4" name="Shape 2821"/>
          <p:cNvSpPr/>
          <p:nvPr/>
        </p:nvSpPr>
        <p:spPr>
          <a:xfrm>
            <a:off x="6752831" y="2349769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800"/>
                </a:moveTo>
                <a:lnTo>
                  <a:pt x="982" y="10800"/>
                </a:lnTo>
                <a:lnTo>
                  <a:pt x="982" y="9720"/>
                </a:lnTo>
                <a:lnTo>
                  <a:pt x="20618" y="9720"/>
                </a:lnTo>
                <a:cubicBezTo>
                  <a:pt x="20618" y="9720"/>
                  <a:pt x="20618" y="10800"/>
                  <a:pt x="20618" y="10800"/>
                </a:cubicBezTo>
                <a:close/>
                <a:moveTo>
                  <a:pt x="19006" y="14040"/>
                </a:moveTo>
                <a:lnTo>
                  <a:pt x="15735" y="14040"/>
                </a:lnTo>
                <a:lnTo>
                  <a:pt x="16045" y="11880"/>
                </a:lnTo>
                <a:lnTo>
                  <a:pt x="19419" y="11880"/>
                </a:lnTo>
                <a:cubicBezTo>
                  <a:pt x="19419" y="11880"/>
                  <a:pt x="19006" y="14040"/>
                  <a:pt x="19006" y="14040"/>
                </a:cubicBezTo>
                <a:close/>
                <a:moveTo>
                  <a:pt x="18386" y="17280"/>
                </a:moveTo>
                <a:lnTo>
                  <a:pt x="15270" y="17280"/>
                </a:lnTo>
                <a:lnTo>
                  <a:pt x="15580" y="15120"/>
                </a:lnTo>
                <a:lnTo>
                  <a:pt x="18799" y="15120"/>
                </a:lnTo>
                <a:cubicBezTo>
                  <a:pt x="18799" y="15120"/>
                  <a:pt x="18386" y="17280"/>
                  <a:pt x="18386" y="17280"/>
                </a:cubicBezTo>
                <a:close/>
                <a:moveTo>
                  <a:pt x="17766" y="20520"/>
                </a:moveTo>
                <a:lnTo>
                  <a:pt x="14805" y="20520"/>
                </a:lnTo>
                <a:lnTo>
                  <a:pt x="15115" y="18360"/>
                </a:lnTo>
                <a:lnTo>
                  <a:pt x="18179" y="18360"/>
                </a:lnTo>
                <a:cubicBezTo>
                  <a:pt x="18179" y="18360"/>
                  <a:pt x="17766" y="20520"/>
                  <a:pt x="17766" y="20520"/>
                </a:cubicBezTo>
                <a:close/>
                <a:moveTo>
                  <a:pt x="11291" y="14040"/>
                </a:moveTo>
                <a:lnTo>
                  <a:pt x="11291" y="11880"/>
                </a:lnTo>
                <a:lnTo>
                  <a:pt x="15063" y="11880"/>
                </a:lnTo>
                <a:lnTo>
                  <a:pt x="14753" y="14040"/>
                </a:lnTo>
                <a:cubicBezTo>
                  <a:pt x="14753" y="14040"/>
                  <a:pt x="11291" y="14040"/>
                  <a:pt x="11291" y="14040"/>
                </a:cubicBezTo>
                <a:close/>
                <a:moveTo>
                  <a:pt x="14288" y="17280"/>
                </a:moveTo>
                <a:lnTo>
                  <a:pt x="11291" y="17280"/>
                </a:lnTo>
                <a:lnTo>
                  <a:pt x="11291" y="15120"/>
                </a:lnTo>
                <a:lnTo>
                  <a:pt x="14598" y="15120"/>
                </a:lnTo>
                <a:cubicBezTo>
                  <a:pt x="14598" y="15120"/>
                  <a:pt x="14288" y="17280"/>
                  <a:pt x="14288" y="17280"/>
                </a:cubicBezTo>
                <a:close/>
                <a:moveTo>
                  <a:pt x="13823" y="20520"/>
                </a:moveTo>
                <a:lnTo>
                  <a:pt x="11291" y="20520"/>
                </a:lnTo>
                <a:lnTo>
                  <a:pt x="11291" y="18360"/>
                </a:lnTo>
                <a:lnTo>
                  <a:pt x="14133" y="18360"/>
                </a:lnTo>
                <a:cubicBezTo>
                  <a:pt x="14133" y="18360"/>
                  <a:pt x="13823" y="20520"/>
                  <a:pt x="13823" y="20520"/>
                </a:cubicBezTo>
                <a:close/>
                <a:moveTo>
                  <a:pt x="10309" y="14040"/>
                </a:moveTo>
                <a:lnTo>
                  <a:pt x="6847" y="14040"/>
                </a:lnTo>
                <a:lnTo>
                  <a:pt x="6537" y="11880"/>
                </a:lnTo>
                <a:lnTo>
                  <a:pt x="10309" y="11880"/>
                </a:lnTo>
                <a:cubicBezTo>
                  <a:pt x="10309" y="11880"/>
                  <a:pt x="10309" y="14040"/>
                  <a:pt x="10309" y="14040"/>
                </a:cubicBezTo>
                <a:close/>
                <a:moveTo>
                  <a:pt x="10309" y="17280"/>
                </a:moveTo>
                <a:lnTo>
                  <a:pt x="7312" y="17280"/>
                </a:lnTo>
                <a:lnTo>
                  <a:pt x="7002" y="15120"/>
                </a:lnTo>
                <a:lnTo>
                  <a:pt x="10309" y="15120"/>
                </a:lnTo>
                <a:cubicBezTo>
                  <a:pt x="10309" y="15120"/>
                  <a:pt x="10309" y="17280"/>
                  <a:pt x="10309" y="17280"/>
                </a:cubicBezTo>
                <a:close/>
                <a:moveTo>
                  <a:pt x="10309" y="20520"/>
                </a:moveTo>
                <a:lnTo>
                  <a:pt x="7777" y="20520"/>
                </a:lnTo>
                <a:lnTo>
                  <a:pt x="7467" y="18360"/>
                </a:lnTo>
                <a:lnTo>
                  <a:pt x="10309" y="18360"/>
                </a:lnTo>
                <a:cubicBezTo>
                  <a:pt x="10309" y="18360"/>
                  <a:pt x="10309" y="20520"/>
                  <a:pt x="10309" y="20520"/>
                </a:cubicBezTo>
                <a:close/>
                <a:moveTo>
                  <a:pt x="3834" y="20520"/>
                </a:moveTo>
                <a:lnTo>
                  <a:pt x="3421" y="18360"/>
                </a:lnTo>
                <a:lnTo>
                  <a:pt x="6485" y="18360"/>
                </a:lnTo>
                <a:lnTo>
                  <a:pt x="6795" y="20520"/>
                </a:lnTo>
                <a:cubicBezTo>
                  <a:pt x="6795" y="20520"/>
                  <a:pt x="3834" y="20520"/>
                  <a:pt x="3834" y="20520"/>
                </a:cubicBezTo>
                <a:close/>
                <a:moveTo>
                  <a:pt x="2801" y="15120"/>
                </a:moveTo>
                <a:lnTo>
                  <a:pt x="6020" y="15120"/>
                </a:lnTo>
                <a:lnTo>
                  <a:pt x="6330" y="17280"/>
                </a:lnTo>
                <a:lnTo>
                  <a:pt x="3214" y="17280"/>
                </a:lnTo>
                <a:cubicBezTo>
                  <a:pt x="3214" y="17280"/>
                  <a:pt x="2801" y="15120"/>
                  <a:pt x="2801" y="15120"/>
                </a:cubicBezTo>
                <a:close/>
                <a:moveTo>
                  <a:pt x="2181" y="11880"/>
                </a:moveTo>
                <a:lnTo>
                  <a:pt x="5555" y="11880"/>
                </a:lnTo>
                <a:lnTo>
                  <a:pt x="5865" y="14040"/>
                </a:lnTo>
                <a:lnTo>
                  <a:pt x="2594" y="14040"/>
                </a:lnTo>
                <a:cubicBezTo>
                  <a:pt x="2594" y="14040"/>
                  <a:pt x="2181" y="11880"/>
                  <a:pt x="2181" y="11880"/>
                </a:cubicBezTo>
                <a:close/>
                <a:moveTo>
                  <a:pt x="20618" y="8640"/>
                </a:moveTo>
                <a:lnTo>
                  <a:pt x="982" y="8640"/>
                </a:lnTo>
                <a:cubicBezTo>
                  <a:pt x="440" y="8640"/>
                  <a:pt x="0" y="9124"/>
                  <a:pt x="0" y="9720"/>
                </a:cubicBezTo>
                <a:lnTo>
                  <a:pt x="0" y="10800"/>
                </a:lnTo>
                <a:cubicBezTo>
                  <a:pt x="0" y="11396"/>
                  <a:pt x="440" y="11880"/>
                  <a:pt x="982" y="11880"/>
                </a:cubicBezTo>
                <a:lnTo>
                  <a:pt x="1178" y="11880"/>
                </a:lnTo>
                <a:lnTo>
                  <a:pt x="2960" y="21191"/>
                </a:lnTo>
                <a:lnTo>
                  <a:pt x="2969" y="21189"/>
                </a:lnTo>
                <a:cubicBezTo>
                  <a:pt x="3023" y="2142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23"/>
                  <a:pt x="18631" y="21189"/>
                </a:cubicBezTo>
                <a:lnTo>
                  <a:pt x="18640" y="21191"/>
                </a:lnTo>
                <a:lnTo>
                  <a:pt x="20422" y="11880"/>
                </a:lnTo>
                <a:lnTo>
                  <a:pt x="20618" y="11880"/>
                </a:lnTo>
                <a:cubicBezTo>
                  <a:pt x="21160" y="11880"/>
                  <a:pt x="21600" y="11396"/>
                  <a:pt x="21600" y="10800"/>
                </a:cubicBezTo>
                <a:lnTo>
                  <a:pt x="21600" y="9720"/>
                </a:lnTo>
                <a:cubicBezTo>
                  <a:pt x="21600" y="9124"/>
                  <a:pt x="21160" y="8640"/>
                  <a:pt x="20618" y="8640"/>
                </a:cubicBezTo>
                <a:moveTo>
                  <a:pt x="7855" y="3240"/>
                </a:moveTo>
                <a:lnTo>
                  <a:pt x="7855" y="3240"/>
                </a:lnTo>
                <a:lnTo>
                  <a:pt x="12560" y="3240"/>
                </a:lnTo>
                <a:lnTo>
                  <a:pt x="11435" y="4478"/>
                </a:lnTo>
                <a:cubicBezTo>
                  <a:pt x="11346" y="4577"/>
                  <a:pt x="11291" y="4712"/>
                  <a:pt x="11291" y="4860"/>
                </a:cubicBezTo>
                <a:cubicBezTo>
                  <a:pt x="11291" y="5158"/>
                  <a:pt x="11511" y="5400"/>
                  <a:pt x="11782" y="5400"/>
                </a:cubicBezTo>
                <a:cubicBezTo>
                  <a:pt x="11917" y="5400"/>
                  <a:pt x="12040" y="5340"/>
                  <a:pt x="12129" y="5242"/>
                </a:cubicBezTo>
                <a:lnTo>
                  <a:pt x="14093" y="3082"/>
                </a:lnTo>
                <a:cubicBezTo>
                  <a:pt x="14181" y="2984"/>
                  <a:pt x="14236" y="2849"/>
                  <a:pt x="14236" y="2700"/>
                </a:cubicBezTo>
                <a:cubicBezTo>
                  <a:pt x="14236" y="2552"/>
                  <a:pt x="14181" y="2417"/>
                  <a:pt x="14093" y="2318"/>
                </a:cubicBezTo>
                <a:lnTo>
                  <a:pt x="12129" y="158"/>
                </a:lnTo>
                <a:cubicBezTo>
                  <a:pt x="12040" y="61"/>
                  <a:pt x="11917" y="0"/>
                  <a:pt x="11782" y="0"/>
                </a:cubicBezTo>
                <a:cubicBezTo>
                  <a:pt x="11511" y="0"/>
                  <a:pt x="11291" y="242"/>
                  <a:pt x="11291" y="540"/>
                </a:cubicBezTo>
                <a:cubicBezTo>
                  <a:pt x="11291" y="689"/>
                  <a:pt x="11346" y="824"/>
                  <a:pt x="11435" y="922"/>
                </a:cubicBezTo>
                <a:lnTo>
                  <a:pt x="12560" y="2160"/>
                </a:lnTo>
                <a:lnTo>
                  <a:pt x="7855" y="2160"/>
                </a:lnTo>
                <a:cubicBezTo>
                  <a:pt x="7584" y="2160"/>
                  <a:pt x="7364" y="2402"/>
                  <a:pt x="7364" y="2700"/>
                </a:cubicBezTo>
                <a:cubicBezTo>
                  <a:pt x="7364" y="2998"/>
                  <a:pt x="7584" y="3240"/>
                  <a:pt x="7855" y="324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5" name="Shape 2822"/>
          <p:cNvSpPr/>
          <p:nvPr/>
        </p:nvSpPr>
        <p:spPr>
          <a:xfrm>
            <a:off x="7286092" y="2349769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800"/>
                </a:moveTo>
                <a:lnTo>
                  <a:pt x="982" y="10800"/>
                </a:lnTo>
                <a:lnTo>
                  <a:pt x="982" y="9720"/>
                </a:lnTo>
                <a:lnTo>
                  <a:pt x="20618" y="9720"/>
                </a:lnTo>
                <a:cubicBezTo>
                  <a:pt x="20618" y="9720"/>
                  <a:pt x="20618" y="10800"/>
                  <a:pt x="20618" y="10800"/>
                </a:cubicBezTo>
                <a:close/>
                <a:moveTo>
                  <a:pt x="19006" y="14040"/>
                </a:moveTo>
                <a:lnTo>
                  <a:pt x="15735" y="14040"/>
                </a:lnTo>
                <a:lnTo>
                  <a:pt x="16045" y="11880"/>
                </a:lnTo>
                <a:lnTo>
                  <a:pt x="19419" y="11880"/>
                </a:lnTo>
                <a:cubicBezTo>
                  <a:pt x="19419" y="11880"/>
                  <a:pt x="19006" y="14040"/>
                  <a:pt x="19006" y="14040"/>
                </a:cubicBezTo>
                <a:close/>
                <a:moveTo>
                  <a:pt x="18386" y="17280"/>
                </a:moveTo>
                <a:lnTo>
                  <a:pt x="15270" y="17280"/>
                </a:lnTo>
                <a:lnTo>
                  <a:pt x="15580" y="15120"/>
                </a:lnTo>
                <a:lnTo>
                  <a:pt x="18799" y="15120"/>
                </a:lnTo>
                <a:cubicBezTo>
                  <a:pt x="18799" y="15120"/>
                  <a:pt x="18386" y="17280"/>
                  <a:pt x="18386" y="17280"/>
                </a:cubicBezTo>
                <a:close/>
                <a:moveTo>
                  <a:pt x="17766" y="20520"/>
                </a:moveTo>
                <a:lnTo>
                  <a:pt x="14805" y="20520"/>
                </a:lnTo>
                <a:lnTo>
                  <a:pt x="15115" y="18360"/>
                </a:lnTo>
                <a:lnTo>
                  <a:pt x="18179" y="18360"/>
                </a:lnTo>
                <a:cubicBezTo>
                  <a:pt x="18179" y="18360"/>
                  <a:pt x="17766" y="20520"/>
                  <a:pt x="17766" y="20520"/>
                </a:cubicBezTo>
                <a:close/>
                <a:moveTo>
                  <a:pt x="11291" y="14040"/>
                </a:moveTo>
                <a:lnTo>
                  <a:pt x="11291" y="11880"/>
                </a:lnTo>
                <a:lnTo>
                  <a:pt x="15063" y="11880"/>
                </a:lnTo>
                <a:lnTo>
                  <a:pt x="14753" y="14040"/>
                </a:lnTo>
                <a:cubicBezTo>
                  <a:pt x="14753" y="14040"/>
                  <a:pt x="11291" y="14040"/>
                  <a:pt x="11291" y="14040"/>
                </a:cubicBezTo>
                <a:close/>
                <a:moveTo>
                  <a:pt x="14288" y="17280"/>
                </a:moveTo>
                <a:lnTo>
                  <a:pt x="11291" y="17280"/>
                </a:lnTo>
                <a:lnTo>
                  <a:pt x="11291" y="15120"/>
                </a:lnTo>
                <a:lnTo>
                  <a:pt x="14598" y="15120"/>
                </a:lnTo>
                <a:cubicBezTo>
                  <a:pt x="14598" y="15120"/>
                  <a:pt x="14288" y="17280"/>
                  <a:pt x="14288" y="17280"/>
                </a:cubicBezTo>
                <a:close/>
                <a:moveTo>
                  <a:pt x="13823" y="20520"/>
                </a:moveTo>
                <a:lnTo>
                  <a:pt x="11291" y="20520"/>
                </a:lnTo>
                <a:lnTo>
                  <a:pt x="11291" y="18360"/>
                </a:lnTo>
                <a:lnTo>
                  <a:pt x="14133" y="18360"/>
                </a:lnTo>
                <a:cubicBezTo>
                  <a:pt x="14133" y="18360"/>
                  <a:pt x="13823" y="20520"/>
                  <a:pt x="13823" y="20520"/>
                </a:cubicBezTo>
                <a:close/>
                <a:moveTo>
                  <a:pt x="10309" y="14040"/>
                </a:moveTo>
                <a:lnTo>
                  <a:pt x="6847" y="14040"/>
                </a:lnTo>
                <a:lnTo>
                  <a:pt x="6537" y="11880"/>
                </a:lnTo>
                <a:lnTo>
                  <a:pt x="10309" y="11880"/>
                </a:lnTo>
                <a:cubicBezTo>
                  <a:pt x="10309" y="11880"/>
                  <a:pt x="10309" y="14040"/>
                  <a:pt x="10309" y="14040"/>
                </a:cubicBezTo>
                <a:close/>
                <a:moveTo>
                  <a:pt x="10309" y="17280"/>
                </a:moveTo>
                <a:lnTo>
                  <a:pt x="7312" y="17280"/>
                </a:lnTo>
                <a:lnTo>
                  <a:pt x="7002" y="15120"/>
                </a:lnTo>
                <a:lnTo>
                  <a:pt x="10309" y="15120"/>
                </a:lnTo>
                <a:cubicBezTo>
                  <a:pt x="10309" y="15120"/>
                  <a:pt x="10309" y="17280"/>
                  <a:pt x="10309" y="17280"/>
                </a:cubicBezTo>
                <a:close/>
                <a:moveTo>
                  <a:pt x="10309" y="20520"/>
                </a:moveTo>
                <a:lnTo>
                  <a:pt x="7777" y="20520"/>
                </a:lnTo>
                <a:lnTo>
                  <a:pt x="7467" y="18360"/>
                </a:lnTo>
                <a:lnTo>
                  <a:pt x="10309" y="18360"/>
                </a:lnTo>
                <a:cubicBezTo>
                  <a:pt x="10309" y="18360"/>
                  <a:pt x="10309" y="20520"/>
                  <a:pt x="10309" y="20520"/>
                </a:cubicBezTo>
                <a:close/>
                <a:moveTo>
                  <a:pt x="3834" y="20520"/>
                </a:moveTo>
                <a:lnTo>
                  <a:pt x="3421" y="18360"/>
                </a:lnTo>
                <a:lnTo>
                  <a:pt x="6485" y="18360"/>
                </a:lnTo>
                <a:lnTo>
                  <a:pt x="6795" y="20520"/>
                </a:lnTo>
                <a:cubicBezTo>
                  <a:pt x="6795" y="20520"/>
                  <a:pt x="3834" y="20520"/>
                  <a:pt x="3834" y="20520"/>
                </a:cubicBezTo>
                <a:close/>
                <a:moveTo>
                  <a:pt x="2801" y="15120"/>
                </a:moveTo>
                <a:lnTo>
                  <a:pt x="6020" y="15120"/>
                </a:lnTo>
                <a:lnTo>
                  <a:pt x="6330" y="17280"/>
                </a:lnTo>
                <a:lnTo>
                  <a:pt x="3214" y="17280"/>
                </a:lnTo>
                <a:cubicBezTo>
                  <a:pt x="3214" y="17280"/>
                  <a:pt x="2801" y="15120"/>
                  <a:pt x="2801" y="15120"/>
                </a:cubicBezTo>
                <a:close/>
                <a:moveTo>
                  <a:pt x="2181" y="11880"/>
                </a:moveTo>
                <a:lnTo>
                  <a:pt x="5555" y="11880"/>
                </a:lnTo>
                <a:lnTo>
                  <a:pt x="5865" y="14040"/>
                </a:lnTo>
                <a:lnTo>
                  <a:pt x="2594" y="14040"/>
                </a:lnTo>
                <a:cubicBezTo>
                  <a:pt x="2594" y="14040"/>
                  <a:pt x="2181" y="11880"/>
                  <a:pt x="2181" y="11880"/>
                </a:cubicBezTo>
                <a:close/>
                <a:moveTo>
                  <a:pt x="20618" y="8640"/>
                </a:moveTo>
                <a:lnTo>
                  <a:pt x="982" y="8640"/>
                </a:lnTo>
                <a:cubicBezTo>
                  <a:pt x="440" y="8640"/>
                  <a:pt x="0" y="9124"/>
                  <a:pt x="0" y="9720"/>
                </a:cubicBezTo>
                <a:lnTo>
                  <a:pt x="0" y="10800"/>
                </a:lnTo>
                <a:cubicBezTo>
                  <a:pt x="0" y="11396"/>
                  <a:pt x="440" y="11880"/>
                  <a:pt x="982" y="11880"/>
                </a:cubicBezTo>
                <a:lnTo>
                  <a:pt x="1178" y="11880"/>
                </a:lnTo>
                <a:lnTo>
                  <a:pt x="2960" y="21191"/>
                </a:lnTo>
                <a:lnTo>
                  <a:pt x="2969" y="21189"/>
                </a:lnTo>
                <a:cubicBezTo>
                  <a:pt x="3023" y="2142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23"/>
                  <a:pt x="18631" y="21189"/>
                </a:cubicBezTo>
                <a:lnTo>
                  <a:pt x="18640" y="21191"/>
                </a:lnTo>
                <a:lnTo>
                  <a:pt x="20422" y="11880"/>
                </a:lnTo>
                <a:lnTo>
                  <a:pt x="20618" y="11880"/>
                </a:lnTo>
                <a:cubicBezTo>
                  <a:pt x="21160" y="11880"/>
                  <a:pt x="21600" y="11396"/>
                  <a:pt x="21600" y="10800"/>
                </a:cubicBezTo>
                <a:lnTo>
                  <a:pt x="21600" y="9720"/>
                </a:lnTo>
                <a:cubicBezTo>
                  <a:pt x="21600" y="9124"/>
                  <a:pt x="21160" y="8640"/>
                  <a:pt x="20618" y="8640"/>
                </a:cubicBezTo>
                <a:moveTo>
                  <a:pt x="8345" y="3780"/>
                </a:moveTo>
                <a:lnTo>
                  <a:pt x="10309" y="3780"/>
                </a:lnTo>
                <a:lnTo>
                  <a:pt x="10309" y="5940"/>
                </a:lnTo>
                <a:cubicBezTo>
                  <a:pt x="10309" y="6238"/>
                  <a:pt x="10529" y="6480"/>
                  <a:pt x="10800" y="6480"/>
                </a:cubicBezTo>
                <a:cubicBezTo>
                  <a:pt x="11071" y="6480"/>
                  <a:pt x="11291" y="6238"/>
                  <a:pt x="11291" y="5940"/>
                </a:cubicBezTo>
                <a:lnTo>
                  <a:pt x="11291" y="3780"/>
                </a:lnTo>
                <a:lnTo>
                  <a:pt x="13255" y="3780"/>
                </a:lnTo>
                <a:cubicBezTo>
                  <a:pt x="13525" y="3780"/>
                  <a:pt x="13745" y="3538"/>
                  <a:pt x="13745" y="3240"/>
                </a:cubicBezTo>
                <a:cubicBezTo>
                  <a:pt x="13745" y="2942"/>
                  <a:pt x="13525" y="2700"/>
                  <a:pt x="13255" y="2700"/>
                </a:cubicBezTo>
                <a:lnTo>
                  <a:pt x="11291" y="2700"/>
                </a:lnTo>
                <a:lnTo>
                  <a:pt x="11291" y="540"/>
                </a:lnTo>
                <a:cubicBezTo>
                  <a:pt x="11291" y="242"/>
                  <a:pt x="11071" y="0"/>
                  <a:pt x="10800" y="0"/>
                </a:cubicBezTo>
                <a:cubicBezTo>
                  <a:pt x="10529" y="0"/>
                  <a:pt x="10309" y="242"/>
                  <a:pt x="10309" y="540"/>
                </a:cubicBezTo>
                <a:lnTo>
                  <a:pt x="10309" y="2700"/>
                </a:lnTo>
                <a:lnTo>
                  <a:pt x="8345" y="2700"/>
                </a:lnTo>
                <a:cubicBezTo>
                  <a:pt x="8075" y="2700"/>
                  <a:pt x="7855" y="2942"/>
                  <a:pt x="7855" y="3240"/>
                </a:cubicBezTo>
                <a:cubicBezTo>
                  <a:pt x="7855" y="3538"/>
                  <a:pt x="8075" y="3780"/>
                  <a:pt x="8345" y="378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6" name="Shape 2823"/>
          <p:cNvSpPr/>
          <p:nvPr/>
        </p:nvSpPr>
        <p:spPr>
          <a:xfrm>
            <a:off x="7819353" y="2368814"/>
            <a:ext cx="279328" cy="222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257"/>
                </a:moveTo>
                <a:lnTo>
                  <a:pt x="982" y="9257"/>
                </a:lnTo>
                <a:lnTo>
                  <a:pt x="982" y="8023"/>
                </a:lnTo>
                <a:lnTo>
                  <a:pt x="20618" y="8023"/>
                </a:lnTo>
                <a:cubicBezTo>
                  <a:pt x="20618" y="8023"/>
                  <a:pt x="20618" y="9257"/>
                  <a:pt x="20618" y="9257"/>
                </a:cubicBezTo>
                <a:close/>
                <a:moveTo>
                  <a:pt x="19006" y="12960"/>
                </a:moveTo>
                <a:lnTo>
                  <a:pt x="15735" y="12960"/>
                </a:lnTo>
                <a:lnTo>
                  <a:pt x="16045" y="10491"/>
                </a:lnTo>
                <a:lnTo>
                  <a:pt x="19419" y="10491"/>
                </a:lnTo>
                <a:cubicBezTo>
                  <a:pt x="19419" y="10491"/>
                  <a:pt x="19006" y="12960"/>
                  <a:pt x="19006" y="12960"/>
                </a:cubicBezTo>
                <a:close/>
                <a:moveTo>
                  <a:pt x="18386" y="16663"/>
                </a:moveTo>
                <a:lnTo>
                  <a:pt x="15270" y="16663"/>
                </a:lnTo>
                <a:lnTo>
                  <a:pt x="15580" y="14194"/>
                </a:lnTo>
                <a:lnTo>
                  <a:pt x="18799" y="14194"/>
                </a:lnTo>
                <a:cubicBezTo>
                  <a:pt x="18799" y="14194"/>
                  <a:pt x="18386" y="16663"/>
                  <a:pt x="18386" y="16663"/>
                </a:cubicBezTo>
                <a:close/>
                <a:moveTo>
                  <a:pt x="17765" y="20366"/>
                </a:moveTo>
                <a:lnTo>
                  <a:pt x="14805" y="20366"/>
                </a:lnTo>
                <a:lnTo>
                  <a:pt x="15115" y="17897"/>
                </a:lnTo>
                <a:lnTo>
                  <a:pt x="18179" y="17897"/>
                </a:lnTo>
                <a:cubicBezTo>
                  <a:pt x="18179" y="17897"/>
                  <a:pt x="17765" y="20366"/>
                  <a:pt x="17765" y="20366"/>
                </a:cubicBezTo>
                <a:close/>
                <a:moveTo>
                  <a:pt x="11291" y="12960"/>
                </a:moveTo>
                <a:lnTo>
                  <a:pt x="11291" y="10491"/>
                </a:lnTo>
                <a:lnTo>
                  <a:pt x="15063" y="10491"/>
                </a:lnTo>
                <a:lnTo>
                  <a:pt x="14753" y="12960"/>
                </a:lnTo>
                <a:cubicBezTo>
                  <a:pt x="14753" y="12960"/>
                  <a:pt x="11291" y="12960"/>
                  <a:pt x="11291" y="12960"/>
                </a:cubicBezTo>
                <a:close/>
                <a:moveTo>
                  <a:pt x="14288" y="16663"/>
                </a:moveTo>
                <a:lnTo>
                  <a:pt x="11291" y="16663"/>
                </a:lnTo>
                <a:lnTo>
                  <a:pt x="11291" y="14194"/>
                </a:lnTo>
                <a:lnTo>
                  <a:pt x="14598" y="14194"/>
                </a:lnTo>
                <a:cubicBezTo>
                  <a:pt x="14598" y="14194"/>
                  <a:pt x="14288" y="16663"/>
                  <a:pt x="14288" y="16663"/>
                </a:cubicBezTo>
                <a:close/>
                <a:moveTo>
                  <a:pt x="13823" y="20366"/>
                </a:moveTo>
                <a:lnTo>
                  <a:pt x="11291" y="20366"/>
                </a:lnTo>
                <a:lnTo>
                  <a:pt x="11291" y="17897"/>
                </a:lnTo>
                <a:lnTo>
                  <a:pt x="14133" y="17897"/>
                </a:lnTo>
                <a:cubicBezTo>
                  <a:pt x="14133" y="17897"/>
                  <a:pt x="13823" y="20366"/>
                  <a:pt x="13823" y="20366"/>
                </a:cubicBezTo>
                <a:close/>
                <a:moveTo>
                  <a:pt x="10309" y="12960"/>
                </a:moveTo>
                <a:lnTo>
                  <a:pt x="6847" y="12960"/>
                </a:lnTo>
                <a:lnTo>
                  <a:pt x="6537" y="10491"/>
                </a:lnTo>
                <a:lnTo>
                  <a:pt x="10309" y="10491"/>
                </a:lnTo>
                <a:cubicBezTo>
                  <a:pt x="10309" y="10491"/>
                  <a:pt x="10309" y="12960"/>
                  <a:pt x="10309" y="12960"/>
                </a:cubicBezTo>
                <a:close/>
                <a:moveTo>
                  <a:pt x="10309" y="16663"/>
                </a:moveTo>
                <a:lnTo>
                  <a:pt x="7312" y="16663"/>
                </a:lnTo>
                <a:lnTo>
                  <a:pt x="7002" y="14194"/>
                </a:lnTo>
                <a:lnTo>
                  <a:pt x="10309" y="14194"/>
                </a:lnTo>
                <a:cubicBezTo>
                  <a:pt x="10309" y="14194"/>
                  <a:pt x="10309" y="16663"/>
                  <a:pt x="10309" y="16663"/>
                </a:cubicBezTo>
                <a:close/>
                <a:moveTo>
                  <a:pt x="10309" y="20366"/>
                </a:moveTo>
                <a:lnTo>
                  <a:pt x="7777" y="20366"/>
                </a:lnTo>
                <a:lnTo>
                  <a:pt x="7467" y="17897"/>
                </a:lnTo>
                <a:lnTo>
                  <a:pt x="10309" y="17897"/>
                </a:lnTo>
                <a:cubicBezTo>
                  <a:pt x="10309" y="17897"/>
                  <a:pt x="10309" y="20366"/>
                  <a:pt x="10309" y="20366"/>
                </a:cubicBezTo>
                <a:close/>
                <a:moveTo>
                  <a:pt x="3834" y="20366"/>
                </a:moveTo>
                <a:lnTo>
                  <a:pt x="3421" y="17897"/>
                </a:lnTo>
                <a:lnTo>
                  <a:pt x="6485" y="17897"/>
                </a:lnTo>
                <a:lnTo>
                  <a:pt x="6795" y="20366"/>
                </a:lnTo>
                <a:cubicBezTo>
                  <a:pt x="6795" y="20366"/>
                  <a:pt x="3834" y="20366"/>
                  <a:pt x="3834" y="20366"/>
                </a:cubicBezTo>
                <a:close/>
                <a:moveTo>
                  <a:pt x="2801" y="14194"/>
                </a:moveTo>
                <a:lnTo>
                  <a:pt x="6020" y="14194"/>
                </a:lnTo>
                <a:lnTo>
                  <a:pt x="6330" y="16663"/>
                </a:lnTo>
                <a:lnTo>
                  <a:pt x="3214" y="16663"/>
                </a:lnTo>
                <a:cubicBezTo>
                  <a:pt x="3214" y="16663"/>
                  <a:pt x="2801" y="14194"/>
                  <a:pt x="2801" y="14194"/>
                </a:cubicBezTo>
                <a:close/>
                <a:moveTo>
                  <a:pt x="2181" y="10491"/>
                </a:moveTo>
                <a:lnTo>
                  <a:pt x="5555" y="10491"/>
                </a:lnTo>
                <a:lnTo>
                  <a:pt x="5865" y="12960"/>
                </a:lnTo>
                <a:lnTo>
                  <a:pt x="2594" y="12960"/>
                </a:lnTo>
                <a:cubicBezTo>
                  <a:pt x="2594" y="12960"/>
                  <a:pt x="2181" y="10491"/>
                  <a:pt x="2181" y="10491"/>
                </a:cubicBezTo>
                <a:close/>
                <a:moveTo>
                  <a:pt x="20618" y="6789"/>
                </a:moveTo>
                <a:lnTo>
                  <a:pt x="982" y="6789"/>
                </a:lnTo>
                <a:cubicBezTo>
                  <a:pt x="440" y="6789"/>
                  <a:pt x="0" y="7342"/>
                  <a:pt x="0" y="8023"/>
                </a:cubicBezTo>
                <a:lnTo>
                  <a:pt x="0" y="9257"/>
                </a:lnTo>
                <a:cubicBezTo>
                  <a:pt x="0" y="9939"/>
                  <a:pt x="440" y="10491"/>
                  <a:pt x="982" y="10491"/>
                </a:cubicBezTo>
                <a:lnTo>
                  <a:pt x="1178" y="10491"/>
                </a:lnTo>
                <a:lnTo>
                  <a:pt x="2960" y="21133"/>
                </a:lnTo>
                <a:lnTo>
                  <a:pt x="2969" y="21130"/>
                </a:lnTo>
                <a:cubicBezTo>
                  <a:pt x="3023" y="21398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398"/>
                  <a:pt x="18631" y="21130"/>
                </a:cubicBezTo>
                <a:lnTo>
                  <a:pt x="18640" y="21133"/>
                </a:lnTo>
                <a:lnTo>
                  <a:pt x="20422" y="10491"/>
                </a:lnTo>
                <a:lnTo>
                  <a:pt x="20618" y="10491"/>
                </a:lnTo>
                <a:cubicBezTo>
                  <a:pt x="21160" y="10491"/>
                  <a:pt x="21600" y="9939"/>
                  <a:pt x="21600" y="9257"/>
                </a:cubicBezTo>
                <a:lnTo>
                  <a:pt x="21600" y="8023"/>
                </a:lnTo>
                <a:cubicBezTo>
                  <a:pt x="21600" y="7342"/>
                  <a:pt x="21160" y="6789"/>
                  <a:pt x="20618" y="6789"/>
                </a:cubicBezTo>
                <a:moveTo>
                  <a:pt x="8345" y="1234"/>
                </a:moveTo>
                <a:lnTo>
                  <a:pt x="13255" y="1234"/>
                </a:lnTo>
                <a:cubicBezTo>
                  <a:pt x="13525" y="1234"/>
                  <a:pt x="13745" y="958"/>
                  <a:pt x="13745" y="617"/>
                </a:cubicBezTo>
                <a:cubicBezTo>
                  <a:pt x="13745" y="276"/>
                  <a:pt x="13525" y="0"/>
                  <a:pt x="13255" y="0"/>
                </a:cubicBezTo>
                <a:lnTo>
                  <a:pt x="8345" y="0"/>
                </a:lnTo>
                <a:cubicBezTo>
                  <a:pt x="8075" y="0"/>
                  <a:pt x="7855" y="276"/>
                  <a:pt x="7855" y="617"/>
                </a:cubicBezTo>
                <a:cubicBezTo>
                  <a:pt x="7855" y="958"/>
                  <a:pt x="8075" y="1234"/>
                  <a:pt x="8345" y="123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7" name="Shape 2824"/>
          <p:cNvSpPr/>
          <p:nvPr/>
        </p:nvSpPr>
        <p:spPr>
          <a:xfrm>
            <a:off x="8352614" y="2337072"/>
            <a:ext cx="279328" cy="279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88" extrusionOk="0">
                <a:moveTo>
                  <a:pt x="10309" y="9720"/>
                </a:moveTo>
                <a:lnTo>
                  <a:pt x="9327" y="9720"/>
                </a:lnTo>
                <a:cubicBezTo>
                  <a:pt x="9056" y="9720"/>
                  <a:pt x="8836" y="9937"/>
                  <a:pt x="8836" y="10206"/>
                </a:cubicBezTo>
                <a:cubicBezTo>
                  <a:pt x="8836" y="10475"/>
                  <a:pt x="9056" y="10692"/>
                  <a:pt x="9327" y="10692"/>
                </a:cubicBezTo>
                <a:lnTo>
                  <a:pt x="10309" y="10692"/>
                </a:lnTo>
                <a:cubicBezTo>
                  <a:pt x="10580" y="10692"/>
                  <a:pt x="10800" y="10475"/>
                  <a:pt x="10800" y="10206"/>
                </a:cubicBezTo>
                <a:cubicBezTo>
                  <a:pt x="10800" y="9937"/>
                  <a:pt x="10580" y="9720"/>
                  <a:pt x="10309" y="9720"/>
                </a:cubicBezTo>
                <a:moveTo>
                  <a:pt x="13255" y="18471"/>
                </a:moveTo>
                <a:lnTo>
                  <a:pt x="12273" y="18471"/>
                </a:lnTo>
                <a:cubicBezTo>
                  <a:pt x="12002" y="18471"/>
                  <a:pt x="11782" y="18689"/>
                  <a:pt x="11782" y="18957"/>
                </a:cubicBezTo>
                <a:cubicBezTo>
                  <a:pt x="11782" y="19226"/>
                  <a:pt x="12002" y="19443"/>
                  <a:pt x="12273" y="19443"/>
                </a:cubicBezTo>
                <a:lnTo>
                  <a:pt x="13255" y="19443"/>
                </a:lnTo>
                <a:cubicBezTo>
                  <a:pt x="13525" y="19443"/>
                  <a:pt x="13745" y="19226"/>
                  <a:pt x="13745" y="18957"/>
                </a:cubicBezTo>
                <a:cubicBezTo>
                  <a:pt x="13745" y="18689"/>
                  <a:pt x="13525" y="18471"/>
                  <a:pt x="13255" y="18471"/>
                </a:cubicBezTo>
                <a:moveTo>
                  <a:pt x="10309" y="18471"/>
                </a:moveTo>
                <a:lnTo>
                  <a:pt x="9327" y="18471"/>
                </a:lnTo>
                <a:cubicBezTo>
                  <a:pt x="9056" y="18471"/>
                  <a:pt x="8836" y="18689"/>
                  <a:pt x="8836" y="18957"/>
                </a:cubicBezTo>
                <a:cubicBezTo>
                  <a:pt x="8836" y="19226"/>
                  <a:pt x="9056" y="19443"/>
                  <a:pt x="9327" y="19443"/>
                </a:cubicBezTo>
                <a:lnTo>
                  <a:pt x="10309" y="19443"/>
                </a:lnTo>
                <a:cubicBezTo>
                  <a:pt x="10580" y="19443"/>
                  <a:pt x="10800" y="19226"/>
                  <a:pt x="10800" y="18957"/>
                </a:cubicBezTo>
                <a:cubicBezTo>
                  <a:pt x="10800" y="18689"/>
                  <a:pt x="10580" y="18471"/>
                  <a:pt x="10309" y="18471"/>
                </a:cubicBezTo>
                <a:moveTo>
                  <a:pt x="20618" y="15554"/>
                </a:moveTo>
                <a:cubicBezTo>
                  <a:pt x="20618" y="16091"/>
                  <a:pt x="20178" y="16526"/>
                  <a:pt x="19636" y="16526"/>
                </a:cubicBezTo>
                <a:lnTo>
                  <a:pt x="16691" y="16526"/>
                </a:lnTo>
                <a:cubicBezTo>
                  <a:pt x="16149" y="16526"/>
                  <a:pt x="15709" y="16091"/>
                  <a:pt x="15709" y="15554"/>
                </a:cubicBezTo>
                <a:lnTo>
                  <a:pt x="15709" y="13609"/>
                </a:lnTo>
                <a:cubicBezTo>
                  <a:pt x="15709" y="13073"/>
                  <a:pt x="16149" y="12637"/>
                  <a:pt x="16691" y="12637"/>
                </a:cubicBezTo>
                <a:lnTo>
                  <a:pt x="19636" y="12637"/>
                </a:lnTo>
                <a:cubicBezTo>
                  <a:pt x="20178" y="12637"/>
                  <a:pt x="20618" y="13073"/>
                  <a:pt x="20618" y="13609"/>
                </a:cubicBezTo>
                <a:cubicBezTo>
                  <a:pt x="20618" y="13609"/>
                  <a:pt x="20618" y="15554"/>
                  <a:pt x="20618" y="15554"/>
                </a:cubicBezTo>
                <a:close/>
                <a:moveTo>
                  <a:pt x="18655" y="19443"/>
                </a:moveTo>
                <a:cubicBezTo>
                  <a:pt x="18655" y="19980"/>
                  <a:pt x="18215" y="20416"/>
                  <a:pt x="17673" y="20416"/>
                </a:cubicBezTo>
                <a:lnTo>
                  <a:pt x="1964" y="20416"/>
                </a:lnTo>
                <a:cubicBezTo>
                  <a:pt x="1422" y="20416"/>
                  <a:pt x="982" y="19980"/>
                  <a:pt x="982" y="19443"/>
                </a:cubicBezTo>
                <a:lnTo>
                  <a:pt x="982" y="9720"/>
                </a:lnTo>
                <a:cubicBezTo>
                  <a:pt x="982" y="9183"/>
                  <a:pt x="1422" y="8747"/>
                  <a:pt x="1964" y="8747"/>
                </a:cubicBezTo>
                <a:lnTo>
                  <a:pt x="17673" y="8747"/>
                </a:lnTo>
                <a:cubicBezTo>
                  <a:pt x="18215" y="8747"/>
                  <a:pt x="18655" y="9183"/>
                  <a:pt x="18655" y="9720"/>
                </a:cubicBezTo>
                <a:lnTo>
                  <a:pt x="18655" y="11664"/>
                </a:lnTo>
                <a:lnTo>
                  <a:pt x="16691" y="11664"/>
                </a:lnTo>
                <a:cubicBezTo>
                  <a:pt x="15606" y="11664"/>
                  <a:pt x="14727" y="12535"/>
                  <a:pt x="14727" y="13609"/>
                </a:cubicBezTo>
                <a:lnTo>
                  <a:pt x="14727" y="15554"/>
                </a:lnTo>
                <a:cubicBezTo>
                  <a:pt x="14727" y="16628"/>
                  <a:pt x="15606" y="17499"/>
                  <a:pt x="16691" y="17499"/>
                </a:cubicBezTo>
                <a:lnTo>
                  <a:pt x="18655" y="17499"/>
                </a:lnTo>
                <a:cubicBezTo>
                  <a:pt x="18655" y="17499"/>
                  <a:pt x="18655" y="19443"/>
                  <a:pt x="18655" y="19443"/>
                </a:cubicBezTo>
                <a:close/>
                <a:moveTo>
                  <a:pt x="982" y="7775"/>
                </a:moveTo>
                <a:cubicBezTo>
                  <a:pt x="982" y="7238"/>
                  <a:pt x="1422" y="6803"/>
                  <a:pt x="1964" y="6803"/>
                </a:cubicBezTo>
                <a:lnTo>
                  <a:pt x="2555" y="6803"/>
                </a:lnTo>
                <a:lnTo>
                  <a:pt x="2817" y="7775"/>
                </a:lnTo>
                <a:lnTo>
                  <a:pt x="1964" y="7775"/>
                </a:lnTo>
                <a:cubicBezTo>
                  <a:pt x="1604" y="7775"/>
                  <a:pt x="1271" y="7878"/>
                  <a:pt x="982" y="8045"/>
                </a:cubicBezTo>
                <a:cubicBezTo>
                  <a:pt x="982" y="8045"/>
                  <a:pt x="982" y="7775"/>
                  <a:pt x="982" y="7775"/>
                </a:cubicBezTo>
                <a:close/>
                <a:moveTo>
                  <a:pt x="3721" y="3600"/>
                </a:moveTo>
                <a:lnTo>
                  <a:pt x="13629" y="1005"/>
                </a:lnTo>
                <a:cubicBezTo>
                  <a:pt x="14152" y="866"/>
                  <a:pt x="14690" y="1174"/>
                  <a:pt x="14831" y="1693"/>
                </a:cubicBezTo>
                <a:lnTo>
                  <a:pt x="15085" y="2631"/>
                </a:lnTo>
                <a:lnTo>
                  <a:pt x="3281" y="5731"/>
                </a:lnTo>
                <a:lnTo>
                  <a:pt x="3026" y="4791"/>
                </a:lnTo>
                <a:cubicBezTo>
                  <a:pt x="2886" y="4272"/>
                  <a:pt x="3197" y="3739"/>
                  <a:pt x="3721" y="3600"/>
                </a:cubicBezTo>
                <a:moveTo>
                  <a:pt x="15847" y="5448"/>
                </a:moveTo>
                <a:lnTo>
                  <a:pt x="16476" y="7775"/>
                </a:lnTo>
                <a:lnTo>
                  <a:pt x="6989" y="7775"/>
                </a:lnTo>
                <a:cubicBezTo>
                  <a:pt x="6989" y="7775"/>
                  <a:pt x="15847" y="5448"/>
                  <a:pt x="15847" y="5448"/>
                </a:cubicBezTo>
                <a:close/>
                <a:moveTo>
                  <a:pt x="17673" y="6803"/>
                </a:moveTo>
                <a:cubicBezTo>
                  <a:pt x="18215" y="6803"/>
                  <a:pt x="18655" y="7238"/>
                  <a:pt x="18655" y="7775"/>
                </a:cubicBezTo>
                <a:lnTo>
                  <a:pt x="18655" y="8045"/>
                </a:lnTo>
                <a:cubicBezTo>
                  <a:pt x="18365" y="7878"/>
                  <a:pt x="18032" y="7775"/>
                  <a:pt x="17673" y="7775"/>
                </a:cubicBezTo>
                <a:lnTo>
                  <a:pt x="17493" y="7775"/>
                </a:lnTo>
                <a:lnTo>
                  <a:pt x="17230" y="6803"/>
                </a:lnTo>
                <a:cubicBezTo>
                  <a:pt x="17230" y="6803"/>
                  <a:pt x="17673" y="6803"/>
                  <a:pt x="17673" y="6803"/>
                </a:cubicBezTo>
                <a:close/>
                <a:moveTo>
                  <a:pt x="19636" y="11664"/>
                </a:moveTo>
                <a:lnTo>
                  <a:pt x="19636" y="7775"/>
                </a:lnTo>
                <a:cubicBezTo>
                  <a:pt x="19636" y="6701"/>
                  <a:pt x="18757" y="5830"/>
                  <a:pt x="17673" y="5830"/>
                </a:cubicBezTo>
                <a:lnTo>
                  <a:pt x="16967" y="5830"/>
                </a:lnTo>
                <a:lnTo>
                  <a:pt x="15779" y="1441"/>
                </a:lnTo>
                <a:cubicBezTo>
                  <a:pt x="15498" y="404"/>
                  <a:pt x="14422" y="-212"/>
                  <a:pt x="13374" y="66"/>
                </a:cubicBezTo>
                <a:lnTo>
                  <a:pt x="3467" y="2660"/>
                </a:lnTo>
                <a:cubicBezTo>
                  <a:pt x="2419" y="2939"/>
                  <a:pt x="1798" y="4005"/>
                  <a:pt x="2078" y="5042"/>
                </a:cubicBezTo>
                <a:lnTo>
                  <a:pt x="2291" y="5830"/>
                </a:lnTo>
                <a:lnTo>
                  <a:pt x="1964" y="5830"/>
                </a:lnTo>
                <a:cubicBezTo>
                  <a:pt x="879" y="5830"/>
                  <a:pt x="0" y="6701"/>
                  <a:pt x="0" y="7775"/>
                </a:cubicBezTo>
                <a:lnTo>
                  <a:pt x="0" y="19443"/>
                </a:lnTo>
                <a:cubicBezTo>
                  <a:pt x="0" y="20517"/>
                  <a:pt x="879" y="21388"/>
                  <a:pt x="1964" y="21388"/>
                </a:cubicBezTo>
                <a:lnTo>
                  <a:pt x="17673" y="21388"/>
                </a:lnTo>
                <a:cubicBezTo>
                  <a:pt x="18757" y="21388"/>
                  <a:pt x="19636" y="20517"/>
                  <a:pt x="19636" y="19443"/>
                </a:cubicBezTo>
                <a:lnTo>
                  <a:pt x="19636" y="17499"/>
                </a:lnTo>
                <a:cubicBezTo>
                  <a:pt x="20721" y="17499"/>
                  <a:pt x="21600" y="16628"/>
                  <a:pt x="21600" y="15554"/>
                </a:cubicBezTo>
                <a:lnTo>
                  <a:pt x="21600" y="13609"/>
                </a:lnTo>
                <a:cubicBezTo>
                  <a:pt x="21600" y="12535"/>
                  <a:pt x="20721" y="11664"/>
                  <a:pt x="19636" y="11664"/>
                </a:cubicBezTo>
                <a:moveTo>
                  <a:pt x="13255" y="9720"/>
                </a:moveTo>
                <a:lnTo>
                  <a:pt x="12273" y="9720"/>
                </a:lnTo>
                <a:cubicBezTo>
                  <a:pt x="12002" y="9720"/>
                  <a:pt x="11782" y="9937"/>
                  <a:pt x="11782" y="10206"/>
                </a:cubicBezTo>
                <a:cubicBezTo>
                  <a:pt x="11782" y="10475"/>
                  <a:pt x="12002" y="10692"/>
                  <a:pt x="12273" y="10692"/>
                </a:cubicBezTo>
                <a:lnTo>
                  <a:pt x="13255" y="10692"/>
                </a:lnTo>
                <a:cubicBezTo>
                  <a:pt x="13525" y="10692"/>
                  <a:pt x="13745" y="10475"/>
                  <a:pt x="13745" y="10206"/>
                </a:cubicBezTo>
                <a:cubicBezTo>
                  <a:pt x="13745" y="9937"/>
                  <a:pt x="13525" y="9720"/>
                  <a:pt x="13255" y="9720"/>
                </a:cubicBezTo>
                <a:moveTo>
                  <a:pt x="7364" y="9720"/>
                </a:moveTo>
                <a:lnTo>
                  <a:pt x="6382" y="9720"/>
                </a:lnTo>
                <a:cubicBezTo>
                  <a:pt x="6111" y="9720"/>
                  <a:pt x="5891" y="9937"/>
                  <a:pt x="5891" y="10206"/>
                </a:cubicBezTo>
                <a:cubicBezTo>
                  <a:pt x="5891" y="10475"/>
                  <a:pt x="6111" y="10692"/>
                  <a:pt x="6382" y="10692"/>
                </a:cubicBezTo>
                <a:lnTo>
                  <a:pt x="7364" y="10692"/>
                </a:lnTo>
                <a:cubicBezTo>
                  <a:pt x="7634" y="10692"/>
                  <a:pt x="7855" y="10475"/>
                  <a:pt x="7855" y="10206"/>
                </a:cubicBezTo>
                <a:cubicBezTo>
                  <a:pt x="7855" y="9937"/>
                  <a:pt x="7634" y="9720"/>
                  <a:pt x="7364" y="9720"/>
                </a:cubicBezTo>
                <a:moveTo>
                  <a:pt x="17182" y="14095"/>
                </a:moveTo>
                <a:cubicBezTo>
                  <a:pt x="16911" y="14095"/>
                  <a:pt x="16691" y="14313"/>
                  <a:pt x="16691" y="14581"/>
                </a:cubicBezTo>
                <a:cubicBezTo>
                  <a:pt x="16691" y="14850"/>
                  <a:pt x="16911" y="15068"/>
                  <a:pt x="17182" y="15068"/>
                </a:cubicBezTo>
                <a:cubicBezTo>
                  <a:pt x="17453" y="15068"/>
                  <a:pt x="17673" y="14850"/>
                  <a:pt x="17673" y="14581"/>
                </a:cubicBezTo>
                <a:cubicBezTo>
                  <a:pt x="17673" y="14313"/>
                  <a:pt x="17453" y="14095"/>
                  <a:pt x="17182" y="14095"/>
                </a:cubicBezTo>
                <a:moveTo>
                  <a:pt x="16200" y="18471"/>
                </a:moveTo>
                <a:lnTo>
                  <a:pt x="15218" y="18471"/>
                </a:lnTo>
                <a:cubicBezTo>
                  <a:pt x="14947" y="18471"/>
                  <a:pt x="14727" y="18689"/>
                  <a:pt x="14727" y="18957"/>
                </a:cubicBezTo>
                <a:cubicBezTo>
                  <a:pt x="14727" y="19226"/>
                  <a:pt x="14947" y="19443"/>
                  <a:pt x="15218" y="19443"/>
                </a:cubicBezTo>
                <a:lnTo>
                  <a:pt x="16200" y="19443"/>
                </a:lnTo>
                <a:cubicBezTo>
                  <a:pt x="16471" y="19443"/>
                  <a:pt x="16691" y="19226"/>
                  <a:pt x="16691" y="18957"/>
                </a:cubicBezTo>
                <a:cubicBezTo>
                  <a:pt x="16691" y="18689"/>
                  <a:pt x="16471" y="18471"/>
                  <a:pt x="16200" y="18471"/>
                </a:cubicBezTo>
                <a:moveTo>
                  <a:pt x="15218" y="10692"/>
                </a:moveTo>
                <a:lnTo>
                  <a:pt x="16200" y="10692"/>
                </a:lnTo>
                <a:cubicBezTo>
                  <a:pt x="16471" y="10692"/>
                  <a:pt x="16691" y="10475"/>
                  <a:pt x="16691" y="10206"/>
                </a:cubicBezTo>
                <a:cubicBezTo>
                  <a:pt x="16691" y="9937"/>
                  <a:pt x="16471" y="9720"/>
                  <a:pt x="16200" y="9720"/>
                </a:cubicBezTo>
                <a:lnTo>
                  <a:pt x="15218" y="9720"/>
                </a:lnTo>
                <a:cubicBezTo>
                  <a:pt x="14947" y="9720"/>
                  <a:pt x="14727" y="9937"/>
                  <a:pt x="14727" y="10206"/>
                </a:cubicBezTo>
                <a:cubicBezTo>
                  <a:pt x="14727" y="10475"/>
                  <a:pt x="14947" y="10692"/>
                  <a:pt x="15218" y="10692"/>
                </a:cubicBezTo>
                <a:moveTo>
                  <a:pt x="4418" y="18471"/>
                </a:moveTo>
                <a:lnTo>
                  <a:pt x="3436" y="18471"/>
                </a:lnTo>
                <a:cubicBezTo>
                  <a:pt x="3166" y="18471"/>
                  <a:pt x="2945" y="18689"/>
                  <a:pt x="2945" y="18957"/>
                </a:cubicBezTo>
                <a:cubicBezTo>
                  <a:pt x="2945" y="19226"/>
                  <a:pt x="3166" y="19443"/>
                  <a:pt x="3436" y="19443"/>
                </a:cubicBezTo>
                <a:lnTo>
                  <a:pt x="4418" y="19443"/>
                </a:lnTo>
                <a:cubicBezTo>
                  <a:pt x="4689" y="19443"/>
                  <a:pt x="4909" y="19226"/>
                  <a:pt x="4909" y="18957"/>
                </a:cubicBezTo>
                <a:cubicBezTo>
                  <a:pt x="4909" y="18689"/>
                  <a:pt x="4689" y="18471"/>
                  <a:pt x="4418" y="18471"/>
                </a:cubicBezTo>
                <a:moveTo>
                  <a:pt x="7364" y="18471"/>
                </a:moveTo>
                <a:lnTo>
                  <a:pt x="6382" y="18471"/>
                </a:lnTo>
                <a:cubicBezTo>
                  <a:pt x="6111" y="18471"/>
                  <a:pt x="5891" y="18689"/>
                  <a:pt x="5891" y="18957"/>
                </a:cubicBezTo>
                <a:cubicBezTo>
                  <a:pt x="5891" y="19226"/>
                  <a:pt x="6111" y="19443"/>
                  <a:pt x="6382" y="19443"/>
                </a:cubicBezTo>
                <a:lnTo>
                  <a:pt x="7364" y="19443"/>
                </a:lnTo>
                <a:cubicBezTo>
                  <a:pt x="7634" y="19443"/>
                  <a:pt x="7855" y="19226"/>
                  <a:pt x="7855" y="18957"/>
                </a:cubicBezTo>
                <a:cubicBezTo>
                  <a:pt x="7855" y="18689"/>
                  <a:pt x="7634" y="18471"/>
                  <a:pt x="7364" y="18471"/>
                </a:cubicBezTo>
                <a:moveTo>
                  <a:pt x="4418" y="9720"/>
                </a:moveTo>
                <a:lnTo>
                  <a:pt x="3436" y="9720"/>
                </a:lnTo>
                <a:cubicBezTo>
                  <a:pt x="3166" y="9720"/>
                  <a:pt x="2945" y="9937"/>
                  <a:pt x="2945" y="10206"/>
                </a:cubicBezTo>
                <a:cubicBezTo>
                  <a:pt x="2945" y="10475"/>
                  <a:pt x="3166" y="10692"/>
                  <a:pt x="3436" y="10692"/>
                </a:cubicBezTo>
                <a:lnTo>
                  <a:pt x="4418" y="10692"/>
                </a:lnTo>
                <a:cubicBezTo>
                  <a:pt x="4689" y="10692"/>
                  <a:pt x="4909" y="10475"/>
                  <a:pt x="4909" y="10206"/>
                </a:cubicBezTo>
                <a:cubicBezTo>
                  <a:pt x="4909" y="9937"/>
                  <a:pt x="4689" y="9720"/>
                  <a:pt x="4418" y="972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8" name="Shape 2825"/>
          <p:cNvSpPr/>
          <p:nvPr/>
        </p:nvSpPr>
        <p:spPr>
          <a:xfrm>
            <a:off x="8885875" y="2375162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55" y="17550"/>
                </a:moveTo>
                <a:lnTo>
                  <a:pt x="12273" y="17550"/>
                </a:lnTo>
                <a:cubicBezTo>
                  <a:pt x="12001" y="17550"/>
                  <a:pt x="11782" y="17853"/>
                  <a:pt x="11782" y="18225"/>
                </a:cubicBezTo>
                <a:cubicBezTo>
                  <a:pt x="11782" y="18598"/>
                  <a:pt x="12001" y="18900"/>
                  <a:pt x="12273" y="18900"/>
                </a:cubicBezTo>
                <a:lnTo>
                  <a:pt x="13255" y="18900"/>
                </a:lnTo>
                <a:cubicBezTo>
                  <a:pt x="13526" y="18900"/>
                  <a:pt x="13745" y="18598"/>
                  <a:pt x="13745" y="18225"/>
                </a:cubicBezTo>
                <a:cubicBezTo>
                  <a:pt x="13745" y="17853"/>
                  <a:pt x="13526" y="17550"/>
                  <a:pt x="13255" y="17550"/>
                </a:cubicBezTo>
                <a:moveTo>
                  <a:pt x="10309" y="5400"/>
                </a:moveTo>
                <a:lnTo>
                  <a:pt x="9327" y="5400"/>
                </a:lnTo>
                <a:cubicBezTo>
                  <a:pt x="9056" y="5400"/>
                  <a:pt x="8836" y="5702"/>
                  <a:pt x="8836" y="6075"/>
                </a:cubicBezTo>
                <a:cubicBezTo>
                  <a:pt x="8836" y="6448"/>
                  <a:pt x="9056" y="6750"/>
                  <a:pt x="9327" y="6750"/>
                </a:cubicBezTo>
                <a:lnTo>
                  <a:pt x="10309" y="6750"/>
                </a:lnTo>
                <a:cubicBezTo>
                  <a:pt x="10580" y="6750"/>
                  <a:pt x="10800" y="6448"/>
                  <a:pt x="10800" y="6075"/>
                </a:cubicBezTo>
                <a:cubicBezTo>
                  <a:pt x="10800" y="5702"/>
                  <a:pt x="10580" y="5400"/>
                  <a:pt x="10309" y="5400"/>
                </a:cubicBezTo>
                <a:moveTo>
                  <a:pt x="16200" y="17550"/>
                </a:moveTo>
                <a:lnTo>
                  <a:pt x="15218" y="17550"/>
                </a:lnTo>
                <a:cubicBezTo>
                  <a:pt x="14947" y="17550"/>
                  <a:pt x="14727" y="17853"/>
                  <a:pt x="14727" y="18225"/>
                </a:cubicBezTo>
                <a:cubicBezTo>
                  <a:pt x="14727" y="18598"/>
                  <a:pt x="14947" y="18900"/>
                  <a:pt x="15218" y="18900"/>
                </a:cubicBezTo>
                <a:lnTo>
                  <a:pt x="16200" y="18900"/>
                </a:lnTo>
                <a:cubicBezTo>
                  <a:pt x="16471" y="18900"/>
                  <a:pt x="16691" y="18598"/>
                  <a:pt x="16691" y="18225"/>
                </a:cubicBezTo>
                <a:cubicBezTo>
                  <a:pt x="16691" y="17853"/>
                  <a:pt x="16471" y="17550"/>
                  <a:pt x="16200" y="17550"/>
                </a:cubicBezTo>
                <a:moveTo>
                  <a:pt x="13255" y="5400"/>
                </a:moveTo>
                <a:lnTo>
                  <a:pt x="12273" y="5400"/>
                </a:lnTo>
                <a:cubicBezTo>
                  <a:pt x="12001" y="5400"/>
                  <a:pt x="11782" y="5702"/>
                  <a:pt x="11782" y="6075"/>
                </a:cubicBezTo>
                <a:cubicBezTo>
                  <a:pt x="11782" y="6448"/>
                  <a:pt x="12001" y="6750"/>
                  <a:pt x="12273" y="6750"/>
                </a:cubicBezTo>
                <a:lnTo>
                  <a:pt x="13255" y="6750"/>
                </a:lnTo>
                <a:cubicBezTo>
                  <a:pt x="13526" y="6750"/>
                  <a:pt x="13745" y="6448"/>
                  <a:pt x="13745" y="6075"/>
                </a:cubicBezTo>
                <a:cubicBezTo>
                  <a:pt x="13745" y="5702"/>
                  <a:pt x="13526" y="5400"/>
                  <a:pt x="13255" y="5400"/>
                </a:cubicBezTo>
                <a:moveTo>
                  <a:pt x="10309" y="17550"/>
                </a:moveTo>
                <a:lnTo>
                  <a:pt x="9327" y="17550"/>
                </a:lnTo>
                <a:cubicBezTo>
                  <a:pt x="9056" y="17550"/>
                  <a:pt x="8836" y="17853"/>
                  <a:pt x="8836" y="18225"/>
                </a:cubicBezTo>
                <a:cubicBezTo>
                  <a:pt x="8836" y="18598"/>
                  <a:pt x="9056" y="18900"/>
                  <a:pt x="9327" y="18900"/>
                </a:cubicBezTo>
                <a:lnTo>
                  <a:pt x="10309" y="18900"/>
                </a:lnTo>
                <a:cubicBezTo>
                  <a:pt x="10580" y="18900"/>
                  <a:pt x="10800" y="18598"/>
                  <a:pt x="10800" y="18225"/>
                </a:cubicBezTo>
                <a:cubicBezTo>
                  <a:pt x="10800" y="17853"/>
                  <a:pt x="10580" y="17550"/>
                  <a:pt x="10309" y="17550"/>
                </a:cubicBezTo>
                <a:moveTo>
                  <a:pt x="4418" y="17550"/>
                </a:moveTo>
                <a:lnTo>
                  <a:pt x="3436" y="17550"/>
                </a:lnTo>
                <a:cubicBezTo>
                  <a:pt x="3165" y="17550"/>
                  <a:pt x="2945" y="17853"/>
                  <a:pt x="2945" y="18225"/>
                </a:cubicBezTo>
                <a:cubicBezTo>
                  <a:pt x="2945" y="18598"/>
                  <a:pt x="3165" y="18900"/>
                  <a:pt x="3436" y="18900"/>
                </a:cubicBezTo>
                <a:lnTo>
                  <a:pt x="4418" y="18900"/>
                </a:lnTo>
                <a:cubicBezTo>
                  <a:pt x="4690" y="18900"/>
                  <a:pt x="4909" y="18598"/>
                  <a:pt x="4909" y="18225"/>
                </a:cubicBezTo>
                <a:cubicBezTo>
                  <a:pt x="4909" y="17853"/>
                  <a:pt x="4690" y="17550"/>
                  <a:pt x="4418" y="17550"/>
                </a:cubicBezTo>
                <a:moveTo>
                  <a:pt x="15218" y="6750"/>
                </a:moveTo>
                <a:lnTo>
                  <a:pt x="16200" y="6750"/>
                </a:lnTo>
                <a:cubicBezTo>
                  <a:pt x="16471" y="6750"/>
                  <a:pt x="16691" y="6448"/>
                  <a:pt x="16691" y="6075"/>
                </a:cubicBezTo>
                <a:cubicBezTo>
                  <a:pt x="16691" y="5702"/>
                  <a:pt x="16471" y="5400"/>
                  <a:pt x="16200" y="5400"/>
                </a:cubicBezTo>
                <a:lnTo>
                  <a:pt x="15218" y="5400"/>
                </a:lnTo>
                <a:cubicBezTo>
                  <a:pt x="14947" y="5400"/>
                  <a:pt x="14727" y="5702"/>
                  <a:pt x="14727" y="6075"/>
                </a:cubicBezTo>
                <a:cubicBezTo>
                  <a:pt x="14727" y="6448"/>
                  <a:pt x="14947" y="6750"/>
                  <a:pt x="15218" y="6750"/>
                </a:cubicBezTo>
                <a:moveTo>
                  <a:pt x="20618" y="13500"/>
                </a:moveTo>
                <a:cubicBezTo>
                  <a:pt x="20618" y="14245"/>
                  <a:pt x="20178" y="14850"/>
                  <a:pt x="19636" y="14850"/>
                </a:cubicBezTo>
                <a:lnTo>
                  <a:pt x="16691" y="14850"/>
                </a:lnTo>
                <a:cubicBezTo>
                  <a:pt x="16149" y="14850"/>
                  <a:pt x="15709" y="14245"/>
                  <a:pt x="15709" y="13500"/>
                </a:cubicBezTo>
                <a:lnTo>
                  <a:pt x="15709" y="10800"/>
                </a:lnTo>
                <a:cubicBezTo>
                  <a:pt x="15709" y="10055"/>
                  <a:pt x="16149" y="9450"/>
                  <a:pt x="16691" y="9450"/>
                </a:cubicBezTo>
                <a:lnTo>
                  <a:pt x="19636" y="9450"/>
                </a:lnTo>
                <a:cubicBezTo>
                  <a:pt x="20178" y="9450"/>
                  <a:pt x="20618" y="10055"/>
                  <a:pt x="20618" y="10800"/>
                </a:cubicBezTo>
                <a:cubicBezTo>
                  <a:pt x="20618" y="10800"/>
                  <a:pt x="20618" y="13500"/>
                  <a:pt x="20618" y="13500"/>
                </a:cubicBezTo>
                <a:close/>
                <a:moveTo>
                  <a:pt x="18655" y="18900"/>
                </a:moveTo>
                <a:cubicBezTo>
                  <a:pt x="18655" y="19645"/>
                  <a:pt x="18214" y="20250"/>
                  <a:pt x="17673" y="20250"/>
                </a:cubicBezTo>
                <a:lnTo>
                  <a:pt x="1964" y="20250"/>
                </a:lnTo>
                <a:cubicBezTo>
                  <a:pt x="1422" y="20250"/>
                  <a:pt x="982" y="19645"/>
                  <a:pt x="982" y="18900"/>
                </a:cubicBezTo>
                <a:lnTo>
                  <a:pt x="982" y="5400"/>
                </a:lnTo>
                <a:cubicBezTo>
                  <a:pt x="982" y="4655"/>
                  <a:pt x="1422" y="4050"/>
                  <a:pt x="1964" y="4050"/>
                </a:cubicBezTo>
                <a:lnTo>
                  <a:pt x="17673" y="4050"/>
                </a:lnTo>
                <a:cubicBezTo>
                  <a:pt x="18214" y="4050"/>
                  <a:pt x="18655" y="4655"/>
                  <a:pt x="18655" y="5400"/>
                </a:cubicBezTo>
                <a:lnTo>
                  <a:pt x="18655" y="8100"/>
                </a:lnTo>
                <a:lnTo>
                  <a:pt x="16691" y="8100"/>
                </a:lnTo>
                <a:cubicBezTo>
                  <a:pt x="15606" y="8100"/>
                  <a:pt x="14727" y="9309"/>
                  <a:pt x="14727" y="10800"/>
                </a:cubicBezTo>
                <a:lnTo>
                  <a:pt x="14727" y="13500"/>
                </a:lnTo>
                <a:cubicBezTo>
                  <a:pt x="14727" y="14991"/>
                  <a:pt x="15606" y="16200"/>
                  <a:pt x="16691" y="16200"/>
                </a:cubicBezTo>
                <a:lnTo>
                  <a:pt x="18655" y="16200"/>
                </a:lnTo>
                <a:cubicBezTo>
                  <a:pt x="18655" y="16200"/>
                  <a:pt x="18655" y="18900"/>
                  <a:pt x="18655" y="18900"/>
                </a:cubicBezTo>
                <a:close/>
                <a:moveTo>
                  <a:pt x="982" y="2700"/>
                </a:moveTo>
                <a:cubicBezTo>
                  <a:pt x="982" y="1955"/>
                  <a:pt x="1422" y="1350"/>
                  <a:pt x="1964" y="1350"/>
                </a:cubicBezTo>
                <a:lnTo>
                  <a:pt x="17673" y="1350"/>
                </a:lnTo>
                <a:cubicBezTo>
                  <a:pt x="18214" y="1350"/>
                  <a:pt x="18655" y="1955"/>
                  <a:pt x="18655" y="2700"/>
                </a:cubicBezTo>
                <a:lnTo>
                  <a:pt x="18655" y="3075"/>
                </a:lnTo>
                <a:cubicBezTo>
                  <a:pt x="18365" y="2842"/>
                  <a:pt x="18032" y="2700"/>
                  <a:pt x="17673" y="2700"/>
                </a:cubicBezTo>
                <a:lnTo>
                  <a:pt x="1964" y="2700"/>
                </a:lnTo>
                <a:cubicBezTo>
                  <a:pt x="1604" y="2700"/>
                  <a:pt x="1271" y="2842"/>
                  <a:pt x="982" y="3075"/>
                </a:cubicBezTo>
                <a:cubicBezTo>
                  <a:pt x="982" y="3075"/>
                  <a:pt x="982" y="2700"/>
                  <a:pt x="982" y="2700"/>
                </a:cubicBezTo>
                <a:close/>
                <a:moveTo>
                  <a:pt x="19636" y="8100"/>
                </a:moveTo>
                <a:lnTo>
                  <a:pt x="19636" y="2700"/>
                </a:lnTo>
                <a:cubicBezTo>
                  <a:pt x="19636" y="1209"/>
                  <a:pt x="18757" y="0"/>
                  <a:pt x="17673" y="0"/>
                </a:cubicBez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7673" y="21600"/>
                </a:lnTo>
                <a:cubicBezTo>
                  <a:pt x="18757" y="21600"/>
                  <a:pt x="19636" y="20391"/>
                  <a:pt x="19636" y="18900"/>
                </a:cubicBezTo>
                <a:lnTo>
                  <a:pt x="19636" y="16200"/>
                </a:lnTo>
                <a:cubicBezTo>
                  <a:pt x="20721" y="16200"/>
                  <a:pt x="21600" y="14991"/>
                  <a:pt x="21600" y="13500"/>
                </a:cubicBezTo>
                <a:lnTo>
                  <a:pt x="21600" y="10800"/>
                </a:lnTo>
                <a:cubicBezTo>
                  <a:pt x="21600" y="9309"/>
                  <a:pt x="20721" y="8100"/>
                  <a:pt x="19636" y="8100"/>
                </a:cubicBezTo>
                <a:moveTo>
                  <a:pt x="17182" y="11475"/>
                </a:moveTo>
                <a:cubicBezTo>
                  <a:pt x="16910" y="11475"/>
                  <a:pt x="16691" y="11777"/>
                  <a:pt x="16691" y="12150"/>
                </a:cubicBezTo>
                <a:cubicBezTo>
                  <a:pt x="16691" y="12523"/>
                  <a:pt x="16910" y="12825"/>
                  <a:pt x="17182" y="12825"/>
                </a:cubicBezTo>
                <a:cubicBezTo>
                  <a:pt x="17453" y="12825"/>
                  <a:pt x="17673" y="12523"/>
                  <a:pt x="17673" y="12150"/>
                </a:cubicBezTo>
                <a:cubicBezTo>
                  <a:pt x="17673" y="11777"/>
                  <a:pt x="17453" y="11475"/>
                  <a:pt x="17182" y="11475"/>
                </a:cubicBezTo>
                <a:moveTo>
                  <a:pt x="7364" y="17550"/>
                </a:moveTo>
                <a:lnTo>
                  <a:pt x="6382" y="17550"/>
                </a:lnTo>
                <a:cubicBezTo>
                  <a:pt x="6110" y="17550"/>
                  <a:pt x="5891" y="17853"/>
                  <a:pt x="5891" y="18225"/>
                </a:cubicBezTo>
                <a:cubicBezTo>
                  <a:pt x="5891" y="18598"/>
                  <a:pt x="6110" y="18900"/>
                  <a:pt x="6382" y="18900"/>
                </a:cubicBezTo>
                <a:lnTo>
                  <a:pt x="7364" y="18900"/>
                </a:lnTo>
                <a:cubicBezTo>
                  <a:pt x="7635" y="18900"/>
                  <a:pt x="7855" y="18598"/>
                  <a:pt x="7855" y="18225"/>
                </a:cubicBezTo>
                <a:cubicBezTo>
                  <a:pt x="7855" y="17853"/>
                  <a:pt x="7635" y="17550"/>
                  <a:pt x="7364" y="17550"/>
                </a:cubicBezTo>
                <a:moveTo>
                  <a:pt x="7364" y="5400"/>
                </a:moveTo>
                <a:lnTo>
                  <a:pt x="6382" y="5400"/>
                </a:lnTo>
                <a:cubicBezTo>
                  <a:pt x="6110" y="5400"/>
                  <a:pt x="5891" y="5702"/>
                  <a:pt x="5891" y="6075"/>
                </a:cubicBezTo>
                <a:cubicBezTo>
                  <a:pt x="5891" y="6448"/>
                  <a:pt x="6110" y="6750"/>
                  <a:pt x="6382" y="6750"/>
                </a:cubicBezTo>
                <a:lnTo>
                  <a:pt x="7364" y="6750"/>
                </a:lnTo>
                <a:cubicBezTo>
                  <a:pt x="7635" y="6750"/>
                  <a:pt x="7855" y="6448"/>
                  <a:pt x="7855" y="6075"/>
                </a:cubicBezTo>
                <a:cubicBezTo>
                  <a:pt x="7855" y="5702"/>
                  <a:pt x="7635" y="5400"/>
                  <a:pt x="7364" y="5400"/>
                </a:cubicBezTo>
                <a:moveTo>
                  <a:pt x="4418" y="5400"/>
                </a:moveTo>
                <a:lnTo>
                  <a:pt x="3436" y="5400"/>
                </a:lnTo>
                <a:cubicBezTo>
                  <a:pt x="3165" y="5400"/>
                  <a:pt x="2945" y="5702"/>
                  <a:pt x="2945" y="6075"/>
                </a:cubicBezTo>
                <a:cubicBezTo>
                  <a:pt x="2945" y="6448"/>
                  <a:pt x="3165" y="6750"/>
                  <a:pt x="3436" y="6750"/>
                </a:cubicBezTo>
                <a:lnTo>
                  <a:pt x="4418" y="6750"/>
                </a:lnTo>
                <a:cubicBezTo>
                  <a:pt x="4690" y="6750"/>
                  <a:pt x="4909" y="6448"/>
                  <a:pt x="4909" y="6075"/>
                </a:cubicBezTo>
                <a:cubicBezTo>
                  <a:pt x="4909" y="5702"/>
                  <a:pt x="4690" y="5400"/>
                  <a:pt x="4418" y="5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9" name="Shape 2826"/>
          <p:cNvSpPr/>
          <p:nvPr/>
        </p:nvSpPr>
        <p:spPr>
          <a:xfrm>
            <a:off x="9419136" y="2362465"/>
            <a:ext cx="279328" cy="2287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7214"/>
                </a:moveTo>
                <a:lnTo>
                  <a:pt x="9327" y="7214"/>
                </a:lnTo>
                <a:cubicBezTo>
                  <a:pt x="9056" y="7214"/>
                  <a:pt x="8836" y="7482"/>
                  <a:pt x="8836" y="7813"/>
                </a:cubicBezTo>
                <a:cubicBezTo>
                  <a:pt x="8836" y="8145"/>
                  <a:pt x="9056" y="8413"/>
                  <a:pt x="9327" y="8413"/>
                </a:cubicBezTo>
                <a:lnTo>
                  <a:pt x="10309" y="8413"/>
                </a:lnTo>
                <a:cubicBezTo>
                  <a:pt x="10580" y="8413"/>
                  <a:pt x="10800" y="8145"/>
                  <a:pt x="10800" y="7813"/>
                </a:cubicBezTo>
                <a:cubicBezTo>
                  <a:pt x="10800" y="7482"/>
                  <a:pt x="10580" y="7214"/>
                  <a:pt x="10309" y="7214"/>
                </a:cubicBezTo>
                <a:moveTo>
                  <a:pt x="7364" y="7214"/>
                </a:moveTo>
                <a:lnTo>
                  <a:pt x="6382" y="7214"/>
                </a:lnTo>
                <a:cubicBezTo>
                  <a:pt x="6110" y="7214"/>
                  <a:pt x="5891" y="7482"/>
                  <a:pt x="5891" y="7813"/>
                </a:cubicBezTo>
                <a:cubicBezTo>
                  <a:pt x="5891" y="8145"/>
                  <a:pt x="6110" y="8413"/>
                  <a:pt x="6382" y="8413"/>
                </a:cubicBezTo>
                <a:lnTo>
                  <a:pt x="7364" y="8413"/>
                </a:lnTo>
                <a:cubicBezTo>
                  <a:pt x="7635" y="8413"/>
                  <a:pt x="7855" y="8145"/>
                  <a:pt x="7855" y="7813"/>
                </a:cubicBezTo>
                <a:cubicBezTo>
                  <a:pt x="7855" y="7482"/>
                  <a:pt x="7635" y="7214"/>
                  <a:pt x="7364" y="7214"/>
                </a:cubicBezTo>
                <a:moveTo>
                  <a:pt x="10309" y="18004"/>
                </a:moveTo>
                <a:lnTo>
                  <a:pt x="9327" y="18004"/>
                </a:lnTo>
                <a:cubicBezTo>
                  <a:pt x="9056" y="18004"/>
                  <a:pt x="8836" y="18272"/>
                  <a:pt x="8836" y="18603"/>
                </a:cubicBezTo>
                <a:cubicBezTo>
                  <a:pt x="8836" y="18935"/>
                  <a:pt x="9056" y="19202"/>
                  <a:pt x="9327" y="19202"/>
                </a:cubicBezTo>
                <a:lnTo>
                  <a:pt x="10309" y="19202"/>
                </a:lnTo>
                <a:cubicBezTo>
                  <a:pt x="10580" y="19202"/>
                  <a:pt x="10800" y="18935"/>
                  <a:pt x="10800" y="18603"/>
                </a:cubicBezTo>
                <a:cubicBezTo>
                  <a:pt x="10800" y="18272"/>
                  <a:pt x="10580" y="18004"/>
                  <a:pt x="10309" y="18004"/>
                </a:cubicBezTo>
                <a:moveTo>
                  <a:pt x="13255" y="18004"/>
                </a:moveTo>
                <a:lnTo>
                  <a:pt x="12273" y="18004"/>
                </a:lnTo>
                <a:cubicBezTo>
                  <a:pt x="12001" y="18004"/>
                  <a:pt x="11782" y="18272"/>
                  <a:pt x="11782" y="18603"/>
                </a:cubicBezTo>
                <a:cubicBezTo>
                  <a:pt x="11782" y="18935"/>
                  <a:pt x="12001" y="19202"/>
                  <a:pt x="12273" y="19202"/>
                </a:cubicBezTo>
                <a:lnTo>
                  <a:pt x="13255" y="19202"/>
                </a:lnTo>
                <a:cubicBezTo>
                  <a:pt x="13526" y="19202"/>
                  <a:pt x="13745" y="18935"/>
                  <a:pt x="13745" y="18603"/>
                </a:cubicBezTo>
                <a:cubicBezTo>
                  <a:pt x="13745" y="18272"/>
                  <a:pt x="13526" y="18004"/>
                  <a:pt x="13255" y="18004"/>
                </a:cubicBezTo>
                <a:moveTo>
                  <a:pt x="20618" y="14407"/>
                </a:moveTo>
                <a:cubicBezTo>
                  <a:pt x="20618" y="15069"/>
                  <a:pt x="20178" y="15606"/>
                  <a:pt x="19636" y="15606"/>
                </a:cubicBezTo>
                <a:lnTo>
                  <a:pt x="16691" y="15606"/>
                </a:lnTo>
                <a:cubicBezTo>
                  <a:pt x="16148" y="15606"/>
                  <a:pt x="15709" y="15069"/>
                  <a:pt x="15709" y="14407"/>
                </a:cubicBezTo>
                <a:lnTo>
                  <a:pt x="15709" y="12009"/>
                </a:lnTo>
                <a:cubicBezTo>
                  <a:pt x="15709" y="11348"/>
                  <a:pt x="16148" y="10811"/>
                  <a:pt x="16691" y="10811"/>
                </a:cubicBezTo>
                <a:lnTo>
                  <a:pt x="19636" y="10811"/>
                </a:lnTo>
                <a:cubicBezTo>
                  <a:pt x="20178" y="10811"/>
                  <a:pt x="20618" y="11348"/>
                  <a:pt x="20618" y="12009"/>
                </a:cubicBezTo>
                <a:cubicBezTo>
                  <a:pt x="20618" y="12009"/>
                  <a:pt x="20618" y="14407"/>
                  <a:pt x="20618" y="14407"/>
                </a:cubicBezTo>
                <a:close/>
                <a:moveTo>
                  <a:pt x="18655" y="19202"/>
                </a:moveTo>
                <a:cubicBezTo>
                  <a:pt x="18655" y="19864"/>
                  <a:pt x="18214" y="20401"/>
                  <a:pt x="17673" y="20401"/>
                </a:cubicBezTo>
                <a:lnTo>
                  <a:pt x="1964" y="20401"/>
                </a:lnTo>
                <a:cubicBezTo>
                  <a:pt x="1421" y="20401"/>
                  <a:pt x="982" y="19864"/>
                  <a:pt x="982" y="19202"/>
                </a:cubicBezTo>
                <a:lnTo>
                  <a:pt x="982" y="7214"/>
                </a:lnTo>
                <a:cubicBezTo>
                  <a:pt x="982" y="6553"/>
                  <a:pt x="1421" y="6015"/>
                  <a:pt x="1964" y="6015"/>
                </a:cubicBezTo>
                <a:lnTo>
                  <a:pt x="17673" y="6015"/>
                </a:lnTo>
                <a:cubicBezTo>
                  <a:pt x="18214" y="6015"/>
                  <a:pt x="18655" y="6553"/>
                  <a:pt x="18655" y="7214"/>
                </a:cubicBezTo>
                <a:lnTo>
                  <a:pt x="18655" y="9612"/>
                </a:lnTo>
                <a:lnTo>
                  <a:pt x="16691" y="9612"/>
                </a:lnTo>
                <a:cubicBezTo>
                  <a:pt x="15606" y="9612"/>
                  <a:pt x="14727" y="10685"/>
                  <a:pt x="14727" y="12009"/>
                </a:cubicBezTo>
                <a:lnTo>
                  <a:pt x="14727" y="14407"/>
                </a:lnTo>
                <a:cubicBezTo>
                  <a:pt x="14727" y="15731"/>
                  <a:pt x="15606" y="16805"/>
                  <a:pt x="16691" y="16805"/>
                </a:cubicBezTo>
                <a:lnTo>
                  <a:pt x="18655" y="16805"/>
                </a:lnTo>
                <a:cubicBezTo>
                  <a:pt x="18655" y="16805"/>
                  <a:pt x="18655" y="19202"/>
                  <a:pt x="18655" y="19202"/>
                </a:cubicBezTo>
                <a:close/>
                <a:moveTo>
                  <a:pt x="982" y="4816"/>
                </a:moveTo>
                <a:cubicBezTo>
                  <a:pt x="982" y="4155"/>
                  <a:pt x="1420" y="3618"/>
                  <a:pt x="1963" y="3618"/>
                </a:cubicBezTo>
                <a:lnTo>
                  <a:pt x="1692" y="4850"/>
                </a:lnTo>
                <a:cubicBezTo>
                  <a:pt x="1436" y="4894"/>
                  <a:pt x="1197" y="4996"/>
                  <a:pt x="982" y="5149"/>
                </a:cubicBezTo>
                <a:cubicBezTo>
                  <a:pt x="982" y="5149"/>
                  <a:pt x="982" y="4816"/>
                  <a:pt x="982" y="4816"/>
                </a:cubicBezTo>
                <a:close/>
                <a:moveTo>
                  <a:pt x="3451" y="1468"/>
                </a:moveTo>
                <a:lnTo>
                  <a:pt x="13684" y="4816"/>
                </a:lnTo>
                <a:lnTo>
                  <a:pt x="2716" y="4816"/>
                </a:lnTo>
                <a:cubicBezTo>
                  <a:pt x="2716" y="4816"/>
                  <a:pt x="3451" y="1468"/>
                  <a:pt x="3451" y="1468"/>
                </a:cubicBezTo>
                <a:close/>
                <a:moveTo>
                  <a:pt x="16776" y="2582"/>
                </a:moveTo>
                <a:lnTo>
                  <a:pt x="16982" y="4654"/>
                </a:lnTo>
                <a:lnTo>
                  <a:pt x="12560" y="3208"/>
                </a:lnTo>
                <a:cubicBezTo>
                  <a:pt x="12560" y="3208"/>
                  <a:pt x="16776" y="2582"/>
                  <a:pt x="16776" y="2582"/>
                </a:cubicBezTo>
                <a:close/>
                <a:moveTo>
                  <a:pt x="18655" y="4816"/>
                </a:moveTo>
                <a:lnTo>
                  <a:pt x="18655" y="5149"/>
                </a:lnTo>
                <a:cubicBezTo>
                  <a:pt x="18453" y="5005"/>
                  <a:pt x="18231" y="4904"/>
                  <a:pt x="17992" y="4856"/>
                </a:cubicBezTo>
                <a:lnTo>
                  <a:pt x="17871" y="3642"/>
                </a:lnTo>
                <a:cubicBezTo>
                  <a:pt x="18318" y="3754"/>
                  <a:pt x="18655" y="4237"/>
                  <a:pt x="18655" y="4816"/>
                </a:cubicBezTo>
                <a:moveTo>
                  <a:pt x="19636" y="9612"/>
                </a:moveTo>
                <a:lnTo>
                  <a:pt x="19636" y="4816"/>
                </a:lnTo>
                <a:cubicBezTo>
                  <a:pt x="19636" y="3525"/>
                  <a:pt x="18798" y="2479"/>
                  <a:pt x="17750" y="2428"/>
                </a:cubicBezTo>
                <a:lnTo>
                  <a:pt x="17633" y="1247"/>
                </a:lnTo>
                <a:lnTo>
                  <a:pt x="10020" y="2377"/>
                </a:lnTo>
                <a:lnTo>
                  <a:pt x="2757" y="0"/>
                </a:lnTo>
                <a:lnTo>
                  <a:pt x="2226" y="2419"/>
                </a:lnTo>
                <a:lnTo>
                  <a:pt x="1964" y="2419"/>
                </a:lnTo>
                <a:cubicBezTo>
                  <a:pt x="879" y="2419"/>
                  <a:pt x="0" y="3492"/>
                  <a:pt x="0" y="4816"/>
                </a:cubicBezTo>
                <a:lnTo>
                  <a:pt x="0" y="19202"/>
                </a:lnTo>
                <a:cubicBezTo>
                  <a:pt x="0" y="20526"/>
                  <a:pt x="879" y="21600"/>
                  <a:pt x="1964" y="21600"/>
                </a:cubicBezTo>
                <a:lnTo>
                  <a:pt x="17673" y="21600"/>
                </a:lnTo>
                <a:cubicBezTo>
                  <a:pt x="18757" y="21600"/>
                  <a:pt x="19636" y="20526"/>
                  <a:pt x="19636" y="19202"/>
                </a:cubicBezTo>
                <a:lnTo>
                  <a:pt x="19636" y="16805"/>
                </a:lnTo>
                <a:cubicBezTo>
                  <a:pt x="20721" y="16805"/>
                  <a:pt x="21600" y="15731"/>
                  <a:pt x="21600" y="14407"/>
                </a:cubicBezTo>
                <a:lnTo>
                  <a:pt x="21600" y="12009"/>
                </a:lnTo>
                <a:cubicBezTo>
                  <a:pt x="21600" y="10685"/>
                  <a:pt x="20721" y="9612"/>
                  <a:pt x="19636" y="9612"/>
                </a:cubicBezTo>
                <a:moveTo>
                  <a:pt x="13255" y="7214"/>
                </a:moveTo>
                <a:lnTo>
                  <a:pt x="12273" y="7214"/>
                </a:lnTo>
                <a:cubicBezTo>
                  <a:pt x="12001" y="7214"/>
                  <a:pt x="11782" y="7482"/>
                  <a:pt x="11782" y="7813"/>
                </a:cubicBezTo>
                <a:cubicBezTo>
                  <a:pt x="11782" y="8145"/>
                  <a:pt x="12001" y="8413"/>
                  <a:pt x="12273" y="8413"/>
                </a:cubicBezTo>
                <a:lnTo>
                  <a:pt x="13255" y="8413"/>
                </a:lnTo>
                <a:cubicBezTo>
                  <a:pt x="13526" y="8413"/>
                  <a:pt x="13745" y="8145"/>
                  <a:pt x="13745" y="7813"/>
                </a:cubicBezTo>
                <a:cubicBezTo>
                  <a:pt x="13745" y="7482"/>
                  <a:pt x="13526" y="7214"/>
                  <a:pt x="13255" y="7214"/>
                </a:cubicBezTo>
                <a:moveTo>
                  <a:pt x="16200" y="18004"/>
                </a:moveTo>
                <a:lnTo>
                  <a:pt x="15218" y="18004"/>
                </a:lnTo>
                <a:cubicBezTo>
                  <a:pt x="14947" y="18004"/>
                  <a:pt x="14727" y="18272"/>
                  <a:pt x="14727" y="18603"/>
                </a:cubicBezTo>
                <a:cubicBezTo>
                  <a:pt x="14727" y="18935"/>
                  <a:pt x="14947" y="19202"/>
                  <a:pt x="15218" y="19202"/>
                </a:cubicBezTo>
                <a:lnTo>
                  <a:pt x="16200" y="19202"/>
                </a:lnTo>
                <a:cubicBezTo>
                  <a:pt x="16471" y="19202"/>
                  <a:pt x="16691" y="18935"/>
                  <a:pt x="16691" y="18603"/>
                </a:cubicBezTo>
                <a:cubicBezTo>
                  <a:pt x="16691" y="18272"/>
                  <a:pt x="16471" y="18004"/>
                  <a:pt x="16200" y="18004"/>
                </a:cubicBezTo>
                <a:moveTo>
                  <a:pt x="17182" y="12609"/>
                </a:moveTo>
                <a:cubicBezTo>
                  <a:pt x="16910" y="12609"/>
                  <a:pt x="16691" y="12877"/>
                  <a:pt x="16691" y="13208"/>
                </a:cubicBezTo>
                <a:cubicBezTo>
                  <a:pt x="16691" y="13540"/>
                  <a:pt x="16910" y="13808"/>
                  <a:pt x="17182" y="13808"/>
                </a:cubicBezTo>
                <a:cubicBezTo>
                  <a:pt x="17453" y="13808"/>
                  <a:pt x="17673" y="13540"/>
                  <a:pt x="17673" y="13208"/>
                </a:cubicBezTo>
                <a:cubicBezTo>
                  <a:pt x="17673" y="12877"/>
                  <a:pt x="17453" y="12609"/>
                  <a:pt x="17182" y="12609"/>
                </a:cubicBezTo>
                <a:moveTo>
                  <a:pt x="4418" y="7214"/>
                </a:moveTo>
                <a:lnTo>
                  <a:pt x="3436" y="7214"/>
                </a:lnTo>
                <a:cubicBezTo>
                  <a:pt x="3165" y="7214"/>
                  <a:pt x="2945" y="7482"/>
                  <a:pt x="2945" y="7813"/>
                </a:cubicBezTo>
                <a:cubicBezTo>
                  <a:pt x="2945" y="8145"/>
                  <a:pt x="3165" y="8413"/>
                  <a:pt x="3436" y="8413"/>
                </a:cubicBezTo>
                <a:lnTo>
                  <a:pt x="4418" y="8413"/>
                </a:lnTo>
                <a:cubicBezTo>
                  <a:pt x="4690" y="8413"/>
                  <a:pt x="4909" y="8145"/>
                  <a:pt x="4909" y="7813"/>
                </a:cubicBezTo>
                <a:cubicBezTo>
                  <a:pt x="4909" y="7482"/>
                  <a:pt x="4690" y="7214"/>
                  <a:pt x="4418" y="7214"/>
                </a:cubicBezTo>
                <a:moveTo>
                  <a:pt x="15218" y="8413"/>
                </a:moveTo>
                <a:lnTo>
                  <a:pt x="16200" y="8413"/>
                </a:lnTo>
                <a:cubicBezTo>
                  <a:pt x="16471" y="8413"/>
                  <a:pt x="16691" y="8145"/>
                  <a:pt x="16691" y="7813"/>
                </a:cubicBezTo>
                <a:cubicBezTo>
                  <a:pt x="16691" y="7482"/>
                  <a:pt x="16471" y="7214"/>
                  <a:pt x="16200" y="7214"/>
                </a:cubicBezTo>
                <a:lnTo>
                  <a:pt x="15218" y="7214"/>
                </a:lnTo>
                <a:cubicBezTo>
                  <a:pt x="14947" y="7214"/>
                  <a:pt x="14727" y="7482"/>
                  <a:pt x="14727" y="7813"/>
                </a:cubicBezTo>
                <a:cubicBezTo>
                  <a:pt x="14727" y="8145"/>
                  <a:pt x="14947" y="8413"/>
                  <a:pt x="15218" y="8413"/>
                </a:cubicBezTo>
                <a:moveTo>
                  <a:pt x="7364" y="18004"/>
                </a:moveTo>
                <a:lnTo>
                  <a:pt x="6382" y="18004"/>
                </a:lnTo>
                <a:cubicBezTo>
                  <a:pt x="6110" y="18004"/>
                  <a:pt x="5891" y="18272"/>
                  <a:pt x="5891" y="18603"/>
                </a:cubicBezTo>
                <a:cubicBezTo>
                  <a:pt x="5891" y="18935"/>
                  <a:pt x="6110" y="19202"/>
                  <a:pt x="6382" y="19202"/>
                </a:cubicBezTo>
                <a:lnTo>
                  <a:pt x="7364" y="19202"/>
                </a:lnTo>
                <a:cubicBezTo>
                  <a:pt x="7635" y="19202"/>
                  <a:pt x="7855" y="18935"/>
                  <a:pt x="7855" y="18603"/>
                </a:cubicBezTo>
                <a:cubicBezTo>
                  <a:pt x="7855" y="18272"/>
                  <a:pt x="7635" y="18004"/>
                  <a:pt x="7364" y="18004"/>
                </a:cubicBezTo>
                <a:moveTo>
                  <a:pt x="4418" y="18004"/>
                </a:moveTo>
                <a:lnTo>
                  <a:pt x="3436" y="18004"/>
                </a:lnTo>
                <a:cubicBezTo>
                  <a:pt x="3165" y="18004"/>
                  <a:pt x="2945" y="18272"/>
                  <a:pt x="2945" y="18603"/>
                </a:cubicBezTo>
                <a:cubicBezTo>
                  <a:pt x="2945" y="18935"/>
                  <a:pt x="3165" y="19202"/>
                  <a:pt x="3436" y="19202"/>
                </a:cubicBezTo>
                <a:lnTo>
                  <a:pt x="4418" y="19202"/>
                </a:lnTo>
                <a:cubicBezTo>
                  <a:pt x="4690" y="19202"/>
                  <a:pt x="4909" y="18935"/>
                  <a:pt x="4909" y="18603"/>
                </a:cubicBezTo>
                <a:cubicBezTo>
                  <a:pt x="4909" y="18272"/>
                  <a:pt x="4690" y="18004"/>
                  <a:pt x="4418" y="1800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0" name="Shape 2827"/>
          <p:cNvSpPr/>
          <p:nvPr/>
        </p:nvSpPr>
        <p:spPr>
          <a:xfrm>
            <a:off x="9990487" y="2337072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00" y="9818"/>
                </a:moveTo>
                <a:lnTo>
                  <a:pt x="2700" y="9818"/>
                </a:lnTo>
                <a:lnTo>
                  <a:pt x="2700" y="10800"/>
                </a:lnTo>
                <a:lnTo>
                  <a:pt x="13500" y="10800"/>
                </a:lnTo>
                <a:cubicBezTo>
                  <a:pt x="13500" y="10800"/>
                  <a:pt x="13500" y="9818"/>
                  <a:pt x="13500" y="9818"/>
                </a:cubicBezTo>
                <a:close/>
                <a:moveTo>
                  <a:pt x="18900" y="11782"/>
                </a:moveTo>
                <a:lnTo>
                  <a:pt x="2700" y="11782"/>
                </a:lnTo>
                <a:lnTo>
                  <a:pt x="2700" y="12764"/>
                </a:lnTo>
                <a:lnTo>
                  <a:pt x="18900" y="12764"/>
                </a:lnTo>
                <a:cubicBezTo>
                  <a:pt x="18900" y="12764"/>
                  <a:pt x="18900" y="11782"/>
                  <a:pt x="18900" y="11782"/>
                </a:cubicBezTo>
                <a:close/>
                <a:moveTo>
                  <a:pt x="4050" y="1964"/>
                </a:moveTo>
                <a:lnTo>
                  <a:pt x="2700" y="1964"/>
                </a:lnTo>
                <a:lnTo>
                  <a:pt x="2700" y="7855"/>
                </a:lnTo>
                <a:lnTo>
                  <a:pt x="4050" y="7855"/>
                </a:lnTo>
                <a:cubicBezTo>
                  <a:pt x="4050" y="7855"/>
                  <a:pt x="4050" y="1964"/>
                  <a:pt x="4050" y="1964"/>
                </a:cubicBezTo>
                <a:close/>
                <a:moveTo>
                  <a:pt x="18900" y="13745"/>
                </a:moveTo>
                <a:lnTo>
                  <a:pt x="2700" y="13745"/>
                </a:lnTo>
                <a:lnTo>
                  <a:pt x="2700" y="14727"/>
                </a:lnTo>
                <a:lnTo>
                  <a:pt x="18900" y="14727"/>
                </a:lnTo>
                <a:cubicBezTo>
                  <a:pt x="18900" y="14727"/>
                  <a:pt x="18900" y="13745"/>
                  <a:pt x="18900" y="13745"/>
                </a:cubicBezTo>
                <a:close/>
                <a:moveTo>
                  <a:pt x="16200" y="15709"/>
                </a:moveTo>
                <a:lnTo>
                  <a:pt x="2700" y="15709"/>
                </a:lnTo>
                <a:lnTo>
                  <a:pt x="2700" y="16691"/>
                </a:lnTo>
                <a:lnTo>
                  <a:pt x="16200" y="16691"/>
                </a:lnTo>
                <a:cubicBezTo>
                  <a:pt x="16200" y="16691"/>
                  <a:pt x="16200" y="15709"/>
                  <a:pt x="16200" y="15709"/>
                </a:cubicBezTo>
                <a:close/>
                <a:moveTo>
                  <a:pt x="20250" y="19924"/>
                </a:moveTo>
                <a:lnTo>
                  <a:pt x="18702" y="18798"/>
                </a:lnTo>
                <a:cubicBezTo>
                  <a:pt x="18580" y="18710"/>
                  <a:pt x="18412" y="18655"/>
                  <a:pt x="18225" y="18655"/>
                </a:cubicBezTo>
                <a:cubicBezTo>
                  <a:pt x="18039" y="18655"/>
                  <a:pt x="17870" y="18710"/>
                  <a:pt x="17748" y="18798"/>
                </a:cubicBezTo>
                <a:lnTo>
                  <a:pt x="15525" y="20415"/>
                </a:lnTo>
                <a:lnTo>
                  <a:pt x="13302" y="18798"/>
                </a:lnTo>
                <a:cubicBezTo>
                  <a:pt x="13180" y="18710"/>
                  <a:pt x="13012" y="18655"/>
                  <a:pt x="12825" y="18655"/>
                </a:cubicBezTo>
                <a:cubicBezTo>
                  <a:pt x="12604" y="18655"/>
                  <a:pt x="12418" y="18737"/>
                  <a:pt x="12294" y="18856"/>
                </a:cubicBezTo>
                <a:lnTo>
                  <a:pt x="12285" y="18851"/>
                </a:lnTo>
                <a:lnTo>
                  <a:pt x="10800" y="20291"/>
                </a:lnTo>
                <a:lnTo>
                  <a:pt x="9315" y="18851"/>
                </a:lnTo>
                <a:lnTo>
                  <a:pt x="9306" y="18856"/>
                </a:lnTo>
                <a:cubicBezTo>
                  <a:pt x="9182" y="18737"/>
                  <a:pt x="8996" y="18655"/>
                  <a:pt x="8775" y="18655"/>
                </a:cubicBezTo>
                <a:cubicBezTo>
                  <a:pt x="8589" y="18655"/>
                  <a:pt x="8420" y="18710"/>
                  <a:pt x="8298" y="18798"/>
                </a:cubicBezTo>
                <a:lnTo>
                  <a:pt x="6075" y="20415"/>
                </a:lnTo>
                <a:lnTo>
                  <a:pt x="3852" y="18798"/>
                </a:lnTo>
                <a:cubicBezTo>
                  <a:pt x="3730" y="18710"/>
                  <a:pt x="3562" y="18655"/>
                  <a:pt x="3375" y="18655"/>
                </a:cubicBezTo>
                <a:cubicBezTo>
                  <a:pt x="3188" y="18655"/>
                  <a:pt x="3020" y="18710"/>
                  <a:pt x="2898" y="18798"/>
                </a:cubicBezTo>
                <a:lnTo>
                  <a:pt x="1350" y="19924"/>
                </a:lnTo>
                <a:lnTo>
                  <a:pt x="1350" y="982"/>
                </a:lnTo>
                <a:lnTo>
                  <a:pt x="20250" y="982"/>
                </a:lnTo>
                <a:cubicBezTo>
                  <a:pt x="20250" y="982"/>
                  <a:pt x="20250" y="19924"/>
                  <a:pt x="20250" y="19924"/>
                </a:cubicBezTo>
                <a:close/>
                <a:moveTo>
                  <a:pt x="20925" y="0"/>
                </a:moveTo>
                <a:lnTo>
                  <a:pt x="675" y="0"/>
                </a:lnTo>
                <a:cubicBezTo>
                  <a:pt x="302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302" y="21600"/>
                  <a:pt x="675" y="21600"/>
                </a:cubicBezTo>
                <a:cubicBezTo>
                  <a:pt x="862" y="21600"/>
                  <a:pt x="1031" y="21545"/>
                  <a:pt x="1152" y="21456"/>
                </a:cubicBezTo>
                <a:lnTo>
                  <a:pt x="3375" y="19840"/>
                </a:lnTo>
                <a:lnTo>
                  <a:pt x="5598" y="21456"/>
                </a:lnTo>
                <a:cubicBezTo>
                  <a:pt x="5720" y="21545"/>
                  <a:pt x="5888" y="21600"/>
                  <a:pt x="6075" y="21600"/>
                </a:cubicBezTo>
                <a:cubicBezTo>
                  <a:pt x="6262" y="21600"/>
                  <a:pt x="6431" y="21545"/>
                  <a:pt x="6552" y="21456"/>
                </a:cubicBezTo>
                <a:lnTo>
                  <a:pt x="8702" y="19893"/>
                </a:lnTo>
                <a:lnTo>
                  <a:pt x="10260" y="21404"/>
                </a:lnTo>
                <a:lnTo>
                  <a:pt x="10269" y="21399"/>
                </a:lnTo>
                <a:cubicBezTo>
                  <a:pt x="10393" y="21518"/>
                  <a:pt x="10579" y="21600"/>
                  <a:pt x="10800" y="21600"/>
                </a:cubicBezTo>
                <a:cubicBezTo>
                  <a:pt x="11021" y="21600"/>
                  <a:pt x="11207" y="21518"/>
                  <a:pt x="11331" y="21399"/>
                </a:cubicBezTo>
                <a:lnTo>
                  <a:pt x="11340" y="21404"/>
                </a:lnTo>
                <a:lnTo>
                  <a:pt x="12898" y="19893"/>
                </a:lnTo>
                <a:lnTo>
                  <a:pt x="15048" y="21456"/>
                </a:lnTo>
                <a:cubicBezTo>
                  <a:pt x="15170" y="21545"/>
                  <a:pt x="15338" y="21600"/>
                  <a:pt x="15525" y="21600"/>
                </a:cubicBezTo>
                <a:cubicBezTo>
                  <a:pt x="15712" y="21600"/>
                  <a:pt x="15881" y="21545"/>
                  <a:pt x="16002" y="21456"/>
                </a:cubicBezTo>
                <a:lnTo>
                  <a:pt x="18225" y="19840"/>
                </a:lnTo>
                <a:lnTo>
                  <a:pt x="20448" y="21456"/>
                </a:lnTo>
                <a:cubicBezTo>
                  <a:pt x="20570" y="21545"/>
                  <a:pt x="20738" y="21600"/>
                  <a:pt x="20925" y="21600"/>
                </a:cubicBezTo>
                <a:cubicBezTo>
                  <a:pt x="21298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298" y="0"/>
                  <a:pt x="20925" y="0"/>
                </a:cubicBezTo>
                <a:moveTo>
                  <a:pt x="16200" y="1964"/>
                </a:moveTo>
                <a:lnTo>
                  <a:pt x="14850" y="1964"/>
                </a:lnTo>
                <a:lnTo>
                  <a:pt x="14850" y="7855"/>
                </a:lnTo>
                <a:lnTo>
                  <a:pt x="16200" y="7855"/>
                </a:lnTo>
                <a:cubicBezTo>
                  <a:pt x="16200" y="7855"/>
                  <a:pt x="16200" y="1964"/>
                  <a:pt x="16200" y="1964"/>
                </a:cubicBezTo>
                <a:close/>
                <a:moveTo>
                  <a:pt x="18900" y="1964"/>
                </a:moveTo>
                <a:lnTo>
                  <a:pt x="17550" y="1964"/>
                </a:lnTo>
                <a:lnTo>
                  <a:pt x="17550" y="7855"/>
                </a:lnTo>
                <a:lnTo>
                  <a:pt x="18900" y="7855"/>
                </a:lnTo>
                <a:cubicBezTo>
                  <a:pt x="18900" y="7855"/>
                  <a:pt x="18900" y="1964"/>
                  <a:pt x="18900" y="1964"/>
                </a:cubicBezTo>
                <a:close/>
                <a:moveTo>
                  <a:pt x="10800" y="1964"/>
                </a:moveTo>
                <a:lnTo>
                  <a:pt x="9450" y="1964"/>
                </a:lnTo>
                <a:lnTo>
                  <a:pt x="9450" y="7855"/>
                </a:lnTo>
                <a:lnTo>
                  <a:pt x="10800" y="7855"/>
                </a:lnTo>
                <a:cubicBezTo>
                  <a:pt x="10800" y="7855"/>
                  <a:pt x="10800" y="1964"/>
                  <a:pt x="10800" y="1964"/>
                </a:cubicBezTo>
                <a:close/>
                <a:moveTo>
                  <a:pt x="8100" y="1964"/>
                </a:moveTo>
                <a:lnTo>
                  <a:pt x="5400" y="1964"/>
                </a:lnTo>
                <a:lnTo>
                  <a:pt x="5400" y="7855"/>
                </a:lnTo>
                <a:lnTo>
                  <a:pt x="8100" y="7855"/>
                </a:lnTo>
                <a:cubicBezTo>
                  <a:pt x="8100" y="7855"/>
                  <a:pt x="8100" y="1964"/>
                  <a:pt x="8100" y="1964"/>
                </a:cubicBezTo>
                <a:close/>
                <a:moveTo>
                  <a:pt x="13500" y="1964"/>
                </a:moveTo>
                <a:lnTo>
                  <a:pt x="12150" y="1964"/>
                </a:lnTo>
                <a:lnTo>
                  <a:pt x="12150" y="7855"/>
                </a:lnTo>
                <a:lnTo>
                  <a:pt x="13500" y="7855"/>
                </a:lnTo>
                <a:cubicBezTo>
                  <a:pt x="13500" y="7855"/>
                  <a:pt x="13500" y="1964"/>
                  <a:pt x="13500" y="196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1" name="Shape 2828"/>
          <p:cNvSpPr/>
          <p:nvPr/>
        </p:nvSpPr>
        <p:spPr>
          <a:xfrm>
            <a:off x="10511051" y="2337072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3745"/>
                </a:moveTo>
                <a:lnTo>
                  <a:pt x="2400" y="13745"/>
                </a:lnTo>
                <a:lnTo>
                  <a:pt x="2400" y="14727"/>
                </a:lnTo>
                <a:lnTo>
                  <a:pt x="14400" y="14727"/>
                </a:lnTo>
                <a:cubicBezTo>
                  <a:pt x="14400" y="14727"/>
                  <a:pt x="14400" y="13745"/>
                  <a:pt x="14400" y="13745"/>
                </a:cubicBezTo>
                <a:close/>
                <a:moveTo>
                  <a:pt x="15600" y="20092"/>
                </a:moveTo>
                <a:lnTo>
                  <a:pt x="13624" y="18798"/>
                </a:lnTo>
                <a:cubicBezTo>
                  <a:pt x="13515" y="18710"/>
                  <a:pt x="13366" y="18655"/>
                  <a:pt x="13200" y="18655"/>
                </a:cubicBezTo>
                <a:cubicBezTo>
                  <a:pt x="13035" y="18655"/>
                  <a:pt x="12885" y="18710"/>
                  <a:pt x="12776" y="18798"/>
                </a:cubicBezTo>
                <a:lnTo>
                  <a:pt x="10800" y="20415"/>
                </a:lnTo>
                <a:lnTo>
                  <a:pt x="8824" y="18798"/>
                </a:lnTo>
                <a:cubicBezTo>
                  <a:pt x="8716" y="18710"/>
                  <a:pt x="8566" y="18655"/>
                  <a:pt x="8400" y="18655"/>
                </a:cubicBezTo>
                <a:cubicBezTo>
                  <a:pt x="8235" y="18655"/>
                  <a:pt x="8085" y="18710"/>
                  <a:pt x="7976" y="18798"/>
                </a:cubicBezTo>
                <a:lnTo>
                  <a:pt x="6000" y="20415"/>
                </a:lnTo>
                <a:lnTo>
                  <a:pt x="4024" y="18798"/>
                </a:lnTo>
                <a:cubicBezTo>
                  <a:pt x="3915" y="18710"/>
                  <a:pt x="3766" y="18655"/>
                  <a:pt x="3600" y="18655"/>
                </a:cubicBezTo>
                <a:cubicBezTo>
                  <a:pt x="3435" y="18655"/>
                  <a:pt x="3285" y="18710"/>
                  <a:pt x="3176" y="18798"/>
                </a:cubicBezTo>
                <a:lnTo>
                  <a:pt x="1200" y="20092"/>
                </a:lnTo>
                <a:lnTo>
                  <a:pt x="1200" y="3927"/>
                </a:lnTo>
                <a:lnTo>
                  <a:pt x="15600" y="3927"/>
                </a:lnTo>
                <a:cubicBezTo>
                  <a:pt x="15600" y="3927"/>
                  <a:pt x="15600" y="20092"/>
                  <a:pt x="15600" y="20092"/>
                </a:cubicBezTo>
                <a:close/>
                <a:moveTo>
                  <a:pt x="16200" y="2945"/>
                </a:moveTo>
                <a:lnTo>
                  <a:pt x="600" y="2945"/>
                </a:lnTo>
                <a:cubicBezTo>
                  <a:pt x="268" y="2945"/>
                  <a:pt x="0" y="3165"/>
                  <a:pt x="0" y="3436"/>
                </a:cubicBezTo>
                <a:lnTo>
                  <a:pt x="0" y="21109"/>
                </a:lnTo>
                <a:cubicBezTo>
                  <a:pt x="0" y="21380"/>
                  <a:pt x="268" y="21600"/>
                  <a:pt x="600" y="21600"/>
                </a:cubicBezTo>
                <a:cubicBezTo>
                  <a:pt x="766" y="21600"/>
                  <a:pt x="916" y="21545"/>
                  <a:pt x="1024" y="21456"/>
                </a:cubicBezTo>
                <a:lnTo>
                  <a:pt x="3553" y="19801"/>
                </a:lnTo>
                <a:lnTo>
                  <a:pt x="5576" y="21456"/>
                </a:lnTo>
                <a:cubicBezTo>
                  <a:pt x="5684" y="21545"/>
                  <a:pt x="5834" y="21600"/>
                  <a:pt x="6000" y="21600"/>
                </a:cubicBezTo>
                <a:cubicBezTo>
                  <a:pt x="6166" y="21600"/>
                  <a:pt x="6316" y="21545"/>
                  <a:pt x="6424" y="21456"/>
                </a:cubicBezTo>
                <a:lnTo>
                  <a:pt x="8400" y="19840"/>
                </a:lnTo>
                <a:lnTo>
                  <a:pt x="10376" y="21456"/>
                </a:lnTo>
                <a:cubicBezTo>
                  <a:pt x="10484" y="21545"/>
                  <a:pt x="10634" y="21600"/>
                  <a:pt x="10800" y="21600"/>
                </a:cubicBezTo>
                <a:cubicBezTo>
                  <a:pt x="10966" y="21600"/>
                  <a:pt x="11116" y="21545"/>
                  <a:pt x="11224" y="21456"/>
                </a:cubicBezTo>
                <a:lnTo>
                  <a:pt x="13247" y="19801"/>
                </a:lnTo>
                <a:lnTo>
                  <a:pt x="15776" y="21456"/>
                </a:lnTo>
                <a:cubicBezTo>
                  <a:pt x="15884" y="21545"/>
                  <a:pt x="16034" y="21600"/>
                  <a:pt x="16200" y="21600"/>
                </a:cubicBezTo>
                <a:cubicBezTo>
                  <a:pt x="16532" y="21600"/>
                  <a:pt x="16800" y="21380"/>
                  <a:pt x="16800" y="21109"/>
                </a:cubicBezTo>
                <a:lnTo>
                  <a:pt x="16800" y="3436"/>
                </a:lnTo>
                <a:cubicBezTo>
                  <a:pt x="16800" y="3165"/>
                  <a:pt x="16532" y="2945"/>
                  <a:pt x="16200" y="2945"/>
                </a:cubicBezTo>
                <a:moveTo>
                  <a:pt x="8400" y="11782"/>
                </a:moveTo>
                <a:lnTo>
                  <a:pt x="2400" y="11782"/>
                </a:lnTo>
                <a:lnTo>
                  <a:pt x="2400" y="12764"/>
                </a:lnTo>
                <a:lnTo>
                  <a:pt x="8400" y="12764"/>
                </a:lnTo>
                <a:cubicBezTo>
                  <a:pt x="8400" y="12764"/>
                  <a:pt x="8400" y="11782"/>
                  <a:pt x="8400" y="11782"/>
                </a:cubicBezTo>
                <a:close/>
                <a:moveTo>
                  <a:pt x="21000" y="0"/>
                </a:moveTo>
                <a:lnTo>
                  <a:pt x="5400" y="0"/>
                </a:lnTo>
                <a:cubicBezTo>
                  <a:pt x="5068" y="0"/>
                  <a:pt x="4800" y="220"/>
                  <a:pt x="4800" y="491"/>
                </a:cubicBezTo>
                <a:lnTo>
                  <a:pt x="4800" y="1964"/>
                </a:lnTo>
                <a:lnTo>
                  <a:pt x="6000" y="1964"/>
                </a:lnTo>
                <a:lnTo>
                  <a:pt x="6000" y="982"/>
                </a:lnTo>
                <a:lnTo>
                  <a:pt x="20400" y="982"/>
                </a:lnTo>
                <a:lnTo>
                  <a:pt x="20400" y="17146"/>
                </a:lnTo>
                <a:lnTo>
                  <a:pt x="18424" y="15853"/>
                </a:lnTo>
                <a:cubicBezTo>
                  <a:pt x="18316" y="15764"/>
                  <a:pt x="18166" y="15709"/>
                  <a:pt x="18000" y="15709"/>
                </a:cubicBezTo>
                <a:lnTo>
                  <a:pt x="18000" y="16894"/>
                </a:lnTo>
                <a:lnTo>
                  <a:pt x="18047" y="16856"/>
                </a:lnTo>
                <a:lnTo>
                  <a:pt x="20576" y="18511"/>
                </a:lnTo>
                <a:cubicBezTo>
                  <a:pt x="20684" y="18599"/>
                  <a:pt x="20834" y="18655"/>
                  <a:pt x="21000" y="18655"/>
                </a:cubicBezTo>
                <a:cubicBezTo>
                  <a:pt x="21332" y="18655"/>
                  <a:pt x="21600" y="18435"/>
                  <a:pt x="21600" y="18164"/>
                </a:cubicBezTo>
                <a:lnTo>
                  <a:pt x="21600" y="491"/>
                </a:lnTo>
                <a:cubicBezTo>
                  <a:pt x="21600" y="220"/>
                  <a:pt x="21332" y="0"/>
                  <a:pt x="21000" y="0"/>
                </a:cubicBezTo>
                <a:moveTo>
                  <a:pt x="10800" y="15709"/>
                </a:moveTo>
                <a:lnTo>
                  <a:pt x="2400" y="15709"/>
                </a:lnTo>
                <a:lnTo>
                  <a:pt x="2400" y="16691"/>
                </a:lnTo>
                <a:lnTo>
                  <a:pt x="10800" y="16691"/>
                </a:lnTo>
                <a:cubicBezTo>
                  <a:pt x="10800" y="16691"/>
                  <a:pt x="10800" y="15709"/>
                  <a:pt x="10800" y="15709"/>
                </a:cubicBezTo>
                <a:close/>
                <a:moveTo>
                  <a:pt x="12000" y="4909"/>
                </a:moveTo>
                <a:lnTo>
                  <a:pt x="10800" y="4909"/>
                </a:lnTo>
                <a:lnTo>
                  <a:pt x="10800" y="9818"/>
                </a:lnTo>
                <a:lnTo>
                  <a:pt x="12000" y="9818"/>
                </a:lnTo>
                <a:cubicBezTo>
                  <a:pt x="12000" y="9818"/>
                  <a:pt x="12000" y="4909"/>
                  <a:pt x="12000" y="4909"/>
                </a:cubicBezTo>
                <a:close/>
                <a:moveTo>
                  <a:pt x="14400" y="4909"/>
                </a:moveTo>
                <a:lnTo>
                  <a:pt x="13200" y="4909"/>
                </a:lnTo>
                <a:lnTo>
                  <a:pt x="13200" y="9818"/>
                </a:lnTo>
                <a:lnTo>
                  <a:pt x="14400" y="9818"/>
                </a:lnTo>
                <a:cubicBezTo>
                  <a:pt x="14400" y="9818"/>
                  <a:pt x="14400" y="4909"/>
                  <a:pt x="14400" y="4909"/>
                </a:cubicBezTo>
                <a:close/>
                <a:moveTo>
                  <a:pt x="7200" y="4909"/>
                </a:moveTo>
                <a:lnTo>
                  <a:pt x="4800" y="4909"/>
                </a:lnTo>
                <a:lnTo>
                  <a:pt x="4800" y="9818"/>
                </a:lnTo>
                <a:lnTo>
                  <a:pt x="7200" y="9818"/>
                </a:lnTo>
                <a:cubicBezTo>
                  <a:pt x="7200" y="9818"/>
                  <a:pt x="7200" y="4909"/>
                  <a:pt x="7200" y="4909"/>
                </a:cubicBezTo>
                <a:close/>
                <a:moveTo>
                  <a:pt x="3600" y="4909"/>
                </a:moveTo>
                <a:lnTo>
                  <a:pt x="2400" y="4909"/>
                </a:lnTo>
                <a:lnTo>
                  <a:pt x="2400" y="9818"/>
                </a:lnTo>
                <a:lnTo>
                  <a:pt x="3600" y="9818"/>
                </a:lnTo>
                <a:cubicBezTo>
                  <a:pt x="3600" y="9818"/>
                  <a:pt x="3600" y="4909"/>
                  <a:pt x="3600" y="4909"/>
                </a:cubicBezTo>
                <a:close/>
                <a:moveTo>
                  <a:pt x="9600" y="4909"/>
                </a:moveTo>
                <a:lnTo>
                  <a:pt x="8400" y="4909"/>
                </a:lnTo>
                <a:lnTo>
                  <a:pt x="8400" y="9818"/>
                </a:lnTo>
                <a:lnTo>
                  <a:pt x="9600" y="9818"/>
                </a:lnTo>
                <a:cubicBezTo>
                  <a:pt x="9600" y="9818"/>
                  <a:pt x="9600" y="4909"/>
                  <a:pt x="9600" y="49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2" name="Shape 2829"/>
          <p:cNvSpPr/>
          <p:nvPr/>
        </p:nvSpPr>
        <p:spPr>
          <a:xfrm>
            <a:off x="11018919" y="233707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2764"/>
                </a:moveTo>
                <a:cubicBezTo>
                  <a:pt x="10529" y="12764"/>
                  <a:pt x="10309" y="12544"/>
                  <a:pt x="10309" y="12273"/>
                </a:cubicBezTo>
                <a:cubicBezTo>
                  <a:pt x="10309" y="12001"/>
                  <a:pt x="10529" y="11782"/>
                  <a:pt x="10800" y="11782"/>
                </a:cubicBezTo>
                <a:cubicBezTo>
                  <a:pt x="11071" y="11782"/>
                  <a:pt x="11291" y="12001"/>
                  <a:pt x="11291" y="12273"/>
                </a:cubicBezTo>
                <a:cubicBezTo>
                  <a:pt x="11291" y="12544"/>
                  <a:pt x="11071" y="12764"/>
                  <a:pt x="10800" y="12764"/>
                </a:cubicBezTo>
                <a:moveTo>
                  <a:pt x="10800" y="10800"/>
                </a:moveTo>
                <a:cubicBezTo>
                  <a:pt x="9987" y="10800"/>
                  <a:pt x="9327" y="11460"/>
                  <a:pt x="9327" y="12273"/>
                </a:cubicBezTo>
                <a:cubicBezTo>
                  <a:pt x="9327" y="13086"/>
                  <a:pt x="9987" y="13745"/>
                  <a:pt x="10800" y="13745"/>
                </a:cubicBezTo>
                <a:cubicBezTo>
                  <a:pt x="11613" y="13745"/>
                  <a:pt x="12273" y="13086"/>
                  <a:pt x="12273" y="12273"/>
                </a:cubicBezTo>
                <a:cubicBezTo>
                  <a:pt x="12273" y="11460"/>
                  <a:pt x="11613" y="10800"/>
                  <a:pt x="10800" y="10800"/>
                </a:cubicBezTo>
                <a:moveTo>
                  <a:pt x="20469" y="11563"/>
                </a:moveTo>
                <a:lnTo>
                  <a:pt x="19745" y="13686"/>
                </a:lnTo>
                <a:cubicBezTo>
                  <a:pt x="17492" y="14931"/>
                  <a:pt x="14436" y="15709"/>
                  <a:pt x="11045" y="15709"/>
                </a:cubicBezTo>
                <a:cubicBezTo>
                  <a:pt x="7337" y="15709"/>
                  <a:pt x="4024" y="14783"/>
                  <a:pt x="1732" y="13326"/>
                </a:cubicBezTo>
                <a:lnTo>
                  <a:pt x="1132" y="11568"/>
                </a:lnTo>
                <a:cubicBezTo>
                  <a:pt x="1132" y="11568"/>
                  <a:pt x="982" y="11171"/>
                  <a:pt x="982" y="10800"/>
                </a:cubicBezTo>
                <a:cubicBezTo>
                  <a:pt x="982" y="9718"/>
                  <a:pt x="1863" y="8836"/>
                  <a:pt x="2945" y="8836"/>
                </a:cubicBezTo>
                <a:lnTo>
                  <a:pt x="18655" y="8836"/>
                </a:lnTo>
                <a:cubicBezTo>
                  <a:pt x="19738" y="8836"/>
                  <a:pt x="20618" y="9718"/>
                  <a:pt x="20618" y="10800"/>
                </a:cubicBezTo>
                <a:cubicBezTo>
                  <a:pt x="20618" y="11173"/>
                  <a:pt x="20469" y="11563"/>
                  <a:pt x="20469" y="11563"/>
                </a:cubicBezTo>
                <a:moveTo>
                  <a:pt x="17640" y="19860"/>
                </a:moveTo>
                <a:cubicBezTo>
                  <a:pt x="17636" y="19861"/>
                  <a:pt x="17438" y="20618"/>
                  <a:pt x="16691" y="20618"/>
                </a:cubicBezTo>
                <a:lnTo>
                  <a:pt x="4909" y="20618"/>
                </a:lnTo>
                <a:cubicBezTo>
                  <a:pt x="4169" y="20618"/>
                  <a:pt x="3960" y="19860"/>
                  <a:pt x="3960" y="19860"/>
                </a:cubicBezTo>
                <a:lnTo>
                  <a:pt x="2196" y="14687"/>
                </a:lnTo>
                <a:cubicBezTo>
                  <a:pt x="4567" y="15928"/>
                  <a:pt x="7651" y="16691"/>
                  <a:pt x="11045" y="16691"/>
                </a:cubicBezTo>
                <a:cubicBezTo>
                  <a:pt x="14163" y="16691"/>
                  <a:pt x="17019" y="16046"/>
                  <a:pt x="19304" y="14981"/>
                </a:cubicBezTo>
                <a:cubicBezTo>
                  <a:pt x="19304" y="14981"/>
                  <a:pt x="17640" y="19860"/>
                  <a:pt x="17640" y="19860"/>
                </a:cubicBezTo>
                <a:close/>
                <a:moveTo>
                  <a:pt x="10800" y="982"/>
                </a:moveTo>
                <a:cubicBezTo>
                  <a:pt x="13436" y="982"/>
                  <a:pt x="15657" y="3875"/>
                  <a:pt x="16409" y="7855"/>
                </a:cubicBezTo>
                <a:lnTo>
                  <a:pt x="5191" y="7855"/>
                </a:lnTo>
                <a:cubicBezTo>
                  <a:pt x="5943" y="3875"/>
                  <a:pt x="8164" y="982"/>
                  <a:pt x="10800" y="982"/>
                </a:cubicBezTo>
                <a:moveTo>
                  <a:pt x="18655" y="7855"/>
                </a:moveTo>
                <a:lnTo>
                  <a:pt x="17401" y="7855"/>
                </a:lnTo>
                <a:cubicBezTo>
                  <a:pt x="16584" y="3325"/>
                  <a:pt x="13944" y="0"/>
                  <a:pt x="10800" y="0"/>
                </a:cubicBezTo>
                <a:cubicBezTo>
                  <a:pt x="7656" y="0"/>
                  <a:pt x="5016" y="3325"/>
                  <a:pt x="4200" y="7855"/>
                </a:cubicBezTo>
                <a:lnTo>
                  <a:pt x="2945" y="7855"/>
                </a:lnTo>
                <a:cubicBezTo>
                  <a:pt x="1319" y="7855"/>
                  <a:pt x="0" y="9174"/>
                  <a:pt x="0" y="10800"/>
                </a:cubicBezTo>
                <a:cubicBezTo>
                  <a:pt x="0" y="11348"/>
                  <a:pt x="151" y="11732"/>
                  <a:pt x="151" y="11732"/>
                </a:cubicBezTo>
                <a:lnTo>
                  <a:pt x="3118" y="20435"/>
                </a:lnTo>
                <a:cubicBezTo>
                  <a:pt x="3118" y="20435"/>
                  <a:pt x="3452" y="21600"/>
                  <a:pt x="4909" y="21600"/>
                </a:cubicBezTo>
                <a:lnTo>
                  <a:pt x="16691" y="21600"/>
                </a:lnTo>
                <a:cubicBezTo>
                  <a:pt x="18153" y="21600"/>
                  <a:pt x="18565" y="20194"/>
                  <a:pt x="18570" y="20177"/>
                </a:cubicBezTo>
                <a:lnTo>
                  <a:pt x="21437" y="11727"/>
                </a:lnTo>
                <a:cubicBezTo>
                  <a:pt x="21534" y="11434"/>
                  <a:pt x="21600" y="11126"/>
                  <a:pt x="21600" y="10800"/>
                </a:cubicBezTo>
                <a:cubicBezTo>
                  <a:pt x="21600" y="9174"/>
                  <a:pt x="20281" y="7855"/>
                  <a:pt x="18655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3" name="Shape 2831"/>
          <p:cNvSpPr/>
          <p:nvPr/>
        </p:nvSpPr>
        <p:spPr>
          <a:xfrm>
            <a:off x="909401" y="3708315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25" y="6873"/>
                </a:moveTo>
                <a:lnTo>
                  <a:pt x="13500" y="6873"/>
                </a:lnTo>
                <a:cubicBezTo>
                  <a:pt x="13128" y="6873"/>
                  <a:pt x="12825" y="7093"/>
                  <a:pt x="12825" y="7364"/>
                </a:cubicBezTo>
                <a:cubicBezTo>
                  <a:pt x="12825" y="7635"/>
                  <a:pt x="13128" y="7855"/>
                  <a:pt x="13500" y="7855"/>
                </a:cubicBezTo>
                <a:lnTo>
                  <a:pt x="20250" y="7855"/>
                </a:lnTo>
                <a:lnTo>
                  <a:pt x="20250" y="20618"/>
                </a:lnTo>
                <a:lnTo>
                  <a:pt x="1350" y="20618"/>
                </a:lnTo>
                <a:lnTo>
                  <a:pt x="1350" y="7855"/>
                </a:lnTo>
                <a:lnTo>
                  <a:pt x="8100" y="7855"/>
                </a:lnTo>
                <a:cubicBezTo>
                  <a:pt x="8472" y="7855"/>
                  <a:pt x="8775" y="7635"/>
                  <a:pt x="8775" y="7364"/>
                </a:cubicBezTo>
                <a:cubicBezTo>
                  <a:pt x="8775" y="7093"/>
                  <a:pt x="8472" y="6873"/>
                  <a:pt x="8100" y="6873"/>
                </a:cubicBezTo>
                <a:lnTo>
                  <a:pt x="675" y="6873"/>
                </a:lnTo>
                <a:cubicBezTo>
                  <a:pt x="303" y="6873"/>
                  <a:pt x="0" y="7093"/>
                  <a:pt x="0" y="7364"/>
                </a:cubicBezTo>
                <a:lnTo>
                  <a:pt x="0" y="21109"/>
                </a:lnTo>
                <a:cubicBezTo>
                  <a:pt x="0" y="21381"/>
                  <a:pt x="303" y="21600"/>
                  <a:pt x="675" y="21600"/>
                </a:cubicBezTo>
                <a:lnTo>
                  <a:pt x="20925" y="21600"/>
                </a:lnTo>
                <a:cubicBezTo>
                  <a:pt x="21297" y="21600"/>
                  <a:pt x="21600" y="21381"/>
                  <a:pt x="21600" y="21109"/>
                </a:cubicBezTo>
                <a:lnTo>
                  <a:pt x="21600" y="7364"/>
                </a:lnTo>
                <a:cubicBezTo>
                  <a:pt x="21600" y="7093"/>
                  <a:pt x="21297" y="6873"/>
                  <a:pt x="20925" y="6873"/>
                </a:cubicBezTo>
                <a:moveTo>
                  <a:pt x="5400" y="12764"/>
                </a:moveTo>
                <a:cubicBezTo>
                  <a:pt x="5028" y="12764"/>
                  <a:pt x="4725" y="12983"/>
                  <a:pt x="4725" y="13255"/>
                </a:cubicBezTo>
                <a:cubicBezTo>
                  <a:pt x="4725" y="13390"/>
                  <a:pt x="4800" y="13513"/>
                  <a:pt x="4923" y="13602"/>
                </a:cubicBezTo>
                <a:lnTo>
                  <a:pt x="10323" y="17529"/>
                </a:lnTo>
                <a:cubicBezTo>
                  <a:pt x="10445" y="17618"/>
                  <a:pt x="10614" y="17673"/>
                  <a:pt x="10800" y="17673"/>
                </a:cubicBezTo>
                <a:cubicBezTo>
                  <a:pt x="10986" y="17673"/>
                  <a:pt x="11155" y="17618"/>
                  <a:pt x="11277" y="17529"/>
                </a:cubicBezTo>
                <a:lnTo>
                  <a:pt x="16677" y="13602"/>
                </a:lnTo>
                <a:cubicBezTo>
                  <a:pt x="16800" y="13513"/>
                  <a:pt x="16875" y="13390"/>
                  <a:pt x="16875" y="13255"/>
                </a:cubicBezTo>
                <a:cubicBezTo>
                  <a:pt x="16875" y="12983"/>
                  <a:pt x="16572" y="12764"/>
                  <a:pt x="16200" y="12764"/>
                </a:cubicBezTo>
                <a:cubicBezTo>
                  <a:pt x="16014" y="12764"/>
                  <a:pt x="15845" y="12819"/>
                  <a:pt x="15723" y="12907"/>
                </a:cubicBezTo>
                <a:lnTo>
                  <a:pt x="11475" y="15997"/>
                </a:lnTo>
                <a:lnTo>
                  <a:pt x="11475" y="491"/>
                </a:lnTo>
                <a:cubicBezTo>
                  <a:pt x="11475" y="220"/>
                  <a:pt x="11172" y="0"/>
                  <a:pt x="10800" y="0"/>
                </a:cubicBezTo>
                <a:cubicBezTo>
                  <a:pt x="10428" y="0"/>
                  <a:pt x="10125" y="220"/>
                  <a:pt x="10125" y="491"/>
                </a:cubicBezTo>
                <a:lnTo>
                  <a:pt x="10125" y="15997"/>
                </a:lnTo>
                <a:lnTo>
                  <a:pt x="5877" y="12907"/>
                </a:lnTo>
                <a:cubicBezTo>
                  <a:pt x="5755" y="12819"/>
                  <a:pt x="5586" y="12764"/>
                  <a:pt x="5400" y="127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4" name="Shape 2832"/>
          <p:cNvSpPr/>
          <p:nvPr/>
        </p:nvSpPr>
        <p:spPr>
          <a:xfrm>
            <a:off x="1442662" y="3708315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4909"/>
                </a:moveTo>
                <a:cubicBezTo>
                  <a:pt x="5586" y="4909"/>
                  <a:pt x="5755" y="4855"/>
                  <a:pt x="5877" y="4765"/>
                </a:cubicBezTo>
                <a:lnTo>
                  <a:pt x="10125" y="1676"/>
                </a:lnTo>
                <a:lnTo>
                  <a:pt x="10125" y="17182"/>
                </a:lnTo>
                <a:cubicBezTo>
                  <a:pt x="10125" y="17453"/>
                  <a:pt x="10428" y="17673"/>
                  <a:pt x="10800" y="17673"/>
                </a:cubicBezTo>
                <a:cubicBezTo>
                  <a:pt x="11172" y="17673"/>
                  <a:pt x="11475" y="17453"/>
                  <a:pt x="11475" y="17182"/>
                </a:cubicBezTo>
                <a:lnTo>
                  <a:pt x="11475" y="1676"/>
                </a:lnTo>
                <a:lnTo>
                  <a:pt x="15723" y="4765"/>
                </a:lnTo>
                <a:cubicBezTo>
                  <a:pt x="15845" y="4855"/>
                  <a:pt x="16014" y="4909"/>
                  <a:pt x="16200" y="4909"/>
                </a:cubicBezTo>
                <a:cubicBezTo>
                  <a:pt x="16572" y="4909"/>
                  <a:pt x="16875" y="4690"/>
                  <a:pt x="16875" y="4418"/>
                </a:cubicBezTo>
                <a:cubicBezTo>
                  <a:pt x="16875" y="4283"/>
                  <a:pt x="16800" y="4161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0" y="4161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moveTo>
                  <a:pt x="20925" y="6873"/>
                </a:moveTo>
                <a:lnTo>
                  <a:pt x="13500" y="6873"/>
                </a:lnTo>
                <a:cubicBezTo>
                  <a:pt x="13128" y="6873"/>
                  <a:pt x="12825" y="7093"/>
                  <a:pt x="12825" y="7364"/>
                </a:cubicBezTo>
                <a:cubicBezTo>
                  <a:pt x="12825" y="7635"/>
                  <a:pt x="13128" y="7855"/>
                  <a:pt x="13500" y="7855"/>
                </a:cubicBezTo>
                <a:lnTo>
                  <a:pt x="20250" y="7855"/>
                </a:lnTo>
                <a:lnTo>
                  <a:pt x="20250" y="20618"/>
                </a:lnTo>
                <a:lnTo>
                  <a:pt x="1350" y="20618"/>
                </a:lnTo>
                <a:lnTo>
                  <a:pt x="1350" y="7855"/>
                </a:lnTo>
                <a:lnTo>
                  <a:pt x="8100" y="7855"/>
                </a:lnTo>
                <a:cubicBezTo>
                  <a:pt x="8472" y="7855"/>
                  <a:pt x="8775" y="7635"/>
                  <a:pt x="8775" y="7364"/>
                </a:cubicBezTo>
                <a:cubicBezTo>
                  <a:pt x="8775" y="7093"/>
                  <a:pt x="8472" y="6873"/>
                  <a:pt x="8100" y="6873"/>
                </a:cubicBezTo>
                <a:lnTo>
                  <a:pt x="675" y="6873"/>
                </a:lnTo>
                <a:cubicBezTo>
                  <a:pt x="303" y="6873"/>
                  <a:pt x="0" y="7093"/>
                  <a:pt x="0" y="7364"/>
                </a:cubicBezTo>
                <a:lnTo>
                  <a:pt x="0" y="21109"/>
                </a:lnTo>
                <a:cubicBezTo>
                  <a:pt x="0" y="21381"/>
                  <a:pt x="303" y="21600"/>
                  <a:pt x="675" y="21600"/>
                </a:cubicBezTo>
                <a:lnTo>
                  <a:pt x="20925" y="21600"/>
                </a:lnTo>
                <a:cubicBezTo>
                  <a:pt x="21297" y="21600"/>
                  <a:pt x="21600" y="21381"/>
                  <a:pt x="21600" y="21109"/>
                </a:cubicBezTo>
                <a:lnTo>
                  <a:pt x="21600" y="7364"/>
                </a:lnTo>
                <a:cubicBezTo>
                  <a:pt x="21600" y="7093"/>
                  <a:pt x="21297" y="6873"/>
                  <a:pt x="20925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5" name="Shape 2833"/>
          <p:cNvSpPr/>
          <p:nvPr/>
        </p:nvSpPr>
        <p:spPr>
          <a:xfrm>
            <a:off x="1937833" y="37083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964"/>
                </a:moveTo>
                <a:cubicBezTo>
                  <a:pt x="6111" y="1964"/>
                  <a:pt x="5891" y="2184"/>
                  <a:pt x="5891" y="2455"/>
                </a:cubicBezTo>
                <a:cubicBezTo>
                  <a:pt x="5891" y="2726"/>
                  <a:pt x="6111" y="2945"/>
                  <a:pt x="6382" y="2945"/>
                </a:cubicBezTo>
                <a:cubicBezTo>
                  <a:pt x="6653" y="2945"/>
                  <a:pt x="6873" y="2726"/>
                  <a:pt x="6873" y="2455"/>
                </a:cubicBezTo>
                <a:cubicBezTo>
                  <a:pt x="6873" y="2184"/>
                  <a:pt x="6653" y="1964"/>
                  <a:pt x="6382" y="1964"/>
                </a:cubicBezTo>
                <a:moveTo>
                  <a:pt x="4418" y="1964"/>
                </a:moveTo>
                <a:cubicBezTo>
                  <a:pt x="4147" y="1964"/>
                  <a:pt x="3927" y="2184"/>
                  <a:pt x="3927" y="2455"/>
                </a:cubicBez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cubicBezTo>
                  <a:pt x="4909" y="2184"/>
                  <a:pt x="4689" y="1964"/>
                  <a:pt x="4418" y="1964"/>
                </a:cubicBezTo>
                <a:moveTo>
                  <a:pt x="19145" y="1964"/>
                </a:moveTo>
                <a:lnTo>
                  <a:pt x="8345" y="1964"/>
                </a:lnTo>
                <a:cubicBezTo>
                  <a:pt x="8075" y="1964"/>
                  <a:pt x="7855" y="2184"/>
                  <a:pt x="7855" y="2455"/>
                </a:cubicBezTo>
                <a:cubicBezTo>
                  <a:pt x="7855" y="2726"/>
                  <a:pt x="8075" y="2945"/>
                  <a:pt x="8345" y="2945"/>
                </a:cubicBezTo>
                <a:lnTo>
                  <a:pt x="19145" y="2945"/>
                </a:lnTo>
                <a:cubicBezTo>
                  <a:pt x="19416" y="2945"/>
                  <a:pt x="19636" y="2726"/>
                  <a:pt x="19636" y="2455"/>
                </a:cubicBezTo>
                <a:cubicBezTo>
                  <a:pt x="19636" y="2184"/>
                  <a:pt x="19416" y="1964"/>
                  <a:pt x="19145" y="1964"/>
                </a:cubicBezTo>
                <a:moveTo>
                  <a:pt x="20618" y="3927"/>
                </a:moveTo>
                <a:lnTo>
                  <a:pt x="982" y="39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3927"/>
                  <a:pt x="20618" y="3927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4909"/>
                </a:lnTo>
                <a:lnTo>
                  <a:pt x="20618" y="4909"/>
                </a:lnTo>
                <a:cubicBezTo>
                  <a:pt x="20618" y="4909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455" y="1964"/>
                </a:moveTo>
                <a:cubicBezTo>
                  <a:pt x="2184" y="1964"/>
                  <a:pt x="1964" y="2184"/>
                  <a:pt x="1964" y="2455"/>
                </a:cubicBezTo>
                <a:cubicBezTo>
                  <a:pt x="1964" y="2726"/>
                  <a:pt x="2184" y="2945"/>
                  <a:pt x="2455" y="2945"/>
                </a:cubicBezTo>
                <a:cubicBezTo>
                  <a:pt x="2725" y="2945"/>
                  <a:pt x="2945" y="2726"/>
                  <a:pt x="2945" y="2455"/>
                </a:cubicBezTo>
                <a:cubicBezTo>
                  <a:pt x="2945" y="2184"/>
                  <a:pt x="2725" y="1964"/>
                  <a:pt x="2455" y="1964"/>
                </a:cubicBezTo>
                <a:moveTo>
                  <a:pt x="7140" y="14181"/>
                </a:moveTo>
                <a:cubicBezTo>
                  <a:pt x="6970" y="13741"/>
                  <a:pt x="6873" y="13264"/>
                  <a:pt x="6873" y="12764"/>
                </a:cubicBezTo>
                <a:cubicBezTo>
                  <a:pt x="6873" y="10595"/>
                  <a:pt x="8631" y="8836"/>
                  <a:pt x="10800" y="8836"/>
                </a:cubicBezTo>
                <a:cubicBezTo>
                  <a:pt x="11300" y="8836"/>
                  <a:pt x="11777" y="8934"/>
                  <a:pt x="12217" y="9104"/>
                </a:cubicBezTo>
                <a:lnTo>
                  <a:pt x="13217" y="8494"/>
                </a:lnTo>
                <a:cubicBezTo>
                  <a:pt x="12503" y="8089"/>
                  <a:pt x="11680" y="7855"/>
                  <a:pt x="10800" y="7855"/>
                </a:cubicBezTo>
                <a:cubicBezTo>
                  <a:pt x="8089" y="7855"/>
                  <a:pt x="5891" y="10053"/>
                  <a:pt x="5891" y="12764"/>
                </a:cubicBezTo>
                <a:cubicBezTo>
                  <a:pt x="5891" y="13643"/>
                  <a:pt x="6125" y="14467"/>
                  <a:pt x="6530" y="15181"/>
                </a:cubicBezTo>
                <a:cubicBezTo>
                  <a:pt x="6530" y="15181"/>
                  <a:pt x="7140" y="14181"/>
                  <a:pt x="7140" y="14181"/>
                </a:cubicBezTo>
                <a:close/>
                <a:moveTo>
                  <a:pt x="14460" y="11347"/>
                </a:moveTo>
                <a:cubicBezTo>
                  <a:pt x="14630" y="11787"/>
                  <a:pt x="14727" y="12263"/>
                  <a:pt x="14727" y="12764"/>
                </a:cubicBezTo>
                <a:cubicBezTo>
                  <a:pt x="14727" y="14932"/>
                  <a:pt x="12969" y="16691"/>
                  <a:pt x="10800" y="16691"/>
                </a:cubicBezTo>
                <a:cubicBezTo>
                  <a:pt x="10300" y="16691"/>
                  <a:pt x="9823" y="16594"/>
                  <a:pt x="9383" y="16423"/>
                </a:cubicBezTo>
                <a:lnTo>
                  <a:pt x="8383" y="17034"/>
                </a:lnTo>
                <a:cubicBezTo>
                  <a:pt x="9097" y="17439"/>
                  <a:pt x="9920" y="17673"/>
                  <a:pt x="10800" y="17673"/>
                </a:cubicBezTo>
                <a:cubicBezTo>
                  <a:pt x="13511" y="17673"/>
                  <a:pt x="15709" y="15475"/>
                  <a:pt x="15709" y="12764"/>
                </a:cubicBezTo>
                <a:cubicBezTo>
                  <a:pt x="15709" y="11884"/>
                  <a:pt x="15475" y="11061"/>
                  <a:pt x="15070" y="10346"/>
                </a:cubicBezTo>
                <a:cubicBezTo>
                  <a:pt x="15070" y="10346"/>
                  <a:pt x="14460" y="11347"/>
                  <a:pt x="14460" y="11347"/>
                </a:cubicBezTo>
                <a:close/>
                <a:moveTo>
                  <a:pt x="10453" y="12417"/>
                </a:moveTo>
                <a:cubicBezTo>
                  <a:pt x="10645" y="12225"/>
                  <a:pt x="10955" y="12225"/>
                  <a:pt x="11147" y="12417"/>
                </a:cubicBezTo>
                <a:cubicBezTo>
                  <a:pt x="11339" y="12609"/>
                  <a:pt x="11339" y="12919"/>
                  <a:pt x="11147" y="13111"/>
                </a:cubicBezTo>
                <a:cubicBezTo>
                  <a:pt x="10955" y="13303"/>
                  <a:pt x="10645" y="13303"/>
                  <a:pt x="10453" y="13111"/>
                </a:cubicBezTo>
                <a:cubicBezTo>
                  <a:pt x="10261" y="12919"/>
                  <a:pt x="10261" y="12609"/>
                  <a:pt x="10453" y="12417"/>
                </a:cubicBezTo>
                <a:moveTo>
                  <a:pt x="6144" y="17420"/>
                </a:moveTo>
                <a:lnTo>
                  <a:pt x="11842" y="13805"/>
                </a:lnTo>
                <a:lnTo>
                  <a:pt x="15456" y="8107"/>
                </a:lnTo>
                <a:lnTo>
                  <a:pt x="9759" y="11722"/>
                </a:lnTo>
                <a:cubicBezTo>
                  <a:pt x="9759" y="11722"/>
                  <a:pt x="6144" y="17420"/>
                  <a:pt x="6144" y="1742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6" name="Shape 2834"/>
          <p:cNvSpPr/>
          <p:nvPr/>
        </p:nvSpPr>
        <p:spPr>
          <a:xfrm>
            <a:off x="2471094" y="37083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5" y="1964"/>
                </a:moveTo>
                <a:lnTo>
                  <a:pt x="8345" y="1964"/>
                </a:lnTo>
                <a:cubicBezTo>
                  <a:pt x="8075" y="1964"/>
                  <a:pt x="7855" y="2184"/>
                  <a:pt x="7855" y="2455"/>
                </a:cubicBezTo>
                <a:cubicBezTo>
                  <a:pt x="7855" y="2726"/>
                  <a:pt x="8075" y="2945"/>
                  <a:pt x="8345" y="2945"/>
                </a:cubicBezTo>
                <a:lnTo>
                  <a:pt x="19145" y="2945"/>
                </a:lnTo>
                <a:cubicBezTo>
                  <a:pt x="19416" y="2945"/>
                  <a:pt x="19636" y="2726"/>
                  <a:pt x="19636" y="2455"/>
                </a:cubicBezTo>
                <a:cubicBezTo>
                  <a:pt x="19636" y="2184"/>
                  <a:pt x="19416" y="1964"/>
                  <a:pt x="19145" y="1964"/>
                </a:cubicBezTo>
                <a:moveTo>
                  <a:pt x="20618" y="3927"/>
                </a:moveTo>
                <a:lnTo>
                  <a:pt x="982" y="39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3927"/>
                  <a:pt x="20618" y="3927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4909"/>
                </a:lnTo>
                <a:lnTo>
                  <a:pt x="20618" y="4909"/>
                </a:lnTo>
                <a:cubicBezTo>
                  <a:pt x="20618" y="4909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6382" y="1964"/>
                </a:moveTo>
                <a:cubicBezTo>
                  <a:pt x="6111" y="1964"/>
                  <a:pt x="5891" y="2184"/>
                  <a:pt x="5891" y="2455"/>
                </a:cubicBezTo>
                <a:cubicBezTo>
                  <a:pt x="5891" y="2726"/>
                  <a:pt x="6111" y="2945"/>
                  <a:pt x="6382" y="2945"/>
                </a:cubicBezTo>
                <a:cubicBezTo>
                  <a:pt x="6653" y="2945"/>
                  <a:pt x="6873" y="2726"/>
                  <a:pt x="6873" y="2455"/>
                </a:cubicBezTo>
                <a:cubicBezTo>
                  <a:pt x="6873" y="2184"/>
                  <a:pt x="6653" y="1964"/>
                  <a:pt x="6382" y="1964"/>
                </a:cubicBezTo>
                <a:moveTo>
                  <a:pt x="4418" y="1964"/>
                </a:moveTo>
                <a:cubicBezTo>
                  <a:pt x="4147" y="1964"/>
                  <a:pt x="3927" y="2184"/>
                  <a:pt x="3927" y="2455"/>
                </a:cubicBez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cubicBezTo>
                  <a:pt x="4909" y="2184"/>
                  <a:pt x="4689" y="1964"/>
                  <a:pt x="4418" y="1964"/>
                </a:cubicBezTo>
                <a:moveTo>
                  <a:pt x="2455" y="1964"/>
                </a:moveTo>
                <a:cubicBezTo>
                  <a:pt x="2184" y="1964"/>
                  <a:pt x="1964" y="2184"/>
                  <a:pt x="1964" y="2455"/>
                </a:cubicBezTo>
                <a:cubicBezTo>
                  <a:pt x="1964" y="2726"/>
                  <a:pt x="2184" y="2945"/>
                  <a:pt x="2455" y="2945"/>
                </a:cubicBezTo>
                <a:cubicBezTo>
                  <a:pt x="2725" y="2945"/>
                  <a:pt x="2945" y="2726"/>
                  <a:pt x="2945" y="2455"/>
                </a:cubicBezTo>
                <a:cubicBezTo>
                  <a:pt x="2945" y="2184"/>
                  <a:pt x="2725" y="1964"/>
                  <a:pt x="2455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7" name="Shape 2835"/>
          <p:cNvSpPr/>
          <p:nvPr/>
        </p:nvSpPr>
        <p:spPr>
          <a:xfrm>
            <a:off x="3004355" y="37083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218" y="5891"/>
                </a:moveTo>
                <a:lnTo>
                  <a:pt x="8345" y="5891"/>
                </a:lnTo>
                <a:cubicBezTo>
                  <a:pt x="8075" y="5891"/>
                  <a:pt x="7855" y="6111"/>
                  <a:pt x="7855" y="6382"/>
                </a:cubicBezTo>
                <a:cubicBezTo>
                  <a:pt x="7855" y="6653"/>
                  <a:pt x="8075" y="6873"/>
                  <a:pt x="8345" y="6873"/>
                </a:cubicBez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moveTo>
                  <a:pt x="6382" y="5891"/>
                </a:moveTo>
                <a:cubicBezTo>
                  <a:pt x="6111" y="5891"/>
                  <a:pt x="5891" y="6111"/>
                  <a:pt x="5891" y="6382"/>
                </a:cubicBezTo>
                <a:cubicBezTo>
                  <a:pt x="5891" y="6653"/>
                  <a:pt x="6111" y="6873"/>
                  <a:pt x="6382" y="6873"/>
                </a:cubicBezTo>
                <a:cubicBezTo>
                  <a:pt x="6653" y="6873"/>
                  <a:pt x="6873" y="6653"/>
                  <a:pt x="6873" y="6382"/>
                </a:cubicBezTo>
                <a:cubicBezTo>
                  <a:pt x="6873" y="6111"/>
                  <a:pt x="6653" y="5891"/>
                  <a:pt x="6382" y="5891"/>
                </a:cubicBezTo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5" y="16691"/>
                  <a:pt x="18655" y="16910"/>
                  <a:pt x="18655" y="17182"/>
                </a:cubicBezTo>
                <a:cubicBezTo>
                  <a:pt x="18655" y="17453"/>
                  <a:pt x="18875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455" y="5891"/>
                </a:moveTo>
                <a:cubicBezTo>
                  <a:pt x="2184" y="5891"/>
                  <a:pt x="1964" y="6111"/>
                  <a:pt x="1964" y="6382"/>
                </a:cubicBezTo>
                <a:cubicBezTo>
                  <a:pt x="1964" y="6653"/>
                  <a:pt x="2184" y="6873"/>
                  <a:pt x="2455" y="6873"/>
                </a:cubicBezTo>
                <a:cubicBezTo>
                  <a:pt x="2725" y="6873"/>
                  <a:pt x="2945" y="6653"/>
                  <a:pt x="2945" y="6382"/>
                </a:cubicBezTo>
                <a:cubicBezTo>
                  <a:pt x="2945" y="6111"/>
                  <a:pt x="2725" y="5891"/>
                  <a:pt x="2455" y="5891"/>
                </a:cubicBezTo>
                <a:moveTo>
                  <a:pt x="4418" y="5891"/>
                </a:moveTo>
                <a:cubicBezTo>
                  <a:pt x="4147" y="5891"/>
                  <a:pt x="3927" y="6111"/>
                  <a:pt x="3927" y="6382"/>
                </a:cubicBezTo>
                <a:cubicBezTo>
                  <a:pt x="3927" y="6653"/>
                  <a:pt x="4147" y="6873"/>
                  <a:pt x="4418" y="6873"/>
                </a:cubicBezTo>
                <a:cubicBezTo>
                  <a:pt x="4689" y="6873"/>
                  <a:pt x="4909" y="6653"/>
                  <a:pt x="4909" y="6382"/>
                </a:cubicBezTo>
                <a:cubicBezTo>
                  <a:pt x="4909" y="6111"/>
                  <a:pt x="4689" y="5891"/>
                  <a:pt x="4418" y="5891"/>
                </a:cubicBezTo>
                <a:moveTo>
                  <a:pt x="16691" y="7855"/>
                </a:moveTo>
                <a:lnTo>
                  <a:pt x="982" y="7855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7855"/>
                  <a:pt x="16691" y="7855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8836"/>
                </a:lnTo>
                <a:lnTo>
                  <a:pt x="16691" y="8836"/>
                </a:lnTo>
                <a:cubicBezTo>
                  <a:pt x="16691" y="8836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8" name="Shape 2836"/>
          <p:cNvSpPr/>
          <p:nvPr/>
        </p:nvSpPr>
        <p:spPr>
          <a:xfrm>
            <a:off x="3537616" y="3746405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9" name="Shape 2837"/>
          <p:cNvSpPr/>
          <p:nvPr/>
        </p:nvSpPr>
        <p:spPr>
          <a:xfrm>
            <a:off x="4070877" y="3740057"/>
            <a:ext cx="279328" cy="215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8667"/>
                </a:moveTo>
                <a:lnTo>
                  <a:pt x="12576" y="13341"/>
                </a:lnTo>
                <a:lnTo>
                  <a:pt x="16691" y="8016"/>
                </a:lnTo>
                <a:cubicBezTo>
                  <a:pt x="16691" y="8016"/>
                  <a:pt x="16691" y="18667"/>
                  <a:pt x="16691" y="18667"/>
                </a:cubicBezTo>
                <a:close/>
                <a:moveTo>
                  <a:pt x="15709" y="20329"/>
                </a:moveTo>
                <a:lnTo>
                  <a:pt x="1964" y="20329"/>
                </a:lnTo>
                <a:cubicBezTo>
                  <a:pt x="1719" y="20329"/>
                  <a:pt x="1498" y="20210"/>
                  <a:pt x="1326" y="20018"/>
                </a:cubicBezTo>
                <a:lnTo>
                  <a:pt x="5791" y="14240"/>
                </a:lnTo>
                <a:lnTo>
                  <a:pt x="7477" y="16421"/>
                </a:lnTo>
                <a:cubicBezTo>
                  <a:pt x="7853" y="16907"/>
                  <a:pt x="8344" y="17150"/>
                  <a:pt x="8836" y="17150"/>
                </a:cubicBezTo>
                <a:cubicBezTo>
                  <a:pt x="9329" y="17150"/>
                  <a:pt x="9821" y="16907"/>
                  <a:pt x="10195" y="16421"/>
                </a:cubicBezTo>
                <a:lnTo>
                  <a:pt x="11882" y="14240"/>
                </a:lnTo>
                <a:lnTo>
                  <a:pt x="16347" y="20018"/>
                </a:lnTo>
                <a:cubicBezTo>
                  <a:pt x="16175" y="20210"/>
                  <a:pt x="15954" y="20329"/>
                  <a:pt x="15709" y="20329"/>
                </a:cubicBezTo>
                <a:moveTo>
                  <a:pt x="982" y="8016"/>
                </a:moveTo>
                <a:lnTo>
                  <a:pt x="5097" y="13341"/>
                </a:lnTo>
                <a:lnTo>
                  <a:pt x="982" y="18667"/>
                </a:lnTo>
                <a:cubicBezTo>
                  <a:pt x="982" y="18667"/>
                  <a:pt x="982" y="8016"/>
                  <a:pt x="982" y="8016"/>
                </a:cubicBezTo>
                <a:close/>
                <a:moveTo>
                  <a:pt x="1964" y="6353"/>
                </a:moveTo>
                <a:lnTo>
                  <a:pt x="15709" y="6353"/>
                </a:lnTo>
                <a:cubicBezTo>
                  <a:pt x="15954" y="6353"/>
                  <a:pt x="16175" y="6474"/>
                  <a:pt x="16347" y="6665"/>
                </a:cubicBezTo>
                <a:lnTo>
                  <a:pt x="9502" y="15523"/>
                </a:lnTo>
                <a:cubicBezTo>
                  <a:pt x="9324" y="15752"/>
                  <a:pt x="9088" y="15880"/>
                  <a:pt x="8836" y="15880"/>
                </a:cubicBezTo>
                <a:cubicBezTo>
                  <a:pt x="8585" y="15880"/>
                  <a:pt x="8349" y="15752"/>
                  <a:pt x="8170" y="15523"/>
                </a:cubicBezTo>
                <a:lnTo>
                  <a:pt x="1326" y="6664"/>
                </a:lnTo>
                <a:cubicBezTo>
                  <a:pt x="1498" y="6474"/>
                  <a:pt x="1719" y="6353"/>
                  <a:pt x="1964" y="6353"/>
                </a:cubicBezTo>
                <a:moveTo>
                  <a:pt x="15709" y="5082"/>
                </a:moveTo>
                <a:lnTo>
                  <a:pt x="1964" y="5082"/>
                </a:lnTo>
                <a:cubicBezTo>
                  <a:pt x="879" y="5082"/>
                  <a:pt x="0" y="6220"/>
                  <a:pt x="0" y="7624"/>
                </a:cubicBezTo>
                <a:lnTo>
                  <a:pt x="0" y="19059"/>
                </a:lnTo>
                <a:cubicBezTo>
                  <a:pt x="0" y="20462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462"/>
                  <a:pt x="17673" y="19059"/>
                </a:cubicBezTo>
                <a:lnTo>
                  <a:pt x="17673" y="7624"/>
                </a:lnTo>
                <a:cubicBezTo>
                  <a:pt x="17673" y="6220"/>
                  <a:pt x="16794" y="5082"/>
                  <a:pt x="15709" y="5082"/>
                </a:cubicBezTo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1138"/>
                  <a:pt x="3927" y="2541"/>
                </a:cubicBezTo>
                <a:lnTo>
                  <a:pt x="3927" y="3176"/>
                </a:lnTo>
                <a:cubicBezTo>
                  <a:pt x="3927" y="3528"/>
                  <a:pt x="4147" y="3812"/>
                  <a:pt x="4418" y="3812"/>
                </a:cubicBezTo>
                <a:cubicBezTo>
                  <a:pt x="4690" y="3812"/>
                  <a:pt x="4909" y="3528"/>
                  <a:pt x="4909" y="3176"/>
                </a:cubicBezTo>
                <a:lnTo>
                  <a:pt x="4909" y="2541"/>
                </a:lnTo>
                <a:cubicBezTo>
                  <a:pt x="4909" y="1840"/>
                  <a:pt x="5348" y="1271"/>
                  <a:pt x="5891" y="1271"/>
                </a:cubicBezTo>
                <a:lnTo>
                  <a:pt x="19636" y="1271"/>
                </a:lnTo>
                <a:cubicBezTo>
                  <a:pt x="20178" y="1271"/>
                  <a:pt x="20618" y="1840"/>
                  <a:pt x="20618" y="2541"/>
                </a:cubicBezTo>
                <a:lnTo>
                  <a:pt x="20618" y="13976"/>
                </a:lnTo>
                <a:cubicBezTo>
                  <a:pt x="20618" y="14678"/>
                  <a:pt x="20178" y="15247"/>
                  <a:pt x="19636" y="15247"/>
                </a:cubicBezTo>
                <a:lnTo>
                  <a:pt x="19145" y="15247"/>
                </a:lnTo>
                <a:cubicBezTo>
                  <a:pt x="18874" y="15247"/>
                  <a:pt x="18655" y="15532"/>
                  <a:pt x="18655" y="15882"/>
                </a:cubicBezTo>
                <a:cubicBezTo>
                  <a:pt x="18655" y="16234"/>
                  <a:pt x="18874" y="16518"/>
                  <a:pt x="19145" y="16518"/>
                </a:cubicBezTo>
                <a:lnTo>
                  <a:pt x="19636" y="16518"/>
                </a:lnTo>
                <a:cubicBezTo>
                  <a:pt x="20721" y="16518"/>
                  <a:pt x="21600" y="15380"/>
                  <a:pt x="21600" y="13976"/>
                </a:cubicBezTo>
                <a:lnTo>
                  <a:pt x="21600" y="2541"/>
                </a:lnTo>
                <a:cubicBezTo>
                  <a:pt x="21600" y="1138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0" name="Shape 2838"/>
          <p:cNvSpPr/>
          <p:nvPr/>
        </p:nvSpPr>
        <p:spPr>
          <a:xfrm>
            <a:off x="4604138" y="3733708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982" y="20400"/>
                </a:lnTo>
                <a:lnTo>
                  <a:pt x="982" y="13200"/>
                </a:lnTo>
                <a:lnTo>
                  <a:pt x="6907" y="13200"/>
                </a:lnTo>
                <a:cubicBezTo>
                  <a:pt x="7149" y="15567"/>
                  <a:pt x="8798" y="17400"/>
                  <a:pt x="10800" y="17400"/>
                </a:cubicBezTo>
                <a:cubicBezTo>
                  <a:pt x="12802" y="17400"/>
                  <a:pt x="14451" y="15567"/>
                  <a:pt x="14694" y="13200"/>
                </a:cubicBezTo>
                <a:lnTo>
                  <a:pt x="20618" y="13200"/>
                </a:lnTo>
                <a:cubicBezTo>
                  <a:pt x="20618" y="13200"/>
                  <a:pt x="20618" y="20400"/>
                  <a:pt x="20618" y="20400"/>
                </a:cubicBezTo>
                <a:close/>
                <a:moveTo>
                  <a:pt x="5703" y="1200"/>
                </a:moveTo>
                <a:lnTo>
                  <a:pt x="15897" y="1200"/>
                </a:lnTo>
                <a:lnTo>
                  <a:pt x="20315" y="12000"/>
                </a:lnTo>
                <a:lnTo>
                  <a:pt x="14236" y="12000"/>
                </a:lnTo>
                <a:cubicBezTo>
                  <a:pt x="13965" y="12000"/>
                  <a:pt x="13745" y="12269"/>
                  <a:pt x="13745" y="12600"/>
                </a:cubicBezTo>
                <a:cubicBezTo>
                  <a:pt x="13745" y="14589"/>
                  <a:pt x="12426" y="16200"/>
                  <a:pt x="10800" y="16200"/>
                </a:cubicBezTo>
                <a:cubicBezTo>
                  <a:pt x="9173" y="16200"/>
                  <a:pt x="7855" y="14589"/>
                  <a:pt x="7855" y="12600"/>
                </a:cubicBezTo>
                <a:cubicBezTo>
                  <a:pt x="7855" y="12269"/>
                  <a:pt x="7635" y="12000"/>
                  <a:pt x="7364" y="12000"/>
                </a:cubicBezTo>
                <a:lnTo>
                  <a:pt x="1285" y="12000"/>
                </a:lnTo>
                <a:cubicBezTo>
                  <a:pt x="1285" y="12000"/>
                  <a:pt x="5703" y="1200"/>
                  <a:pt x="5703" y="1200"/>
                </a:cubicBezTo>
                <a:close/>
                <a:moveTo>
                  <a:pt x="21543" y="12335"/>
                </a:moveTo>
                <a:lnTo>
                  <a:pt x="21548" y="12332"/>
                </a:lnTo>
                <a:lnTo>
                  <a:pt x="16639" y="332"/>
                </a:lnTo>
                <a:lnTo>
                  <a:pt x="16634" y="335"/>
                </a:lnTo>
                <a:cubicBezTo>
                  <a:pt x="16554" y="138"/>
                  <a:pt x="16392" y="0"/>
                  <a:pt x="16200" y="0"/>
                </a:cubicBezTo>
                <a:lnTo>
                  <a:pt x="5400" y="0"/>
                </a:lnTo>
                <a:cubicBezTo>
                  <a:pt x="5208" y="0"/>
                  <a:pt x="5046" y="138"/>
                  <a:pt x="4966" y="335"/>
                </a:cubicBezTo>
                <a:lnTo>
                  <a:pt x="4961" y="332"/>
                </a:lnTo>
                <a:lnTo>
                  <a:pt x="52" y="12332"/>
                </a:lnTo>
                <a:lnTo>
                  <a:pt x="57" y="12335"/>
                </a:lnTo>
                <a:cubicBezTo>
                  <a:pt x="23" y="12415"/>
                  <a:pt x="0" y="12503"/>
                  <a:pt x="0" y="126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12600"/>
                </a:lnTo>
                <a:cubicBezTo>
                  <a:pt x="21600" y="12503"/>
                  <a:pt x="21577" y="12415"/>
                  <a:pt x="21543" y="1233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1" name="Shape 2839"/>
          <p:cNvSpPr/>
          <p:nvPr/>
        </p:nvSpPr>
        <p:spPr>
          <a:xfrm>
            <a:off x="5137399" y="3721012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4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3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4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2764" y="2160"/>
                </a:lnTo>
                <a:cubicBezTo>
                  <a:pt x="12492" y="2160"/>
                  <a:pt x="12273" y="2402"/>
                  <a:pt x="12273" y="2700"/>
                </a:cubicBezTo>
                <a:cubicBezTo>
                  <a:pt x="12273" y="2999"/>
                  <a:pt x="12492" y="3240"/>
                  <a:pt x="12764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8836" y="3240"/>
                </a:lnTo>
                <a:cubicBezTo>
                  <a:pt x="9108" y="3240"/>
                  <a:pt x="9327" y="2999"/>
                  <a:pt x="9327" y="2700"/>
                </a:cubicBezTo>
                <a:cubicBezTo>
                  <a:pt x="9327" y="2402"/>
                  <a:pt x="9108" y="2160"/>
                  <a:pt x="8836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3" y="13261"/>
                </a:cubicBezTo>
                <a:moveTo>
                  <a:pt x="7855" y="8640"/>
                </a:moveTo>
                <a:cubicBezTo>
                  <a:pt x="7583" y="8640"/>
                  <a:pt x="7364" y="8882"/>
                  <a:pt x="7364" y="9180"/>
                </a:cubicBezTo>
                <a:cubicBezTo>
                  <a:pt x="7364" y="9329"/>
                  <a:pt x="7418" y="9464"/>
                  <a:pt x="7507" y="9562"/>
                </a:cubicBezTo>
                <a:lnTo>
                  <a:pt x="10453" y="12802"/>
                </a:lnTo>
                <a:cubicBezTo>
                  <a:pt x="10542" y="12900"/>
                  <a:pt x="10665" y="12960"/>
                  <a:pt x="10800" y="12960"/>
                </a:cubicBezTo>
                <a:cubicBezTo>
                  <a:pt x="10936" y="12960"/>
                  <a:pt x="11058" y="12900"/>
                  <a:pt x="11147" y="12802"/>
                </a:cubicBezTo>
                <a:lnTo>
                  <a:pt x="14093" y="9562"/>
                </a:lnTo>
                <a:cubicBezTo>
                  <a:pt x="14182" y="9464"/>
                  <a:pt x="14236" y="9329"/>
                  <a:pt x="14236" y="9180"/>
                </a:cubicBezTo>
                <a:cubicBezTo>
                  <a:pt x="14236" y="8882"/>
                  <a:pt x="14017" y="8640"/>
                  <a:pt x="13745" y="8640"/>
                </a:cubicBezTo>
                <a:cubicBezTo>
                  <a:pt x="13610" y="8640"/>
                  <a:pt x="13487" y="8701"/>
                  <a:pt x="13398" y="8798"/>
                </a:cubicBezTo>
                <a:lnTo>
                  <a:pt x="11291" y="11116"/>
                </a:lnTo>
                <a:lnTo>
                  <a:pt x="11291" y="540"/>
                </a:lnTo>
                <a:cubicBezTo>
                  <a:pt x="11291" y="242"/>
                  <a:pt x="11071" y="0"/>
                  <a:pt x="10800" y="0"/>
                </a:cubicBezTo>
                <a:cubicBezTo>
                  <a:pt x="10529" y="0"/>
                  <a:pt x="10309" y="242"/>
                  <a:pt x="10309" y="540"/>
                </a:cubicBezTo>
                <a:lnTo>
                  <a:pt x="10309" y="11116"/>
                </a:lnTo>
                <a:lnTo>
                  <a:pt x="8202" y="8798"/>
                </a:lnTo>
                <a:cubicBezTo>
                  <a:pt x="8113" y="8701"/>
                  <a:pt x="7990" y="8640"/>
                  <a:pt x="7855" y="864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2" name="Shape 2840"/>
          <p:cNvSpPr/>
          <p:nvPr/>
        </p:nvSpPr>
        <p:spPr>
          <a:xfrm>
            <a:off x="5670660" y="3721012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3" name="Shape 2841"/>
          <p:cNvSpPr/>
          <p:nvPr/>
        </p:nvSpPr>
        <p:spPr>
          <a:xfrm>
            <a:off x="871311" y="4266969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982" y="20400"/>
                </a:lnTo>
                <a:lnTo>
                  <a:pt x="982" y="13200"/>
                </a:lnTo>
                <a:lnTo>
                  <a:pt x="6907" y="13200"/>
                </a:lnTo>
                <a:cubicBezTo>
                  <a:pt x="7149" y="15567"/>
                  <a:pt x="8798" y="17400"/>
                  <a:pt x="10800" y="17400"/>
                </a:cubicBezTo>
                <a:cubicBezTo>
                  <a:pt x="12802" y="17400"/>
                  <a:pt x="14451" y="15567"/>
                  <a:pt x="14693" y="13200"/>
                </a:cubicBezTo>
                <a:lnTo>
                  <a:pt x="20618" y="13200"/>
                </a:lnTo>
                <a:cubicBezTo>
                  <a:pt x="20618" y="13200"/>
                  <a:pt x="20618" y="20400"/>
                  <a:pt x="20618" y="20400"/>
                </a:cubicBezTo>
                <a:close/>
                <a:moveTo>
                  <a:pt x="5703" y="1200"/>
                </a:moveTo>
                <a:lnTo>
                  <a:pt x="15897" y="1200"/>
                </a:lnTo>
                <a:lnTo>
                  <a:pt x="20315" y="12000"/>
                </a:lnTo>
                <a:lnTo>
                  <a:pt x="14236" y="12000"/>
                </a:lnTo>
                <a:cubicBezTo>
                  <a:pt x="13966" y="12000"/>
                  <a:pt x="13745" y="12269"/>
                  <a:pt x="13745" y="12600"/>
                </a:cubicBezTo>
                <a:cubicBezTo>
                  <a:pt x="13745" y="14588"/>
                  <a:pt x="12427" y="16200"/>
                  <a:pt x="10800" y="16200"/>
                </a:cubicBezTo>
                <a:cubicBezTo>
                  <a:pt x="9173" y="16200"/>
                  <a:pt x="7855" y="14588"/>
                  <a:pt x="7855" y="12600"/>
                </a:cubicBezTo>
                <a:cubicBezTo>
                  <a:pt x="7855" y="12269"/>
                  <a:pt x="7634" y="12000"/>
                  <a:pt x="7364" y="12000"/>
                </a:cubicBezTo>
                <a:lnTo>
                  <a:pt x="1285" y="12000"/>
                </a:lnTo>
                <a:cubicBezTo>
                  <a:pt x="1285" y="12000"/>
                  <a:pt x="5703" y="1200"/>
                  <a:pt x="5703" y="1200"/>
                </a:cubicBezTo>
                <a:close/>
                <a:moveTo>
                  <a:pt x="21543" y="12334"/>
                </a:moveTo>
                <a:lnTo>
                  <a:pt x="21548" y="12332"/>
                </a:lnTo>
                <a:lnTo>
                  <a:pt x="16639" y="332"/>
                </a:lnTo>
                <a:lnTo>
                  <a:pt x="16634" y="335"/>
                </a:lnTo>
                <a:cubicBezTo>
                  <a:pt x="16554" y="138"/>
                  <a:pt x="16392" y="0"/>
                  <a:pt x="16200" y="0"/>
                </a:cubicBezTo>
                <a:lnTo>
                  <a:pt x="5400" y="0"/>
                </a:lnTo>
                <a:cubicBezTo>
                  <a:pt x="5208" y="0"/>
                  <a:pt x="5046" y="138"/>
                  <a:pt x="4966" y="335"/>
                </a:cubicBezTo>
                <a:lnTo>
                  <a:pt x="4961" y="332"/>
                </a:lnTo>
                <a:lnTo>
                  <a:pt x="52" y="12332"/>
                </a:lnTo>
                <a:lnTo>
                  <a:pt x="57" y="12334"/>
                </a:lnTo>
                <a:cubicBezTo>
                  <a:pt x="23" y="12416"/>
                  <a:pt x="0" y="12503"/>
                  <a:pt x="0" y="126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12600"/>
                </a:lnTo>
                <a:cubicBezTo>
                  <a:pt x="21600" y="12503"/>
                  <a:pt x="21577" y="12416"/>
                  <a:pt x="21543" y="12334"/>
                </a:cubicBezTo>
                <a:moveTo>
                  <a:pt x="16691" y="9000"/>
                </a:moveTo>
                <a:cubicBezTo>
                  <a:pt x="16691" y="8669"/>
                  <a:pt x="16471" y="8400"/>
                  <a:pt x="16200" y="8400"/>
                </a:cubicBezTo>
                <a:lnTo>
                  <a:pt x="5400" y="8400"/>
                </a:lnTo>
                <a:cubicBezTo>
                  <a:pt x="5129" y="8400"/>
                  <a:pt x="4909" y="8669"/>
                  <a:pt x="4909" y="9000"/>
                </a:cubicBezTo>
                <a:cubicBezTo>
                  <a:pt x="4909" y="9332"/>
                  <a:pt x="5129" y="9600"/>
                  <a:pt x="5400" y="9600"/>
                </a:cubicBezTo>
                <a:lnTo>
                  <a:pt x="16200" y="9600"/>
                </a:lnTo>
                <a:cubicBezTo>
                  <a:pt x="16471" y="9600"/>
                  <a:pt x="16691" y="9332"/>
                  <a:pt x="16691" y="9000"/>
                </a:cubicBezTo>
                <a:moveTo>
                  <a:pt x="6382" y="7200"/>
                </a:moveTo>
                <a:lnTo>
                  <a:pt x="15218" y="7200"/>
                </a:lnTo>
                <a:cubicBezTo>
                  <a:pt x="15489" y="7200"/>
                  <a:pt x="15709" y="6932"/>
                  <a:pt x="15709" y="6600"/>
                </a:cubicBezTo>
                <a:cubicBezTo>
                  <a:pt x="15709" y="6269"/>
                  <a:pt x="15489" y="6000"/>
                  <a:pt x="15218" y="6000"/>
                </a:cubicBezTo>
                <a:lnTo>
                  <a:pt x="6382" y="6000"/>
                </a:lnTo>
                <a:cubicBezTo>
                  <a:pt x="6111" y="6000"/>
                  <a:pt x="5891" y="6269"/>
                  <a:pt x="5891" y="6600"/>
                </a:cubicBezTo>
                <a:cubicBezTo>
                  <a:pt x="5891" y="6932"/>
                  <a:pt x="6111" y="7200"/>
                  <a:pt x="6382" y="7200"/>
                </a:cubicBezTo>
                <a:moveTo>
                  <a:pt x="7364" y="4800"/>
                </a:moveTo>
                <a:lnTo>
                  <a:pt x="14236" y="4800"/>
                </a:lnTo>
                <a:cubicBezTo>
                  <a:pt x="14507" y="4800"/>
                  <a:pt x="14727" y="4532"/>
                  <a:pt x="14727" y="4200"/>
                </a:cubicBezTo>
                <a:cubicBezTo>
                  <a:pt x="14727" y="3869"/>
                  <a:pt x="14507" y="3600"/>
                  <a:pt x="14236" y="3600"/>
                </a:cubicBezTo>
                <a:lnTo>
                  <a:pt x="7364" y="3600"/>
                </a:lnTo>
                <a:cubicBezTo>
                  <a:pt x="7093" y="3600"/>
                  <a:pt x="6873" y="3869"/>
                  <a:pt x="6873" y="4200"/>
                </a:cubicBezTo>
                <a:cubicBezTo>
                  <a:pt x="6873" y="4532"/>
                  <a:pt x="7093" y="4800"/>
                  <a:pt x="7364" y="4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4" name="Shape 2842"/>
          <p:cNvSpPr/>
          <p:nvPr/>
        </p:nvSpPr>
        <p:spPr>
          <a:xfrm>
            <a:off x="1404572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6907" y="6873"/>
                </a:lnTo>
                <a:cubicBezTo>
                  <a:pt x="7149" y="8810"/>
                  <a:pt x="8798" y="10309"/>
                  <a:pt x="10800" y="10309"/>
                </a:cubicBezTo>
                <a:cubicBezTo>
                  <a:pt x="12802" y="10309"/>
                  <a:pt x="14451" y="8810"/>
                  <a:pt x="14693" y="6873"/>
                </a:cubicBezTo>
                <a:lnTo>
                  <a:pt x="20618" y="6873"/>
                </a:lnTo>
                <a:cubicBezTo>
                  <a:pt x="20618" y="6873"/>
                  <a:pt x="20618" y="11782"/>
                  <a:pt x="20618" y="11782"/>
                </a:cubicBezTo>
                <a:close/>
                <a:moveTo>
                  <a:pt x="20264" y="14727"/>
                </a:moveTo>
                <a:lnTo>
                  <a:pt x="14236" y="14727"/>
                </a:lnTo>
                <a:cubicBezTo>
                  <a:pt x="13966" y="14727"/>
                  <a:pt x="13745" y="14947"/>
                  <a:pt x="13745" y="15218"/>
                </a:cubicBezTo>
                <a:cubicBezTo>
                  <a:pt x="13745" y="16845"/>
                  <a:pt x="12427" y="18164"/>
                  <a:pt x="10800" y="18164"/>
                </a:cubicBezTo>
                <a:cubicBezTo>
                  <a:pt x="9173" y="18164"/>
                  <a:pt x="7855" y="16845"/>
                  <a:pt x="7855" y="15218"/>
                </a:cubicBezTo>
                <a:cubicBezTo>
                  <a:pt x="7855" y="14947"/>
                  <a:pt x="7634" y="14727"/>
                  <a:pt x="7364" y="14727"/>
                </a:cubicBezTo>
                <a:lnTo>
                  <a:pt x="1336" y="14727"/>
                </a:lnTo>
                <a:lnTo>
                  <a:pt x="2682" y="12764"/>
                </a:lnTo>
                <a:lnTo>
                  <a:pt x="18918" y="12764"/>
                </a:lnTo>
                <a:cubicBezTo>
                  <a:pt x="18918" y="12764"/>
                  <a:pt x="20264" y="14727"/>
                  <a:pt x="20264" y="14727"/>
                </a:cubicBezTo>
                <a:close/>
                <a:moveTo>
                  <a:pt x="20618" y="20618"/>
                </a:moveTo>
                <a:lnTo>
                  <a:pt x="982" y="20618"/>
                </a:lnTo>
                <a:lnTo>
                  <a:pt x="982" y="15709"/>
                </a:lnTo>
                <a:lnTo>
                  <a:pt x="6907" y="15709"/>
                </a:lnTo>
                <a:cubicBezTo>
                  <a:pt x="7149" y="17646"/>
                  <a:pt x="8798" y="19145"/>
                  <a:pt x="10800" y="19145"/>
                </a:cubicBezTo>
                <a:cubicBezTo>
                  <a:pt x="12802" y="19145"/>
                  <a:pt x="14451" y="17646"/>
                  <a:pt x="14693" y="15709"/>
                </a:cubicBezTo>
                <a:lnTo>
                  <a:pt x="20618" y="15709"/>
                </a:lnTo>
                <a:cubicBezTo>
                  <a:pt x="20618" y="15709"/>
                  <a:pt x="20618" y="20618"/>
                  <a:pt x="20618" y="20618"/>
                </a:cubicBezTo>
                <a:close/>
                <a:moveTo>
                  <a:pt x="4702" y="982"/>
                </a:moveTo>
                <a:lnTo>
                  <a:pt x="16898" y="982"/>
                </a:lnTo>
                <a:lnTo>
                  <a:pt x="20264" y="5891"/>
                </a:lnTo>
                <a:lnTo>
                  <a:pt x="14236" y="5891"/>
                </a:lnTo>
                <a:cubicBezTo>
                  <a:pt x="13966" y="5891"/>
                  <a:pt x="13745" y="6111"/>
                  <a:pt x="13745" y="6382"/>
                </a:cubicBezTo>
                <a:cubicBezTo>
                  <a:pt x="13745" y="8009"/>
                  <a:pt x="12427" y="9327"/>
                  <a:pt x="10800" y="9327"/>
                </a:cubicBezTo>
                <a:cubicBezTo>
                  <a:pt x="9173" y="9327"/>
                  <a:pt x="7855" y="8009"/>
                  <a:pt x="7855" y="6382"/>
                </a:cubicBezTo>
                <a:cubicBezTo>
                  <a:pt x="7855" y="6111"/>
                  <a:pt x="7634" y="5891"/>
                  <a:pt x="7364" y="5891"/>
                </a:cubicBezTo>
                <a:lnTo>
                  <a:pt x="1336" y="5891"/>
                </a:lnTo>
                <a:cubicBezTo>
                  <a:pt x="1336" y="5891"/>
                  <a:pt x="4702" y="982"/>
                  <a:pt x="4702" y="982"/>
                </a:cubicBezTo>
                <a:close/>
                <a:moveTo>
                  <a:pt x="21600" y="12273"/>
                </a:moveTo>
                <a:lnTo>
                  <a:pt x="21600" y="6382"/>
                </a:lnTo>
                <a:cubicBezTo>
                  <a:pt x="21600" y="6303"/>
                  <a:pt x="21577" y="6231"/>
                  <a:pt x="21543" y="6165"/>
                </a:cubicBezTo>
                <a:lnTo>
                  <a:pt x="21548" y="6162"/>
                </a:lnTo>
                <a:lnTo>
                  <a:pt x="17621" y="272"/>
                </a:lnTo>
                <a:lnTo>
                  <a:pt x="17616" y="274"/>
                </a:lnTo>
                <a:cubicBezTo>
                  <a:pt x="17536" y="113"/>
                  <a:pt x="17374" y="0"/>
                  <a:pt x="17182" y="0"/>
                </a:cubicBezTo>
                <a:lnTo>
                  <a:pt x="4418" y="0"/>
                </a:lnTo>
                <a:cubicBezTo>
                  <a:pt x="4226" y="0"/>
                  <a:pt x="4064" y="113"/>
                  <a:pt x="3984" y="274"/>
                </a:cubicBezTo>
                <a:lnTo>
                  <a:pt x="3979" y="272"/>
                </a:lnTo>
                <a:lnTo>
                  <a:pt x="52" y="6162"/>
                </a:lnTo>
                <a:lnTo>
                  <a:pt x="57" y="6165"/>
                </a:lnTo>
                <a:cubicBezTo>
                  <a:pt x="23" y="6231"/>
                  <a:pt x="0" y="6303"/>
                  <a:pt x="0" y="6382"/>
                </a:cubicBezTo>
                <a:lnTo>
                  <a:pt x="0" y="12273"/>
                </a:lnTo>
                <a:cubicBezTo>
                  <a:pt x="0" y="12544"/>
                  <a:pt x="220" y="12764"/>
                  <a:pt x="491" y="12764"/>
                </a:cubicBezTo>
                <a:lnTo>
                  <a:pt x="1542" y="12764"/>
                </a:lnTo>
                <a:lnTo>
                  <a:pt x="52" y="14999"/>
                </a:lnTo>
                <a:lnTo>
                  <a:pt x="57" y="15001"/>
                </a:lnTo>
                <a:cubicBezTo>
                  <a:pt x="23" y="15067"/>
                  <a:pt x="0" y="15139"/>
                  <a:pt x="0" y="15218"/>
                </a:cubicBezTo>
                <a:lnTo>
                  <a:pt x="0" y="21109"/>
                </a:lnTo>
                <a:cubicBezTo>
                  <a:pt x="0" y="21380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0"/>
                  <a:pt x="21600" y="21109"/>
                </a:cubicBezTo>
                <a:lnTo>
                  <a:pt x="21600" y="15218"/>
                </a:lnTo>
                <a:cubicBezTo>
                  <a:pt x="21600" y="15139"/>
                  <a:pt x="21577" y="15067"/>
                  <a:pt x="21543" y="15001"/>
                </a:cubicBezTo>
                <a:lnTo>
                  <a:pt x="21548" y="14999"/>
                </a:lnTo>
                <a:lnTo>
                  <a:pt x="20058" y="12764"/>
                </a:lnTo>
                <a:lnTo>
                  <a:pt x="21109" y="12764"/>
                </a:lnTo>
                <a:cubicBezTo>
                  <a:pt x="21380" y="12764"/>
                  <a:pt x="21600" y="12544"/>
                  <a:pt x="21600" y="122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5" name="Shape 2843"/>
          <p:cNvSpPr/>
          <p:nvPr/>
        </p:nvSpPr>
        <p:spPr>
          <a:xfrm>
            <a:off x="1937833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0309"/>
                </a:moveTo>
                <a:cubicBezTo>
                  <a:pt x="20838" y="10309"/>
                  <a:pt x="20618" y="10529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4012" y="982"/>
                  <a:pt x="16860" y="2526"/>
                  <a:pt x="18652" y="4909"/>
                </a:cubicBezTo>
                <a:lnTo>
                  <a:pt x="14727" y="4909"/>
                </a:lnTo>
                <a:cubicBezTo>
                  <a:pt x="14456" y="4909"/>
                  <a:pt x="14236" y="5129"/>
                  <a:pt x="14236" y="5400"/>
                </a:cubicBezTo>
                <a:cubicBezTo>
                  <a:pt x="14236" y="5672"/>
                  <a:pt x="14456" y="5891"/>
                  <a:pt x="14727" y="5891"/>
                </a:cubicBezTo>
                <a:lnTo>
                  <a:pt x="19636" y="5891"/>
                </a:lnTo>
                <a:cubicBezTo>
                  <a:pt x="19907" y="5891"/>
                  <a:pt x="20127" y="5672"/>
                  <a:pt x="20127" y="5400"/>
                </a:cubicBezTo>
                <a:lnTo>
                  <a:pt x="20127" y="491"/>
                </a:lnTo>
                <a:cubicBezTo>
                  <a:pt x="20127" y="220"/>
                  <a:pt x="19907" y="0"/>
                  <a:pt x="19636" y="0"/>
                </a:cubicBezTo>
                <a:cubicBezTo>
                  <a:pt x="19366" y="0"/>
                  <a:pt x="19145" y="220"/>
                  <a:pt x="19145" y="491"/>
                </a:cubicBezTo>
                <a:lnTo>
                  <a:pt x="19145" y="3962"/>
                </a:lnTo>
                <a:cubicBezTo>
                  <a:pt x="17166" y="1546"/>
                  <a:pt x="14167" y="0"/>
                  <a:pt x="10800" y="0"/>
                </a:cubicBez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6" name="Shape 2844"/>
          <p:cNvSpPr/>
          <p:nvPr/>
        </p:nvSpPr>
        <p:spPr>
          <a:xfrm>
            <a:off x="2471094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982"/>
                </a:moveTo>
                <a:cubicBezTo>
                  <a:pt x="14012" y="982"/>
                  <a:pt x="16860" y="2526"/>
                  <a:pt x="18652" y="4909"/>
                </a:cubicBezTo>
                <a:lnTo>
                  <a:pt x="14727" y="4909"/>
                </a:lnTo>
                <a:cubicBezTo>
                  <a:pt x="14456" y="4909"/>
                  <a:pt x="14236" y="5129"/>
                  <a:pt x="14236" y="5400"/>
                </a:cubicBezTo>
                <a:cubicBezTo>
                  <a:pt x="14236" y="5672"/>
                  <a:pt x="14456" y="5891"/>
                  <a:pt x="14727" y="5891"/>
                </a:cubicBezTo>
                <a:lnTo>
                  <a:pt x="19636" y="5891"/>
                </a:lnTo>
                <a:cubicBezTo>
                  <a:pt x="19907" y="5891"/>
                  <a:pt x="20127" y="5672"/>
                  <a:pt x="20127" y="5400"/>
                </a:cubicBezTo>
                <a:lnTo>
                  <a:pt x="20127" y="491"/>
                </a:lnTo>
                <a:cubicBezTo>
                  <a:pt x="20127" y="220"/>
                  <a:pt x="19907" y="0"/>
                  <a:pt x="19636" y="0"/>
                </a:cubicBezTo>
                <a:cubicBezTo>
                  <a:pt x="19366" y="0"/>
                  <a:pt x="19145" y="220"/>
                  <a:pt x="19145" y="491"/>
                </a:cubicBezTo>
                <a:lnTo>
                  <a:pt x="19145" y="3962"/>
                </a:lnTo>
                <a:cubicBezTo>
                  <a:pt x="17166" y="1546"/>
                  <a:pt x="14167" y="0"/>
                  <a:pt x="10800" y="0"/>
                </a:cubicBezTo>
                <a:cubicBezTo>
                  <a:pt x="4836" y="0"/>
                  <a:pt x="0" y="4836"/>
                  <a:pt x="0" y="10800"/>
                </a:cubicBezTo>
                <a:cubicBezTo>
                  <a:pt x="0" y="11071"/>
                  <a:pt x="220" y="11291"/>
                  <a:pt x="491" y="11291"/>
                </a:cubicBezTo>
                <a:cubicBezTo>
                  <a:pt x="762" y="11291"/>
                  <a:pt x="982" y="11071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moveTo>
                  <a:pt x="21109" y="10309"/>
                </a:moveTo>
                <a:cubicBezTo>
                  <a:pt x="20838" y="10309"/>
                  <a:pt x="20618" y="10529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7588" y="20618"/>
                  <a:pt x="4740" y="19075"/>
                  <a:pt x="2948" y="16691"/>
                </a:cubicBezTo>
                <a:lnTo>
                  <a:pt x="6873" y="16691"/>
                </a:lnTo>
                <a:cubicBezTo>
                  <a:pt x="7144" y="16691"/>
                  <a:pt x="7364" y="16471"/>
                  <a:pt x="7364" y="16200"/>
                </a:cubicBezTo>
                <a:cubicBezTo>
                  <a:pt x="7364" y="15929"/>
                  <a:pt x="7144" y="15709"/>
                  <a:pt x="6873" y="15709"/>
                </a:cubicBezTo>
                <a:lnTo>
                  <a:pt x="1964" y="15709"/>
                </a:lnTo>
                <a:cubicBezTo>
                  <a:pt x="1693" y="15709"/>
                  <a:pt x="1473" y="15929"/>
                  <a:pt x="1473" y="16200"/>
                </a:cubicBezTo>
                <a:lnTo>
                  <a:pt x="1473" y="21109"/>
                </a:lnTo>
                <a:cubicBezTo>
                  <a:pt x="1473" y="21380"/>
                  <a:pt x="1693" y="21600"/>
                  <a:pt x="1964" y="21600"/>
                </a:cubicBezTo>
                <a:cubicBezTo>
                  <a:pt x="2234" y="21600"/>
                  <a:pt x="2455" y="21380"/>
                  <a:pt x="2455" y="21109"/>
                </a:cubicBezTo>
                <a:lnTo>
                  <a:pt x="2455" y="17639"/>
                </a:lnTo>
                <a:cubicBezTo>
                  <a:pt x="4434" y="20054"/>
                  <a:pt x="7433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7" name="Shape 2845"/>
          <p:cNvSpPr/>
          <p:nvPr/>
        </p:nvSpPr>
        <p:spPr>
          <a:xfrm>
            <a:off x="3029748" y="4241576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00" y="1408"/>
                </a:moveTo>
                <a:lnTo>
                  <a:pt x="17518" y="4418"/>
                </a:lnTo>
                <a:lnTo>
                  <a:pt x="12000" y="7429"/>
                </a:lnTo>
                <a:cubicBezTo>
                  <a:pt x="12000" y="7429"/>
                  <a:pt x="12000" y="1408"/>
                  <a:pt x="12000" y="1408"/>
                </a:cubicBezTo>
                <a:close/>
                <a:moveTo>
                  <a:pt x="21000" y="12273"/>
                </a:moveTo>
                <a:cubicBezTo>
                  <a:pt x="20669" y="12273"/>
                  <a:pt x="20400" y="12492"/>
                  <a:pt x="20400" y="12764"/>
                </a:cubicBezTo>
                <a:cubicBezTo>
                  <a:pt x="20400" y="17102"/>
                  <a:pt x="16102" y="20618"/>
                  <a:pt x="10800" y="20618"/>
                </a:cubicBezTo>
                <a:cubicBezTo>
                  <a:pt x="5498" y="20618"/>
                  <a:pt x="1200" y="17102"/>
                  <a:pt x="1200" y="12764"/>
                </a:cubicBezTo>
                <a:cubicBezTo>
                  <a:pt x="1200" y="8426"/>
                  <a:pt x="5498" y="4909"/>
                  <a:pt x="10800" y="4909"/>
                </a:cubicBezTo>
                <a:lnTo>
                  <a:pt x="10800" y="8345"/>
                </a:lnTo>
                <a:cubicBezTo>
                  <a:pt x="10800" y="8617"/>
                  <a:pt x="11069" y="8836"/>
                  <a:pt x="11400" y="8836"/>
                </a:cubicBezTo>
                <a:cubicBezTo>
                  <a:pt x="11524" y="8836"/>
                  <a:pt x="11631" y="8799"/>
                  <a:pt x="11726" y="8747"/>
                </a:cubicBezTo>
                <a:lnTo>
                  <a:pt x="11733" y="8754"/>
                </a:lnTo>
                <a:lnTo>
                  <a:pt x="18933" y="4827"/>
                </a:lnTo>
                <a:lnTo>
                  <a:pt x="18926" y="4819"/>
                </a:lnTo>
                <a:cubicBezTo>
                  <a:pt x="19087" y="4731"/>
                  <a:pt x="19200" y="4589"/>
                  <a:pt x="19200" y="4418"/>
                </a:cubicBezTo>
                <a:cubicBezTo>
                  <a:pt x="19200" y="4248"/>
                  <a:pt x="19087" y="4106"/>
                  <a:pt x="18926" y="4017"/>
                </a:cubicBezTo>
                <a:lnTo>
                  <a:pt x="18933" y="4010"/>
                </a:lnTo>
                <a:lnTo>
                  <a:pt x="11733" y="82"/>
                </a:lnTo>
                <a:lnTo>
                  <a:pt x="11726" y="90"/>
                </a:lnTo>
                <a:cubicBezTo>
                  <a:pt x="11631" y="38"/>
                  <a:pt x="11524" y="0"/>
                  <a:pt x="11400" y="0"/>
                </a:cubicBezTo>
                <a:cubicBezTo>
                  <a:pt x="11069" y="0"/>
                  <a:pt x="10800" y="220"/>
                  <a:pt x="10800" y="491"/>
                </a:cubicBezTo>
                <a:lnTo>
                  <a:pt x="10800" y="3927"/>
                </a:lnTo>
                <a:cubicBezTo>
                  <a:pt x="4835" y="3927"/>
                  <a:pt x="0" y="7883"/>
                  <a:pt x="0" y="12764"/>
                </a:cubicBezTo>
                <a:cubicBezTo>
                  <a:pt x="0" y="17644"/>
                  <a:pt x="4835" y="21600"/>
                  <a:pt x="10800" y="21600"/>
                </a:cubicBezTo>
                <a:cubicBezTo>
                  <a:pt x="16765" y="21600"/>
                  <a:pt x="21600" y="17644"/>
                  <a:pt x="21600" y="12764"/>
                </a:cubicBezTo>
                <a:cubicBezTo>
                  <a:pt x="21600" y="12492"/>
                  <a:pt x="21331" y="12273"/>
                  <a:pt x="21000" y="122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8" name="Shape 2846"/>
          <p:cNvSpPr/>
          <p:nvPr/>
        </p:nvSpPr>
        <p:spPr>
          <a:xfrm>
            <a:off x="3563009" y="4241576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00" y="12273"/>
                </a:moveTo>
                <a:cubicBezTo>
                  <a:pt x="20668" y="12273"/>
                  <a:pt x="20400" y="12492"/>
                  <a:pt x="20400" y="12764"/>
                </a:cubicBezTo>
                <a:cubicBezTo>
                  <a:pt x="20400" y="17102"/>
                  <a:pt x="16102" y="20618"/>
                  <a:pt x="10800" y="20618"/>
                </a:cubicBezTo>
                <a:cubicBezTo>
                  <a:pt x="5498" y="20618"/>
                  <a:pt x="1200" y="17102"/>
                  <a:pt x="1200" y="12764"/>
                </a:cubicBezTo>
                <a:cubicBezTo>
                  <a:pt x="1200" y="8426"/>
                  <a:pt x="5498" y="4909"/>
                  <a:pt x="10800" y="4909"/>
                </a:cubicBezTo>
                <a:lnTo>
                  <a:pt x="14768" y="4909"/>
                </a:lnTo>
                <a:lnTo>
                  <a:pt x="11067" y="7937"/>
                </a:lnTo>
                <a:lnTo>
                  <a:pt x="11073" y="7945"/>
                </a:lnTo>
                <a:cubicBezTo>
                  <a:pt x="10912" y="8033"/>
                  <a:pt x="10800" y="8175"/>
                  <a:pt x="10800" y="8345"/>
                </a:cubicBezTo>
                <a:cubicBezTo>
                  <a:pt x="10800" y="8617"/>
                  <a:pt x="11068" y="8836"/>
                  <a:pt x="11400" y="8836"/>
                </a:cubicBezTo>
                <a:cubicBezTo>
                  <a:pt x="11523" y="8836"/>
                  <a:pt x="11631" y="8798"/>
                  <a:pt x="11727" y="8747"/>
                </a:cubicBezTo>
                <a:lnTo>
                  <a:pt x="11733" y="8754"/>
                </a:lnTo>
                <a:lnTo>
                  <a:pt x="11774" y="8721"/>
                </a:lnTo>
                <a:cubicBezTo>
                  <a:pt x="11805" y="8700"/>
                  <a:pt x="11832" y="8677"/>
                  <a:pt x="11858" y="8651"/>
                </a:cubicBezTo>
                <a:lnTo>
                  <a:pt x="16533" y="4827"/>
                </a:lnTo>
                <a:lnTo>
                  <a:pt x="16527" y="4819"/>
                </a:lnTo>
                <a:cubicBezTo>
                  <a:pt x="16688" y="4731"/>
                  <a:pt x="16800" y="4589"/>
                  <a:pt x="16800" y="4418"/>
                </a:cubicBezTo>
                <a:cubicBezTo>
                  <a:pt x="16800" y="4248"/>
                  <a:pt x="16688" y="4106"/>
                  <a:pt x="16527" y="4018"/>
                </a:cubicBezTo>
                <a:lnTo>
                  <a:pt x="16533" y="4010"/>
                </a:lnTo>
                <a:lnTo>
                  <a:pt x="11858" y="185"/>
                </a:lnTo>
                <a:cubicBezTo>
                  <a:pt x="11832" y="159"/>
                  <a:pt x="11805" y="137"/>
                  <a:pt x="11774" y="116"/>
                </a:cubicBezTo>
                <a:lnTo>
                  <a:pt x="11733" y="82"/>
                </a:lnTo>
                <a:lnTo>
                  <a:pt x="11727" y="90"/>
                </a:lnTo>
                <a:cubicBezTo>
                  <a:pt x="11631" y="38"/>
                  <a:pt x="11523" y="0"/>
                  <a:pt x="11400" y="0"/>
                </a:cubicBezTo>
                <a:cubicBezTo>
                  <a:pt x="11068" y="0"/>
                  <a:pt x="10800" y="220"/>
                  <a:pt x="10800" y="491"/>
                </a:cubicBezTo>
                <a:cubicBezTo>
                  <a:pt x="10800" y="662"/>
                  <a:pt x="10912" y="804"/>
                  <a:pt x="11073" y="892"/>
                </a:cubicBezTo>
                <a:lnTo>
                  <a:pt x="11067" y="899"/>
                </a:lnTo>
                <a:lnTo>
                  <a:pt x="14768" y="3927"/>
                </a:lnTo>
                <a:lnTo>
                  <a:pt x="10800" y="3927"/>
                </a:lnTo>
                <a:cubicBezTo>
                  <a:pt x="4835" y="3927"/>
                  <a:pt x="0" y="7884"/>
                  <a:pt x="0" y="12764"/>
                </a:cubicBezTo>
                <a:cubicBezTo>
                  <a:pt x="0" y="17644"/>
                  <a:pt x="4835" y="21600"/>
                  <a:pt x="10800" y="21600"/>
                </a:cubicBezTo>
                <a:cubicBezTo>
                  <a:pt x="16765" y="21600"/>
                  <a:pt x="21600" y="17644"/>
                  <a:pt x="21600" y="12764"/>
                </a:cubicBezTo>
                <a:cubicBezTo>
                  <a:pt x="21600" y="12492"/>
                  <a:pt x="21332" y="12273"/>
                  <a:pt x="21000" y="122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9" name="Shape 2847"/>
          <p:cNvSpPr/>
          <p:nvPr/>
        </p:nvSpPr>
        <p:spPr>
          <a:xfrm>
            <a:off x="4070877" y="4241576"/>
            <a:ext cx="279328" cy="279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4" y="6292"/>
                </a:moveTo>
                <a:cubicBezTo>
                  <a:pt x="18643" y="6159"/>
                  <a:pt x="18655" y="6026"/>
                  <a:pt x="18655" y="5891"/>
                </a:cubicBezTo>
                <a:cubicBezTo>
                  <a:pt x="18655" y="2638"/>
                  <a:pt x="16017" y="0"/>
                  <a:pt x="12764" y="0"/>
                </a:cubicBezTo>
                <a:cubicBezTo>
                  <a:pt x="10499" y="0"/>
                  <a:pt x="8536" y="1279"/>
                  <a:pt x="7550" y="3153"/>
                </a:cubicBezTo>
                <a:cubicBezTo>
                  <a:pt x="7185" y="3021"/>
                  <a:pt x="6793" y="2945"/>
                  <a:pt x="6382" y="2945"/>
                </a:cubicBezTo>
                <a:cubicBezTo>
                  <a:pt x="4484" y="2945"/>
                  <a:pt x="2945" y="4484"/>
                  <a:pt x="2945" y="6382"/>
                </a:cubicBezTo>
                <a:cubicBezTo>
                  <a:pt x="2945" y="6629"/>
                  <a:pt x="2973" y="6869"/>
                  <a:pt x="3022" y="7101"/>
                </a:cubicBezTo>
                <a:cubicBezTo>
                  <a:pt x="1267" y="7686"/>
                  <a:pt x="0" y="9339"/>
                  <a:pt x="0" y="11291"/>
                </a:cubicBezTo>
                <a:cubicBezTo>
                  <a:pt x="0" y="13731"/>
                  <a:pt x="1978" y="15709"/>
                  <a:pt x="4418" y="15709"/>
                </a:cubicBezTo>
                <a:lnTo>
                  <a:pt x="8836" y="15709"/>
                </a:lnTo>
                <a:cubicBezTo>
                  <a:pt x="9108" y="15709"/>
                  <a:pt x="9327" y="15489"/>
                  <a:pt x="9327" y="15218"/>
                </a:cubicBezTo>
                <a:cubicBezTo>
                  <a:pt x="9327" y="14947"/>
                  <a:pt x="9108" y="14727"/>
                  <a:pt x="8836" y="14727"/>
                </a:cubicBezTo>
                <a:lnTo>
                  <a:pt x="4418" y="14727"/>
                </a:lnTo>
                <a:cubicBezTo>
                  <a:pt x="2524" y="14727"/>
                  <a:pt x="982" y="13185"/>
                  <a:pt x="982" y="11291"/>
                </a:cubicBezTo>
                <a:cubicBezTo>
                  <a:pt x="982" y="9810"/>
                  <a:pt x="1926" y="8502"/>
                  <a:pt x="3333" y="8033"/>
                </a:cubicBezTo>
                <a:lnTo>
                  <a:pt x="4165" y="7756"/>
                </a:lnTo>
                <a:lnTo>
                  <a:pt x="3982" y="6897"/>
                </a:lnTo>
                <a:cubicBezTo>
                  <a:pt x="3946" y="6725"/>
                  <a:pt x="3927" y="6551"/>
                  <a:pt x="3927" y="6382"/>
                </a:cubicBezTo>
                <a:cubicBezTo>
                  <a:pt x="3927" y="5028"/>
                  <a:pt x="5028" y="3927"/>
                  <a:pt x="6382" y="3927"/>
                </a:cubicBezTo>
                <a:cubicBezTo>
                  <a:pt x="6662" y="3927"/>
                  <a:pt x="6942" y="3977"/>
                  <a:pt x="7215" y="4077"/>
                </a:cubicBezTo>
                <a:lnTo>
                  <a:pt x="8019" y="4368"/>
                </a:lnTo>
                <a:lnTo>
                  <a:pt x="8418" y="3611"/>
                </a:lnTo>
                <a:cubicBezTo>
                  <a:pt x="9272" y="1989"/>
                  <a:pt x="10937" y="982"/>
                  <a:pt x="12764" y="982"/>
                </a:cubicBezTo>
                <a:cubicBezTo>
                  <a:pt x="15470" y="982"/>
                  <a:pt x="17673" y="3184"/>
                  <a:pt x="17673" y="5891"/>
                </a:cubicBezTo>
                <a:cubicBezTo>
                  <a:pt x="17673" y="5977"/>
                  <a:pt x="17666" y="6060"/>
                  <a:pt x="17660" y="6145"/>
                </a:cubicBezTo>
                <a:lnTo>
                  <a:pt x="17655" y="6229"/>
                </a:lnTo>
                <a:lnTo>
                  <a:pt x="17610" y="6920"/>
                </a:lnTo>
                <a:lnTo>
                  <a:pt x="18245" y="7194"/>
                </a:lnTo>
                <a:cubicBezTo>
                  <a:pt x="19686" y="7816"/>
                  <a:pt x="20618" y="9232"/>
                  <a:pt x="20618" y="10800"/>
                </a:cubicBezTo>
                <a:cubicBezTo>
                  <a:pt x="20618" y="12965"/>
                  <a:pt x="18856" y="14727"/>
                  <a:pt x="16691" y="14727"/>
                </a:cubicBezTo>
                <a:lnTo>
                  <a:pt x="12764" y="14727"/>
                </a:lnTo>
                <a:cubicBezTo>
                  <a:pt x="12492" y="14727"/>
                  <a:pt x="12273" y="14947"/>
                  <a:pt x="12273" y="15218"/>
                </a:cubicBezTo>
                <a:cubicBezTo>
                  <a:pt x="12273" y="15489"/>
                  <a:pt x="12492" y="15709"/>
                  <a:pt x="12764" y="15709"/>
                </a:cubicBezTo>
                <a:lnTo>
                  <a:pt x="16691" y="15709"/>
                </a:lnTo>
                <a:cubicBezTo>
                  <a:pt x="19401" y="15709"/>
                  <a:pt x="21600" y="13511"/>
                  <a:pt x="21600" y="10800"/>
                </a:cubicBezTo>
                <a:cubicBezTo>
                  <a:pt x="21600" y="8780"/>
                  <a:pt x="20378" y="7045"/>
                  <a:pt x="18634" y="6292"/>
                </a:cubicBezTo>
                <a:moveTo>
                  <a:pt x="13745" y="17673"/>
                </a:moveTo>
                <a:cubicBezTo>
                  <a:pt x="13610" y="17673"/>
                  <a:pt x="13488" y="17728"/>
                  <a:pt x="13398" y="17817"/>
                </a:cubicBezTo>
                <a:lnTo>
                  <a:pt x="11291" y="19924"/>
                </a:lnTo>
                <a:lnTo>
                  <a:pt x="11291" y="8346"/>
                </a:lnTo>
                <a:cubicBezTo>
                  <a:pt x="11291" y="8074"/>
                  <a:pt x="11071" y="7855"/>
                  <a:pt x="10800" y="7855"/>
                </a:cubicBezTo>
                <a:cubicBezTo>
                  <a:pt x="10529" y="7855"/>
                  <a:pt x="10309" y="8074"/>
                  <a:pt x="10309" y="8346"/>
                </a:cubicBezTo>
                <a:lnTo>
                  <a:pt x="10309" y="19924"/>
                </a:lnTo>
                <a:lnTo>
                  <a:pt x="8202" y="17817"/>
                </a:lnTo>
                <a:cubicBezTo>
                  <a:pt x="8113" y="17728"/>
                  <a:pt x="7990" y="17673"/>
                  <a:pt x="7855" y="17673"/>
                </a:cubicBezTo>
                <a:cubicBezTo>
                  <a:pt x="7583" y="17673"/>
                  <a:pt x="7364" y="17893"/>
                  <a:pt x="7364" y="18164"/>
                </a:cubicBezTo>
                <a:cubicBezTo>
                  <a:pt x="7364" y="18300"/>
                  <a:pt x="7419" y="18422"/>
                  <a:pt x="7507" y="18511"/>
                </a:cubicBezTo>
                <a:lnTo>
                  <a:pt x="10453" y="21456"/>
                </a:lnTo>
                <a:cubicBezTo>
                  <a:pt x="10542" y="21545"/>
                  <a:pt x="10664" y="21600"/>
                  <a:pt x="10800" y="21600"/>
                </a:cubicBezTo>
                <a:cubicBezTo>
                  <a:pt x="10936" y="21600"/>
                  <a:pt x="11058" y="21545"/>
                  <a:pt x="11147" y="21456"/>
                </a:cubicBezTo>
                <a:lnTo>
                  <a:pt x="14093" y="18511"/>
                </a:lnTo>
                <a:cubicBezTo>
                  <a:pt x="14182" y="18422"/>
                  <a:pt x="14236" y="18300"/>
                  <a:pt x="14236" y="18164"/>
                </a:cubicBezTo>
                <a:cubicBezTo>
                  <a:pt x="14236" y="17893"/>
                  <a:pt x="14017" y="17673"/>
                  <a:pt x="13745" y="176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0" name="Shape 2848"/>
          <p:cNvSpPr/>
          <p:nvPr/>
        </p:nvSpPr>
        <p:spPr>
          <a:xfrm>
            <a:off x="4604138" y="4241576"/>
            <a:ext cx="279328" cy="279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4" y="6292"/>
                </a:moveTo>
                <a:cubicBezTo>
                  <a:pt x="18643" y="6159"/>
                  <a:pt x="18655" y="6026"/>
                  <a:pt x="18655" y="5891"/>
                </a:cubicBezTo>
                <a:cubicBezTo>
                  <a:pt x="18655" y="2638"/>
                  <a:pt x="16017" y="0"/>
                  <a:pt x="12764" y="0"/>
                </a:cubicBezTo>
                <a:cubicBezTo>
                  <a:pt x="10499" y="0"/>
                  <a:pt x="8536" y="1279"/>
                  <a:pt x="7550" y="3153"/>
                </a:cubicBezTo>
                <a:cubicBezTo>
                  <a:pt x="7185" y="3021"/>
                  <a:pt x="6793" y="2945"/>
                  <a:pt x="6382" y="2945"/>
                </a:cubicBezTo>
                <a:cubicBezTo>
                  <a:pt x="4484" y="2945"/>
                  <a:pt x="2945" y="4484"/>
                  <a:pt x="2945" y="6382"/>
                </a:cubicBezTo>
                <a:cubicBezTo>
                  <a:pt x="2945" y="6629"/>
                  <a:pt x="2973" y="6869"/>
                  <a:pt x="3022" y="7101"/>
                </a:cubicBezTo>
                <a:cubicBezTo>
                  <a:pt x="1267" y="7686"/>
                  <a:pt x="0" y="9339"/>
                  <a:pt x="0" y="11291"/>
                </a:cubicBezTo>
                <a:cubicBezTo>
                  <a:pt x="0" y="13731"/>
                  <a:pt x="1978" y="15709"/>
                  <a:pt x="4418" y="15709"/>
                </a:cubicBezTo>
                <a:lnTo>
                  <a:pt x="8836" y="15709"/>
                </a:lnTo>
                <a:cubicBezTo>
                  <a:pt x="9108" y="15709"/>
                  <a:pt x="9327" y="15489"/>
                  <a:pt x="9327" y="15218"/>
                </a:cubicBezTo>
                <a:cubicBezTo>
                  <a:pt x="9327" y="14947"/>
                  <a:pt x="9108" y="14727"/>
                  <a:pt x="8836" y="14727"/>
                </a:cubicBezTo>
                <a:lnTo>
                  <a:pt x="4418" y="14727"/>
                </a:lnTo>
                <a:cubicBezTo>
                  <a:pt x="2524" y="14727"/>
                  <a:pt x="982" y="13185"/>
                  <a:pt x="982" y="11291"/>
                </a:cubicBezTo>
                <a:cubicBezTo>
                  <a:pt x="982" y="9810"/>
                  <a:pt x="1926" y="8502"/>
                  <a:pt x="3333" y="8033"/>
                </a:cubicBezTo>
                <a:lnTo>
                  <a:pt x="4165" y="7756"/>
                </a:lnTo>
                <a:lnTo>
                  <a:pt x="3982" y="6897"/>
                </a:lnTo>
                <a:cubicBezTo>
                  <a:pt x="3946" y="6725"/>
                  <a:pt x="3927" y="6551"/>
                  <a:pt x="3927" y="6382"/>
                </a:cubicBezTo>
                <a:cubicBezTo>
                  <a:pt x="3927" y="5028"/>
                  <a:pt x="5028" y="3927"/>
                  <a:pt x="6382" y="3927"/>
                </a:cubicBezTo>
                <a:cubicBezTo>
                  <a:pt x="6662" y="3927"/>
                  <a:pt x="6942" y="3977"/>
                  <a:pt x="7215" y="4077"/>
                </a:cubicBezTo>
                <a:lnTo>
                  <a:pt x="8019" y="4368"/>
                </a:lnTo>
                <a:lnTo>
                  <a:pt x="8418" y="3611"/>
                </a:lnTo>
                <a:cubicBezTo>
                  <a:pt x="9272" y="1989"/>
                  <a:pt x="10937" y="982"/>
                  <a:pt x="12764" y="982"/>
                </a:cubicBezTo>
                <a:cubicBezTo>
                  <a:pt x="15470" y="982"/>
                  <a:pt x="17673" y="3184"/>
                  <a:pt x="17673" y="5891"/>
                </a:cubicBezTo>
                <a:cubicBezTo>
                  <a:pt x="17673" y="5977"/>
                  <a:pt x="17666" y="6060"/>
                  <a:pt x="17660" y="6145"/>
                </a:cubicBezTo>
                <a:lnTo>
                  <a:pt x="17655" y="6229"/>
                </a:lnTo>
                <a:lnTo>
                  <a:pt x="17610" y="6920"/>
                </a:lnTo>
                <a:lnTo>
                  <a:pt x="18245" y="7194"/>
                </a:lnTo>
                <a:cubicBezTo>
                  <a:pt x="19687" y="7816"/>
                  <a:pt x="20618" y="9232"/>
                  <a:pt x="20618" y="10800"/>
                </a:cubicBezTo>
                <a:cubicBezTo>
                  <a:pt x="20618" y="12965"/>
                  <a:pt x="18856" y="14727"/>
                  <a:pt x="16691" y="14727"/>
                </a:cubicBezTo>
                <a:lnTo>
                  <a:pt x="12764" y="14727"/>
                </a:lnTo>
                <a:cubicBezTo>
                  <a:pt x="12492" y="14727"/>
                  <a:pt x="12273" y="14947"/>
                  <a:pt x="12273" y="15218"/>
                </a:cubicBezTo>
                <a:cubicBezTo>
                  <a:pt x="12273" y="15489"/>
                  <a:pt x="12492" y="15709"/>
                  <a:pt x="12764" y="15709"/>
                </a:cubicBezTo>
                <a:lnTo>
                  <a:pt x="16691" y="15709"/>
                </a:lnTo>
                <a:cubicBezTo>
                  <a:pt x="19401" y="15709"/>
                  <a:pt x="21600" y="13511"/>
                  <a:pt x="21600" y="10800"/>
                </a:cubicBezTo>
                <a:cubicBezTo>
                  <a:pt x="21600" y="8780"/>
                  <a:pt x="20378" y="7045"/>
                  <a:pt x="18634" y="6292"/>
                </a:cubicBezTo>
                <a:moveTo>
                  <a:pt x="13745" y="11782"/>
                </a:moveTo>
                <a:cubicBezTo>
                  <a:pt x="14017" y="11782"/>
                  <a:pt x="14236" y="11562"/>
                  <a:pt x="14236" y="11291"/>
                </a:cubicBezTo>
                <a:cubicBezTo>
                  <a:pt x="14236" y="11156"/>
                  <a:pt x="14182" y="11033"/>
                  <a:pt x="14093" y="10944"/>
                </a:cubicBezTo>
                <a:lnTo>
                  <a:pt x="11147" y="7998"/>
                </a:lnTo>
                <a:cubicBezTo>
                  <a:pt x="11058" y="7910"/>
                  <a:pt x="10936" y="7855"/>
                  <a:pt x="10800" y="7855"/>
                </a:cubicBezTo>
                <a:cubicBezTo>
                  <a:pt x="10665" y="7855"/>
                  <a:pt x="10542" y="7910"/>
                  <a:pt x="10453" y="7998"/>
                </a:cubicBezTo>
                <a:lnTo>
                  <a:pt x="7507" y="10944"/>
                </a:lnTo>
                <a:cubicBezTo>
                  <a:pt x="7419" y="11033"/>
                  <a:pt x="7364" y="11156"/>
                  <a:pt x="7364" y="11291"/>
                </a:cubicBezTo>
                <a:cubicBezTo>
                  <a:pt x="7364" y="11562"/>
                  <a:pt x="7583" y="11782"/>
                  <a:pt x="7855" y="11782"/>
                </a:cubicBezTo>
                <a:cubicBezTo>
                  <a:pt x="7990" y="11782"/>
                  <a:pt x="8113" y="11727"/>
                  <a:pt x="8202" y="11638"/>
                </a:cubicBezTo>
                <a:lnTo>
                  <a:pt x="10309" y="9531"/>
                </a:lnTo>
                <a:lnTo>
                  <a:pt x="10309" y="21109"/>
                </a:lnTo>
                <a:cubicBezTo>
                  <a:pt x="10309" y="21380"/>
                  <a:pt x="10529" y="21600"/>
                  <a:pt x="10800" y="21600"/>
                </a:cubicBezTo>
                <a:cubicBezTo>
                  <a:pt x="11071" y="21600"/>
                  <a:pt x="11291" y="21380"/>
                  <a:pt x="11291" y="21109"/>
                </a:cubicBezTo>
                <a:lnTo>
                  <a:pt x="11291" y="9531"/>
                </a:lnTo>
                <a:lnTo>
                  <a:pt x="13398" y="11638"/>
                </a:lnTo>
                <a:cubicBezTo>
                  <a:pt x="13488" y="11727"/>
                  <a:pt x="13610" y="11782"/>
                  <a:pt x="13745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1" name="Shape 2849"/>
          <p:cNvSpPr/>
          <p:nvPr/>
        </p:nvSpPr>
        <p:spPr>
          <a:xfrm>
            <a:off x="5137399" y="4260621"/>
            <a:ext cx="279328" cy="2414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2" extrusionOk="0">
                <a:moveTo>
                  <a:pt x="13421" y="20466"/>
                </a:moveTo>
                <a:lnTo>
                  <a:pt x="12630" y="20221"/>
                </a:lnTo>
                <a:cubicBezTo>
                  <a:pt x="13305" y="19604"/>
                  <a:pt x="13745" y="18664"/>
                  <a:pt x="13745" y="17589"/>
                </a:cubicBezTo>
                <a:cubicBezTo>
                  <a:pt x="13745" y="16189"/>
                  <a:pt x="13013" y="14988"/>
                  <a:pt x="11967" y="14465"/>
                </a:cubicBezTo>
                <a:lnTo>
                  <a:pt x="11702" y="15585"/>
                </a:lnTo>
                <a:cubicBezTo>
                  <a:pt x="12330" y="15964"/>
                  <a:pt x="12764" y="16715"/>
                  <a:pt x="12764" y="17589"/>
                </a:cubicBezTo>
                <a:cubicBezTo>
                  <a:pt x="12764" y="18299"/>
                  <a:pt x="12477" y="18923"/>
                  <a:pt x="12035" y="19336"/>
                </a:cubicBezTo>
                <a:lnTo>
                  <a:pt x="12296" y="18213"/>
                </a:lnTo>
                <a:cubicBezTo>
                  <a:pt x="12327" y="18073"/>
                  <a:pt x="12314" y="17918"/>
                  <a:pt x="12246" y="17782"/>
                </a:cubicBezTo>
                <a:cubicBezTo>
                  <a:pt x="12111" y="17511"/>
                  <a:pt x="11811" y="17418"/>
                  <a:pt x="11576" y="17574"/>
                </a:cubicBezTo>
                <a:cubicBezTo>
                  <a:pt x="11459" y="17653"/>
                  <a:pt x="11380" y="17779"/>
                  <a:pt x="11347" y="17920"/>
                </a:cubicBezTo>
                <a:lnTo>
                  <a:pt x="10808" y="20244"/>
                </a:lnTo>
                <a:cubicBezTo>
                  <a:pt x="10776" y="20384"/>
                  <a:pt x="10789" y="20539"/>
                  <a:pt x="10857" y="20675"/>
                </a:cubicBezTo>
                <a:cubicBezTo>
                  <a:pt x="10920" y="20802"/>
                  <a:pt x="11021" y="20885"/>
                  <a:pt x="11133" y="20927"/>
                </a:cubicBezTo>
                <a:lnTo>
                  <a:pt x="11126" y="20956"/>
                </a:lnTo>
                <a:cubicBezTo>
                  <a:pt x="11142" y="20954"/>
                  <a:pt x="11158" y="20948"/>
                  <a:pt x="11173" y="20945"/>
                </a:cubicBezTo>
                <a:lnTo>
                  <a:pt x="13166" y="21562"/>
                </a:lnTo>
                <a:cubicBezTo>
                  <a:pt x="13288" y="21600"/>
                  <a:pt x="13422" y="21584"/>
                  <a:pt x="13539" y="21506"/>
                </a:cubicBezTo>
                <a:cubicBezTo>
                  <a:pt x="13774" y="21350"/>
                  <a:pt x="13855" y="21002"/>
                  <a:pt x="13719" y="20730"/>
                </a:cubicBezTo>
                <a:cubicBezTo>
                  <a:pt x="13651" y="20595"/>
                  <a:pt x="13542" y="20503"/>
                  <a:pt x="13421" y="20466"/>
                </a:cubicBezTo>
                <a:moveTo>
                  <a:pt x="18634" y="7273"/>
                </a:moveTo>
                <a:cubicBezTo>
                  <a:pt x="18643" y="7119"/>
                  <a:pt x="18655" y="6966"/>
                  <a:pt x="18655" y="6809"/>
                </a:cubicBezTo>
                <a:cubicBezTo>
                  <a:pt x="18655" y="3049"/>
                  <a:pt x="16017" y="0"/>
                  <a:pt x="12764" y="0"/>
                </a:cubicBezTo>
                <a:cubicBezTo>
                  <a:pt x="10499" y="0"/>
                  <a:pt x="8536" y="1479"/>
                  <a:pt x="7550" y="3645"/>
                </a:cubicBezTo>
                <a:cubicBezTo>
                  <a:pt x="7185" y="3492"/>
                  <a:pt x="6793" y="3404"/>
                  <a:pt x="6382" y="3404"/>
                </a:cubicBezTo>
                <a:cubicBezTo>
                  <a:pt x="4484" y="3404"/>
                  <a:pt x="2945" y="5183"/>
                  <a:pt x="2945" y="7376"/>
                </a:cubicBezTo>
                <a:cubicBezTo>
                  <a:pt x="2945" y="7662"/>
                  <a:pt x="2973" y="7940"/>
                  <a:pt x="3022" y="8208"/>
                </a:cubicBezTo>
                <a:cubicBezTo>
                  <a:pt x="1267" y="8884"/>
                  <a:pt x="0" y="10794"/>
                  <a:pt x="0" y="13050"/>
                </a:cubicBezTo>
                <a:cubicBezTo>
                  <a:pt x="0" y="15871"/>
                  <a:pt x="1978" y="18157"/>
                  <a:pt x="4418" y="18157"/>
                </a:cubicBezTo>
                <a:lnTo>
                  <a:pt x="6382" y="18157"/>
                </a:lnTo>
                <a:cubicBezTo>
                  <a:pt x="6653" y="18157"/>
                  <a:pt x="6873" y="17903"/>
                  <a:pt x="6873" y="17589"/>
                </a:cubicBezTo>
                <a:cubicBezTo>
                  <a:pt x="6873" y="17276"/>
                  <a:pt x="6653" y="17022"/>
                  <a:pt x="6382" y="17022"/>
                </a:cubicBezTo>
                <a:lnTo>
                  <a:pt x="4418" y="17022"/>
                </a:lnTo>
                <a:cubicBezTo>
                  <a:pt x="2524" y="17022"/>
                  <a:pt x="982" y="15240"/>
                  <a:pt x="982" y="13050"/>
                </a:cubicBezTo>
                <a:cubicBezTo>
                  <a:pt x="982" y="11339"/>
                  <a:pt x="1926" y="9826"/>
                  <a:pt x="3333" y="9284"/>
                </a:cubicBezTo>
                <a:lnTo>
                  <a:pt x="4165" y="8964"/>
                </a:lnTo>
                <a:lnTo>
                  <a:pt x="3982" y="7971"/>
                </a:lnTo>
                <a:cubicBezTo>
                  <a:pt x="3946" y="7773"/>
                  <a:pt x="3927" y="7572"/>
                  <a:pt x="3927" y="7376"/>
                </a:cubicBezTo>
                <a:cubicBezTo>
                  <a:pt x="3927" y="5812"/>
                  <a:pt x="5028" y="4539"/>
                  <a:pt x="6382" y="4539"/>
                </a:cubicBezTo>
                <a:cubicBezTo>
                  <a:pt x="6661" y="4539"/>
                  <a:pt x="6942" y="4597"/>
                  <a:pt x="7215" y="4712"/>
                </a:cubicBezTo>
                <a:lnTo>
                  <a:pt x="8019" y="5049"/>
                </a:lnTo>
                <a:lnTo>
                  <a:pt x="8418" y="4173"/>
                </a:lnTo>
                <a:cubicBezTo>
                  <a:pt x="9272" y="2299"/>
                  <a:pt x="10937" y="1135"/>
                  <a:pt x="12764" y="1135"/>
                </a:cubicBezTo>
                <a:cubicBezTo>
                  <a:pt x="15470" y="1135"/>
                  <a:pt x="17673" y="3680"/>
                  <a:pt x="17673" y="6809"/>
                </a:cubicBezTo>
                <a:cubicBezTo>
                  <a:pt x="17673" y="6908"/>
                  <a:pt x="17666" y="7005"/>
                  <a:pt x="17660" y="7102"/>
                </a:cubicBezTo>
                <a:lnTo>
                  <a:pt x="17655" y="7199"/>
                </a:lnTo>
                <a:lnTo>
                  <a:pt x="17610" y="7998"/>
                </a:lnTo>
                <a:lnTo>
                  <a:pt x="18245" y="8315"/>
                </a:lnTo>
                <a:cubicBezTo>
                  <a:pt x="19687" y="9034"/>
                  <a:pt x="20618" y="10670"/>
                  <a:pt x="20618" y="12483"/>
                </a:cubicBezTo>
                <a:cubicBezTo>
                  <a:pt x="20618" y="14986"/>
                  <a:pt x="18856" y="17022"/>
                  <a:pt x="16691" y="17022"/>
                </a:cubicBezTo>
                <a:lnTo>
                  <a:pt x="15218" y="17022"/>
                </a:lnTo>
                <a:cubicBezTo>
                  <a:pt x="14947" y="17022"/>
                  <a:pt x="14727" y="17276"/>
                  <a:pt x="14727" y="17589"/>
                </a:cubicBezTo>
                <a:cubicBezTo>
                  <a:pt x="14727" y="17903"/>
                  <a:pt x="14947" y="18157"/>
                  <a:pt x="15218" y="18157"/>
                </a:cubicBezTo>
                <a:lnTo>
                  <a:pt x="16691" y="18157"/>
                </a:lnTo>
                <a:cubicBezTo>
                  <a:pt x="19402" y="18157"/>
                  <a:pt x="21600" y="15617"/>
                  <a:pt x="21600" y="12483"/>
                </a:cubicBezTo>
                <a:cubicBezTo>
                  <a:pt x="21600" y="10147"/>
                  <a:pt x="20378" y="8143"/>
                  <a:pt x="18634" y="7273"/>
                </a:cubicBezTo>
                <a:moveTo>
                  <a:pt x="10773" y="14522"/>
                </a:moveTo>
                <a:cubicBezTo>
                  <a:pt x="10711" y="14398"/>
                  <a:pt x="10613" y="14316"/>
                  <a:pt x="10504" y="14274"/>
                </a:cubicBezTo>
                <a:lnTo>
                  <a:pt x="10517" y="14218"/>
                </a:lnTo>
                <a:cubicBezTo>
                  <a:pt x="10484" y="14221"/>
                  <a:pt x="10451" y="14231"/>
                  <a:pt x="10418" y="14240"/>
                </a:cubicBezTo>
                <a:lnTo>
                  <a:pt x="8463" y="13634"/>
                </a:lnTo>
                <a:lnTo>
                  <a:pt x="8463" y="13635"/>
                </a:lnTo>
                <a:cubicBezTo>
                  <a:pt x="8343" y="13598"/>
                  <a:pt x="8209" y="13613"/>
                  <a:pt x="8091" y="13692"/>
                </a:cubicBezTo>
                <a:cubicBezTo>
                  <a:pt x="7856" y="13848"/>
                  <a:pt x="7776" y="14195"/>
                  <a:pt x="7911" y="14466"/>
                </a:cubicBezTo>
                <a:cubicBezTo>
                  <a:pt x="7979" y="14602"/>
                  <a:pt x="8088" y="14693"/>
                  <a:pt x="8210" y="14731"/>
                </a:cubicBezTo>
                <a:lnTo>
                  <a:pt x="8965" y="14964"/>
                </a:lnTo>
                <a:cubicBezTo>
                  <a:pt x="8292" y="15580"/>
                  <a:pt x="7855" y="16518"/>
                  <a:pt x="7855" y="17589"/>
                </a:cubicBezTo>
                <a:cubicBezTo>
                  <a:pt x="7855" y="19007"/>
                  <a:pt x="8604" y="20220"/>
                  <a:pt x="9671" y="20732"/>
                </a:cubicBezTo>
                <a:lnTo>
                  <a:pt x="9934" y="19617"/>
                </a:lnTo>
                <a:cubicBezTo>
                  <a:pt x="9286" y="19246"/>
                  <a:pt x="8836" y="18482"/>
                  <a:pt x="8836" y="17589"/>
                </a:cubicBezTo>
                <a:cubicBezTo>
                  <a:pt x="8836" y="16857"/>
                  <a:pt x="9142" y="16215"/>
                  <a:pt x="9609" y="15802"/>
                </a:cubicBezTo>
                <a:lnTo>
                  <a:pt x="9335" y="16984"/>
                </a:lnTo>
                <a:cubicBezTo>
                  <a:pt x="9303" y="17124"/>
                  <a:pt x="9317" y="17279"/>
                  <a:pt x="9384" y="17415"/>
                </a:cubicBezTo>
                <a:cubicBezTo>
                  <a:pt x="9520" y="17686"/>
                  <a:pt x="9820" y="17779"/>
                  <a:pt x="10055" y="17623"/>
                </a:cubicBezTo>
                <a:cubicBezTo>
                  <a:pt x="10172" y="17544"/>
                  <a:pt x="10251" y="17418"/>
                  <a:pt x="10283" y="17278"/>
                </a:cubicBezTo>
                <a:lnTo>
                  <a:pt x="10823" y="14952"/>
                </a:lnTo>
                <a:cubicBezTo>
                  <a:pt x="10855" y="14812"/>
                  <a:pt x="10841" y="14658"/>
                  <a:pt x="10773" y="1452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2" name="Shape 2850"/>
          <p:cNvSpPr/>
          <p:nvPr/>
        </p:nvSpPr>
        <p:spPr>
          <a:xfrm>
            <a:off x="5670660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1" y="0"/>
                </a:move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cubicBezTo>
                  <a:pt x="11607" y="982"/>
                  <a:pt x="20618" y="9993"/>
                  <a:pt x="20618" y="21109"/>
                </a:cubicBezTo>
                <a:cubicBezTo>
                  <a:pt x="20618" y="21380"/>
                  <a:pt x="20838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cubicBezTo>
                  <a:pt x="21600" y="9451"/>
                  <a:pt x="12149" y="0"/>
                  <a:pt x="491" y="0"/>
                </a:cubicBezTo>
                <a:moveTo>
                  <a:pt x="491" y="9818"/>
                </a:moveTo>
                <a:cubicBezTo>
                  <a:pt x="220" y="9818"/>
                  <a:pt x="0" y="10038"/>
                  <a:pt x="0" y="10309"/>
                </a:cubicBezTo>
                <a:cubicBezTo>
                  <a:pt x="0" y="10581"/>
                  <a:pt x="220" y="10800"/>
                  <a:pt x="491" y="10800"/>
                </a:cubicBezTo>
                <a:cubicBezTo>
                  <a:pt x="6184" y="10800"/>
                  <a:pt x="10800" y="15416"/>
                  <a:pt x="10800" y="21109"/>
                </a:cubicBezTo>
                <a:cubicBezTo>
                  <a:pt x="10800" y="21380"/>
                  <a:pt x="11020" y="21600"/>
                  <a:pt x="11291" y="21600"/>
                </a:cubicBezTo>
                <a:cubicBezTo>
                  <a:pt x="11562" y="21600"/>
                  <a:pt x="11782" y="21380"/>
                  <a:pt x="11782" y="21109"/>
                </a:cubicBezTo>
                <a:cubicBezTo>
                  <a:pt x="11782" y="14873"/>
                  <a:pt x="6727" y="9818"/>
                  <a:pt x="491" y="9818"/>
                </a:cubicBezTo>
                <a:moveTo>
                  <a:pt x="491" y="4909"/>
                </a:moveTo>
                <a:cubicBezTo>
                  <a:pt x="220" y="4909"/>
                  <a:pt x="0" y="5129"/>
                  <a:pt x="0" y="5400"/>
                </a:cubicBezTo>
                <a:cubicBezTo>
                  <a:pt x="0" y="5672"/>
                  <a:pt x="220" y="5891"/>
                  <a:pt x="491" y="5891"/>
                </a:cubicBezTo>
                <a:cubicBezTo>
                  <a:pt x="8896" y="5891"/>
                  <a:pt x="15709" y="12705"/>
                  <a:pt x="15709" y="21109"/>
                </a:cubicBez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cubicBezTo>
                  <a:pt x="16691" y="12162"/>
                  <a:pt x="9438" y="4909"/>
                  <a:pt x="491" y="4909"/>
                </a:cubicBezTo>
                <a:moveTo>
                  <a:pt x="2945" y="20618"/>
                </a:moveTo>
                <a:cubicBezTo>
                  <a:pt x="1861" y="20618"/>
                  <a:pt x="982" y="19739"/>
                  <a:pt x="982" y="18655"/>
                </a:cubicBezTo>
                <a:cubicBezTo>
                  <a:pt x="982" y="17570"/>
                  <a:pt x="1861" y="16691"/>
                  <a:pt x="2945" y="16691"/>
                </a:cubicBezTo>
                <a:cubicBezTo>
                  <a:pt x="4030" y="16691"/>
                  <a:pt x="4909" y="17570"/>
                  <a:pt x="4909" y="18655"/>
                </a:cubicBezTo>
                <a:cubicBezTo>
                  <a:pt x="4909" y="19739"/>
                  <a:pt x="4030" y="20618"/>
                  <a:pt x="2945" y="20618"/>
                </a:cubicBezTo>
                <a:moveTo>
                  <a:pt x="2945" y="15709"/>
                </a:moveTo>
                <a:cubicBezTo>
                  <a:pt x="1319" y="15709"/>
                  <a:pt x="0" y="17028"/>
                  <a:pt x="0" y="18655"/>
                </a:cubicBezTo>
                <a:cubicBezTo>
                  <a:pt x="0" y="20281"/>
                  <a:pt x="1319" y="21600"/>
                  <a:pt x="2945" y="21600"/>
                </a:cubicBezTo>
                <a:cubicBezTo>
                  <a:pt x="4573" y="21600"/>
                  <a:pt x="5891" y="20281"/>
                  <a:pt x="5891" y="18655"/>
                </a:cubicBezTo>
                <a:cubicBezTo>
                  <a:pt x="5891" y="17028"/>
                  <a:pt x="4573" y="15709"/>
                  <a:pt x="2945" y="157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3" name="Shape 2851"/>
          <p:cNvSpPr/>
          <p:nvPr/>
        </p:nvSpPr>
        <p:spPr>
          <a:xfrm>
            <a:off x="871311" y="477483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10309"/>
                </a:moveTo>
                <a:lnTo>
                  <a:pt x="4909" y="10309"/>
                </a:lnTo>
                <a:cubicBezTo>
                  <a:pt x="4638" y="10309"/>
                  <a:pt x="4418" y="10529"/>
                  <a:pt x="4418" y="10800"/>
                </a:cubicBezTo>
                <a:cubicBezTo>
                  <a:pt x="4418" y="11071"/>
                  <a:pt x="4638" y="11291"/>
                  <a:pt x="4909" y="11291"/>
                </a:cubicBezTo>
                <a:lnTo>
                  <a:pt x="5891" y="11291"/>
                </a:lnTo>
                <a:cubicBezTo>
                  <a:pt x="8331" y="11291"/>
                  <a:pt x="10309" y="13269"/>
                  <a:pt x="10309" y="15709"/>
                </a:cubicBezTo>
                <a:lnTo>
                  <a:pt x="10309" y="16691"/>
                </a:lnTo>
                <a:cubicBezTo>
                  <a:pt x="10309" y="16962"/>
                  <a:pt x="10529" y="17182"/>
                  <a:pt x="10800" y="17182"/>
                </a:cubicBezTo>
                <a:cubicBezTo>
                  <a:pt x="11071" y="17182"/>
                  <a:pt x="11291" y="16962"/>
                  <a:pt x="11291" y="16691"/>
                </a:cubicBezTo>
                <a:lnTo>
                  <a:pt x="11291" y="15709"/>
                </a:lnTo>
                <a:cubicBezTo>
                  <a:pt x="11291" y="12727"/>
                  <a:pt x="8873" y="10309"/>
                  <a:pt x="5891" y="10309"/>
                </a:cubicBezTo>
                <a:moveTo>
                  <a:pt x="5891" y="7364"/>
                </a:moveTo>
                <a:lnTo>
                  <a:pt x="4909" y="7364"/>
                </a:lnTo>
                <a:cubicBezTo>
                  <a:pt x="4638" y="7364"/>
                  <a:pt x="4418" y="7583"/>
                  <a:pt x="4418" y="7855"/>
                </a:cubicBezTo>
                <a:cubicBezTo>
                  <a:pt x="4418" y="8126"/>
                  <a:pt x="4638" y="8345"/>
                  <a:pt x="4909" y="8345"/>
                </a:cubicBezTo>
                <a:lnTo>
                  <a:pt x="5891" y="8345"/>
                </a:lnTo>
                <a:cubicBezTo>
                  <a:pt x="9958" y="8345"/>
                  <a:pt x="13255" y="11642"/>
                  <a:pt x="13255" y="15709"/>
                </a:cubicBezTo>
                <a:lnTo>
                  <a:pt x="13255" y="16691"/>
                </a:lnTo>
                <a:cubicBezTo>
                  <a:pt x="13255" y="16962"/>
                  <a:pt x="13475" y="17182"/>
                  <a:pt x="13745" y="17182"/>
                </a:cubicBezTo>
                <a:cubicBezTo>
                  <a:pt x="14016" y="17182"/>
                  <a:pt x="14236" y="16962"/>
                  <a:pt x="14236" y="16691"/>
                </a:cubicBezTo>
                <a:lnTo>
                  <a:pt x="14236" y="15709"/>
                </a:lnTo>
                <a:cubicBezTo>
                  <a:pt x="14236" y="11100"/>
                  <a:pt x="10500" y="7364"/>
                  <a:pt x="5891" y="7364"/>
                </a:cubicBezTo>
                <a:moveTo>
                  <a:pt x="6382" y="16200"/>
                </a:moveTo>
                <a:cubicBezTo>
                  <a:pt x="5840" y="16200"/>
                  <a:pt x="5400" y="15761"/>
                  <a:pt x="5400" y="15218"/>
                </a:cubicBezTo>
                <a:cubicBezTo>
                  <a:pt x="5400" y="14676"/>
                  <a:pt x="5840" y="14236"/>
                  <a:pt x="6382" y="14236"/>
                </a:cubicBezTo>
                <a:cubicBezTo>
                  <a:pt x="6924" y="14236"/>
                  <a:pt x="7364" y="14676"/>
                  <a:pt x="7364" y="15218"/>
                </a:cubicBezTo>
                <a:cubicBezTo>
                  <a:pt x="7364" y="15761"/>
                  <a:pt x="6924" y="16200"/>
                  <a:pt x="6382" y="16200"/>
                </a:cubicBezTo>
                <a:moveTo>
                  <a:pt x="6382" y="13255"/>
                </a:moveTo>
                <a:cubicBezTo>
                  <a:pt x="5297" y="13255"/>
                  <a:pt x="4418" y="14134"/>
                  <a:pt x="4418" y="15218"/>
                </a:cubicBezTo>
                <a:cubicBezTo>
                  <a:pt x="4418" y="16303"/>
                  <a:pt x="5297" y="17182"/>
                  <a:pt x="6382" y="17182"/>
                </a:cubicBezTo>
                <a:cubicBezTo>
                  <a:pt x="7466" y="17182"/>
                  <a:pt x="8345" y="16303"/>
                  <a:pt x="8345" y="15218"/>
                </a:cubicBezTo>
                <a:cubicBezTo>
                  <a:pt x="8345" y="14134"/>
                  <a:pt x="7466" y="13255"/>
                  <a:pt x="6382" y="13255"/>
                </a:cubicBezTo>
                <a:moveTo>
                  <a:pt x="5891" y="4418"/>
                </a:moveTo>
                <a:lnTo>
                  <a:pt x="4909" y="4418"/>
                </a:lnTo>
                <a:cubicBezTo>
                  <a:pt x="4638" y="4418"/>
                  <a:pt x="4418" y="4638"/>
                  <a:pt x="4418" y="4909"/>
                </a:cubicBezTo>
                <a:cubicBezTo>
                  <a:pt x="4418" y="5180"/>
                  <a:pt x="4638" y="5400"/>
                  <a:pt x="4909" y="5400"/>
                </a:cubicBezTo>
                <a:lnTo>
                  <a:pt x="5891" y="5400"/>
                </a:lnTo>
                <a:cubicBezTo>
                  <a:pt x="11585" y="5400"/>
                  <a:pt x="16200" y="10016"/>
                  <a:pt x="16200" y="15709"/>
                </a:cubicBezTo>
                <a:lnTo>
                  <a:pt x="16200" y="16691"/>
                </a:lnTo>
                <a:cubicBezTo>
                  <a:pt x="16200" y="16962"/>
                  <a:pt x="16420" y="17182"/>
                  <a:pt x="16691" y="17182"/>
                </a:cubicBezTo>
                <a:cubicBezTo>
                  <a:pt x="16962" y="17182"/>
                  <a:pt x="17182" y="16962"/>
                  <a:pt x="17182" y="16691"/>
                </a:cubicBezTo>
                <a:lnTo>
                  <a:pt x="17182" y="15709"/>
                </a:lnTo>
                <a:cubicBezTo>
                  <a:pt x="17182" y="9473"/>
                  <a:pt x="12127" y="4418"/>
                  <a:pt x="5891" y="4418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4" name="Shape 2852"/>
          <p:cNvSpPr/>
          <p:nvPr/>
        </p:nvSpPr>
        <p:spPr>
          <a:xfrm>
            <a:off x="1417268" y="4774837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44" y="12617"/>
                </a:moveTo>
                <a:cubicBezTo>
                  <a:pt x="14459" y="12872"/>
                  <a:pt x="14634" y="13163"/>
                  <a:pt x="14771" y="13485"/>
                </a:cubicBezTo>
                <a:cubicBezTo>
                  <a:pt x="16295" y="12407"/>
                  <a:pt x="17280" y="10728"/>
                  <a:pt x="17280" y="8836"/>
                </a:cubicBezTo>
                <a:cubicBezTo>
                  <a:pt x="17280" y="5583"/>
                  <a:pt x="14379" y="2945"/>
                  <a:pt x="10800" y="2945"/>
                </a:cubicBezTo>
                <a:cubicBezTo>
                  <a:pt x="7221" y="2945"/>
                  <a:pt x="4320" y="5583"/>
                  <a:pt x="4320" y="8836"/>
                </a:cubicBezTo>
                <a:cubicBezTo>
                  <a:pt x="4320" y="10714"/>
                  <a:pt x="5289" y="12382"/>
                  <a:pt x="6794" y="13461"/>
                </a:cubicBezTo>
                <a:cubicBezTo>
                  <a:pt x="6928" y="13135"/>
                  <a:pt x="7106" y="12845"/>
                  <a:pt x="7323" y="12590"/>
                </a:cubicBezTo>
                <a:cubicBezTo>
                  <a:pt x="6148" y="11689"/>
                  <a:pt x="5400" y="10343"/>
                  <a:pt x="5400" y="8836"/>
                </a:cubicBezTo>
                <a:cubicBezTo>
                  <a:pt x="5400" y="6125"/>
                  <a:pt x="7818" y="3927"/>
                  <a:pt x="10800" y="3927"/>
                </a:cubicBezTo>
                <a:cubicBezTo>
                  <a:pt x="13782" y="3927"/>
                  <a:pt x="16200" y="6125"/>
                  <a:pt x="16200" y="8836"/>
                </a:cubicBezTo>
                <a:cubicBezTo>
                  <a:pt x="16200" y="10358"/>
                  <a:pt x="15439" y="11717"/>
                  <a:pt x="14244" y="12617"/>
                </a:cubicBezTo>
                <a:moveTo>
                  <a:pt x="10800" y="0"/>
                </a:moveTo>
                <a:cubicBezTo>
                  <a:pt x="4836" y="0"/>
                  <a:pt x="0" y="4396"/>
                  <a:pt x="0" y="9818"/>
                </a:cubicBezTo>
                <a:cubicBezTo>
                  <a:pt x="0" y="14007"/>
                  <a:pt x="2891" y="17573"/>
                  <a:pt x="6953" y="18983"/>
                </a:cubicBezTo>
                <a:cubicBezTo>
                  <a:pt x="6874" y="18609"/>
                  <a:pt x="6803" y="18223"/>
                  <a:pt x="6741" y="17840"/>
                </a:cubicBezTo>
                <a:cubicBezTo>
                  <a:pt x="3402" y="16441"/>
                  <a:pt x="1080" y="13379"/>
                  <a:pt x="1080" y="9818"/>
                </a:cubicBezTo>
                <a:cubicBezTo>
                  <a:pt x="1080" y="4938"/>
                  <a:pt x="5432" y="982"/>
                  <a:pt x="10800" y="982"/>
                </a:cubicBezTo>
                <a:cubicBezTo>
                  <a:pt x="16168" y="982"/>
                  <a:pt x="20520" y="4938"/>
                  <a:pt x="20520" y="9818"/>
                </a:cubicBezTo>
                <a:cubicBezTo>
                  <a:pt x="20520" y="13374"/>
                  <a:pt x="18204" y="16431"/>
                  <a:pt x="14874" y="17833"/>
                </a:cubicBezTo>
                <a:cubicBezTo>
                  <a:pt x="14812" y="18216"/>
                  <a:pt x="14740" y="18603"/>
                  <a:pt x="14660" y="18979"/>
                </a:cubicBezTo>
                <a:cubicBezTo>
                  <a:pt x="18716" y="17565"/>
                  <a:pt x="21600" y="14002"/>
                  <a:pt x="21600" y="9818"/>
                </a:cubicBezTo>
                <a:cubicBezTo>
                  <a:pt x="21600" y="4396"/>
                  <a:pt x="16765" y="0"/>
                  <a:pt x="10800" y="0"/>
                </a:cubicBezTo>
                <a:moveTo>
                  <a:pt x="10800" y="7364"/>
                </a:moveTo>
                <a:cubicBezTo>
                  <a:pt x="11695" y="7364"/>
                  <a:pt x="12420" y="8023"/>
                  <a:pt x="12420" y="8836"/>
                </a:cubicBezTo>
                <a:cubicBezTo>
                  <a:pt x="12420" y="9649"/>
                  <a:pt x="11695" y="10309"/>
                  <a:pt x="10800" y="10309"/>
                </a:cubicBezTo>
                <a:cubicBezTo>
                  <a:pt x="9905" y="10309"/>
                  <a:pt x="9180" y="9649"/>
                  <a:pt x="9180" y="8836"/>
                </a:cubicBezTo>
                <a:cubicBezTo>
                  <a:pt x="9180" y="8023"/>
                  <a:pt x="9905" y="7364"/>
                  <a:pt x="10800" y="7364"/>
                </a:cubicBezTo>
                <a:moveTo>
                  <a:pt x="10800" y="11291"/>
                </a:moveTo>
                <a:cubicBezTo>
                  <a:pt x="12292" y="11291"/>
                  <a:pt x="13500" y="10192"/>
                  <a:pt x="13500" y="8836"/>
                </a:cubicBezTo>
                <a:cubicBezTo>
                  <a:pt x="13500" y="7481"/>
                  <a:pt x="12292" y="6382"/>
                  <a:pt x="10800" y="6382"/>
                </a:cubicBezTo>
                <a:cubicBezTo>
                  <a:pt x="9309" y="6382"/>
                  <a:pt x="8100" y="7481"/>
                  <a:pt x="8100" y="8836"/>
                </a:cubicBezTo>
                <a:cubicBezTo>
                  <a:pt x="8100" y="10192"/>
                  <a:pt x="9309" y="11291"/>
                  <a:pt x="10800" y="11291"/>
                </a:cubicBezTo>
                <a:moveTo>
                  <a:pt x="11994" y="20179"/>
                </a:moveTo>
                <a:cubicBezTo>
                  <a:pt x="11855" y="20433"/>
                  <a:pt x="11737" y="20560"/>
                  <a:pt x="11673" y="20618"/>
                </a:cubicBezTo>
                <a:lnTo>
                  <a:pt x="9927" y="20618"/>
                </a:lnTo>
                <a:cubicBezTo>
                  <a:pt x="9862" y="20560"/>
                  <a:pt x="9745" y="20433"/>
                  <a:pt x="9606" y="20179"/>
                </a:cubicBezTo>
                <a:cubicBezTo>
                  <a:pt x="9182" y="19408"/>
                  <a:pt x="8640" y="16626"/>
                  <a:pt x="8640" y="15218"/>
                </a:cubicBezTo>
                <a:cubicBezTo>
                  <a:pt x="8640" y="13768"/>
                  <a:pt x="9205" y="13255"/>
                  <a:pt x="10800" y="13255"/>
                </a:cubicBezTo>
                <a:cubicBezTo>
                  <a:pt x="12395" y="13255"/>
                  <a:pt x="12960" y="13768"/>
                  <a:pt x="12960" y="15218"/>
                </a:cubicBezTo>
                <a:cubicBezTo>
                  <a:pt x="12960" y="16626"/>
                  <a:pt x="12418" y="19408"/>
                  <a:pt x="11994" y="20179"/>
                </a:cubicBezTo>
                <a:moveTo>
                  <a:pt x="10800" y="12273"/>
                </a:moveTo>
                <a:cubicBezTo>
                  <a:pt x="8100" y="12273"/>
                  <a:pt x="7560" y="13745"/>
                  <a:pt x="7560" y="15218"/>
                </a:cubicBezTo>
                <a:cubicBezTo>
                  <a:pt x="7560" y="16691"/>
                  <a:pt x="8100" y="19636"/>
                  <a:pt x="8640" y="20618"/>
                </a:cubicBezTo>
                <a:cubicBezTo>
                  <a:pt x="9180" y="21600"/>
                  <a:pt x="9720" y="21600"/>
                  <a:pt x="9720" y="21600"/>
                </a:cubicBezTo>
                <a:lnTo>
                  <a:pt x="11880" y="21600"/>
                </a:lnTo>
                <a:cubicBezTo>
                  <a:pt x="11880" y="21600"/>
                  <a:pt x="12420" y="21600"/>
                  <a:pt x="12960" y="20618"/>
                </a:cubicBezTo>
                <a:cubicBezTo>
                  <a:pt x="13500" y="19636"/>
                  <a:pt x="14040" y="16691"/>
                  <a:pt x="14040" y="15218"/>
                </a:cubicBezTo>
                <a:cubicBezTo>
                  <a:pt x="14040" y="13745"/>
                  <a:pt x="13500" y="12273"/>
                  <a:pt x="10800" y="122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5" name="Shape 2853"/>
          <p:cNvSpPr/>
          <p:nvPr/>
        </p:nvSpPr>
        <p:spPr>
          <a:xfrm>
            <a:off x="1963226" y="4774837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00" y="8836"/>
                </a:moveTo>
                <a:cubicBezTo>
                  <a:pt x="9600" y="8295"/>
                  <a:pt x="10138" y="7855"/>
                  <a:pt x="10800" y="7855"/>
                </a:cubicBezTo>
                <a:cubicBezTo>
                  <a:pt x="11462" y="7855"/>
                  <a:pt x="12000" y="8295"/>
                  <a:pt x="12000" y="8836"/>
                </a:cubicBezTo>
                <a:cubicBezTo>
                  <a:pt x="12000" y="9378"/>
                  <a:pt x="11462" y="9818"/>
                  <a:pt x="10800" y="9818"/>
                </a:cubicBezTo>
                <a:cubicBezTo>
                  <a:pt x="10138" y="9818"/>
                  <a:pt x="9600" y="9378"/>
                  <a:pt x="9600" y="8836"/>
                </a:cubicBezTo>
                <a:moveTo>
                  <a:pt x="13200" y="8836"/>
                </a:moveTo>
                <a:cubicBezTo>
                  <a:pt x="13200" y="7752"/>
                  <a:pt x="12125" y="6873"/>
                  <a:pt x="10800" y="6873"/>
                </a:cubicBezTo>
                <a:cubicBezTo>
                  <a:pt x="9475" y="6873"/>
                  <a:pt x="8400" y="7752"/>
                  <a:pt x="8400" y="8836"/>
                </a:cubicBezTo>
                <a:cubicBezTo>
                  <a:pt x="8400" y="9921"/>
                  <a:pt x="9475" y="10800"/>
                  <a:pt x="10800" y="10800"/>
                </a:cubicBezTo>
                <a:cubicBezTo>
                  <a:pt x="12125" y="10800"/>
                  <a:pt x="13200" y="9921"/>
                  <a:pt x="13200" y="8836"/>
                </a:cubicBezTo>
                <a:moveTo>
                  <a:pt x="17400" y="8836"/>
                </a:moveTo>
                <a:cubicBezTo>
                  <a:pt x="17400" y="5854"/>
                  <a:pt x="14445" y="3436"/>
                  <a:pt x="10800" y="3436"/>
                </a:cubicBezTo>
                <a:cubicBezTo>
                  <a:pt x="7155" y="3436"/>
                  <a:pt x="4200" y="5854"/>
                  <a:pt x="4200" y="8836"/>
                </a:cubicBezTo>
                <a:cubicBezTo>
                  <a:pt x="4200" y="10437"/>
                  <a:pt x="5056" y="11870"/>
                  <a:pt x="6408" y="12860"/>
                </a:cubicBezTo>
                <a:cubicBezTo>
                  <a:pt x="6570" y="12537"/>
                  <a:pt x="6778" y="12249"/>
                  <a:pt x="7035" y="12000"/>
                </a:cubicBezTo>
                <a:cubicBezTo>
                  <a:pt x="6028" y="11198"/>
                  <a:pt x="5400" y="10078"/>
                  <a:pt x="5400" y="8836"/>
                </a:cubicBezTo>
                <a:cubicBezTo>
                  <a:pt x="5400" y="6396"/>
                  <a:pt x="7818" y="4418"/>
                  <a:pt x="10800" y="4418"/>
                </a:cubicBezTo>
                <a:cubicBezTo>
                  <a:pt x="13783" y="4418"/>
                  <a:pt x="16200" y="6396"/>
                  <a:pt x="16200" y="8836"/>
                </a:cubicBezTo>
                <a:cubicBezTo>
                  <a:pt x="16200" y="10094"/>
                  <a:pt x="15555" y="11226"/>
                  <a:pt x="14524" y="12030"/>
                </a:cubicBezTo>
                <a:cubicBezTo>
                  <a:pt x="14780" y="12280"/>
                  <a:pt x="14989" y="12568"/>
                  <a:pt x="15154" y="12887"/>
                </a:cubicBezTo>
                <a:cubicBezTo>
                  <a:pt x="16528" y="11898"/>
                  <a:pt x="17400" y="10452"/>
                  <a:pt x="17400" y="8836"/>
                </a:cubicBezTo>
                <a:moveTo>
                  <a:pt x="10800" y="0"/>
                </a:moveTo>
                <a:cubicBezTo>
                  <a:pt x="4835" y="0"/>
                  <a:pt x="0" y="3957"/>
                  <a:pt x="0" y="8836"/>
                </a:cubicBezTo>
                <a:cubicBezTo>
                  <a:pt x="0" y="12363"/>
                  <a:pt x="2531" y="15397"/>
                  <a:pt x="6181" y="16815"/>
                </a:cubicBezTo>
                <a:cubicBezTo>
                  <a:pt x="6125" y="16401"/>
                  <a:pt x="6080" y="16009"/>
                  <a:pt x="6049" y="15656"/>
                </a:cubicBezTo>
                <a:cubicBezTo>
                  <a:pt x="3155" y="14303"/>
                  <a:pt x="1200" y="11759"/>
                  <a:pt x="1200" y="8836"/>
                </a:cubicBezTo>
                <a:cubicBezTo>
                  <a:pt x="1200" y="4499"/>
                  <a:pt x="5498" y="982"/>
                  <a:pt x="10800" y="982"/>
                </a:cubicBezTo>
                <a:cubicBezTo>
                  <a:pt x="16102" y="982"/>
                  <a:pt x="20400" y="4499"/>
                  <a:pt x="20400" y="8836"/>
                </a:cubicBezTo>
                <a:cubicBezTo>
                  <a:pt x="20400" y="11756"/>
                  <a:pt x="18449" y="14298"/>
                  <a:pt x="15560" y="15652"/>
                </a:cubicBezTo>
                <a:cubicBezTo>
                  <a:pt x="15532" y="16000"/>
                  <a:pt x="15490" y="16392"/>
                  <a:pt x="15433" y="16809"/>
                </a:cubicBezTo>
                <a:cubicBezTo>
                  <a:pt x="19076" y="15390"/>
                  <a:pt x="21600" y="12358"/>
                  <a:pt x="21600" y="8836"/>
                </a:cubicBezTo>
                <a:cubicBezTo>
                  <a:pt x="21600" y="3957"/>
                  <a:pt x="16765" y="0"/>
                  <a:pt x="10800" y="0"/>
                </a:cubicBezTo>
                <a:moveTo>
                  <a:pt x="12127" y="20179"/>
                </a:moveTo>
                <a:cubicBezTo>
                  <a:pt x="11972" y="20432"/>
                  <a:pt x="11842" y="20560"/>
                  <a:pt x="11770" y="20618"/>
                </a:cubicBezTo>
                <a:lnTo>
                  <a:pt x="9830" y="20618"/>
                </a:lnTo>
                <a:cubicBezTo>
                  <a:pt x="9758" y="20560"/>
                  <a:pt x="9628" y="20432"/>
                  <a:pt x="9473" y="20179"/>
                </a:cubicBezTo>
                <a:cubicBezTo>
                  <a:pt x="9032" y="19457"/>
                  <a:pt x="8400" y="16247"/>
                  <a:pt x="8400" y="14727"/>
                </a:cubicBezTo>
                <a:cubicBezTo>
                  <a:pt x="8400" y="13278"/>
                  <a:pt x="9028" y="12764"/>
                  <a:pt x="10800" y="12764"/>
                </a:cubicBezTo>
                <a:cubicBezTo>
                  <a:pt x="12572" y="12764"/>
                  <a:pt x="13200" y="13278"/>
                  <a:pt x="13200" y="14727"/>
                </a:cubicBezTo>
                <a:cubicBezTo>
                  <a:pt x="13200" y="16247"/>
                  <a:pt x="12568" y="19457"/>
                  <a:pt x="12127" y="20179"/>
                </a:cubicBezTo>
                <a:moveTo>
                  <a:pt x="10800" y="11782"/>
                </a:moveTo>
                <a:cubicBezTo>
                  <a:pt x="7800" y="11782"/>
                  <a:pt x="7200" y="13255"/>
                  <a:pt x="7200" y="14727"/>
                </a:cubicBezTo>
                <a:cubicBezTo>
                  <a:pt x="7200" y="16200"/>
                  <a:pt x="7800" y="19636"/>
                  <a:pt x="8400" y="20618"/>
                </a:cubicBezTo>
                <a:cubicBezTo>
                  <a:pt x="9000" y="21600"/>
                  <a:pt x="9600" y="21600"/>
                  <a:pt x="9600" y="21600"/>
                </a:cubicBezTo>
                <a:lnTo>
                  <a:pt x="12000" y="21600"/>
                </a:lnTo>
                <a:cubicBezTo>
                  <a:pt x="12000" y="21600"/>
                  <a:pt x="12600" y="21600"/>
                  <a:pt x="13200" y="20618"/>
                </a:cubicBezTo>
                <a:cubicBezTo>
                  <a:pt x="13800" y="19636"/>
                  <a:pt x="14400" y="16200"/>
                  <a:pt x="14400" y="14727"/>
                </a:cubicBezTo>
                <a:cubicBezTo>
                  <a:pt x="14400" y="13255"/>
                  <a:pt x="13800" y="11782"/>
                  <a:pt x="10800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6" name="Shape 2854"/>
          <p:cNvSpPr/>
          <p:nvPr/>
        </p:nvSpPr>
        <p:spPr>
          <a:xfrm>
            <a:off x="2471093" y="4774837"/>
            <a:ext cx="279263" cy="279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52" y="3921"/>
                </a:moveTo>
                <a:cubicBezTo>
                  <a:pt x="18338" y="3921"/>
                  <a:pt x="17679" y="3262"/>
                  <a:pt x="17679" y="2448"/>
                </a:cubicBezTo>
                <a:cubicBezTo>
                  <a:pt x="17679" y="1634"/>
                  <a:pt x="18338" y="975"/>
                  <a:pt x="19152" y="975"/>
                </a:cubicBezTo>
                <a:cubicBezTo>
                  <a:pt x="19966" y="975"/>
                  <a:pt x="20625" y="1634"/>
                  <a:pt x="20625" y="2448"/>
                </a:cubicBezTo>
                <a:cubicBezTo>
                  <a:pt x="20625" y="3262"/>
                  <a:pt x="19966" y="3921"/>
                  <a:pt x="19152" y="3921"/>
                </a:cubicBezTo>
                <a:moveTo>
                  <a:pt x="10804" y="12269"/>
                </a:moveTo>
                <a:cubicBezTo>
                  <a:pt x="9991" y="12269"/>
                  <a:pt x="9331" y="11609"/>
                  <a:pt x="9331" y="10795"/>
                </a:cubicBezTo>
                <a:cubicBezTo>
                  <a:pt x="9331" y="9981"/>
                  <a:pt x="9991" y="9322"/>
                  <a:pt x="10804" y="9322"/>
                </a:cubicBezTo>
                <a:cubicBezTo>
                  <a:pt x="11618" y="9322"/>
                  <a:pt x="12278" y="9981"/>
                  <a:pt x="12278" y="10795"/>
                </a:cubicBezTo>
                <a:cubicBezTo>
                  <a:pt x="12278" y="11609"/>
                  <a:pt x="11618" y="12269"/>
                  <a:pt x="10804" y="12269"/>
                </a:cubicBezTo>
                <a:moveTo>
                  <a:pt x="3930" y="19143"/>
                </a:moveTo>
                <a:cubicBezTo>
                  <a:pt x="3930" y="19956"/>
                  <a:pt x="3271" y="20616"/>
                  <a:pt x="2457" y="20616"/>
                </a:cubicBezTo>
                <a:cubicBezTo>
                  <a:pt x="1643" y="20616"/>
                  <a:pt x="984" y="19956"/>
                  <a:pt x="984" y="19143"/>
                </a:cubicBezTo>
                <a:cubicBezTo>
                  <a:pt x="984" y="18329"/>
                  <a:pt x="1643" y="17669"/>
                  <a:pt x="2457" y="17669"/>
                </a:cubicBezTo>
                <a:cubicBezTo>
                  <a:pt x="3271" y="17669"/>
                  <a:pt x="3930" y="18329"/>
                  <a:pt x="3930" y="19143"/>
                </a:cubicBezTo>
                <a:moveTo>
                  <a:pt x="19148" y="0"/>
                </a:moveTo>
                <a:cubicBezTo>
                  <a:pt x="17793" y="0"/>
                  <a:pt x="16695" y="1098"/>
                  <a:pt x="16695" y="2452"/>
                </a:cubicBezTo>
                <a:cubicBezTo>
                  <a:pt x="16695" y="3640"/>
                  <a:pt x="17539" y="4630"/>
                  <a:pt x="18660" y="4856"/>
                </a:cubicBezTo>
                <a:lnTo>
                  <a:pt x="18660" y="10306"/>
                </a:lnTo>
                <a:lnTo>
                  <a:pt x="13203" y="10306"/>
                </a:lnTo>
                <a:cubicBezTo>
                  <a:pt x="12974" y="9187"/>
                  <a:pt x="11985" y="8347"/>
                  <a:pt x="10800" y="8347"/>
                </a:cubicBezTo>
                <a:cubicBezTo>
                  <a:pt x="9615" y="8347"/>
                  <a:pt x="8626" y="9187"/>
                  <a:pt x="8398" y="10306"/>
                </a:cubicBezTo>
                <a:lnTo>
                  <a:pt x="2456" y="10306"/>
                </a:lnTo>
                <a:cubicBezTo>
                  <a:pt x="2184" y="10306"/>
                  <a:pt x="1965" y="10525"/>
                  <a:pt x="1965" y="10796"/>
                </a:cubicBezTo>
                <a:lnTo>
                  <a:pt x="1965" y="16744"/>
                </a:lnTo>
                <a:cubicBezTo>
                  <a:pt x="844" y="16970"/>
                  <a:pt x="0" y="17960"/>
                  <a:pt x="0" y="19147"/>
                </a:cubicBezTo>
                <a:cubicBezTo>
                  <a:pt x="0" y="20502"/>
                  <a:pt x="1098" y="21600"/>
                  <a:pt x="2453" y="21600"/>
                </a:cubicBezTo>
                <a:cubicBezTo>
                  <a:pt x="3807" y="21600"/>
                  <a:pt x="4905" y="20502"/>
                  <a:pt x="4905" y="19147"/>
                </a:cubicBezTo>
                <a:cubicBezTo>
                  <a:pt x="4905" y="17961"/>
                  <a:pt x="4065" y="16973"/>
                  <a:pt x="2947" y="16744"/>
                </a:cubicBezTo>
                <a:lnTo>
                  <a:pt x="2947" y="11287"/>
                </a:lnTo>
                <a:lnTo>
                  <a:pt x="8397" y="11287"/>
                </a:lnTo>
                <a:cubicBezTo>
                  <a:pt x="8623" y="12408"/>
                  <a:pt x="9613" y="13253"/>
                  <a:pt x="10800" y="13253"/>
                </a:cubicBezTo>
                <a:cubicBezTo>
                  <a:pt x="11988" y="13253"/>
                  <a:pt x="12978" y="12408"/>
                  <a:pt x="13203" y="11287"/>
                </a:cubicBezTo>
                <a:lnTo>
                  <a:pt x="19151" y="11287"/>
                </a:lnTo>
                <a:cubicBezTo>
                  <a:pt x="19422" y="11287"/>
                  <a:pt x="19642" y="11068"/>
                  <a:pt x="19642" y="10796"/>
                </a:cubicBezTo>
                <a:lnTo>
                  <a:pt x="19642" y="4855"/>
                </a:lnTo>
                <a:cubicBezTo>
                  <a:pt x="20759" y="4626"/>
                  <a:pt x="21600" y="3638"/>
                  <a:pt x="21600" y="2452"/>
                </a:cubicBezTo>
                <a:cubicBezTo>
                  <a:pt x="21600" y="1098"/>
                  <a:pt x="20502" y="0"/>
                  <a:pt x="19148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7" name="Shape 2855"/>
          <p:cNvSpPr/>
          <p:nvPr/>
        </p:nvSpPr>
        <p:spPr>
          <a:xfrm>
            <a:off x="3017051" y="4774837"/>
            <a:ext cx="253869" cy="279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7" y="20616"/>
                </a:moveTo>
                <a:cubicBezTo>
                  <a:pt x="18012" y="20616"/>
                  <a:pt x="17287" y="19956"/>
                  <a:pt x="17287" y="19143"/>
                </a:cubicBezTo>
                <a:cubicBezTo>
                  <a:pt x="17287" y="18329"/>
                  <a:pt x="18012" y="17669"/>
                  <a:pt x="18907" y="17669"/>
                </a:cubicBezTo>
                <a:cubicBezTo>
                  <a:pt x="19802" y="17669"/>
                  <a:pt x="20527" y="18329"/>
                  <a:pt x="20527" y="19143"/>
                </a:cubicBezTo>
                <a:cubicBezTo>
                  <a:pt x="20527" y="19956"/>
                  <a:pt x="19802" y="20616"/>
                  <a:pt x="18907" y="20616"/>
                </a:cubicBezTo>
                <a:moveTo>
                  <a:pt x="2703" y="12269"/>
                </a:moveTo>
                <a:cubicBezTo>
                  <a:pt x="1808" y="12269"/>
                  <a:pt x="1082" y="11609"/>
                  <a:pt x="1082" y="10795"/>
                </a:cubicBezTo>
                <a:cubicBezTo>
                  <a:pt x="1082" y="9981"/>
                  <a:pt x="1808" y="9322"/>
                  <a:pt x="2703" y="9322"/>
                </a:cubicBezTo>
                <a:cubicBezTo>
                  <a:pt x="3598" y="9322"/>
                  <a:pt x="4323" y="9981"/>
                  <a:pt x="4323" y="10795"/>
                </a:cubicBezTo>
                <a:cubicBezTo>
                  <a:pt x="4323" y="11609"/>
                  <a:pt x="3598" y="12269"/>
                  <a:pt x="2703" y="12269"/>
                </a:cubicBezTo>
                <a:moveTo>
                  <a:pt x="18907" y="975"/>
                </a:moveTo>
                <a:cubicBezTo>
                  <a:pt x="19802" y="975"/>
                  <a:pt x="20527" y="1634"/>
                  <a:pt x="20527" y="2448"/>
                </a:cubicBezTo>
                <a:cubicBezTo>
                  <a:pt x="20527" y="3262"/>
                  <a:pt x="19802" y="3921"/>
                  <a:pt x="18907" y="3921"/>
                </a:cubicBezTo>
                <a:cubicBezTo>
                  <a:pt x="18012" y="3921"/>
                  <a:pt x="17287" y="3262"/>
                  <a:pt x="17287" y="2448"/>
                </a:cubicBezTo>
                <a:cubicBezTo>
                  <a:pt x="17287" y="1634"/>
                  <a:pt x="18012" y="975"/>
                  <a:pt x="18907" y="975"/>
                </a:cubicBezTo>
                <a:moveTo>
                  <a:pt x="18902" y="16695"/>
                </a:moveTo>
                <a:cubicBezTo>
                  <a:pt x="18092" y="16695"/>
                  <a:pt x="17374" y="17026"/>
                  <a:pt x="16879" y="17540"/>
                </a:cubicBezTo>
                <a:lnTo>
                  <a:pt x="5253" y="11551"/>
                </a:lnTo>
                <a:cubicBezTo>
                  <a:pt x="5338" y="11314"/>
                  <a:pt x="5396" y="11064"/>
                  <a:pt x="5396" y="10800"/>
                </a:cubicBezTo>
                <a:cubicBezTo>
                  <a:pt x="5396" y="10536"/>
                  <a:pt x="5338" y="10286"/>
                  <a:pt x="5253" y="10048"/>
                </a:cubicBezTo>
                <a:lnTo>
                  <a:pt x="16879" y="4059"/>
                </a:lnTo>
                <a:cubicBezTo>
                  <a:pt x="17373" y="4574"/>
                  <a:pt x="18092" y="4905"/>
                  <a:pt x="18902" y="4905"/>
                </a:cubicBezTo>
                <a:cubicBezTo>
                  <a:pt x="20392" y="4905"/>
                  <a:pt x="21600" y="3807"/>
                  <a:pt x="21600" y="2452"/>
                </a:cubicBezTo>
                <a:cubicBezTo>
                  <a:pt x="21600" y="1098"/>
                  <a:pt x="20392" y="0"/>
                  <a:pt x="18902" y="0"/>
                </a:cubicBezTo>
                <a:cubicBezTo>
                  <a:pt x="17412" y="0"/>
                  <a:pt x="16204" y="1098"/>
                  <a:pt x="16204" y="2452"/>
                </a:cubicBezTo>
                <a:cubicBezTo>
                  <a:pt x="16204" y="2716"/>
                  <a:pt x="16262" y="2966"/>
                  <a:pt x="16347" y="3204"/>
                </a:cubicBezTo>
                <a:lnTo>
                  <a:pt x="4722" y="9193"/>
                </a:lnTo>
                <a:cubicBezTo>
                  <a:pt x="4227" y="8679"/>
                  <a:pt x="3509" y="8347"/>
                  <a:pt x="2698" y="8347"/>
                </a:cubicBezTo>
                <a:cubicBezTo>
                  <a:pt x="1208" y="8347"/>
                  <a:pt x="0" y="9445"/>
                  <a:pt x="0" y="10800"/>
                </a:cubicBezTo>
                <a:cubicBezTo>
                  <a:pt x="0" y="12155"/>
                  <a:pt x="1208" y="13253"/>
                  <a:pt x="2698" y="13253"/>
                </a:cubicBezTo>
                <a:cubicBezTo>
                  <a:pt x="3509" y="13253"/>
                  <a:pt x="4227" y="12921"/>
                  <a:pt x="4722" y="12406"/>
                </a:cubicBezTo>
                <a:lnTo>
                  <a:pt x="16347" y="18395"/>
                </a:lnTo>
                <a:cubicBezTo>
                  <a:pt x="16262" y="18633"/>
                  <a:pt x="16204" y="18883"/>
                  <a:pt x="16204" y="19147"/>
                </a:cubicBezTo>
                <a:cubicBezTo>
                  <a:pt x="16204" y="20502"/>
                  <a:pt x="17412" y="21600"/>
                  <a:pt x="18902" y="21600"/>
                </a:cubicBezTo>
                <a:cubicBezTo>
                  <a:pt x="20392" y="21600"/>
                  <a:pt x="21600" y="20502"/>
                  <a:pt x="21600" y="19147"/>
                </a:cubicBezTo>
                <a:cubicBezTo>
                  <a:pt x="21600" y="17792"/>
                  <a:pt x="20392" y="16695"/>
                  <a:pt x="18902" y="1669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8" name="Shape 2856"/>
          <p:cNvSpPr/>
          <p:nvPr/>
        </p:nvSpPr>
        <p:spPr>
          <a:xfrm>
            <a:off x="3537616" y="4774837"/>
            <a:ext cx="279464" cy="2793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75" y="14735"/>
                </a:moveTo>
                <a:cubicBezTo>
                  <a:pt x="12008" y="15178"/>
                  <a:pt x="11621" y="15531"/>
                  <a:pt x="11226" y="15783"/>
                </a:cubicBezTo>
                <a:cubicBezTo>
                  <a:pt x="10834" y="16035"/>
                  <a:pt x="10421" y="16209"/>
                  <a:pt x="10002" y="16302"/>
                </a:cubicBezTo>
                <a:cubicBezTo>
                  <a:pt x="9027" y="16517"/>
                  <a:pt x="8105" y="16493"/>
                  <a:pt x="7342" y="16179"/>
                </a:cubicBezTo>
                <a:cubicBezTo>
                  <a:pt x="6912" y="16003"/>
                  <a:pt x="6537" y="15755"/>
                  <a:pt x="6227" y="15442"/>
                </a:cubicBezTo>
                <a:cubicBezTo>
                  <a:pt x="5915" y="15129"/>
                  <a:pt x="5669" y="14758"/>
                  <a:pt x="5493" y="14340"/>
                </a:cubicBezTo>
                <a:cubicBezTo>
                  <a:pt x="5317" y="13924"/>
                  <a:pt x="5228" y="13459"/>
                  <a:pt x="5228" y="12958"/>
                </a:cubicBezTo>
                <a:cubicBezTo>
                  <a:pt x="5228" y="12161"/>
                  <a:pt x="5386" y="11302"/>
                  <a:pt x="5698" y="10406"/>
                </a:cubicBezTo>
                <a:cubicBezTo>
                  <a:pt x="6010" y="9509"/>
                  <a:pt x="6454" y="8665"/>
                  <a:pt x="7018" y="7900"/>
                </a:cubicBezTo>
                <a:cubicBezTo>
                  <a:pt x="7579" y="7140"/>
                  <a:pt x="8265" y="6498"/>
                  <a:pt x="9058" y="5993"/>
                </a:cubicBezTo>
                <a:cubicBezTo>
                  <a:pt x="9839" y="5496"/>
                  <a:pt x="10706" y="5245"/>
                  <a:pt x="11636" y="5245"/>
                </a:cubicBezTo>
                <a:cubicBezTo>
                  <a:pt x="12014" y="5245"/>
                  <a:pt x="12413" y="5288"/>
                  <a:pt x="12821" y="5373"/>
                </a:cubicBezTo>
                <a:cubicBezTo>
                  <a:pt x="13224" y="5457"/>
                  <a:pt x="13613" y="5599"/>
                  <a:pt x="13978" y="5795"/>
                </a:cubicBezTo>
                <a:cubicBezTo>
                  <a:pt x="14337" y="5989"/>
                  <a:pt x="14658" y="6246"/>
                  <a:pt x="14931" y="6561"/>
                </a:cubicBezTo>
                <a:cubicBezTo>
                  <a:pt x="15189" y="6858"/>
                  <a:pt x="15389" y="7238"/>
                  <a:pt x="15526" y="7692"/>
                </a:cubicBezTo>
                <a:lnTo>
                  <a:pt x="13353" y="13035"/>
                </a:lnTo>
                <a:cubicBezTo>
                  <a:pt x="13072" y="13720"/>
                  <a:pt x="12743" y="14292"/>
                  <a:pt x="12375" y="14735"/>
                </a:cubicBezTo>
                <a:moveTo>
                  <a:pt x="20215" y="16108"/>
                </a:moveTo>
                <a:cubicBezTo>
                  <a:pt x="19749" y="16741"/>
                  <a:pt x="19196" y="17344"/>
                  <a:pt x="18569" y="17900"/>
                </a:cubicBezTo>
                <a:cubicBezTo>
                  <a:pt x="17943" y="18456"/>
                  <a:pt x="17242" y="18946"/>
                  <a:pt x="16484" y="19359"/>
                </a:cubicBezTo>
                <a:cubicBezTo>
                  <a:pt x="15729" y="19770"/>
                  <a:pt x="14914" y="20096"/>
                  <a:pt x="14064" y="20327"/>
                </a:cubicBezTo>
                <a:cubicBezTo>
                  <a:pt x="13217" y="20556"/>
                  <a:pt x="12316" y="20673"/>
                  <a:pt x="11388" y="20673"/>
                </a:cubicBezTo>
                <a:cubicBezTo>
                  <a:pt x="9991" y="20673"/>
                  <a:pt x="8647" y="20458"/>
                  <a:pt x="7393" y="20036"/>
                </a:cubicBezTo>
                <a:cubicBezTo>
                  <a:pt x="6143" y="19615"/>
                  <a:pt x="5029" y="18981"/>
                  <a:pt x="4083" y="18149"/>
                </a:cubicBezTo>
                <a:cubicBezTo>
                  <a:pt x="3138" y="17320"/>
                  <a:pt x="2378" y="16274"/>
                  <a:pt x="1823" y="15041"/>
                </a:cubicBezTo>
                <a:cubicBezTo>
                  <a:pt x="1269" y="13809"/>
                  <a:pt x="989" y="12357"/>
                  <a:pt x="989" y="10727"/>
                </a:cubicBezTo>
                <a:cubicBezTo>
                  <a:pt x="989" y="9370"/>
                  <a:pt x="1254" y="8086"/>
                  <a:pt x="1777" y="6911"/>
                </a:cubicBezTo>
                <a:cubicBezTo>
                  <a:pt x="2301" y="5736"/>
                  <a:pt x="3037" y="4693"/>
                  <a:pt x="3964" y="3814"/>
                </a:cubicBezTo>
                <a:cubicBezTo>
                  <a:pt x="4892" y="2933"/>
                  <a:pt x="6002" y="2230"/>
                  <a:pt x="7264" y="1722"/>
                </a:cubicBezTo>
                <a:cubicBezTo>
                  <a:pt x="8526" y="1215"/>
                  <a:pt x="9914" y="958"/>
                  <a:pt x="11388" y="958"/>
                </a:cubicBezTo>
                <a:cubicBezTo>
                  <a:pt x="12700" y="958"/>
                  <a:pt x="13940" y="1156"/>
                  <a:pt x="15072" y="1549"/>
                </a:cubicBezTo>
                <a:cubicBezTo>
                  <a:pt x="16200" y="1942"/>
                  <a:pt x="17185" y="2497"/>
                  <a:pt x="17998" y="3203"/>
                </a:cubicBezTo>
                <a:cubicBezTo>
                  <a:pt x="18809" y="3906"/>
                  <a:pt x="19455" y="4765"/>
                  <a:pt x="19917" y="5754"/>
                </a:cubicBezTo>
                <a:cubicBezTo>
                  <a:pt x="20377" y="6743"/>
                  <a:pt x="20611" y="7843"/>
                  <a:pt x="20611" y="9023"/>
                </a:cubicBezTo>
                <a:cubicBezTo>
                  <a:pt x="20611" y="10070"/>
                  <a:pt x="20418" y="11059"/>
                  <a:pt x="20038" y="11962"/>
                </a:cubicBezTo>
                <a:cubicBezTo>
                  <a:pt x="19656" y="12869"/>
                  <a:pt x="19171" y="13663"/>
                  <a:pt x="18598" y="14320"/>
                </a:cubicBezTo>
                <a:cubicBezTo>
                  <a:pt x="18028" y="14976"/>
                  <a:pt x="17393" y="15502"/>
                  <a:pt x="16714" y="15880"/>
                </a:cubicBezTo>
                <a:cubicBezTo>
                  <a:pt x="16044" y="16255"/>
                  <a:pt x="15398" y="16444"/>
                  <a:pt x="14792" y="16444"/>
                </a:cubicBezTo>
                <a:cubicBezTo>
                  <a:pt x="14424" y="16444"/>
                  <a:pt x="14151" y="16374"/>
                  <a:pt x="13980" y="16235"/>
                </a:cubicBezTo>
                <a:cubicBezTo>
                  <a:pt x="13810" y="16098"/>
                  <a:pt x="13710" y="15916"/>
                  <a:pt x="13675" y="15677"/>
                </a:cubicBezTo>
                <a:cubicBezTo>
                  <a:pt x="13638" y="15420"/>
                  <a:pt x="13667" y="15109"/>
                  <a:pt x="13764" y="14754"/>
                </a:cubicBezTo>
                <a:cubicBezTo>
                  <a:pt x="13864" y="14385"/>
                  <a:pt x="14007" y="13983"/>
                  <a:pt x="14190" y="13556"/>
                </a:cubicBezTo>
                <a:lnTo>
                  <a:pt x="17729" y="4845"/>
                </a:lnTo>
                <a:lnTo>
                  <a:pt x="16677" y="4845"/>
                </a:lnTo>
                <a:lnTo>
                  <a:pt x="16026" y="6544"/>
                </a:lnTo>
                <a:cubicBezTo>
                  <a:pt x="15715" y="5890"/>
                  <a:pt x="15207" y="5363"/>
                  <a:pt x="14512" y="4972"/>
                </a:cubicBezTo>
                <a:cubicBezTo>
                  <a:pt x="13703" y="4517"/>
                  <a:pt x="12777" y="4287"/>
                  <a:pt x="11759" y="4287"/>
                </a:cubicBezTo>
                <a:cubicBezTo>
                  <a:pt x="10637" y="4287"/>
                  <a:pt x="9596" y="4568"/>
                  <a:pt x="8663" y="5121"/>
                </a:cubicBezTo>
                <a:cubicBezTo>
                  <a:pt x="7739" y="5669"/>
                  <a:pt x="6940" y="6381"/>
                  <a:pt x="6289" y="7238"/>
                </a:cubicBezTo>
                <a:cubicBezTo>
                  <a:pt x="5641" y="8091"/>
                  <a:pt x="5132" y="9032"/>
                  <a:pt x="4777" y="10034"/>
                </a:cubicBezTo>
                <a:cubicBezTo>
                  <a:pt x="4420" y="11037"/>
                  <a:pt x="4240" y="12021"/>
                  <a:pt x="4240" y="12958"/>
                </a:cubicBezTo>
                <a:cubicBezTo>
                  <a:pt x="4240" y="13568"/>
                  <a:pt x="4354" y="14151"/>
                  <a:pt x="4579" y="14689"/>
                </a:cubicBezTo>
                <a:cubicBezTo>
                  <a:pt x="4804" y="15227"/>
                  <a:pt x="5113" y="15701"/>
                  <a:pt x="5499" y="16097"/>
                </a:cubicBezTo>
                <a:cubicBezTo>
                  <a:pt x="5887" y="16495"/>
                  <a:pt x="6354" y="16815"/>
                  <a:pt x="6889" y="17048"/>
                </a:cubicBezTo>
                <a:cubicBezTo>
                  <a:pt x="8063" y="17561"/>
                  <a:pt x="9489" y="17484"/>
                  <a:pt x="10904" y="17025"/>
                </a:cubicBezTo>
                <a:cubicBezTo>
                  <a:pt x="11562" y="16811"/>
                  <a:pt x="12160" y="16412"/>
                  <a:pt x="12689" y="15835"/>
                </a:cubicBezTo>
                <a:cubicBezTo>
                  <a:pt x="12715" y="16226"/>
                  <a:pt x="12874" y="16561"/>
                  <a:pt x="13164" y="16837"/>
                </a:cubicBezTo>
                <a:cubicBezTo>
                  <a:pt x="13559" y="17211"/>
                  <a:pt x="14086" y="17402"/>
                  <a:pt x="14731" y="17402"/>
                </a:cubicBezTo>
                <a:cubicBezTo>
                  <a:pt x="15501" y="17402"/>
                  <a:pt x="16307" y="17176"/>
                  <a:pt x="17124" y="16733"/>
                </a:cubicBezTo>
                <a:cubicBezTo>
                  <a:pt x="17934" y="16294"/>
                  <a:pt x="18680" y="15687"/>
                  <a:pt x="19342" y="14930"/>
                </a:cubicBezTo>
                <a:cubicBezTo>
                  <a:pt x="20001" y="14176"/>
                  <a:pt x="20548" y="13284"/>
                  <a:pt x="20967" y="12281"/>
                </a:cubicBezTo>
                <a:cubicBezTo>
                  <a:pt x="21387" y="11274"/>
                  <a:pt x="21600" y="10178"/>
                  <a:pt x="21600" y="9023"/>
                </a:cubicBezTo>
                <a:cubicBezTo>
                  <a:pt x="21600" y="7651"/>
                  <a:pt x="21328" y="6389"/>
                  <a:pt x="20793" y="5274"/>
                </a:cubicBezTo>
                <a:cubicBezTo>
                  <a:pt x="20258" y="4158"/>
                  <a:pt x="19518" y="3199"/>
                  <a:pt x="18594" y="2422"/>
                </a:cubicBezTo>
                <a:cubicBezTo>
                  <a:pt x="17672" y="1647"/>
                  <a:pt x="16579" y="1043"/>
                  <a:pt x="15346" y="627"/>
                </a:cubicBezTo>
                <a:cubicBezTo>
                  <a:pt x="14116" y="211"/>
                  <a:pt x="12784" y="0"/>
                  <a:pt x="11388" y="0"/>
                </a:cubicBezTo>
                <a:cubicBezTo>
                  <a:pt x="9845" y="0"/>
                  <a:pt x="8365" y="271"/>
                  <a:pt x="6989" y="805"/>
                </a:cubicBezTo>
                <a:cubicBezTo>
                  <a:pt x="5612" y="1340"/>
                  <a:pt x="4389" y="2093"/>
                  <a:pt x="3356" y="3045"/>
                </a:cubicBezTo>
                <a:cubicBezTo>
                  <a:pt x="2321" y="3996"/>
                  <a:pt x="1495" y="5137"/>
                  <a:pt x="899" y="6436"/>
                </a:cubicBezTo>
                <a:cubicBezTo>
                  <a:pt x="302" y="7737"/>
                  <a:pt x="0" y="9181"/>
                  <a:pt x="0" y="10727"/>
                </a:cubicBezTo>
                <a:cubicBezTo>
                  <a:pt x="0" y="12605"/>
                  <a:pt x="334" y="14252"/>
                  <a:pt x="993" y="15622"/>
                </a:cubicBezTo>
                <a:cubicBezTo>
                  <a:pt x="1652" y="16992"/>
                  <a:pt x="2528" y="18134"/>
                  <a:pt x="3595" y="19018"/>
                </a:cubicBezTo>
                <a:cubicBezTo>
                  <a:pt x="4661" y="19900"/>
                  <a:pt x="5890" y="20559"/>
                  <a:pt x="7249" y="20975"/>
                </a:cubicBezTo>
                <a:cubicBezTo>
                  <a:pt x="8601" y="21390"/>
                  <a:pt x="9994" y="21600"/>
                  <a:pt x="11388" y="21600"/>
                </a:cubicBezTo>
                <a:cubicBezTo>
                  <a:pt x="12348" y="21600"/>
                  <a:pt x="13317" y="21474"/>
                  <a:pt x="14267" y="21228"/>
                </a:cubicBezTo>
                <a:cubicBezTo>
                  <a:pt x="15214" y="20981"/>
                  <a:pt x="16128" y="20624"/>
                  <a:pt x="16983" y="20169"/>
                </a:cubicBezTo>
                <a:cubicBezTo>
                  <a:pt x="17839" y="19713"/>
                  <a:pt x="18642" y="19152"/>
                  <a:pt x="19372" y="18499"/>
                </a:cubicBezTo>
                <a:cubicBezTo>
                  <a:pt x="20104" y="17845"/>
                  <a:pt x="20729" y="17110"/>
                  <a:pt x="21232" y="16316"/>
                </a:cubicBezTo>
                <a:lnTo>
                  <a:pt x="21411" y="16033"/>
                </a:lnTo>
                <a:lnTo>
                  <a:pt x="20270" y="16033"/>
                </a:lnTo>
                <a:cubicBezTo>
                  <a:pt x="20270" y="16033"/>
                  <a:pt x="20215" y="16108"/>
                  <a:pt x="20215" y="16108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9" name="Shape 2857"/>
          <p:cNvSpPr/>
          <p:nvPr/>
        </p:nvSpPr>
        <p:spPr>
          <a:xfrm>
            <a:off x="4070877" y="477483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9" y="14128"/>
                </a:moveTo>
                <a:cubicBezTo>
                  <a:pt x="17041" y="13430"/>
                  <a:pt x="15777" y="12523"/>
                  <a:pt x="14684" y="11440"/>
                </a:cubicBezTo>
                <a:cubicBezTo>
                  <a:pt x="15214" y="10618"/>
                  <a:pt x="15664" y="9739"/>
                  <a:pt x="16034" y="8820"/>
                </a:cubicBezTo>
                <a:cubicBezTo>
                  <a:pt x="16089" y="8826"/>
                  <a:pt x="16143" y="8836"/>
                  <a:pt x="16200" y="8836"/>
                </a:cubicBezTo>
                <a:cubicBezTo>
                  <a:pt x="17013" y="8836"/>
                  <a:pt x="17673" y="8177"/>
                  <a:pt x="17673" y="7364"/>
                </a:cubicBezTo>
                <a:cubicBezTo>
                  <a:pt x="17673" y="6787"/>
                  <a:pt x="17339" y="6294"/>
                  <a:pt x="16856" y="6052"/>
                </a:cubicBezTo>
                <a:cubicBezTo>
                  <a:pt x="17033" y="5170"/>
                  <a:pt x="17144" y="4264"/>
                  <a:pt x="17167" y="3336"/>
                </a:cubicBezTo>
                <a:cubicBezTo>
                  <a:pt x="19277" y="5136"/>
                  <a:pt x="20618" y="7809"/>
                  <a:pt x="20618" y="10800"/>
                </a:cubicBezTo>
                <a:cubicBezTo>
                  <a:pt x="20618" y="11764"/>
                  <a:pt x="20469" y="12689"/>
                  <a:pt x="20209" y="13568"/>
                </a:cubicBezTo>
                <a:cubicBezTo>
                  <a:pt x="19628" y="13783"/>
                  <a:pt x="19034" y="13971"/>
                  <a:pt x="18429" y="14128"/>
                </a:cubicBezTo>
                <a:moveTo>
                  <a:pt x="10800" y="20618"/>
                </a:moveTo>
                <a:cubicBezTo>
                  <a:pt x="8406" y="20618"/>
                  <a:pt x="6213" y="19759"/>
                  <a:pt x="4509" y="18335"/>
                </a:cubicBezTo>
                <a:cubicBezTo>
                  <a:pt x="6552" y="17934"/>
                  <a:pt x="8450" y="17135"/>
                  <a:pt x="10128" y="16031"/>
                </a:cubicBezTo>
                <a:cubicBezTo>
                  <a:pt x="10330" y="16135"/>
                  <a:pt x="10556" y="16200"/>
                  <a:pt x="10800" y="16200"/>
                </a:cubicBezTo>
                <a:cubicBezTo>
                  <a:pt x="11273" y="16200"/>
                  <a:pt x="11689" y="15973"/>
                  <a:pt x="11959" y="15627"/>
                </a:cubicBezTo>
                <a:cubicBezTo>
                  <a:pt x="12547" y="15680"/>
                  <a:pt x="13142" y="15709"/>
                  <a:pt x="13745" y="15709"/>
                </a:cubicBezTo>
                <a:cubicBezTo>
                  <a:pt x="15323" y="15709"/>
                  <a:pt x="16852" y="15508"/>
                  <a:pt x="18322" y="15156"/>
                </a:cubicBezTo>
                <a:cubicBezTo>
                  <a:pt x="18660" y="15317"/>
                  <a:pt x="18998" y="15480"/>
                  <a:pt x="19350" y="15618"/>
                </a:cubicBezTo>
                <a:cubicBezTo>
                  <a:pt x="17665" y="18601"/>
                  <a:pt x="14470" y="20618"/>
                  <a:pt x="10800" y="20618"/>
                </a:cubicBezTo>
                <a:moveTo>
                  <a:pt x="3539" y="17392"/>
                </a:moveTo>
                <a:cubicBezTo>
                  <a:pt x="3476" y="16840"/>
                  <a:pt x="3436" y="16279"/>
                  <a:pt x="3436" y="15709"/>
                </a:cubicBezTo>
                <a:cubicBezTo>
                  <a:pt x="3436" y="14763"/>
                  <a:pt x="3536" y="13842"/>
                  <a:pt x="3707" y="12946"/>
                </a:cubicBezTo>
                <a:cubicBezTo>
                  <a:pt x="5455" y="13988"/>
                  <a:pt x="7377" y="14767"/>
                  <a:pt x="9421" y="15226"/>
                </a:cubicBezTo>
                <a:cubicBezTo>
                  <a:pt x="9431" y="15253"/>
                  <a:pt x="9436" y="15282"/>
                  <a:pt x="9447" y="15308"/>
                </a:cubicBezTo>
                <a:cubicBezTo>
                  <a:pt x="7724" y="16421"/>
                  <a:pt x="5761" y="17193"/>
                  <a:pt x="3643" y="17506"/>
                </a:cubicBezTo>
                <a:cubicBezTo>
                  <a:pt x="3608" y="17469"/>
                  <a:pt x="3573" y="17430"/>
                  <a:pt x="3539" y="17392"/>
                </a:cubicBezTo>
                <a:moveTo>
                  <a:pt x="3075" y="11369"/>
                </a:moveTo>
                <a:cubicBezTo>
                  <a:pt x="2361" y="10869"/>
                  <a:pt x="1683" y="10321"/>
                  <a:pt x="1046" y="9729"/>
                </a:cubicBezTo>
                <a:cubicBezTo>
                  <a:pt x="1528" y="5299"/>
                  <a:pt x="4955" y="1762"/>
                  <a:pt x="9331" y="1104"/>
                </a:cubicBezTo>
                <a:cubicBezTo>
                  <a:pt x="9335" y="1629"/>
                  <a:pt x="9363" y="2148"/>
                  <a:pt x="9417" y="2660"/>
                </a:cubicBezTo>
                <a:cubicBezTo>
                  <a:pt x="8572" y="3227"/>
                  <a:pt x="7787" y="3879"/>
                  <a:pt x="7069" y="4596"/>
                </a:cubicBezTo>
                <a:cubicBezTo>
                  <a:pt x="6863" y="4486"/>
                  <a:pt x="6632" y="4418"/>
                  <a:pt x="6382" y="4418"/>
                </a:cubicBezTo>
                <a:cubicBezTo>
                  <a:pt x="5569" y="4418"/>
                  <a:pt x="4909" y="5078"/>
                  <a:pt x="4909" y="5891"/>
                </a:cubicBezTo>
                <a:cubicBezTo>
                  <a:pt x="4909" y="6236"/>
                  <a:pt x="5033" y="6549"/>
                  <a:pt x="5231" y="6800"/>
                </a:cubicBezTo>
                <a:cubicBezTo>
                  <a:pt x="4279" y="8179"/>
                  <a:pt x="3550" y="9719"/>
                  <a:pt x="3075" y="11369"/>
                </a:cubicBezTo>
                <a:moveTo>
                  <a:pt x="2466" y="15973"/>
                </a:moveTo>
                <a:cubicBezTo>
                  <a:pt x="1563" y="14521"/>
                  <a:pt x="1025" y="12821"/>
                  <a:pt x="989" y="10995"/>
                </a:cubicBezTo>
                <a:cubicBezTo>
                  <a:pt x="1570" y="11492"/>
                  <a:pt x="2180" y="11955"/>
                  <a:pt x="2817" y="12383"/>
                </a:cubicBezTo>
                <a:cubicBezTo>
                  <a:pt x="2585" y="13456"/>
                  <a:pt x="2455" y="14567"/>
                  <a:pt x="2455" y="15709"/>
                </a:cubicBezTo>
                <a:cubicBezTo>
                  <a:pt x="2455" y="15798"/>
                  <a:pt x="2464" y="15885"/>
                  <a:pt x="2466" y="15973"/>
                </a:cubicBezTo>
                <a:moveTo>
                  <a:pt x="13428" y="11540"/>
                </a:moveTo>
                <a:cubicBezTo>
                  <a:pt x="12907" y="12264"/>
                  <a:pt x="12315" y="12931"/>
                  <a:pt x="11674" y="13548"/>
                </a:cubicBezTo>
                <a:cubicBezTo>
                  <a:pt x="11429" y="13366"/>
                  <a:pt x="11129" y="13255"/>
                  <a:pt x="10800" y="13255"/>
                </a:cubicBezTo>
                <a:cubicBezTo>
                  <a:pt x="10166" y="13255"/>
                  <a:pt x="9631" y="13657"/>
                  <a:pt x="9423" y="14218"/>
                </a:cubicBezTo>
                <a:cubicBezTo>
                  <a:pt x="7455" y="13751"/>
                  <a:pt x="5607" y="12973"/>
                  <a:pt x="3936" y="11937"/>
                </a:cubicBezTo>
                <a:cubicBezTo>
                  <a:pt x="4379" y="10266"/>
                  <a:pt x="5100" y="8708"/>
                  <a:pt x="6060" y="7326"/>
                </a:cubicBezTo>
                <a:cubicBezTo>
                  <a:pt x="6164" y="7349"/>
                  <a:pt x="6271" y="7364"/>
                  <a:pt x="6382" y="7364"/>
                </a:cubicBezTo>
                <a:cubicBezTo>
                  <a:pt x="7195" y="7364"/>
                  <a:pt x="7855" y="6704"/>
                  <a:pt x="7855" y="5891"/>
                </a:cubicBezTo>
                <a:cubicBezTo>
                  <a:pt x="7855" y="5688"/>
                  <a:pt x="7813" y="5493"/>
                  <a:pt x="7739" y="5317"/>
                </a:cubicBezTo>
                <a:cubicBezTo>
                  <a:pt x="8307" y="4747"/>
                  <a:pt x="8920" y="4221"/>
                  <a:pt x="9575" y="3749"/>
                </a:cubicBezTo>
                <a:cubicBezTo>
                  <a:pt x="10104" y="6723"/>
                  <a:pt x="11479" y="9397"/>
                  <a:pt x="13428" y="11540"/>
                </a:cubicBezTo>
                <a:moveTo>
                  <a:pt x="10800" y="982"/>
                </a:moveTo>
                <a:cubicBezTo>
                  <a:pt x="11347" y="982"/>
                  <a:pt x="11881" y="1038"/>
                  <a:pt x="12403" y="1125"/>
                </a:cubicBezTo>
                <a:cubicBezTo>
                  <a:pt x="11696" y="1400"/>
                  <a:pt x="11005" y="1707"/>
                  <a:pt x="10354" y="2081"/>
                </a:cubicBezTo>
                <a:cubicBezTo>
                  <a:pt x="10328" y="1726"/>
                  <a:pt x="10311" y="1368"/>
                  <a:pt x="10310" y="1007"/>
                </a:cubicBezTo>
                <a:cubicBezTo>
                  <a:pt x="10474" y="999"/>
                  <a:pt x="10635" y="982"/>
                  <a:pt x="10800" y="982"/>
                </a:cubicBezTo>
                <a:moveTo>
                  <a:pt x="14120" y="12262"/>
                </a:moveTo>
                <a:cubicBezTo>
                  <a:pt x="14982" y="13097"/>
                  <a:pt x="15950" y="13819"/>
                  <a:pt x="16986" y="14440"/>
                </a:cubicBezTo>
                <a:cubicBezTo>
                  <a:pt x="15933" y="14626"/>
                  <a:pt x="14852" y="14727"/>
                  <a:pt x="13745" y="14727"/>
                </a:cubicBezTo>
                <a:cubicBezTo>
                  <a:pt x="13246" y="14727"/>
                  <a:pt x="12754" y="14702"/>
                  <a:pt x="12265" y="14664"/>
                </a:cubicBezTo>
                <a:cubicBezTo>
                  <a:pt x="12259" y="14569"/>
                  <a:pt x="12250" y="14475"/>
                  <a:pt x="12229" y="14385"/>
                </a:cubicBezTo>
                <a:cubicBezTo>
                  <a:pt x="12921" y="13737"/>
                  <a:pt x="13555" y="13027"/>
                  <a:pt x="14120" y="12262"/>
                </a:cubicBezTo>
                <a:moveTo>
                  <a:pt x="16188" y="2597"/>
                </a:moveTo>
                <a:cubicBezTo>
                  <a:pt x="16191" y="2713"/>
                  <a:pt x="16200" y="2828"/>
                  <a:pt x="16200" y="2945"/>
                </a:cubicBezTo>
                <a:cubicBezTo>
                  <a:pt x="16200" y="3967"/>
                  <a:pt x="16092" y="4962"/>
                  <a:pt x="15894" y="5924"/>
                </a:cubicBezTo>
                <a:cubicBezTo>
                  <a:pt x="15227" y="6065"/>
                  <a:pt x="14727" y="6656"/>
                  <a:pt x="14727" y="7364"/>
                </a:cubicBezTo>
                <a:cubicBezTo>
                  <a:pt x="14727" y="7765"/>
                  <a:pt x="14888" y="8127"/>
                  <a:pt x="15149" y="8393"/>
                </a:cubicBezTo>
                <a:cubicBezTo>
                  <a:pt x="14827" y="9199"/>
                  <a:pt x="14443" y="9973"/>
                  <a:pt x="13991" y="10701"/>
                </a:cubicBezTo>
                <a:cubicBezTo>
                  <a:pt x="12159" y="8620"/>
                  <a:pt x="10894" y="6025"/>
                  <a:pt x="10469" y="3152"/>
                </a:cubicBezTo>
                <a:cubicBezTo>
                  <a:pt x="11590" y="2463"/>
                  <a:pt x="12813" y="1934"/>
                  <a:pt x="14106" y="1565"/>
                </a:cubicBezTo>
                <a:cubicBezTo>
                  <a:pt x="14844" y="1829"/>
                  <a:pt x="15544" y="2173"/>
                  <a:pt x="16188" y="2597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0" name="Shape 2858"/>
          <p:cNvSpPr/>
          <p:nvPr/>
        </p:nvSpPr>
        <p:spPr>
          <a:xfrm>
            <a:off x="4629531" y="4774837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98" y="4909"/>
                  <a:pt x="1200" y="4030"/>
                  <a:pt x="1200" y="2945"/>
                </a:cubicBezTo>
                <a:cubicBezTo>
                  <a:pt x="1200" y="1861"/>
                  <a:pt x="5498" y="982"/>
                  <a:pt x="10800" y="982"/>
                </a:cubicBezTo>
                <a:cubicBezTo>
                  <a:pt x="16102" y="982"/>
                  <a:pt x="20400" y="1861"/>
                  <a:pt x="20400" y="2945"/>
                </a:cubicBezTo>
                <a:cubicBezTo>
                  <a:pt x="20400" y="4030"/>
                  <a:pt x="16102" y="4909"/>
                  <a:pt x="10800" y="4909"/>
                </a:cubicBezTo>
                <a:moveTo>
                  <a:pt x="20400" y="6873"/>
                </a:moveTo>
                <a:cubicBezTo>
                  <a:pt x="20400" y="7957"/>
                  <a:pt x="16102" y="8836"/>
                  <a:pt x="10800" y="8836"/>
                </a:cubicBezTo>
                <a:cubicBezTo>
                  <a:pt x="5498" y="8836"/>
                  <a:pt x="1200" y="7957"/>
                  <a:pt x="1200" y="6873"/>
                </a:cubicBezTo>
                <a:lnTo>
                  <a:pt x="1200" y="4291"/>
                </a:lnTo>
                <a:cubicBezTo>
                  <a:pt x="2993" y="5240"/>
                  <a:pt x="6615" y="5891"/>
                  <a:pt x="10800" y="5891"/>
                </a:cubicBezTo>
                <a:cubicBezTo>
                  <a:pt x="14986" y="5891"/>
                  <a:pt x="18607" y="5240"/>
                  <a:pt x="20400" y="4291"/>
                </a:cubicBezTo>
                <a:cubicBezTo>
                  <a:pt x="20400" y="4291"/>
                  <a:pt x="20400" y="6873"/>
                  <a:pt x="20400" y="6873"/>
                </a:cubicBezTo>
                <a:close/>
                <a:moveTo>
                  <a:pt x="10800" y="10800"/>
                </a:moveTo>
                <a:cubicBezTo>
                  <a:pt x="5498" y="10800"/>
                  <a:pt x="1200" y="9921"/>
                  <a:pt x="1200" y="8836"/>
                </a:cubicBezTo>
                <a:cubicBezTo>
                  <a:pt x="1200" y="8672"/>
                  <a:pt x="1309" y="8514"/>
                  <a:pt x="1494" y="8362"/>
                </a:cubicBezTo>
                <a:cubicBezTo>
                  <a:pt x="3370" y="9232"/>
                  <a:pt x="6830" y="9818"/>
                  <a:pt x="10800" y="9818"/>
                </a:cubicBezTo>
                <a:cubicBezTo>
                  <a:pt x="14770" y="9818"/>
                  <a:pt x="18230" y="9232"/>
                  <a:pt x="20106" y="8362"/>
                </a:cubicBezTo>
                <a:cubicBezTo>
                  <a:pt x="20291" y="8514"/>
                  <a:pt x="20400" y="8672"/>
                  <a:pt x="20400" y="8836"/>
                </a:cubicBezTo>
                <a:cubicBezTo>
                  <a:pt x="20400" y="9921"/>
                  <a:pt x="16102" y="10800"/>
                  <a:pt x="10800" y="10800"/>
                </a:cubicBezTo>
                <a:moveTo>
                  <a:pt x="20400" y="12764"/>
                </a:moveTo>
                <a:cubicBezTo>
                  <a:pt x="20400" y="13848"/>
                  <a:pt x="16102" y="14727"/>
                  <a:pt x="10800" y="14727"/>
                </a:cubicBezTo>
                <a:cubicBezTo>
                  <a:pt x="5498" y="14727"/>
                  <a:pt x="1200" y="13848"/>
                  <a:pt x="1200" y="12764"/>
                </a:cubicBezTo>
                <a:lnTo>
                  <a:pt x="1200" y="10182"/>
                </a:lnTo>
                <a:cubicBezTo>
                  <a:pt x="2993" y="11131"/>
                  <a:pt x="6615" y="11782"/>
                  <a:pt x="10800" y="11782"/>
                </a:cubicBezTo>
                <a:cubicBezTo>
                  <a:pt x="14986" y="11782"/>
                  <a:pt x="18607" y="11131"/>
                  <a:pt x="20400" y="10182"/>
                </a:cubicBezTo>
                <a:cubicBezTo>
                  <a:pt x="20400" y="10182"/>
                  <a:pt x="20400" y="12764"/>
                  <a:pt x="20400" y="12764"/>
                </a:cubicBezTo>
                <a:close/>
                <a:moveTo>
                  <a:pt x="10800" y="16691"/>
                </a:moveTo>
                <a:cubicBezTo>
                  <a:pt x="5498" y="16691"/>
                  <a:pt x="1200" y="15812"/>
                  <a:pt x="1200" y="14727"/>
                </a:cubicBezTo>
                <a:cubicBezTo>
                  <a:pt x="1200" y="14563"/>
                  <a:pt x="1309" y="14405"/>
                  <a:pt x="1494" y="14253"/>
                </a:cubicBezTo>
                <a:cubicBezTo>
                  <a:pt x="3370" y="15123"/>
                  <a:pt x="6830" y="15709"/>
                  <a:pt x="10800" y="15709"/>
                </a:cubicBezTo>
                <a:cubicBezTo>
                  <a:pt x="14770" y="15709"/>
                  <a:pt x="18230" y="15123"/>
                  <a:pt x="20106" y="14253"/>
                </a:cubicBezTo>
                <a:cubicBezTo>
                  <a:pt x="20291" y="14405"/>
                  <a:pt x="20400" y="14563"/>
                  <a:pt x="20400" y="14727"/>
                </a:cubicBezTo>
                <a:cubicBezTo>
                  <a:pt x="20400" y="15812"/>
                  <a:pt x="16102" y="16691"/>
                  <a:pt x="10800" y="16691"/>
                </a:cubicBezTo>
                <a:moveTo>
                  <a:pt x="20400" y="18655"/>
                </a:moveTo>
                <a:cubicBezTo>
                  <a:pt x="20400" y="19739"/>
                  <a:pt x="16102" y="20618"/>
                  <a:pt x="10800" y="20618"/>
                </a:cubicBezTo>
                <a:cubicBezTo>
                  <a:pt x="5498" y="20618"/>
                  <a:pt x="1200" y="19739"/>
                  <a:pt x="1200" y="18655"/>
                </a:cubicBezTo>
                <a:lnTo>
                  <a:pt x="1200" y="16073"/>
                </a:lnTo>
                <a:cubicBezTo>
                  <a:pt x="2993" y="17022"/>
                  <a:pt x="6615" y="17673"/>
                  <a:pt x="10800" y="17673"/>
                </a:cubicBezTo>
                <a:cubicBezTo>
                  <a:pt x="14986" y="17673"/>
                  <a:pt x="18607" y="17022"/>
                  <a:pt x="20400" y="16073"/>
                </a:cubicBezTo>
                <a:cubicBezTo>
                  <a:pt x="20400" y="16073"/>
                  <a:pt x="20400" y="18655"/>
                  <a:pt x="20400" y="18655"/>
                </a:cubicBezTo>
                <a:close/>
                <a:moveTo>
                  <a:pt x="21600" y="2945"/>
                </a:moveTo>
                <a:cubicBezTo>
                  <a:pt x="21600" y="1319"/>
                  <a:pt x="16765" y="0"/>
                  <a:pt x="10800" y="0"/>
                </a:cubicBezTo>
                <a:cubicBezTo>
                  <a:pt x="4835" y="0"/>
                  <a:pt x="0" y="1319"/>
                  <a:pt x="0" y="2945"/>
                </a:cubicBezTo>
                <a:lnTo>
                  <a:pt x="0" y="6873"/>
                </a:lnTo>
                <a:cubicBezTo>
                  <a:pt x="0" y="7218"/>
                  <a:pt x="229" y="7547"/>
                  <a:pt x="628" y="7855"/>
                </a:cubicBezTo>
                <a:cubicBezTo>
                  <a:pt x="229" y="8162"/>
                  <a:pt x="0" y="8492"/>
                  <a:pt x="0" y="8836"/>
                </a:cubicBezTo>
                <a:lnTo>
                  <a:pt x="0" y="12764"/>
                </a:lnTo>
                <a:cubicBezTo>
                  <a:pt x="0" y="13109"/>
                  <a:pt x="229" y="13438"/>
                  <a:pt x="628" y="13745"/>
                </a:cubicBezTo>
                <a:cubicBezTo>
                  <a:pt x="229" y="14053"/>
                  <a:pt x="0" y="14383"/>
                  <a:pt x="0" y="14727"/>
                </a:cubicBezTo>
                <a:lnTo>
                  <a:pt x="0" y="18655"/>
                </a:lnTo>
                <a:cubicBezTo>
                  <a:pt x="0" y="20281"/>
                  <a:pt x="4835" y="21600"/>
                  <a:pt x="10800" y="21600"/>
                </a:cubicBezTo>
                <a:cubicBezTo>
                  <a:pt x="16765" y="21600"/>
                  <a:pt x="21600" y="20281"/>
                  <a:pt x="21600" y="18655"/>
                </a:cubicBezTo>
                <a:lnTo>
                  <a:pt x="21600" y="14727"/>
                </a:lnTo>
                <a:cubicBezTo>
                  <a:pt x="21600" y="14383"/>
                  <a:pt x="21371" y="14053"/>
                  <a:pt x="20972" y="13745"/>
                </a:cubicBezTo>
                <a:cubicBezTo>
                  <a:pt x="21371" y="13438"/>
                  <a:pt x="21600" y="13109"/>
                  <a:pt x="21600" y="12764"/>
                </a:cubicBezTo>
                <a:lnTo>
                  <a:pt x="21600" y="8836"/>
                </a:lnTo>
                <a:cubicBezTo>
                  <a:pt x="21600" y="8492"/>
                  <a:pt x="21371" y="8162"/>
                  <a:pt x="20972" y="7855"/>
                </a:cubicBezTo>
                <a:cubicBezTo>
                  <a:pt x="21371" y="7547"/>
                  <a:pt x="21600" y="7218"/>
                  <a:pt x="21600" y="6873"/>
                </a:cubicBezTo>
                <a:cubicBezTo>
                  <a:pt x="21600" y="6873"/>
                  <a:pt x="21600" y="2945"/>
                  <a:pt x="21600" y="294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1" name="Shape 2859"/>
          <p:cNvSpPr/>
          <p:nvPr/>
        </p:nvSpPr>
        <p:spPr>
          <a:xfrm>
            <a:off x="5137399" y="477483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5929" y="7018"/>
                </a:moveTo>
                <a:cubicBezTo>
                  <a:pt x="15539" y="7246"/>
                  <a:pt x="15108" y="7411"/>
                  <a:pt x="14650" y="7500"/>
                </a:cubicBezTo>
                <a:cubicBezTo>
                  <a:pt x="14282" y="7114"/>
                  <a:pt x="13759" y="6874"/>
                  <a:pt x="13179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1"/>
                  <a:pt x="11183" y="9162"/>
                  <a:pt x="11217" y="9308"/>
                </a:cubicBezTo>
                <a:cubicBezTo>
                  <a:pt x="9543" y="9225"/>
                  <a:pt x="8059" y="8436"/>
                  <a:pt x="7065" y="7236"/>
                </a:cubicBezTo>
                <a:cubicBezTo>
                  <a:pt x="6892" y="7530"/>
                  <a:pt x="6793" y="7869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6" y="9635"/>
                </a:cubicBezTo>
                <a:cubicBezTo>
                  <a:pt x="6776" y="9644"/>
                  <a:pt x="6776" y="9651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5" y="11661"/>
                  <a:pt x="7483" y="11638"/>
                </a:cubicBezTo>
                <a:cubicBezTo>
                  <a:pt x="7739" y="12426"/>
                  <a:pt x="8483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40" y="13855"/>
                  <a:pt x="6382" y="13837"/>
                </a:cubicBezTo>
                <a:cubicBezTo>
                  <a:pt x="7274" y="14398"/>
                  <a:pt x="8332" y="14727"/>
                  <a:pt x="9470" y="14727"/>
                </a:cubicBezTo>
                <a:cubicBezTo>
                  <a:pt x="13175" y="14727"/>
                  <a:pt x="15201" y="11706"/>
                  <a:pt x="15201" y="9086"/>
                </a:cubicBezTo>
                <a:cubicBezTo>
                  <a:pt x="15201" y="9000"/>
                  <a:pt x="15199" y="8915"/>
                  <a:pt x="15195" y="8830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1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2" name="Shape 2860"/>
          <p:cNvSpPr/>
          <p:nvPr/>
        </p:nvSpPr>
        <p:spPr>
          <a:xfrm>
            <a:off x="5670660" y="477483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4" y="7858"/>
                </a:lnTo>
                <a:lnTo>
                  <a:pt x="13244" y="6381"/>
                </a:lnTo>
                <a:lnTo>
                  <a:pt x="11938" y="6381"/>
                </a:lnTo>
                <a:cubicBezTo>
                  <a:pt x="10369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3" name="Shape 2861"/>
          <p:cNvSpPr/>
          <p:nvPr/>
        </p:nvSpPr>
        <p:spPr>
          <a:xfrm>
            <a:off x="6242012" y="37083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24" y="12090"/>
                </a:moveTo>
                <a:cubicBezTo>
                  <a:pt x="14019" y="12090"/>
                  <a:pt x="14019" y="12428"/>
                  <a:pt x="14019" y="12428"/>
                </a:cubicBezTo>
                <a:lnTo>
                  <a:pt x="14019" y="12863"/>
                </a:lnTo>
                <a:lnTo>
                  <a:pt x="14628" y="12863"/>
                </a:lnTo>
                <a:lnTo>
                  <a:pt x="14628" y="12428"/>
                </a:lnTo>
                <a:cubicBezTo>
                  <a:pt x="14628" y="12428"/>
                  <a:pt x="14628" y="12090"/>
                  <a:pt x="14324" y="12090"/>
                </a:cubicBezTo>
                <a:moveTo>
                  <a:pt x="15287" y="12380"/>
                </a:moveTo>
                <a:lnTo>
                  <a:pt x="15287" y="13348"/>
                </a:lnTo>
                <a:lnTo>
                  <a:pt x="14019" y="13348"/>
                </a:lnTo>
                <a:lnTo>
                  <a:pt x="14019" y="14072"/>
                </a:lnTo>
                <a:cubicBezTo>
                  <a:pt x="14019" y="14072"/>
                  <a:pt x="14019" y="14411"/>
                  <a:pt x="14324" y="14411"/>
                </a:cubicBezTo>
                <a:cubicBezTo>
                  <a:pt x="14628" y="14411"/>
                  <a:pt x="14628" y="14072"/>
                  <a:pt x="14628" y="14072"/>
                </a:cubicBezTo>
                <a:lnTo>
                  <a:pt x="14628" y="13734"/>
                </a:lnTo>
                <a:lnTo>
                  <a:pt x="15287" y="13734"/>
                </a:lnTo>
                <a:lnTo>
                  <a:pt x="15287" y="14266"/>
                </a:lnTo>
                <a:cubicBezTo>
                  <a:pt x="15287" y="14266"/>
                  <a:pt x="15186" y="14943"/>
                  <a:pt x="14375" y="14943"/>
                </a:cubicBezTo>
                <a:cubicBezTo>
                  <a:pt x="13564" y="14943"/>
                  <a:pt x="13411" y="14266"/>
                  <a:pt x="13411" y="14266"/>
                </a:cubicBezTo>
                <a:lnTo>
                  <a:pt x="13411" y="12380"/>
                </a:lnTo>
                <a:cubicBezTo>
                  <a:pt x="13411" y="12380"/>
                  <a:pt x="13411" y="11558"/>
                  <a:pt x="14375" y="11558"/>
                </a:cubicBezTo>
                <a:cubicBezTo>
                  <a:pt x="15338" y="11558"/>
                  <a:pt x="15287" y="12380"/>
                  <a:pt x="15287" y="12380"/>
                </a:cubicBezTo>
                <a:moveTo>
                  <a:pt x="12904" y="14169"/>
                </a:moveTo>
                <a:cubicBezTo>
                  <a:pt x="12904" y="14169"/>
                  <a:pt x="12904" y="14943"/>
                  <a:pt x="12347" y="14943"/>
                </a:cubicBezTo>
                <a:cubicBezTo>
                  <a:pt x="12005" y="14943"/>
                  <a:pt x="11798" y="14762"/>
                  <a:pt x="11687" y="14621"/>
                </a:cubicBezTo>
                <a:lnTo>
                  <a:pt x="11687" y="14895"/>
                </a:lnTo>
                <a:lnTo>
                  <a:pt x="11028" y="14895"/>
                </a:lnTo>
                <a:lnTo>
                  <a:pt x="11028" y="10446"/>
                </a:lnTo>
                <a:lnTo>
                  <a:pt x="11687" y="10446"/>
                </a:lnTo>
                <a:lnTo>
                  <a:pt x="11687" y="11888"/>
                </a:lnTo>
                <a:cubicBezTo>
                  <a:pt x="11788" y="11782"/>
                  <a:pt x="12036" y="11558"/>
                  <a:pt x="12347" y="11558"/>
                </a:cubicBezTo>
                <a:cubicBezTo>
                  <a:pt x="12752" y="11558"/>
                  <a:pt x="12904" y="11896"/>
                  <a:pt x="12904" y="12332"/>
                </a:cubicBezTo>
                <a:cubicBezTo>
                  <a:pt x="12904" y="12332"/>
                  <a:pt x="12904" y="14169"/>
                  <a:pt x="12904" y="14169"/>
                </a:cubicBezTo>
                <a:close/>
                <a:moveTo>
                  <a:pt x="10521" y="14895"/>
                </a:moveTo>
                <a:lnTo>
                  <a:pt x="9913" y="14895"/>
                </a:lnTo>
                <a:lnTo>
                  <a:pt x="9913" y="14605"/>
                </a:lnTo>
                <a:cubicBezTo>
                  <a:pt x="9913" y="14605"/>
                  <a:pt x="9558" y="14943"/>
                  <a:pt x="9152" y="14943"/>
                </a:cubicBezTo>
                <a:cubicBezTo>
                  <a:pt x="8747" y="14943"/>
                  <a:pt x="8696" y="14556"/>
                  <a:pt x="8696" y="14556"/>
                </a:cubicBezTo>
                <a:lnTo>
                  <a:pt x="8696" y="11558"/>
                </a:lnTo>
                <a:lnTo>
                  <a:pt x="9304" y="11558"/>
                </a:lnTo>
                <a:lnTo>
                  <a:pt x="9304" y="14362"/>
                </a:lnTo>
                <a:cubicBezTo>
                  <a:pt x="9304" y="14362"/>
                  <a:pt x="9304" y="14508"/>
                  <a:pt x="9507" y="14508"/>
                </a:cubicBezTo>
                <a:cubicBezTo>
                  <a:pt x="9710" y="14508"/>
                  <a:pt x="9913" y="14266"/>
                  <a:pt x="9913" y="14266"/>
                </a:cubicBezTo>
                <a:lnTo>
                  <a:pt x="9913" y="11558"/>
                </a:lnTo>
                <a:lnTo>
                  <a:pt x="10521" y="11558"/>
                </a:lnTo>
                <a:cubicBezTo>
                  <a:pt x="10521" y="11558"/>
                  <a:pt x="10521" y="14895"/>
                  <a:pt x="10521" y="14895"/>
                </a:cubicBezTo>
                <a:close/>
                <a:moveTo>
                  <a:pt x="8595" y="11074"/>
                </a:moveTo>
                <a:lnTo>
                  <a:pt x="7834" y="11074"/>
                </a:lnTo>
                <a:lnTo>
                  <a:pt x="7834" y="14895"/>
                </a:lnTo>
                <a:lnTo>
                  <a:pt x="7124" y="14895"/>
                </a:lnTo>
                <a:lnTo>
                  <a:pt x="7124" y="11074"/>
                </a:lnTo>
                <a:lnTo>
                  <a:pt x="6363" y="11074"/>
                </a:lnTo>
                <a:lnTo>
                  <a:pt x="6363" y="10446"/>
                </a:lnTo>
                <a:lnTo>
                  <a:pt x="8595" y="10446"/>
                </a:lnTo>
                <a:cubicBezTo>
                  <a:pt x="8595" y="10446"/>
                  <a:pt x="8595" y="11074"/>
                  <a:pt x="8595" y="11074"/>
                </a:cubicBezTo>
                <a:close/>
                <a:moveTo>
                  <a:pt x="14527" y="9430"/>
                </a:moveTo>
                <a:cubicBezTo>
                  <a:pt x="14527" y="9430"/>
                  <a:pt x="12667" y="9334"/>
                  <a:pt x="10800" y="9334"/>
                </a:cubicBezTo>
                <a:cubicBezTo>
                  <a:pt x="8940" y="9334"/>
                  <a:pt x="7074" y="9430"/>
                  <a:pt x="7074" y="9430"/>
                </a:cubicBezTo>
                <a:cubicBezTo>
                  <a:pt x="6233" y="9430"/>
                  <a:pt x="5552" y="10080"/>
                  <a:pt x="5552" y="10881"/>
                </a:cubicBezTo>
                <a:cubicBezTo>
                  <a:pt x="5552" y="10881"/>
                  <a:pt x="5400" y="11822"/>
                  <a:pt x="5400" y="12767"/>
                </a:cubicBezTo>
                <a:cubicBezTo>
                  <a:pt x="5400" y="13708"/>
                  <a:pt x="5552" y="14652"/>
                  <a:pt x="5552" y="14652"/>
                </a:cubicBezTo>
                <a:cubicBezTo>
                  <a:pt x="5552" y="15454"/>
                  <a:pt x="6233" y="16103"/>
                  <a:pt x="7074" y="16103"/>
                </a:cubicBezTo>
                <a:cubicBezTo>
                  <a:pt x="7074" y="16103"/>
                  <a:pt x="8905" y="16200"/>
                  <a:pt x="10800" y="16200"/>
                </a:cubicBezTo>
                <a:cubicBezTo>
                  <a:pt x="12630" y="16200"/>
                  <a:pt x="14527" y="16103"/>
                  <a:pt x="14527" y="16103"/>
                </a:cubicBezTo>
                <a:cubicBezTo>
                  <a:pt x="15367" y="16103"/>
                  <a:pt x="16048" y="15454"/>
                  <a:pt x="16048" y="14652"/>
                </a:cubicBezTo>
                <a:cubicBezTo>
                  <a:pt x="16048" y="14652"/>
                  <a:pt x="16200" y="13700"/>
                  <a:pt x="16200" y="12767"/>
                </a:cubicBezTo>
                <a:cubicBezTo>
                  <a:pt x="16200" y="11814"/>
                  <a:pt x="16048" y="10881"/>
                  <a:pt x="16048" y="10881"/>
                </a:cubicBezTo>
                <a:cubicBezTo>
                  <a:pt x="16048" y="10080"/>
                  <a:pt x="15367" y="9430"/>
                  <a:pt x="14527" y="9430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1992" y="12090"/>
                </a:moveTo>
                <a:cubicBezTo>
                  <a:pt x="11860" y="12090"/>
                  <a:pt x="11757" y="12168"/>
                  <a:pt x="11687" y="12243"/>
                </a:cubicBezTo>
                <a:lnTo>
                  <a:pt x="11687" y="14276"/>
                </a:lnTo>
                <a:cubicBezTo>
                  <a:pt x="11751" y="14345"/>
                  <a:pt x="11847" y="14411"/>
                  <a:pt x="11992" y="14411"/>
                </a:cubicBezTo>
                <a:cubicBezTo>
                  <a:pt x="12296" y="14411"/>
                  <a:pt x="12296" y="14072"/>
                  <a:pt x="12296" y="14072"/>
                </a:cubicBezTo>
                <a:lnTo>
                  <a:pt x="12296" y="12428"/>
                </a:lnTo>
                <a:cubicBezTo>
                  <a:pt x="12296" y="12428"/>
                  <a:pt x="12245" y="12090"/>
                  <a:pt x="11992" y="12090"/>
                </a:cubicBezTo>
                <a:moveTo>
                  <a:pt x="7986" y="8751"/>
                </a:moveTo>
                <a:lnTo>
                  <a:pt x="8696" y="8751"/>
                </a:lnTo>
                <a:lnTo>
                  <a:pt x="8696" y="7188"/>
                </a:lnTo>
                <a:lnTo>
                  <a:pt x="9507" y="4970"/>
                </a:lnTo>
                <a:lnTo>
                  <a:pt x="8848" y="4970"/>
                </a:lnTo>
                <a:lnTo>
                  <a:pt x="8341" y="6433"/>
                </a:lnTo>
                <a:lnTo>
                  <a:pt x="7834" y="4970"/>
                </a:lnTo>
                <a:lnTo>
                  <a:pt x="7124" y="4970"/>
                </a:lnTo>
                <a:lnTo>
                  <a:pt x="7986" y="7188"/>
                </a:lnTo>
                <a:cubicBezTo>
                  <a:pt x="7986" y="7188"/>
                  <a:pt x="7986" y="8751"/>
                  <a:pt x="7986" y="8751"/>
                </a:cubicBezTo>
                <a:close/>
                <a:moveTo>
                  <a:pt x="12397" y="8801"/>
                </a:moveTo>
                <a:cubicBezTo>
                  <a:pt x="12802" y="8801"/>
                  <a:pt x="13158" y="8449"/>
                  <a:pt x="13158" y="8449"/>
                </a:cubicBezTo>
                <a:lnTo>
                  <a:pt x="13158" y="8751"/>
                </a:lnTo>
                <a:lnTo>
                  <a:pt x="13766" y="8751"/>
                </a:lnTo>
                <a:lnTo>
                  <a:pt x="13766" y="5878"/>
                </a:lnTo>
                <a:lnTo>
                  <a:pt x="13158" y="5878"/>
                </a:lnTo>
                <a:lnTo>
                  <a:pt x="13158" y="8096"/>
                </a:lnTo>
                <a:cubicBezTo>
                  <a:pt x="13158" y="8096"/>
                  <a:pt x="12955" y="8348"/>
                  <a:pt x="12752" y="8348"/>
                </a:cubicBezTo>
                <a:cubicBezTo>
                  <a:pt x="12549" y="8348"/>
                  <a:pt x="12549" y="8196"/>
                  <a:pt x="12549" y="8196"/>
                </a:cubicBezTo>
                <a:lnTo>
                  <a:pt x="12549" y="5878"/>
                </a:lnTo>
                <a:lnTo>
                  <a:pt x="11941" y="5878"/>
                </a:lnTo>
                <a:lnTo>
                  <a:pt x="11941" y="8398"/>
                </a:lnTo>
                <a:cubicBezTo>
                  <a:pt x="11941" y="8398"/>
                  <a:pt x="11992" y="8801"/>
                  <a:pt x="12397" y="8801"/>
                </a:cubicBezTo>
                <a:moveTo>
                  <a:pt x="10166" y="6634"/>
                </a:moveTo>
                <a:cubicBezTo>
                  <a:pt x="10166" y="6467"/>
                  <a:pt x="10302" y="6332"/>
                  <a:pt x="10470" y="6332"/>
                </a:cubicBezTo>
                <a:cubicBezTo>
                  <a:pt x="10639" y="6332"/>
                  <a:pt x="10775" y="6467"/>
                  <a:pt x="10775" y="6634"/>
                </a:cubicBezTo>
                <a:lnTo>
                  <a:pt x="10775" y="8045"/>
                </a:lnTo>
                <a:cubicBezTo>
                  <a:pt x="10775" y="8212"/>
                  <a:pt x="10639" y="8348"/>
                  <a:pt x="10470" y="8348"/>
                </a:cubicBezTo>
                <a:cubicBezTo>
                  <a:pt x="10302" y="8348"/>
                  <a:pt x="10166" y="8212"/>
                  <a:pt x="10166" y="8045"/>
                </a:cubicBezTo>
                <a:cubicBezTo>
                  <a:pt x="10166" y="8045"/>
                  <a:pt x="10166" y="6634"/>
                  <a:pt x="10166" y="6634"/>
                </a:cubicBezTo>
                <a:close/>
                <a:moveTo>
                  <a:pt x="10369" y="8801"/>
                </a:moveTo>
                <a:lnTo>
                  <a:pt x="10572" y="8801"/>
                </a:lnTo>
                <a:cubicBezTo>
                  <a:pt x="11020" y="8801"/>
                  <a:pt x="11383" y="8440"/>
                  <a:pt x="11383" y="7995"/>
                </a:cubicBezTo>
                <a:lnTo>
                  <a:pt x="11383" y="6684"/>
                </a:lnTo>
                <a:cubicBezTo>
                  <a:pt x="11383" y="6239"/>
                  <a:pt x="11020" y="5878"/>
                  <a:pt x="10572" y="5878"/>
                </a:cubicBezTo>
                <a:lnTo>
                  <a:pt x="10369" y="5878"/>
                </a:lnTo>
                <a:cubicBezTo>
                  <a:pt x="9921" y="5878"/>
                  <a:pt x="9558" y="6239"/>
                  <a:pt x="9558" y="6684"/>
                </a:cubicBezTo>
                <a:lnTo>
                  <a:pt x="9558" y="7995"/>
                </a:lnTo>
                <a:cubicBezTo>
                  <a:pt x="9558" y="8440"/>
                  <a:pt x="9921" y="8801"/>
                  <a:pt x="10369" y="880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4" name="Shape 2862"/>
          <p:cNvSpPr/>
          <p:nvPr/>
        </p:nvSpPr>
        <p:spPr>
          <a:xfrm>
            <a:off x="6775273" y="37083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672" y="6382"/>
                </a:moveTo>
                <a:cubicBezTo>
                  <a:pt x="10464" y="6409"/>
                  <a:pt x="10255" y="6435"/>
                  <a:pt x="10045" y="6460"/>
                </a:cubicBezTo>
                <a:cubicBezTo>
                  <a:pt x="9652" y="6558"/>
                  <a:pt x="9223" y="6650"/>
                  <a:pt x="8905" y="6836"/>
                </a:cubicBezTo>
                <a:cubicBezTo>
                  <a:pt x="8055" y="7333"/>
                  <a:pt x="7467" y="7913"/>
                  <a:pt x="7073" y="8856"/>
                </a:cubicBezTo>
                <a:cubicBezTo>
                  <a:pt x="7009" y="9009"/>
                  <a:pt x="7007" y="9157"/>
                  <a:pt x="6960" y="9326"/>
                </a:cubicBezTo>
                <a:cubicBezTo>
                  <a:pt x="6658" y="10425"/>
                  <a:pt x="7194" y="11563"/>
                  <a:pt x="7844" y="11956"/>
                </a:cubicBezTo>
                <a:cubicBezTo>
                  <a:pt x="7969" y="12032"/>
                  <a:pt x="8254" y="12166"/>
                  <a:pt x="8358" y="11987"/>
                </a:cubicBezTo>
                <a:cubicBezTo>
                  <a:pt x="8416" y="11889"/>
                  <a:pt x="8403" y="11758"/>
                  <a:pt x="8439" y="11643"/>
                </a:cubicBezTo>
                <a:cubicBezTo>
                  <a:pt x="8462" y="11568"/>
                  <a:pt x="8536" y="11425"/>
                  <a:pt x="8519" y="11330"/>
                </a:cubicBezTo>
                <a:cubicBezTo>
                  <a:pt x="8490" y="11170"/>
                  <a:pt x="8318" y="11068"/>
                  <a:pt x="8246" y="10939"/>
                </a:cubicBezTo>
                <a:cubicBezTo>
                  <a:pt x="8099" y="10677"/>
                  <a:pt x="8092" y="10444"/>
                  <a:pt x="8020" y="10093"/>
                </a:cubicBezTo>
                <a:cubicBezTo>
                  <a:pt x="8026" y="10046"/>
                  <a:pt x="8031" y="9999"/>
                  <a:pt x="8037" y="9952"/>
                </a:cubicBezTo>
                <a:cubicBezTo>
                  <a:pt x="8058" y="9559"/>
                  <a:pt x="8124" y="9276"/>
                  <a:pt x="8246" y="8997"/>
                </a:cubicBezTo>
                <a:cubicBezTo>
                  <a:pt x="8601" y="8177"/>
                  <a:pt x="9172" y="7720"/>
                  <a:pt x="10094" y="7447"/>
                </a:cubicBezTo>
                <a:cubicBezTo>
                  <a:pt x="10300" y="7386"/>
                  <a:pt x="10882" y="7288"/>
                  <a:pt x="11187" y="7353"/>
                </a:cubicBezTo>
                <a:cubicBezTo>
                  <a:pt x="11369" y="7385"/>
                  <a:pt x="11551" y="7415"/>
                  <a:pt x="11733" y="7447"/>
                </a:cubicBezTo>
                <a:cubicBezTo>
                  <a:pt x="12393" y="7655"/>
                  <a:pt x="12874" y="8038"/>
                  <a:pt x="13131" y="8637"/>
                </a:cubicBezTo>
                <a:cubicBezTo>
                  <a:pt x="13292" y="9010"/>
                  <a:pt x="13339" y="9724"/>
                  <a:pt x="13227" y="10203"/>
                </a:cubicBezTo>
                <a:cubicBezTo>
                  <a:pt x="13174" y="10429"/>
                  <a:pt x="13183" y="10624"/>
                  <a:pt x="13115" y="10829"/>
                </a:cubicBezTo>
                <a:cubicBezTo>
                  <a:pt x="12865" y="11589"/>
                  <a:pt x="12498" y="12293"/>
                  <a:pt x="11668" y="12488"/>
                </a:cubicBezTo>
                <a:cubicBezTo>
                  <a:pt x="11121" y="12618"/>
                  <a:pt x="10711" y="12284"/>
                  <a:pt x="10576" y="11941"/>
                </a:cubicBezTo>
                <a:cubicBezTo>
                  <a:pt x="10538" y="11846"/>
                  <a:pt x="10474" y="11677"/>
                  <a:pt x="10512" y="11518"/>
                </a:cubicBezTo>
                <a:cubicBezTo>
                  <a:pt x="10656" y="10901"/>
                  <a:pt x="10865" y="10349"/>
                  <a:pt x="11026" y="9733"/>
                </a:cubicBezTo>
                <a:cubicBezTo>
                  <a:pt x="11179" y="9146"/>
                  <a:pt x="10888" y="8683"/>
                  <a:pt x="10431" y="8575"/>
                </a:cubicBezTo>
                <a:cubicBezTo>
                  <a:pt x="9863" y="8439"/>
                  <a:pt x="9424" y="8966"/>
                  <a:pt x="9274" y="9310"/>
                </a:cubicBezTo>
                <a:cubicBezTo>
                  <a:pt x="9155" y="9584"/>
                  <a:pt x="9083" y="10089"/>
                  <a:pt x="9177" y="10453"/>
                </a:cubicBezTo>
                <a:cubicBezTo>
                  <a:pt x="9207" y="10569"/>
                  <a:pt x="9347" y="10878"/>
                  <a:pt x="9322" y="10986"/>
                </a:cubicBezTo>
                <a:cubicBezTo>
                  <a:pt x="9213" y="11462"/>
                  <a:pt x="9088" y="11974"/>
                  <a:pt x="8953" y="12442"/>
                </a:cubicBezTo>
                <a:cubicBezTo>
                  <a:pt x="8812" y="12929"/>
                  <a:pt x="8736" y="13427"/>
                  <a:pt x="8599" y="13898"/>
                </a:cubicBezTo>
                <a:cubicBezTo>
                  <a:pt x="8536" y="14114"/>
                  <a:pt x="8539" y="14346"/>
                  <a:pt x="8487" y="14571"/>
                </a:cubicBezTo>
                <a:lnTo>
                  <a:pt x="8487" y="14900"/>
                </a:lnTo>
                <a:cubicBezTo>
                  <a:pt x="8440" y="15108"/>
                  <a:pt x="8475" y="15478"/>
                  <a:pt x="8519" y="15683"/>
                </a:cubicBezTo>
                <a:cubicBezTo>
                  <a:pt x="8547" y="15815"/>
                  <a:pt x="8502" y="15978"/>
                  <a:pt x="8567" y="16074"/>
                </a:cubicBezTo>
                <a:cubicBezTo>
                  <a:pt x="8568" y="16144"/>
                  <a:pt x="8577" y="16160"/>
                  <a:pt x="8599" y="16200"/>
                </a:cubicBezTo>
                <a:cubicBezTo>
                  <a:pt x="8800" y="16194"/>
                  <a:pt x="9078" y="15665"/>
                  <a:pt x="9177" y="15511"/>
                </a:cubicBezTo>
                <a:cubicBezTo>
                  <a:pt x="9369" y="15216"/>
                  <a:pt x="9546" y="14901"/>
                  <a:pt x="9692" y="14556"/>
                </a:cubicBezTo>
                <a:cubicBezTo>
                  <a:pt x="9823" y="14245"/>
                  <a:pt x="9844" y="13901"/>
                  <a:pt x="9949" y="13569"/>
                </a:cubicBezTo>
                <a:cubicBezTo>
                  <a:pt x="10025" y="13329"/>
                  <a:pt x="10133" y="13049"/>
                  <a:pt x="10158" y="12786"/>
                </a:cubicBezTo>
                <a:lnTo>
                  <a:pt x="10174" y="12786"/>
                </a:lnTo>
                <a:cubicBezTo>
                  <a:pt x="10216" y="12930"/>
                  <a:pt x="10367" y="13035"/>
                  <a:pt x="10480" y="13115"/>
                </a:cubicBezTo>
                <a:cubicBezTo>
                  <a:pt x="10833" y="13367"/>
                  <a:pt x="11441" y="13600"/>
                  <a:pt x="12102" y="13444"/>
                </a:cubicBezTo>
                <a:cubicBezTo>
                  <a:pt x="12850" y="13267"/>
                  <a:pt x="13446" y="12916"/>
                  <a:pt x="13838" y="12394"/>
                </a:cubicBezTo>
                <a:cubicBezTo>
                  <a:pt x="14127" y="12011"/>
                  <a:pt x="14345" y="11567"/>
                  <a:pt x="14513" y="11064"/>
                </a:cubicBezTo>
                <a:cubicBezTo>
                  <a:pt x="14596" y="10817"/>
                  <a:pt x="14613" y="10543"/>
                  <a:pt x="14674" y="10281"/>
                </a:cubicBezTo>
                <a:cubicBezTo>
                  <a:pt x="14827" y="9624"/>
                  <a:pt x="14623" y="8833"/>
                  <a:pt x="14433" y="8402"/>
                </a:cubicBezTo>
                <a:cubicBezTo>
                  <a:pt x="13856" y="7098"/>
                  <a:pt x="12630" y="6354"/>
                  <a:pt x="10672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5" name="Shape 2863"/>
          <p:cNvSpPr/>
          <p:nvPr/>
        </p:nvSpPr>
        <p:spPr>
          <a:xfrm>
            <a:off x="7308534" y="37083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281" y="6871"/>
                </a:moveTo>
                <a:cubicBezTo>
                  <a:pt x="12915" y="6830"/>
                  <a:pt x="11990" y="7537"/>
                  <a:pt x="11505" y="8992"/>
                </a:cubicBezTo>
                <a:cubicBezTo>
                  <a:pt x="11755" y="8897"/>
                  <a:pt x="11997" y="8849"/>
                  <a:pt x="12232" y="8849"/>
                </a:cubicBezTo>
                <a:cubicBezTo>
                  <a:pt x="12732" y="8849"/>
                  <a:pt x="12952" y="9108"/>
                  <a:pt x="12893" y="9624"/>
                </a:cubicBezTo>
                <a:cubicBezTo>
                  <a:pt x="12864" y="9937"/>
                  <a:pt x="12643" y="10393"/>
                  <a:pt x="12232" y="10991"/>
                </a:cubicBezTo>
                <a:cubicBezTo>
                  <a:pt x="11821" y="11589"/>
                  <a:pt x="11513" y="11888"/>
                  <a:pt x="11307" y="11888"/>
                </a:cubicBezTo>
                <a:cubicBezTo>
                  <a:pt x="11043" y="11888"/>
                  <a:pt x="10800" y="11426"/>
                  <a:pt x="10580" y="10502"/>
                </a:cubicBezTo>
                <a:cubicBezTo>
                  <a:pt x="10506" y="10230"/>
                  <a:pt x="10374" y="9536"/>
                  <a:pt x="10183" y="8421"/>
                </a:cubicBezTo>
                <a:cubicBezTo>
                  <a:pt x="10007" y="7388"/>
                  <a:pt x="9537" y="6905"/>
                  <a:pt x="8774" y="6973"/>
                </a:cubicBezTo>
                <a:cubicBezTo>
                  <a:pt x="8450" y="7000"/>
                  <a:pt x="7966" y="7272"/>
                  <a:pt x="7320" y="7789"/>
                </a:cubicBezTo>
                <a:cubicBezTo>
                  <a:pt x="6849" y="8183"/>
                  <a:pt x="6372" y="8577"/>
                  <a:pt x="5888" y="8972"/>
                </a:cubicBezTo>
                <a:lnTo>
                  <a:pt x="6350" y="9522"/>
                </a:lnTo>
                <a:cubicBezTo>
                  <a:pt x="6790" y="9237"/>
                  <a:pt x="7047" y="9094"/>
                  <a:pt x="7121" y="9094"/>
                </a:cubicBezTo>
                <a:cubicBezTo>
                  <a:pt x="7459" y="9094"/>
                  <a:pt x="7774" y="9583"/>
                  <a:pt x="8068" y="10562"/>
                </a:cubicBezTo>
                <a:cubicBezTo>
                  <a:pt x="8333" y="11460"/>
                  <a:pt x="8597" y="12358"/>
                  <a:pt x="8861" y="13255"/>
                </a:cubicBezTo>
                <a:cubicBezTo>
                  <a:pt x="9258" y="14234"/>
                  <a:pt x="9743" y="14723"/>
                  <a:pt x="10316" y="14723"/>
                </a:cubicBezTo>
                <a:cubicBezTo>
                  <a:pt x="11241" y="14723"/>
                  <a:pt x="12372" y="13921"/>
                  <a:pt x="13709" y="12317"/>
                </a:cubicBezTo>
                <a:cubicBezTo>
                  <a:pt x="15001" y="10780"/>
                  <a:pt x="15669" y="9570"/>
                  <a:pt x="15713" y="8686"/>
                </a:cubicBezTo>
                <a:cubicBezTo>
                  <a:pt x="15772" y="7503"/>
                  <a:pt x="15295" y="6898"/>
                  <a:pt x="14281" y="687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6" name="Shape 2864"/>
          <p:cNvSpPr/>
          <p:nvPr/>
        </p:nvSpPr>
        <p:spPr>
          <a:xfrm>
            <a:off x="7841795" y="37083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5" y="7359"/>
                </a:moveTo>
                <a:lnTo>
                  <a:pt x="13743" y="7359"/>
                </a:lnTo>
                <a:lnTo>
                  <a:pt x="13743" y="8833"/>
                </a:lnTo>
                <a:lnTo>
                  <a:pt x="12265" y="8833"/>
                </a:lnTo>
                <a:lnTo>
                  <a:pt x="12265" y="9816"/>
                </a:lnTo>
                <a:lnTo>
                  <a:pt x="13743" y="9816"/>
                </a:lnTo>
                <a:lnTo>
                  <a:pt x="13743" y="11283"/>
                </a:lnTo>
                <a:lnTo>
                  <a:pt x="14725" y="11283"/>
                </a:lnTo>
                <a:lnTo>
                  <a:pt x="14725" y="9816"/>
                </a:lnTo>
                <a:lnTo>
                  <a:pt x="16205" y="9816"/>
                </a:lnTo>
                <a:lnTo>
                  <a:pt x="16205" y="8833"/>
                </a:lnTo>
                <a:lnTo>
                  <a:pt x="14725" y="8833"/>
                </a:lnTo>
                <a:cubicBezTo>
                  <a:pt x="14725" y="8833"/>
                  <a:pt x="14725" y="7359"/>
                  <a:pt x="14725" y="7359"/>
                </a:cubicBezTo>
                <a:close/>
                <a:moveTo>
                  <a:pt x="9321" y="13946"/>
                </a:moveTo>
                <a:cubicBezTo>
                  <a:pt x="8620" y="13946"/>
                  <a:pt x="8071" y="13495"/>
                  <a:pt x="8071" y="12919"/>
                </a:cubicBezTo>
                <a:cubicBezTo>
                  <a:pt x="8071" y="12392"/>
                  <a:pt x="8713" y="11929"/>
                  <a:pt x="9446" y="11929"/>
                </a:cubicBezTo>
                <a:lnTo>
                  <a:pt x="9446" y="11723"/>
                </a:lnTo>
                <a:lnTo>
                  <a:pt x="9447" y="11723"/>
                </a:lnTo>
                <a:lnTo>
                  <a:pt x="9465" y="11929"/>
                </a:lnTo>
                <a:cubicBezTo>
                  <a:pt x="9624" y="11930"/>
                  <a:pt x="9777" y="11954"/>
                  <a:pt x="9922" y="12000"/>
                </a:cubicBezTo>
                <a:lnTo>
                  <a:pt x="10067" y="12104"/>
                </a:lnTo>
                <a:cubicBezTo>
                  <a:pt x="10440" y="12371"/>
                  <a:pt x="10637" y="12521"/>
                  <a:pt x="10695" y="12764"/>
                </a:cubicBezTo>
                <a:cubicBezTo>
                  <a:pt x="10710" y="12827"/>
                  <a:pt x="10717" y="12891"/>
                  <a:pt x="10717" y="12954"/>
                </a:cubicBezTo>
                <a:cubicBezTo>
                  <a:pt x="10717" y="13612"/>
                  <a:pt x="10247" y="13946"/>
                  <a:pt x="9321" y="13946"/>
                </a:cubicBezTo>
                <a:moveTo>
                  <a:pt x="8542" y="8739"/>
                </a:moveTo>
                <a:cubicBezTo>
                  <a:pt x="8495" y="8362"/>
                  <a:pt x="8574" y="8014"/>
                  <a:pt x="8754" y="7806"/>
                </a:cubicBezTo>
                <a:cubicBezTo>
                  <a:pt x="8864" y="7680"/>
                  <a:pt x="9006" y="7613"/>
                  <a:pt x="9164" y="7613"/>
                </a:cubicBezTo>
                <a:lnTo>
                  <a:pt x="9164" y="7409"/>
                </a:lnTo>
                <a:lnTo>
                  <a:pt x="9182" y="7613"/>
                </a:lnTo>
                <a:cubicBezTo>
                  <a:pt x="9653" y="7628"/>
                  <a:pt x="10105" y="8185"/>
                  <a:pt x="10189" y="8855"/>
                </a:cubicBezTo>
                <a:cubicBezTo>
                  <a:pt x="10237" y="9239"/>
                  <a:pt x="10155" y="9596"/>
                  <a:pt x="9970" y="9809"/>
                </a:cubicBezTo>
                <a:cubicBezTo>
                  <a:pt x="9860" y="9935"/>
                  <a:pt x="9722" y="10002"/>
                  <a:pt x="9550" y="10001"/>
                </a:cubicBezTo>
                <a:lnTo>
                  <a:pt x="9549" y="10001"/>
                </a:lnTo>
                <a:cubicBezTo>
                  <a:pt x="9087" y="9988"/>
                  <a:pt x="8626" y="9409"/>
                  <a:pt x="8542" y="8739"/>
                </a:cubicBezTo>
                <a:moveTo>
                  <a:pt x="10838" y="11196"/>
                </a:moveTo>
                <a:cubicBezTo>
                  <a:pt x="10586" y="11009"/>
                  <a:pt x="10351" y="10732"/>
                  <a:pt x="10342" y="10646"/>
                </a:cubicBezTo>
                <a:cubicBezTo>
                  <a:pt x="10342" y="10499"/>
                  <a:pt x="10342" y="10431"/>
                  <a:pt x="10689" y="10148"/>
                </a:cubicBezTo>
                <a:cubicBezTo>
                  <a:pt x="11138" y="9780"/>
                  <a:pt x="11386" y="9295"/>
                  <a:pt x="11386" y="8784"/>
                </a:cubicBezTo>
                <a:cubicBezTo>
                  <a:pt x="11386" y="8342"/>
                  <a:pt x="11262" y="7947"/>
                  <a:pt x="11050" y="7659"/>
                </a:cubicBezTo>
                <a:lnTo>
                  <a:pt x="11238" y="7659"/>
                </a:lnTo>
                <a:lnTo>
                  <a:pt x="12276" y="6873"/>
                </a:lnTo>
                <a:lnTo>
                  <a:pt x="9463" y="6873"/>
                </a:lnTo>
                <a:cubicBezTo>
                  <a:pt x="8335" y="6873"/>
                  <a:pt x="7345" y="7759"/>
                  <a:pt x="7345" y="8769"/>
                </a:cubicBezTo>
                <a:cubicBezTo>
                  <a:pt x="7345" y="9812"/>
                  <a:pt x="8109" y="10605"/>
                  <a:pt x="9137" y="10648"/>
                </a:cubicBezTo>
                <a:cubicBezTo>
                  <a:pt x="9121" y="10722"/>
                  <a:pt x="9113" y="10795"/>
                  <a:pt x="9113" y="10868"/>
                </a:cubicBezTo>
                <a:cubicBezTo>
                  <a:pt x="9113" y="11018"/>
                  <a:pt x="9147" y="11162"/>
                  <a:pt x="9216" y="11300"/>
                </a:cubicBezTo>
                <a:cubicBezTo>
                  <a:pt x="7943" y="11309"/>
                  <a:pt x="6870" y="12161"/>
                  <a:pt x="6870" y="13167"/>
                </a:cubicBezTo>
                <a:cubicBezTo>
                  <a:pt x="6870" y="14071"/>
                  <a:pt x="7903" y="14727"/>
                  <a:pt x="9325" y="14727"/>
                </a:cubicBezTo>
                <a:cubicBezTo>
                  <a:pt x="10861" y="14727"/>
                  <a:pt x="11690" y="13766"/>
                  <a:pt x="11690" y="12860"/>
                </a:cubicBezTo>
                <a:cubicBezTo>
                  <a:pt x="11690" y="12108"/>
                  <a:pt x="11459" y="11656"/>
                  <a:pt x="10838" y="11196"/>
                </a:cubicBezTo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7" name="Shape 2865"/>
          <p:cNvSpPr/>
          <p:nvPr/>
        </p:nvSpPr>
        <p:spPr>
          <a:xfrm>
            <a:off x="8375056" y="37083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3430" y="9320"/>
                </a:moveTo>
                <a:cubicBezTo>
                  <a:pt x="11975" y="9320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0"/>
                  <a:pt x="13430" y="9320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0"/>
                </a:lnTo>
                <a:lnTo>
                  <a:pt x="6873" y="9320"/>
                </a:lnTo>
                <a:cubicBezTo>
                  <a:pt x="6873" y="9320"/>
                  <a:pt x="6873" y="14727"/>
                  <a:pt x="6873" y="14727"/>
                </a:cubicBezTo>
                <a:close/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8" name="Shape 2866"/>
          <p:cNvSpPr/>
          <p:nvPr/>
        </p:nvSpPr>
        <p:spPr>
          <a:xfrm>
            <a:off x="8908317" y="37083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1591" y="13291"/>
                </a:moveTo>
                <a:cubicBezTo>
                  <a:pt x="11452" y="13214"/>
                  <a:pt x="11342" y="13108"/>
                  <a:pt x="11291" y="12978"/>
                </a:cubicBezTo>
                <a:cubicBezTo>
                  <a:pt x="11284" y="12956"/>
                  <a:pt x="11290" y="10299"/>
                  <a:pt x="11290" y="10299"/>
                </a:cubicBezTo>
                <a:lnTo>
                  <a:pt x="13256" y="10299"/>
                </a:lnTo>
                <a:lnTo>
                  <a:pt x="13256" y="8836"/>
                </a:lnTo>
                <a:lnTo>
                  <a:pt x="11292" y="8836"/>
                </a:lnTo>
                <a:lnTo>
                  <a:pt x="11292" y="6873"/>
                </a:lnTo>
                <a:lnTo>
                  <a:pt x="10042" y="6879"/>
                </a:lnTo>
                <a:cubicBezTo>
                  <a:pt x="9988" y="7284"/>
                  <a:pt x="9891" y="7618"/>
                  <a:pt x="9750" y="7879"/>
                </a:cubicBezTo>
                <a:cubicBezTo>
                  <a:pt x="9608" y="8142"/>
                  <a:pt x="9420" y="8366"/>
                  <a:pt x="9187" y="8553"/>
                </a:cubicBezTo>
                <a:cubicBezTo>
                  <a:pt x="8953" y="8740"/>
                  <a:pt x="8672" y="8883"/>
                  <a:pt x="8344" y="8984"/>
                </a:cubicBezTo>
                <a:lnTo>
                  <a:pt x="8345" y="10309"/>
                </a:lnTo>
                <a:lnTo>
                  <a:pt x="9328" y="10299"/>
                </a:lnTo>
                <a:lnTo>
                  <a:pt x="9328" y="12846"/>
                </a:lnTo>
                <a:cubicBezTo>
                  <a:pt x="9328" y="13204"/>
                  <a:pt x="9369" y="13478"/>
                  <a:pt x="9448" y="13667"/>
                </a:cubicBezTo>
                <a:cubicBezTo>
                  <a:pt x="9528" y="13856"/>
                  <a:pt x="9671" y="14034"/>
                  <a:pt x="9879" y="14202"/>
                </a:cubicBezTo>
                <a:cubicBezTo>
                  <a:pt x="10086" y="14370"/>
                  <a:pt x="10336" y="14498"/>
                  <a:pt x="10629" y="14589"/>
                </a:cubicBezTo>
                <a:cubicBezTo>
                  <a:pt x="10922" y="14679"/>
                  <a:pt x="11238" y="14727"/>
                  <a:pt x="11620" y="14727"/>
                </a:cubicBezTo>
                <a:cubicBezTo>
                  <a:pt x="11955" y="14727"/>
                  <a:pt x="12228" y="14693"/>
                  <a:pt x="12517" y="14629"/>
                </a:cubicBezTo>
                <a:cubicBezTo>
                  <a:pt x="12806" y="14566"/>
                  <a:pt x="13221" y="14455"/>
                  <a:pt x="13578" y="14297"/>
                </a:cubicBezTo>
                <a:lnTo>
                  <a:pt x="13583" y="13091"/>
                </a:lnTo>
                <a:cubicBezTo>
                  <a:pt x="13165" y="13349"/>
                  <a:pt x="12648" y="13447"/>
                  <a:pt x="12225" y="13447"/>
                </a:cubicBezTo>
                <a:cubicBezTo>
                  <a:pt x="11987" y="13447"/>
                  <a:pt x="11776" y="13395"/>
                  <a:pt x="11591" y="132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9" name="Shape 2867"/>
          <p:cNvSpPr/>
          <p:nvPr/>
        </p:nvSpPr>
        <p:spPr>
          <a:xfrm>
            <a:off x="9441578" y="37083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91" y="6986"/>
                </a:moveTo>
                <a:cubicBezTo>
                  <a:pt x="14241" y="6976"/>
                  <a:pt x="14187" y="6971"/>
                  <a:pt x="14134" y="6971"/>
                </a:cubicBezTo>
                <a:cubicBezTo>
                  <a:pt x="13808" y="6971"/>
                  <a:pt x="13598" y="7166"/>
                  <a:pt x="13572" y="7494"/>
                </a:cubicBezTo>
                <a:cubicBezTo>
                  <a:pt x="13242" y="11704"/>
                  <a:pt x="13044" y="12909"/>
                  <a:pt x="13042" y="12921"/>
                </a:cubicBezTo>
                <a:lnTo>
                  <a:pt x="13046" y="13020"/>
                </a:lnTo>
                <a:lnTo>
                  <a:pt x="13142" y="13032"/>
                </a:lnTo>
                <a:lnTo>
                  <a:pt x="13172" y="13032"/>
                </a:lnTo>
                <a:cubicBezTo>
                  <a:pt x="13281" y="13032"/>
                  <a:pt x="13386" y="13050"/>
                  <a:pt x="13473" y="13085"/>
                </a:cubicBezTo>
                <a:lnTo>
                  <a:pt x="13579" y="13126"/>
                </a:lnTo>
                <a:lnTo>
                  <a:pt x="13598" y="13012"/>
                </a:lnTo>
                <a:cubicBezTo>
                  <a:pt x="13837" y="11522"/>
                  <a:pt x="14296" y="9525"/>
                  <a:pt x="14542" y="8453"/>
                </a:cubicBezTo>
                <a:cubicBezTo>
                  <a:pt x="14618" y="8121"/>
                  <a:pt x="14675" y="7877"/>
                  <a:pt x="14698" y="7763"/>
                </a:cubicBezTo>
                <a:cubicBezTo>
                  <a:pt x="14745" y="7530"/>
                  <a:pt x="14724" y="7343"/>
                  <a:pt x="14637" y="7206"/>
                </a:cubicBezTo>
                <a:cubicBezTo>
                  <a:pt x="14563" y="7092"/>
                  <a:pt x="14447" y="7018"/>
                  <a:pt x="14291" y="6986"/>
                </a:cubicBezTo>
                <a:moveTo>
                  <a:pt x="13280" y="13606"/>
                </a:moveTo>
                <a:cubicBezTo>
                  <a:pt x="12921" y="13524"/>
                  <a:pt x="12660" y="13682"/>
                  <a:pt x="12569" y="14030"/>
                </a:cubicBezTo>
                <a:cubicBezTo>
                  <a:pt x="12528" y="14187"/>
                  <a:pt x="12550" y="14335"/>
                  <a:pt x="12631" y="14459"/>
                </a:cubicBezTo>
                <a:cubicBezTo>
                  <a:pt x="12706" y="14574"/>
                  <a:pt x="12831" y="14661"/>
                  <a:pt x="12982" y="14701"/>
                </a:cubicBezTo>
                <a:cubicBezTo>
                  <a:pt x="13045" y="14719"/>
                  <a:pt x="13109" y="14728"/>
                  <a:pt x="13172" y="14728"/>
                </a:cubicBezTo>
                <a:cubicBezTo>
                  <a:pt x="13438" y="14728"/>
                  <a:pt x="13639" y="14578"/>
                  <a:pt x="13698" y="14338"/>
                </a:cubicBezTo>
                <a:cubicBezTo>
                  <a:pt x="13741" y="14156"/>
                  <a:pt x="13722" y="13990"/>
                  <a:pt x="13643" y="13857"/>
                </a:cubicBezTo>
                <a:cubicBezTo>
                  <a:pt x="13567" y="13732"/>
                  <a:pt x="13439" y="13644"/>
                  <a:pt x="13280" y="13606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3098" y="6884"/>
                </a:moveTo>
                <a:lnTo>
                  <a:pt x="12930" y="6884"/>
                </a:lnTo>
                <a:lnTo>
                  <a:pt x="12906" y="6887"/>
                </a:lnTo>
                <a:cubicBezTo>
                  <a:pt x="12646" y="6961"/>
                  <a:pt x="12244" y="6961"/>
                  <a:pt x="11983" y="6887"/>
                </a:cubicBezTo>
                <a:lnTo>
                  <a:pt x="11902" y="6884"/>
                </a:lnTo>
                <a:lnTo>
                  <a:pt x="9988" y="10156"/>
                </a:lnTo>
                <a:lnTo>
                  <a:pt x="8067" y="6873"/>
                </a:lnTo>
                <a:lnTo>
                  <a:pt x="8000" y="6891"/>
                </a:lnTo>
                <a:cubicBezTo>
                  <a:pt x="7739" y="6962"/>
                  <a:pt x="7347" y="6960"/>
                  <a:pt x="7088" y="6887"/>
                </a:cubicBezTo>
                <a:lnTo>
                  <a:pt x="6878" y="6884"/>
                </a:lnTo>
                <a:lnTo>
                  <a:pt x="9482" y="11392"/>
                </a:lnTo>
                <a:lnTo>
                  <a:pt x="9404" y="14626"/>
                </a:lnTo>
                <a:lnTo>
                  <a:pt x="9407" y="14722"/>
                </a:lnTo>
                <a:lnTo>
                  <a:pt x="9502" y="14722"/>
                </a:lnTo>
                <a:lnTo>
                  <a:pt x="9526" y="14719"/>
                </a:lnTo>
                <a:cubicBezTo>
                  <a:pt x="9786" y="14646"/>
                  <a:pt x="10190" y="14646"/>
                  <a:pt x="10449" y="14719"/>
                </a:cubicBezTo>
                <a:lnTo>
                  <a:pt x="10573" y="14722"/>
                </a:lnTo>
                <a:lnTo>
                  <a:pt x="10512" y="11391"/>
                </a:lnTo>
                <a:cubicBezTo>
                  <a:pt x="10600" y="11229"/>
                  <a:pt x="11150" y="10205"/>
                  <a:pt x="11738" y="9180"/>
                </a:cubicBezTo>
                <a:cubicBezTo>
                  <a:pt x="12342" y="8126"/>
                  <a:pt x="13008" y="7040"/>
                  <a:pt x="13015" y="7029"/>
                </a:cubicBezTo>
                <a:cubicBezTo>
                  <a:pt x="13015" y="7029"/>
                  <a:pt x="13098" y="6884"/>
                  <a:pt x="13098" y="688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0" name="Shape 2868"/>
          <p:cNvSpPr/>
          <p:nvPr/>
        </p:nvSpPr>
        <p:spPr>
          <a:xfrm>
            <a:off x="9974839" y="37083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3062" y="5890"/>
                </a:moveTo>
                <a:lnTo>
                  <a:pt x="10786" y="7776"/>
                </a:lnTo>
                <a:lnTo>
                  <a:pt x="13925" y="9725"/>
                </a:lnTo>
                <a:lnTo>
                  <a:pt x="16200" y="7926"/>
                </a:lnTo>
                <a:cubicBezTo>
                  <a:pt x="16200" y="7926"/>
                  <a:pt x="13062" y="5890"/>
                  <a:pt x="13062" y="5890"/>
                </a:cubicBezTo>
                <a:close/>
                <a:moveTo>
                  <a:pt x="5400" y="8027"/>
                </a:moveTo>
                <a:lnTo>
                  <a:pt x="7647" y="9763"/>
                </a:lnTo>
                <a:lnTo>
                  <a:pt x="10786" y="7776"/>
                </a:lnTo>
                <a:lnTo>
                  <a:pt x="8630" y="5891"/>
                </a:lnTo>
                <a:cubicBezTo>
                  <a:pt x="8630" y="5891"/>
                  <a:pt x="5400" y="8027"/>
                  <a:pt x="5400" y="8027"/>
                </a:cubicBezTo>
                <a:close/>
                <a:moveTo>
                  <a:pt x="12965" y="14699"/>
                </a:moveTo>
                <a:lnTo>
                  <a:pt x="12958" y="14707"/>
                </a:lnTo>
                <a:lnTo>
                  <a:pt x="10801" y="13100"/>
                </a:lnTo>
                <a:lnTo>
                  <a:pt x="8731" y="14685"/>
                </a:lnTo>
                <a:lnTo>
                  <a:pt x="8712" y="14715"/>
                </a:lnTo>
                <a:lnTo>
                  <a:pt x="7571" y="14025"/>
                </a:lnTo>
                <a:lnTo>
                  <a:pt x="7571" y="14627"/>
                </a:lnTo>
                <a:lnTo>
                  <a:pt x="10799" y="16692"/>
                </a:lnTo>
                <a:lnTo>
                  <a:pt x="14000" y="14627"/>
                </a:lnTo>
                <a:lnTo>
                  <a:pt x="14000" y="14067"/>
                </a:lnTo>
                <a:lnTo>
                  <a:pt x="12965" y="14699"/>
                </a:lnTo>
                <a:cubicBezTo>
                  <a:pt x="12965" y="14699"/>
                  <a:pt x="12965" y="14699"/>
                  <a:pt x="12965" y="14699"/>
                </a:cubicBezTo>
                <a:close/>
                <a:moveTo>
                  <a:pt x="7642" y="9766"/>
                </a:moveTo>
                <a:lnTo>
                  <a:pt x="5404" y="11577"/>
                </a:lnTo>
                <a:lnTo>
                  <a:pt x="7350" y="12746"/>
                </a:lnTo>
                <a:lnTo>
                  <a:pt x="7351" y="12745"/>
                </a:lnTo>
                <a:lnTo>
                  <a:pt x="7775" y="13002"/>
                </a:lnTo>
                <a:lnTo>
                  <a:pt x="8631" y="13516"/>
                </a:lnTo>
                <a:lnTo>
                  <a:pt x="10063" y="12429"/>
                </a:lnTo>
                <a:lnTo>
                  <a:pt x="10780" y="11880"/>
                </a:lnTo>
                <a:lnTo>
                  <a:pt x="10782" y="11882"/>
                </a:lnTo>
                <a:lnTo>
                  <a:pt x="10786" y="11880"/>
                </a:lnTo>
                <a:lnTo>
                  <a:pt x="10798" y="11888"/>
                </a:lnTo>
                <a:lnTo>
                  <a:pt x="10805" y="11880"/>
                </a:lnTo>
                <a:lnTo>
                  <a:pt x="12509" y="13148"/>
                </a:lnTo>
                <a:lnTo>
                  <a:pt x="13007" y="13515"/>
                </a:lnTo>
                <a:lnTo>
                  <a:pt x="16198" y="11575"/>
                </a:lnTo>
                <a:lnTo>
                  <a:pt x="13925" y="9727"/>
                </a:lnTo>
                <a:lnTo>
                  <a:pt x="10788" y="11715"/>
                </a:lnTo>
                <a:cubicBezTo>
                  <a:pt x="10788" y="11715"/>
                  <a:pt x="7642" y="9766"/>
                  <a:pt x="7642" y="9766"/>
                </a:cubicBezTo>
                <a:close/>
                <a:moveTo>
                  <a:pt x="13925" y="9727"/>
                </a:moveTo>
                <a:lnTo>
                  <a:pt x="13925" y="9725"/>
                </a:lnTo>
                <a:lnTo>
                  <a:pt x="13925" y="9725"/>
                </a:lnTo>
                <a:lnTo>
                  <a:pt x="13924" y="9725"/>
                </a:lnTo>
                <a:cubicBezTo>
                  <a:pt x="13924" y="9725"/>
                  <a:pt x="13925" y="9727"/>
                  <a:pt x="13925" y="9727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1" name="Shape 2869"/>
          <p:cNvSpPr/>
          <p:nvPr/>
        </p:nvSpPr>
        <p:spPr>
          <a:xfrm>
            <a:off x="10508100" y="37083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3745"/>
                </a:moveTo>
                <a:cubicBezTo>
                  <a:pt x="14727" y="14287"/>
                  <a:pt x="14287" y="14727"/>
                  <a:pt x="13745" y="14727"/>
                </a:cubicBezTo>
                <a:lnTo>
                  <a:pt x="7855" y="14727"/>
                </a:lnTo>
                <a:cubicBezTo>
                  <a:pt x="7313" y="14727"/>
                  <a:pt x="6873" y="14287"/>
                  <a:pt x="6873" y="13745"/>
                </a:cubicBezTo>
                <a:lnTo>
                  <a:pt x="6873" y="10309"/>
                </a:lnTo>
                <a:lnTo>
                  <a:pt x="7904" y="10309"/>
                </a:lnTo>
                <a:cubicBezTo>
                  <a:pt x="7877" y="10470"/>
                  <a:pt x="7855" y="10632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6" y="13745"/>
                  <a:pt x="13745" y="12427"/>
                  <a:pt x="13745" y="10800"/>
                </a:cubicBezTo>
                <a:cubicBezTo>
                  <a:pt x="13745" y="10632"/>
                  <a:pt x="13723" y="10470"/>
                  <a:pt x="13696" y="10309"/>
                </a:cubicBezTo>
                <a:lnTo>
                  <a:pt x="14727" y="10309"/>
                </a:lnTo>
                <a:cubicBezTo>
                  <a:pt x="14727" y="10309"/>
                  <a:pt x="14727" y="13745"/>
                  <a:pt x="14727" y="13745"/>
                </a:cubicBezTo>
                <a:close/>
                <a:moveTo>
                  <a:pt x="10800" y="8836"/>
                </a:move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moveTo>
                  <a:pt x="12764" y="7364"/>
                </a:moveTo>
                <a:lnTo>
                  <a:pt x="14236" y="7364"/>
                </a:lnTo>
                <a:lnTo>
                  <a:pt x="14236" y="8836"/>
                </a:lnTo>
                <a:lnTo>
                  <a:pt x="12764" y="8836"/>
                </a:lnTo>
                <a:cubicBezTo>
                  <a:pt x="12764" y="8836"/>
                  <a:pt x="12764" y="7364"/>
                  <a:pt x="12764" y="7364"/>
                </a:cubicBezTo>
                <a:close/>
                <a:moveTo>
                  <a:pt x="13745" y="5891"/>
                </a:moveTo>
                <a:lnTo>
                  <a:pt x="7855" y="5891"/>
                </a:lnTo>
                <a:cubicBezTo>
                  <a:pt x="6770" y="5891"/>
                  <a:pt x="5891" y="6770"/>
                  <a:pt x="5891" y="7855"/>
                </a:cubicBezTo>
                <a:lnTo>
                  <a:pt x="5891" y="13745"/>
                </a:lnTo>
                <a:cubicBezTo>
                  <a:pt x="5891" y="14830"/>
                  <a:pt x="6770" y="15709"/>
                  <a:pt x="7855" y="15709"/>
                </a:cubicBezTo>
                <a:lnTo>
                  <a:pt x="13745" y="15709"/>
                </a:lnTo>
                <a:cubicBezTo>
                  <a:pt x="14830" y="15709"/>
                  <a:pt x="15709" y="14830"/>
                  <a:pt x="15709" y="13745"/>
                </a:cubicBezTo>
                <a:lnTo>
                  <a:pt x="15709" y="7855"/>
                </a:lnTo>
                <a:cubicBezTo>
                  <a:pt x="15709" y="6770"/>
                  <a:pt x="14830" y="5891"/>
                  <a:pt x="13745" y="5891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2" name="Shape 2870"/>
          <p:cNvSpPr/>
          <p:nvPr/>
        </p:nvSpPr>
        <p:spPr>
          <a:xfrm>
            <a:off x="11041361" y="37083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0800"/>
                </a:moveTo>
                <a:cubicBezTo>
                  <a:pt x="15709" y="12575"/>
                  <a:pt x="14764" y="14125"/>
                  <a:pt x="13353" y="14987"/>
                </a:cubicBezTo>
                <a:lnTo>
                  <a:pt x="14834" y="10707"/>
                </a:lnTo>
                <a:cubicBezTo>
                  <a:pt x="15118" y="9995"/>
                  <a:pt x="15213" y="9425"/>
                  <a:pt x="15213" y="8919"/>
                </a:cubicBezTo>
                <a:cubicBezTo>
                  <a:pt x="15213" y="8812"/>
                  <a:pt x="15201" y="8718"/>
                  <a:pt x="15194" y="8620"/>
                </a:cubicBezTo>
                <a:cubicBezTo>
                  <a:pt x="15521" y="9277"/>
                  <a:pt x="15709" y="10016"/>
                  <a:pt x="15709" y="10800"/>
                </a:cubicBezTo>
                <a:moveTo>
                  <a:pt x="11487" y="8460"/>
                </a:moveTo>
                <a:cubicBezTo>
                  <a:pt x="11788" y="8444"/>
                  <a:pt x="12059" y="8413"/>
                  <a:pt x="12059" y="8413"/>
                </a:cubicBezTo>
                <a:cubicBezTo>
                  <a:pt x="12328" y="8380"/>
                  <a:pt x="12296" y="7986"/>
                  <a:pt x="12027" y="8001"/>
                </a:cubicBezTo>
                <a:cubicBezTo>
                  <a:pt x="12027" y="8001"/>
                  <a:pt x="11219" y="8065"/>
                  <a:pt x="10697" y="8065"/>
                </a:cubicBezTo>
                <a:cubicBezTo>
                  <a:pt x="10206" y="8065"/>
                  <a:pt x="9382" y="8001"/>
                  <a:pt x="9382" y="8001"/>
                </a:cubicBezTo>
                <a:cubicBezTo>
                  <a:pt x="9113" y="7986"/>
                  <a:pt x="9082" y="8396"/>
                  <a:pt x="9351" y="8413"/>
                </a:cubicBezTo>
                <a:cubicBezTo>
                  <a:pt x="9351" y="8413"/>
                  <a:pt x="9605" y="8444"/>
                  <a:pt x="9874" y="8460"/>
                </a:cubicBezTo>
                <a:lnTo>
                  <a:pt x="10651" y="10590"/>
                </a:lnTo>
                <a:lnTo>
                  <a:pt x="9559" y="13866"/>
                </a:lnTo>
                <a:lnTo>
                  <a:pt x="7742" y="8460"/>
                </a:lnTo>
                <a:cubicBezTo>
                  <a:pt x="8042" y="8444"/>
                  <a:pt x="8313" y="8413"/>
                  <a:pt x="8313" y="8413"/>
                </a:cubicBezTo>
                <a:cubicBezTo>
                  <a:pt x="8581" y="8380"/>
                  <a:pt x="8550" y="7986"/>
                  <a:pt x="8281" y="8001"/>
                </a:cubicBezTo>
                <a:cubicBezTo>
                  <a:pt x="8281" y="8001"/>
                  <a:pt x="7473" y="8065"/>
                  <a:pt x="6951" y="8065"/>
                </a:cubicBezTo>
                <a:cubicBezTo>
                  <a:pt x="6885" y="8065"/>
                  <a:pt x="6805" y="8063"/>
                  <a:pt x="6726" y="8060"/>
                </a:cubicBezTo>
                <a:cubicBezTo>
                  <a:pt x="7608" y="6752"/>
                  <a:pt x="9103" y="5891"/>
                  <a:pt x="10800" y="5891"/>
                </a:cubicBezTo>
                <a:cubicBezTo>
                  <a:pt x="12045" y="5891"/>
                  <a:pt x="13178" y="6358"/>
                  <a:pt x="14044" y="7122"/>
                </a:cubicBezTo>
                <a:cubicBezTo>
                  <a:pt x="13590" y="7157"/>
                  <a:pt x="13299" y="7563"/>
                  <a:pt x="13299" y="8001"/>
                </a:cubicBezTo>
                <a:cubicBezTo>
                  <a:pt x="13299" y="8413"/>
                  <a:pt x="13505" y="8761"/>
                  <a:pt x="13758" y="9172"/>
                </a:cubicBezTo>
                <a:cubicBezTo>
                  <a:pt x="13948" y="9504"/>
                  <a:pt x="14169" y="9931"/>
                  <a:pt x="14169" y="10548"/>
                </a:cubicBezTo>
                <a:cubicBezTo>
                  <a:pt x="14169" y="10975"/>
                  <a:pt x="14005" y="11471"/>
                  <a:pt x="13790" y="12162"/>
                </a:cubicBezTo>
                <a:lnTo>
                  <a:pt x="13291" y="13825"/>
                </a:lnTo>
                <a:cubicBezTo>
                  <a:pt x="13291" y="13825"/>
                  <a:pt x="11487" y="8460"/>
                  <a:pt x="11487" y="8460"/>
                </a:cubicBezTo>
                <a:close/>
                <a:moveTo>
                  <a:pt x="10800" y="15709"/>
                </a:moveTo>
                <a:cubicBezTo>
                  <a:pt x="10320" y="15709"/>
                  <a:pt x="9857" y="15637"/>
                  <a:pt x="9417" y="15508"/>
                </a:cubicBezTo>
                <a:lnTo>
                  <a:pt x="10887" y="11237"/>
                </a:lnTo>
                <a:cubicBezTo>
                  <a:pt x="10887" y="11237"/>
                  <a:pt x="12211" y="14864"/>
                  <a:pt x="12426" y="15428"/>
                </a:cubicBezTo>
                <a:cubicBezTo>
                  <a:pt x="11916" y="15607"/>
                  <a:pt x="11370" y="15709"/>
                  <a:pt x="10800" y="15709"/>
                </a:cubicBezTo>
                <a:moveTo>
                  <a:pt x="5891" y="10800"/>
                </a:moveTo>
                <a:cubicBezTo>
                  <a:pt x="5891" y="10118"/>
                  <a:pt x="6030" y="9470"/>
                  <a:pt x="6281" y="8880"/>
                </a:cubicBezTo>
                <a:lnTo>
                  <a:pt x="8578" y="15174"/>
                </a:lnTo>
                <a:cubicBezTo>
                  <a:pt x="6985" y="14362"/>
                  <a:pt x="5891" y="12711"/>
                  <a:pt x="5891" y="10800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4" y="16691"/>
                  <a:pt x="16691" y="14054"/>
                  <a:pt x="16691" y="10800"/>
                </a:cubicBezTo>
                <a:cubicBezTo>
                  <a:pt x="16691" y="7547"/>
                  <a:pt x="14054" y="4909"/>
                  <a:pt x="10800" y="490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3" name="Shape 2871"/>
          <p:cNvSpPr/>
          <p:nvPr/>
        </p:nvSpPr>
        <p:spPr>
          <a:xfrm>
            <a:off x="6242012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236" y="10309"/>
                </a:moveTo>
                <a:cubicBezTo>
                  <a:pt x="13552" y="10309"/>
                  <a:pt x="12889" y="10401"/>
                  <a:pt x="12252" y="10556"/>
                </a:cubicBezTo>
                <a:cubicBezTo>
                  <a:pt x="12104" y="10191"/>
                  <a:pt x="11941" y="9834"/>
                  <a:pt x="11763" y="9484"/>
                </a:cubicBezTo>
                <a:cubicBezTo>
                  <a:pt x="12783" y="9001"/>
                  <a:pt x="13728" y="8390"/>
                  <a:pt x="14592" y="7682"/>
                </a:cubicBezTo>
                <a:cubicBezTo>
                  <a:pt x="15222" y="8448"/>
                  <a:pt x="15619" y="9407"/>
                  <a:pt x="15692" y="10457"/>
                </a:cubicBezTo>
                <a:cubicBezTo>
                  <a:pt x="15218" y="10370"/>
                  <a:pt x="14736" y="10309"/>
                  <a:pt x="14236" y="10309"/>
                </a:cubicBezTo>
                <a:moveTo>
                  <a:pt x="13226" y="15065"/>
                </a:moveTo>
                <a:cubicBezTo>
                  <a:pt x="13168" y="13821"/>
                  <a:pt x="12957" y="12618"/>
                  <a:pt x="12590" y="11483"/>
                </a:cubicBezTo>
                <a:cubicBezTo>
                  <a:pt x="13120" y="11361"/>
                  <a:pt x="13669" y="11291"/>
                  <a:pt x="14236" y="11291"/>
                </a:cubicBezTo>
                <a:cubicBezTo>
                  <a:pt x="14726" y="11291"/>
                  <a:pt x="15199" y="11358"/>
                  <a:pt x="15661" y="11451"/>
                </a:cubicBezTo>
                <a:cubicBezTo>
                  <a:pt x="15455" y="13001"/>
                  <a:pt x="14529" y="14322"/>
                  <a:pt x="13226" y="15065"/>
                </a:cubicBezTo>
                <a:moveTo>
                  <a:pt x="10800" y="15709"/>
                </a:moveTo>
                <a:cubicBezTo>
                  <a:pt x="9746" y="15709"/>
                  <a:pt x="8772" y="15374"/>
                  <a:pt x="7971" y="14808"/>
                </a:cubicBezTo>
                <a:cubicBezTo>
                  <a:pt x="8822" y="13429"/>
                  <a:pt x="10108" y="12348"/>
                  <a:pt x="11646" y="11769"/>
                </a:cubicBezTo>
                <a:cubicBezTo>
                  <a:pt x="12027" y="12943"/>
                  <a:pt x="12241" y="14191"/>
                  <a:pt x="12264" y="15487"/>
                </a:cubicBezTo>
                <a:cubicBezTo>
                  <a:pt x="11801" y="15631"/>
                  <a:pt x="11310" y="15709"/>
                  <a:pt x="10800" y="15709"/>
                </a:cubicBezTo>
                <a:moveTo>
                  <a:pt x="5891" y="10800"/>
                </a:moveTo>
                <a:cubicBezTo>
                  <a:pt x="7641" y="10800"/>
                  <a:pt x="9313" y="10470"/>
                  <a:pt x="10852" y="9873"/>
                </a:cubicBezTo>
                <a:cubicBezTo>
                  <a:pt x="11016" y="10192"/>
                  <a:pt x="11171" y="10515"/>
                  <a:pt x="11309" y="10848"/>
                </a:cubicBezTo>
                <a:cubicBezTo>
                  <a:pt x="9614" y="11484"/>
                  <a:pt x="8190" y="12658"/>
                  <a:pt x="7225" y="14157"/>
                </a:cubicBezTo>
                <a:cubicBezTo>
                  <a:pt x="6400" y="13279"/>
                  <a:pt x="5891" y="12100"/>
                  <a:pt x="5891" y="10800"/>
                </a:cubicBezTo>
                <a:moveTo>
                  <a:pt x="8358" y="6546"/>
                </a:moveTo>
                <a:cubicBezTo>
                  <a:pt x="9117" y="7279"/>
                  <a:pt x="9793" y="8099"/>
                  <a:pt x="10353" y="9000"/>
                </a:cubicBezTo>
                <a:cubicBezTo>
                  <a:pt x="8991" y="9509"/>
                  <a:pt x="7526" y="9801"/>
                  <a:pt x="5990" y="9813"/>
                </a:cubicBezTo>
                <a:cubicBezTo>
                  <a:pt x="6276" y="8414"/>
                  <a:pt x="7158" y="7236"/>
                  <a:pt x="8358" y="6546"/>
                </a:cubicBezTo>
                <a:moveTo>
                  <a:pt x="10800" y="5891"/>
                </a:moveTo>
                <a:cubicBezTo>
                  <a:pt x="11968" y="5891"/>
                  <a:pt x="13040" y="6300"/>
                  <a:pt x="13882" y="6982"/>
                </a:cubicBezTo>
                <a:cubicBezTo>
                  <a:pt x="13087" y="7622"/>
                  <a:pt x="12217" y="8174"/>
                  <a:pt x="11282" y="8612"/>
                </a:cubicBezTo>
                <a:cubicBezTo>
                  <a:pt x="10732" y="7702"/>
                  <a:pt x="10073" y="6869"/>
                  <a:pt x="9333" y="6114"/>
                </a:cubicBezTo>
                <a:cubicBezTo>
                  <a:pt x="9797" y="5970"/>
                  <a:pt x="10289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3"/>
                  <a:pt x="7547" y="16691"/>
                  <a:pt x="10800" y="16691"/>
                </a:cubicBezTo>
                <a:cubicBezTo>
                  <a:pt x="14053" y="16691"/>
                  <a:pt x="16691" y="14053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4" name="Shape 2872"/>
          <p:cNvSpPr/>
          <p:nvPr/>
        </p:nvSpPr>
        <p:spPr>
          <a:xfrm>
            <a:off x="6775273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5929" y="7018"/>
                </a:moveTo>
                <a:cubicBezTo>
                  <a:pt x="15540" y="7246"/>
                  <a:pt x="15108" y="7411"/>
                  <a:pt x="14650" y="7499"/>
                </a:cubicBezTo>
                <a:cubicBezTo>
                  <a:pt x="14282" y="7114"/>
                  <a:pt x="13759" y="6874"/>
                  <a:pt x="13180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1"/>
                  <a:pt x="11183" y="9162"/>
                  <a:pt x="11217" y="9308"/>
                </a:cubicBezTo>
                <a:cubicBezTo>
                  <a:pt x="9543" y="9225"/>
                  <a:pt x="8059" y="8436"/>
                  <a:pt x="7066" y="7236"/>
                </a:cubicBezTo>
                <a:cubicBezTo>
                  <a:pt x="6892" y="7529"/>
                  <a:pt x="6793" y="7870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7" y="9635"/>
                </a:cubicBezTo>
                <a:cubicBezTo>
                  <a:pt x="6776" y="9644"/>
                  <a:pt x="6776" y="9652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6" y="11661"/>
                  <a:pt x="7483" y="11638"/>
                </a:cubicBezTo>
                <a:cubicBezTo>
                  <a:pt x="7739" y="12426"/>
                  <a:pt x="8482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39" y="13855"/>
                  <a:pt x="6382" y="13837"/>
                </a:cubicBezTo>
                <a:cubicBezTo>
                  <a:pt x="7273" y="14398"/>
                  <a:pt x="8332" y="14727"/>
                  <a:pt x="9470" y="14727"/>
                </a:cubicBezTo>
                <a:cubicBezTo>
                  <a:pt x="13174" y="14727"/>
                  <a:pt x="15200" y="11706"/>
                  <a:pt x="15200" y="9086"/>
                </a:cubicBezTo>
                <a:cubicBezTo>
                  <a:pt x="15200" y="9000"/>
                  <a:pt x="15199" y="8914"/>
                  <a:pt x="15195" y="8829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0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5" name="Shape 2873"/>
          <p:cNvSpPr/>
          <p:nvPr/>
        </p:nvSpPr>
        <p:spPr>
          <a:xfrm>
            <a:off x="7308534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5" y="7858"/>
                </a:lnTo>
                <a:lnTo>
                  <a:pt x="13245" y="6381"/>
                </a:lnTo>
                <a:lnTo>
                  <a:pt x="11938" y="6381"/>
                </a:lnTo>
                <a:cubicBezTo>
                  <a:pt x="10368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6" name="Shape 2874"/>
          <p:cNvSpPr/>
          <p:nvPr/>
        </p:nvSpPr>
        <p:spPr>
          <a:xfrm>
            <a:off x="7841795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24" y="12090"/>
                </a:moveTo>
                <a:cubicBezTo>
                  <a:pt x="14020" y="12090"/>
                  <a:pt x="14020" y="12429"/>
                  <a:pt x="14020" y="12429"/>
                </a:cubicBezTo>
                <a:lnTo>
                  <a:pt x="14020" y="12863"/>
                </a:lnTo>
                <a:lnTo>
                  <a:pt x="14629" y="12863"/>
                </a:lnTo>
                <a:lnTo>
                  <a:pt x="14629" y="12429"/>
                </a:lnTo>
                <a:cubicBezTo>
                  <a:pt x="14629" y="12429"/>
                  <a:pt x="14629" y="12090"/>
                  <a:pt x="14324" y="12090"/>
                </a:cubicBezTo>
                <a:moveTo>
                  <a:pt x="15287" y="12380"/>
                </a:moveTo>
                <a:lnTo>
                  <a:pt x="15287" y="13348"/>
                </a:lnTo>
                <a:lnTo>
                  <a:pt x="14020" y="13348"/>
                </a:lnTo>
                <a:lnTo>
                  <a:pt x="14020" y="14072"/>
                </a:lnTo>
                <a:cubicBezTo>
                  <a:pt x="14020" y="14072"/>
                  <a:pt x="14020" y="14411"/>
                  <a:pt x="14324" y="14411"/>
                </a:cubicBezTo>
                <a:cubicBezTo>
                  <a:pt x="14629" y="14411"/>
                  <a:pt x="14629" y="14072"/>
                  <a:pt x="14629" y="14072"/>
                </a:cubicBezTo>
                <a:lnTo>
                  <a:pt x="14629" y="13734"/>
                </a:lnTo>
                <a:lnTo>
                  <a:pt x="15287" y="13734"/>
                </a:lnTo>
                <a:lnTo>
                  <a:pt x="15287" y="14266"/>
                </a:lnTo>
                <a:cubicBezTo>
                  <a:pt x="15287" y="14266"/>
                  <a:pt x="15186" y="14943"/>
                  <a:pt x="14375" y="14943"/>
                </a:cubicBezTo>
                <a:cubicBezTo>
                  <a:pt x="13564" y="14943"/>
                  <a:pt x="13412" y="14266"/>
                  <a:pt x="13412" y="14266"/>
                </a:cubicBezTo>
                <a:lnTo>
                  <a:pt x="13412" y="12380"/>
                </a:lnTo>
                <a:cubicBezTo>
                  <a:pt x="13412" y="12380"/>
                  <a:pt x="13412" y="11558"/>
                  <a:pt x="14375" y="11558"/>
                </a:cubicBezTo>
                <a:cubicBezTo>
                  <a:pt x="15338" y="11558"/>
                  <a:pt x="15287" y="12380"/>
                  <a:pt x="15287" y="12380"/>
                </a:cubicBezTo>
                <a:moveTo>
                  <a:pt x="12905" y="14169"/>
                </a:moveTo>
                <a:cubicBezTo>
                  <a:pt x="12905" y="14169"/>
                  <a:pt x="12905" y="14943"/>
                  <a:pt x="12347" y="14943"/>
                </a:cubicBezTo>
                <a:cubicBezTo>
                  <a:pt x="12005" y="14943"/>
                  <a:pt x="11798" y="14762"/>
                  <a:pt x="11688" y="14621"/>
                </a:cubicBezTo>
                <a:lnTo>
                  <a:pt x="11688" y="14895"/>
                </a:lnTo>
                <a:lnTo>
                  <a:pt x="11028" y="14895"/>
                </a:lnTo>
                <a:lnTo>
                  <a:pt x="11028" y="10446"/>
                </a:lnTo>
                <a:lnTo>
                  <a:pt x="11688" y="10446"/>
                </a:lnTo>
                <a:lnTo>
                  <a:pt x="11688" y="11888"/>
                </a:lnTo>
                <a:cubicBezTo>
                  <a:pt x="11788" y="11782"/>
                  <a:pt x="12037" y="11558"/>
                  <a:pt x="12347" y="11558"/>
                </a:cubicBezTo>
                <a:cubicBezTo>
                  <a:pt x="12752" y="11558"/>
                  <a:pt x="12905" y="11896"/>
                  <a:pt x="12905" y="12332"/>
                </a:cubicBezTo>
                <a:cubicBezTo>
                  <a:pt x="12905" y="12332"/>
                  <a:pt x="12905" y="14169"/>
                  <a:pt x="12905" y="14169"/>
                </a:cubicBezTo>
                <a:close/>
                <a:moveTo>
                  <a:pt x="10521" y="14895"/>
                </a:moveTo>
                <a:lnTo>
                  <a:pt x="9913" y="14895"/>
                </a:lnTo>
                <a:lnTo>
                  <a:pt x="9913" y="14605"/>
                </a:lnTo>
                <a:cubicBezTo>
                  <a:pt x="9913" y="14605"/>
                  <a:pt x="9558" y="14943"/>
                  <a:pt x="9152" y="14943"/>
                </a:cubicBezTo>
                <a:cubicBezTo>
                  <a:pt x="8747" y="14943"/>
                  <a:pt x="8696" y="14556"/>
                  <a:pt x="8696" y="14556"/>
                </a:cubicBezTo>
                <a:lnTo>
                  <a:pt x="8696" y="11558"/>
                </a:lnTo>
                <a:lnTo>
                  <a:pt x="9304" y="11558"/>
                </a:lnTo>
                <a:lnTo>
                  <a:pt x="9304" y="14362"/>
                </a:lnTo>
                <a:cubicBezTo>
                  <a:pt x="9304" y="14362"/>
                  <a:pt x="9304" y="14508"/>
                  <a:pt x="9507" y="14508"/>
                </a:cubicBezTo>
                <a:cubicBezTo>
                  <a:pt x="9710" y="14508"/>
                  <a:pt x="9913" y="14266"/>
                  <a:pt x="9913" y="14266"/>
                </a:cubicBezTo>
                <a:lnTo>
                  <a:pt x="9913" y="11558"/>
                </a:lnTo>
                <a:lnTo>
                  <a:pt x="10521" y="11558"/>
                </a:lnTo>
                <a:cubicBezTo>
                  <a:pt x="10521" y="11558"/>
                  <a:pt x="10521" y="14895"/>
                  <a:pt x="10521" y="14895"/>
                </a:cubicBezTo>
                <a:close/>
                <a:moveTo>
                  <a:pt x="8595" y="11074"/>
                </a:moveTo>
                <a:lnTo>
                  <a:pt x="7834" y="11074"/>
                </a:lnTo>
                <a:lnTo>
                  <a:pt x="7834" y="14895"/>
                </a:lnTo>
                <a:lnTo>
                  <a:pt x="7124" y="14895"/>
                </a:lnTo>
                <a:lnTo>
                  <a:pt x="7124" y="11074"/>
                </a:lnTo>
                <a:lnTo>
                  <a:pt x="6364" y="11074"/>
                </a:lnTo>
                <a:lnTo>
                  <a:pt x="6364" y="10446"/>
                </a:lnTo>
                <a:lnTo>
                  <a:pt x="8595" y="10446"/>
                </a:lnTo>
                <a:cubicBezTo>
                  <a:pt x="8595" y="10446"/>
                  <a:pt x="8595" y="11074"/>
                  <a:pt x="8595" y="11074"/>
                </a:cubicBezTo>
                <a:close/>
                <a:moveTo>
                  <a:pt x="14527" y="9430"/>
                </a:moveTo>
                <a:cubicBezTo>
                  <a:pt x="14527" y="9430"/>
                  <a:pt x="12667" y="9334"/>
                  <a:pt x="10800" y="9334"/>
                </a:cubicBezTo>
                <a:cubicBezTo>
                  <a:pt x="8941" y="9334"/>
                  <a:pt x="7074" y="9430"/>
                  <a:pt x="7074" y="9430"/>
                </a:cubicBezTo>
                <a:cubicBezTo>
                  <a:pt x="6234" y="9430"/>
                  <a:pt x="5552" y="10080"/>
                  <a:pt x="5552" y="10881"/>
                </a:cubicBezTo>
                <a:cubicBezTo>
                  <a:pt x="5552" y="10881"/>
                  <a:pt x="5400" y="11822"/>
                  <a:pt x="5400" y="12767"/>
                </a:cubicBezTo>
                <a:cubicBezTo>
                  <a:pt x="5400" y="13708"/>
                  <a:pt x="5552" y="14652"/>
                  <a:pt x="5552" y="14652"/>
                </a:cubicBezTo>
                <a:cubicBezTo>
                  <a:pt x="5552" y="15454"/>
                  <a:pt x="6234" y="16104"/>
                  <a:pt x="7074" y="16104"/>
                </a:cubicBezTo>
                <a:cubicBezTo>
                  <a:pt x="7074" y="16104"/>
                  <a:pt x="8905" y="16200"/>
                  <a:pt x="10800" y="16200"/>
                </a:cubicBezTo>
                <a:cubicBezTo>
                  <a:pt x="12631" y="16200"/>
                  <a:pt x="14527" y="16104"/>
                  <a:pt x="14527" y="16104"/>
                </a:cubicBezTo>
                <a:cubicBezTo>
                  <a:pt x="15367" y="16104"/>
                  <a:pt x="16049" y="15454"/>
                  <a:pt x="16049" y="14652"/>
                </a:cubicBezTo>
                <a:cubicBezTo>
                  <a:pt x="16049" y="14652"/>
                  <a:pt x="16200" y="13700"/>
                  <a:pt x="16200" y="12767"/>
                </a:cubicBezTo>
                <a:cubicBezTo>
                  <a:pt x="16200" y="11814"/>
                  <a:pt x="16049" y="10881"/>
                  <a:pt x="16049" y="10881"/>
                </a:cubicBezTo>
                <a:cubicBezTo>
                  <a:pt x="16049" y="10080"/>
                  <a:pt x="15367" y="9430"/>
                  <a:pt x="14527" y="9430"/>
                </a:cubicBezTo>
                <a:moveTo>
                  <a:pt x="11992" y="12090"/>
                </a:moveTo>
                <a:cubicBezTo>
                  <a:pt x="11860" y="12090"/>
                  <a:pt x="11757" y="12167"/>
                  <a:pt x="11688" y="12243"/>
                </a:cubicBezTo>
                <a:lnTo>
                  <a:pt x="11688" y="14276"/>
                </a:lnTo>
                <a:cubicBezTo>
                  <a:pt x="11751" y="14345"/>
                  <a:pt x="11848" y="14411"/>
                  <a:pt x="11992" y="14411"/>
                </a:cubicBezTo>
                <a:cubicBezTo>
                  <a:pt x="12296" y="14411"/>
                  <a:pt x="12296" y="14072"/>
                  <a:pt x="12296" y="14072"/>
                </a:cubicBezTo>
                <a:lnTo>
                  <a:pt x="12296" y="12429"/>
                </a:lnTo>
                <a:cubicBezTo>
                  <a:pt x="12296" y="12429"/>
                  <a:pt x="12245" y="12090"/>
                  <a:pt x="11992" y="12090"/>
                </a:cubicBezTo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986" y="8751"/>
                </a:moveTo>
                <a:lnTo>
                  <a:pt x="8696" y="8751"/>
                </a:lnTo>
                <a:lnTo>
                  <a:pt x="8696" y="7188"/>
                </a:lnTo>
                <a:lnTo>
                  <a:pt x="9507" y="4970"/>
                </a:lnTo>
                <a:lnTo>
                  <a:pt x="8848" y="4970"/>
                </a:lnTo>
                <a:lnTo>
                  <a:pt x="8341" y="6433"/>
                </a:lnTo>
                <a:lnTo>
                  <a:pt x="7834" y="4970"/>
                </a:lnTo>
                <a:lnTo>
                  <a:pt x="7124" y="4970"/>
                </a:lnTo>
                <a:lnTo>
                  <a:pt x="7986" y="7188"/>
                </a:lnTo>
                <a:cubicBezTo>
                  <a:pt x="7986" y="7188"/>
                  <a:pt x="7986" y="8751"/>
                  <a:pt x="7986" y="8751"/>
                </a:cubicBezTo>
                <a:close/>
                <a:moveTo>
                  <a:pt x="10166" y="6634"/>
                </a:moveTo>
                <a:cubicBezTo>
                  <a:pt x="10166" y="6467"/>
                  <a:pt x="10303" y="6332"/>
                  <a:pt x="10471" y="6332"/>
                </a:cubicBezTo>
                <a:cubicBezTo>
                  <a:pt x="10639" y="6332"/>
                  <a:pt x="10775" y="6467"/>
                  <a:pt x="10775" y="6634"/>
                </a:cubicBezTo>
                <a:lnTo>
                  <a:pt x="10775" y="8045"/>
                </a:lnTo>
                <a:cubicBezTo>
                  <a:pt x="10775" y="8212"/>
                  <a:pt x="10639" y="8348"/>
                  <a:pt x="10471" y="8348"/>
                </a:cubicBezTo>
                <a:cubicBezTo>
                  <a:pt x="10303" y="8348"/>
                  <a:pt x="10166" y="8212"/>
                  <a:pt x="10166" y="8045"/>
                </a:cubicBezTo>
                <a:cubicBezTo>
                  <a:pt x="10166" y="8045"/>
                  <a:pt x="10166" y="6634"/>
                  <a:pt x="10166" y="6634"/>
                </a:cubicBezTo>
                <a:close/>
                <a:moveTo>
                  <a:pt x="10369" y="8801"/>
                </a:moveTo>
                <a:lnTo>
                  <a:pt x="10572" y="8801"/>
                </a:lnTo>
                <a:cubicBezTo>
                  <a:pt x="11020" y="8801"/>
                  <a:pt x="11383" y="8440"/>
                  <a:pt x="11383" y="7995"/>
                </a:cubicBezTo>
                <a:lnTo>
                  <a:pt x="11383" y="6684"/>
                </a:lnTo>
                <a:cubicBezTo>
                  <a:pt x="11383" y="6239"/>
                  <a:pt x="11020" y="5877"/>
                  <a:pt x="10572" y="5877"/>
                </a:cubicBezTo>
                <a:lnTo>
                  <a:pt x="10369" y="5877"/>
                </a:lnTo>
                <a:cubicBezTo>
                  <a:pt x="9921" y="5877"/>
                  <a:pt x="9558" y="6239"/>
                  <a:pt x="9558" y="6684"/>
                </a:cubicBezTo>
                <a:lnTo>
                  <a:pt x="9558" y="7995"/>
                </a:lnTo>
                <a:cubicBezTo>
                  <a:pt x="9558" y="8440"/>
                  <a:pt x="9921" y="8801"/>
                  <a:pt x="10369" y="8801"/>
                </a:cubicBezTo>
                <a:moveTo>
                  <a:pt x="12398" y="8801"/>
                </a:moveTo>
                <a:cubicBezTo>
                  <a:pt x="12803" y="8801"/>
                  <a:pt x="13158" y="8449"/>
                  <a:pt x="13158" y="8449"/>
                </a:cubicBezTo>
                <a:lnTo>
                  <a:pt x="13158" y="8751"/>
                </a:lnTo>
                <a:lnTo>
                  <a:pt x="13767" y="8751"/>
                </a:lnTo>
                <a:lnTo>
                  <a:pt x="13767" y="5877"/>
                </a:lnTo>
                <a:lnTo>
                  <a:pt x="13158" y="5877"/>
                </a:lnTo>
                <a:lnTo>
                  <a:pt x="13158" y="8096"/>
                </a:lnTo>
                <a:cubicBezTo>
                  <a:pt x="13158" y="8096"/>
                  <a:pt x="12955" y="8348"/>
                  <a:pt x="12752" y="8348"/>
                </a:cubicBezTo>
                <a:cubicBezTo>
                  <a:pt x="12550" y="8348"/>
                  <a:pt x="12550" y="8197"/>
                  <a:pt x="12550" y="8197"/>
                </a:cubicBezTo>
                <a:lnTo>
                  <a:pt x="12550" y="5877"/>
                </a:lnTo>
                <a:lnTo>
                  <a:pt x="11941" y="5877"/>
                </a:lnTo>
                <a:lnTo>
                  <a:pt x="11941" y="8398"/>
                </a:lnTo>
                <a:cubicBezTo>
                  <a:pt x="11941" y="8398"/>
                  <a:pt x="11992" y="8801"/>
                  <a:pt x="12398" y="880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7" name="Shape 2875"/>
          <p:cNvSpPr/>
          <p:nvPr/>
        </p:nvSpPr>
        <p:spPr>
          <a:xfrm>
            <a:off x="8375056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0672" y="6382"/>
                </a:moveTo>
                <a:cubicBezTo>
                  <a:pt x="10463" y="6409"/>
                  <a:pt x="10255" y="6435"/>
                  <a:pt x="10045" y="6460"/>
                </a:cubicBezTo>
                <a:cubicBezTo>
                  <a:pt x="9652" y="6558"/>
                  <a:pt x="9223" y="6650"/>
                  <a:pt x="8905" y="6836"/>
                </a:cubicBezTo>
                <a:cubicBezTo>
                  <a:pt x="8055" y="7333"/>
                  <a:pt x="7467" y="7913"/>
                  <a:pt x="7073" y="8856"/>
                </a:cubicBezTo>
                <a:cubicBezTo>
                  <a:pt x="7009" y="9009"/>
                  <a:pt x="7007" y="9157"/>
                  <a:pt x="6960" y="9326"/>
                </a:cubicBezTo>
                <a:cubicBezTo>
                  <a:pt x="6658" y="10425"/>
                  <a:pt x="7194" y="11563"/>
                  <a:pt x="7844" y="11956"/>
                </a:cubicBezTo>
                <a:cubicBezTo>
                  <a:pt x="7969" y="12032"/>
                  <a:pt x="8254" y="12166"/>
                  <a:pt x="8358" y="11987"/>
                </a:cubicBezTo>
                <a:cubicBezTo>
                  <a:pt x="8416" y="11889"/>
                  <a:pt x="8403" y="11758"/>
                  <a:pt x="8438" y="11643"/>
                </a:cubicBezTo>
                <a:cubicBezTo>
                  <a:pt x="8462" y="11568"/>
                  <a:pt x="8536" y="11424"/>
                  <a:pt x="8519" y="11330"/>
                </a:cubicBezTo>
                <a:cubicBezTo>
                  <a:pt x="8490" y="11170"/>
                  <a:pt x="8318" y="11068"/>
                  <a:pt x="8246" y="10939"/>
                </a:cubicBezTo>
                <a:cubicBezTo>
                  <a:pt x="8099" y="10676"/>
                  <a:pt x="8092" y="10444"/>
                  <a:pt x="8020" y="10093"/>
                </a:cubicBezTo>
                <a:cubicBezTo>
                  <a:pt x="8026" y="10046"/>
                  <a:pt x="8031" y="9999"/>
                  <a:pt x="8037" y="9952"/>
                </a:cubicBezTo>
                <a:cubicBezTo>
                  <a:pt x="8058" y="9559"/>
                  <a:pt x="8124" y="9276"/>
                  <a:pt x="8246" y="8997"/>
                </a:cubicBezTo>
                <a:cubicBezTo>
                  <a:pt x="8601" y="8177"/>
                  <a:pt x="9172" y="7720"/>
                  <a:pt x="10094" y="7447"/>
                </a:cubicBezTo>
                <a:cubicBezTo>
                  <a:pt x="10300" y="7386"/>
                  <a:pt x="10882" y="7288"/>
                  <a:pt x="11187" y="7353"/>
                </a:cubicBezTo>
                <a:cubicBezTo>
                  <a:pt x="11369" y="7385"/>
                  <a:pt x="11551" y="7415"/>
                  <a:pt x="11733" y="7447"/>
                </a:cubicBezTo>
                <a:cubicBezTo>
                  <a:pt x="12393" y="7655"/>
                  <a:pt x="12874" y="8038"/>
                  <a:pt x="13131" y="8637"/>
                </a:cubicBezTo>
                <a:cubicBezTo>
                  <a:pt x="13292" y="9010"/>
                  <a:pt x="13339" y="9724"/>
                  <a:pt x="13227" y="10203"/>
                </a:cubicBezTo>
                <a:cubicBezTo>
                  <a:pt x="13174" y="10429"/>
                  <a:pt x="13183" y="10624"/>
                  <a:pt x="13115" y="10829"/>
                </a:cubicBezTo>
                <a:cubicBezTo>
                  <a:pt x="12865" y="11589"/>
                  <a:pt x="12498" y="12293"/>
                  <a:pt x="11668" y="12488"/>
                </a:cubicBezTo>
                <a:cubicBezTo>
                  <a:pt x="11121" y="12618"/>
                  <a:pt x="10711" y="12284"/>
                  <a:pt x="10576" y="11941"/>
                </a:cubicBezTo>
                <a:cubicBezTo>
                  <a:pt x="10538" y="11846"/>
                  <a:pt x="10474" y="11676"/>
                  <a:pt x="10512" y="11518"/>
                </a:cubicBezTo>
                <a:cubicBezTo>
                  <a:pt x="10656" y="10901"/>
                  <a:pt x="10865" y="10349"/>
                  <a:pt x="11026" y="9733"/>
                </a:cubicBezTo>
                <a:cubicBezTo>
                  <a:pt x="11179" y="9146"/>
                  <a:pt x="10888" y="8683"/>
                  <a:pt x="10431" y="8575"/>
                </a:cubicBezTo>
                <a:cubicBezTo>
                  <a:pt x="9863" y="8439"/>
                  <a:pt x="9424" y="8966"/>
                  <a:pt x="9274" y="9310"/>
                </a:cubicBezTo>
                <a:cubicBezTo>
                  <a:pt x="9155" y="9584"/>
                  <a:pt x="9083" y="10089"/>
                  <a:pt x="9177" y="10453"/>
                </a:cubicBezTo>
                <a:cubicBezTo>
                  <a:pt x="9208" y="10569"/>
                  <a:pt x="9347" y="10878"/>
                  <a:pt x="9322" y="10986"/>
                </a:cubicBezTo>
                <a:cubicBezTo>
                  <a:pt x="9213" y="11462"/>
                  <a:pt x="9088" y="11974"/>
                  <a:pt x="8953" y="12441"/>
                </a:cubicBezTo>
                <a:cubicBezTo>
                  <a:pt x="8812" y="12929"/>
                  <a:pt x="8736" y="13427"/>
                  <a:pt x="8599" y="13898"/>
                </a:cubicBezTo>
                <a:cubicBezTo>
                  <a:pt x="8536" y="14114"/>
                  <a:pt x="8539" y="14346"/>
                  <a:pt x="8487" y="14571"/>
                </a:cubicBezTo>
                <a:lnTo>
                  <a:pt x="8487" y="14900"/>
                </a:lnTo>
                <a:cubicBezTo>
                  <a:pt x="8440" y="15108"/>
                  <a:pt x="8475" y="15478"/>
                  <a:pt x="8519" y="15683"/>
                </a:cubicBezTo>
                <a:cubicBezTo>
                  <a:pt x="8548" y="15815"/>
                  <a:pt x="8502" y="15978"/>
                  <a:pt x="8567" y="16074"/>
                </a:cubicBezTo>
                <a:cubicBezTo>
                  <a:pt x="8568" y="16144"/>
                  <a:pt x="8577" y="16160"/>
                  <a:pt x="8599" y="16200"/>
                </a:cubicBezTo>
                <a:cubicBezTo>
                  <a:pt x="8800" y="16194"/>
                  <a:pt x="9078" y="15665"/>
                  <a:pt x="9177" y="15511"/>
                </a:cubicBezTo>
                <a:cubicBezTo>
                  <a:pt x="9369" y="15216"/>
                  <a:pt x="9546" y="14901"/>
                  <a:pt x="9692" y="14556"/>
                </a:cubicBezTo>
                <a:cubicBezTo>
                  <a:pt x="9823" y="14245"/>
                  <a:pt x="9844" y="13901"/>
                  <a:pt x="9949" y="13569"/>
                </a:cubicBezTo>
                <a:cubicBezTo>
                  <a:pt x="10025" y="13329"/>
                  <a:pt x="10133" y="13049"/>
                  <a:pt x="10158" y="12786"/>
                </a:cubicBezTo>
                <a:lnTo>
                  <a:pt x="10174" y="12786"/>
                </a:lnTo>
                <a:cubicBezTo>
                  <a:pt x="10216" y="12930"/>
                  <a:pt x="10367" y="13035"/>
                  <a:pt x="10480" y="13115"/>
                </a:cubicBezTo>
                <a:cubicBezTo>
                  <a:pt x="10833" y="13367"/>
                  <a:pt x="11442" y="13600"/>
                  <a:pt x="12102" y="13444"/>
                </a:cubicBezTo>
                <a:cubicBezTo>
                  <a:pt x="12850" y="13267"/>
                  <a:pt x="13446" y="12916"/>
                  <a:pt x="13838" y="12394"/>
                </a:cubicBezTo>
                <a:cubicBezTo>
                  <a:pt x="14127" y="12011"/>
                  <a:pt x="14345" y="11567"/>
                  <a:pt x="14513" y="11064"/>
                </a:cubicBezTo>
                <a:cubicBezTo>
                  <a:pt x="14596" y="10817"/>
                  <a:pt x="14613" y="10543"/>
                  <a:pt x="14674" y="10281"/>
                </a:cubicBezTo>
                <a:cubicBezTo>
                  <a:pt x="14827" y="9624"/>
                  <a:pt x="14623" y="8833"/>
                  <a:pt x="14433" y="8402"/>
                </a:cubicBezTo>
                <a:cubicBezTo>
                  <a:pt x="13856" y="7098"/>
                  <a:pt x="12630" y="6354"/>
                  <a:pt x="10672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8" name="Shape 2876"/>
          <p:cNvSpPr/>
          <p:nvPr/>
        </p:nvSpPr>
        <p:spPr>
          <a:xfrm>
            <a:off x="8908317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81" y="6871"/>
                </a:moveTo>
                <a:cubicBezTo>
                  <a:pt x="12915" y="6830"/>
                  <a:pt x="11990" y="7537"/>
                  <a:pt x="11505" y="8992"/>
                </a:cubicBezTo>
                <a:cubicBezTo>
                  <a:pt x="11754" y="8897"/>
                  <a:pt x="11998" y="8849"/>
                  <a:pt x="12232" y="8849"/>
                </a:cubicBezTo>
                <a:cubicBezTo>
                  <a:pt x="12732" y="8849"/>
                  <a:pt x="12952" y="9108"/>
                  <a:pt x="12893" y="9624"/>
                </a:cubicBezTo>
                <a:cubicBezTo>
                  <a:pt x="12863" y="9937"/>
                  <a:pt x="12643" y="10393"/>
                  <a:pt x="12232" y="10991"/>
                </a:cubicBezTo>
                <a:cubicBezTo>
                  <a:pt x="11821" y="11589"/>
                  <a:pt x="11512" y="11888"/>
                  <a:pt x="11307" y="11888"/>
                </a:cubicBezTo>
                <a:cubicBezTo>
                  <a:pt x="11043" y="11888"/>
                  <a:pt x="10800" y="11426"/>
                  <a:pt x="10580" y="10502"/>
                </a:cubicBezTo>
                <a:cubicBezTo>
                  <a:pt x="10506" y="10230"/>
                  <a:pt x="10374" y="9536"/>
                  <a:pt x="10183" y="8421"/>
                </a:cubicBezTo>
                <a:cubicBezTo>
                  <a:pt x="10007" y="7388"/>
                  <a:pt x="9537" y="6904"/>
                  <a:pt x="8773" y="6972"/>
                </a:cubicBezTo>
                <a:cubicBezTo>
                  <a:pt x="8450" y="7000"/>
                  <a:pt x="7966" y="7272"/>
                  <a:pt x="7320" y="7788"/>
                </a:cubicBezTo>
                <a:cubicBezTo>
                  <a:pt x="6849" y="8183"/>
                  <a:pt x="6372" y="8577"/>
                  <a:pt x="5887" y="8972"/>
                </a:cubicBezTo>
                <a:lnTo>
                  <a:pt x="6350" y="9522"/>
                </a:lnTo>
                <a:cubicBezTo>
                  <a:pt x="6790" y="9237"/>
                  <a:pt x="7047" y="9094"/>
                  <a:pt x="7121" y="9094"/>
                </a:cubicBezTo>
                <a:cubicBezTo>
                  <a:pt x="7459" y="9094"/>
                  <a:pt x="7774" y="9583"/>
                  <a:pt x="8068" y="10563"/>
                </a:cubicBezTo>
                <a:cubicBezTo>
                  <a:pt x="8333" y="11461"/>
                  <a:pt x="8597" y="12358"/>
                  <a:pt x="8861" y="13255"/>
                </a:cubicBezTo>
                <a:cubicBezTo>
                  <a:pt x="9258" y="14234"/>
                  <a:pt x="9743" y="14723"/>
                  <a:pt x="10316" y="14723"/>
                </a:cubicBezTo>
                <a:cubicBezTo>
                  <a:pt x="11241" y="14723"/>
                  <a:pt x="12371" y="13921"/>
                  <a:pt x="13709" y="12317"/>
                </a:cubicBezTo>
                <a:cubicBezTo>
                  <a:pt x="15001" y="10780"/>
                  <a:pt x="15669" y="9570"/>
                  <a:pt x="15713" y="8686"/>
                </a:cubicBezTo>
                <a:cubicBezTo>
                  <a:pt x="15772" y="7503"/>
                  <a:pt x="15295" y="6899"/>
                  <a:pt x="14281" y="6871"/>
                </a:cubicBezTo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1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9" name="Shape 2877"/>
          <p:cNvSpPr/>
          <p:nvPr/>
        </p:nvSpPr>
        <p:spPr>
          <a:xfrm>
            <a:off x="9441578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724" y="7360"/>
                </a:moveTo>
                <a:lnTo>
                  <a:pt x="13742" y="7360"/>
                </a:lnTo>
                <a:lnTo>
                  <a:pt x="13742" y="8833"/>
                </a:lnTo>
                <a:lnTo>
                  <a:pt x="12265" y="8833"/>
                </a:lnTo>
                <a:lnTo>
                  <a:pt x="12265" y="9815"/>
                </a:lnTo>
                <a:lnTo>
                  <a:pt x="13742" y="9815"/>
                </a:lnTo>
                <a:lnTo>
                  <a:pt x="13742" y="11283"/>
                </a:lnTo>
                <a:lnTo>
                  <a:pt x="14724" y="11283"/>
                </a:lnTo>
                <a:lnTo>
                  <a:pt x="14724" y="9815"/>
                </a:lnTo>
                <a:lnTo>
                  <a:pt x="16204" y="9815"/>
                </a:lnTo>
                <a:lnTo>
                  <a:pt x="16204" y="8833"/>
                </a:lnTo>
                <a:lnTo>
                  <a:pt x="14724" y="8833"/>
                </a:lnTo>
                <a:cubicBezTo>
                  <a:pt x="14724" y="8833"/>
                  <a:pt x="14724" y="7360"/>
                  <a:pt x="14724" y="7360"/>
                </a:cubicBezTo>
                <a:close/>
                <a:moveTo>
                  <a:pt x="9321" y="13946"/>
                </a:moveTo>
                <a:cubicBezTo>
                  <a:pt x="8620" y="13946"/>
                  <a:pt x="8070" y="13495"/>
                  <a:pt x="8070" y="12919"/>
                </a:cubicBezTo>
                <a:cubicBezTo>
                  <a:pt x="8070" y="12392"/>
                  <a:pt x="8713" y="11929"/>
                  <a:pt x="9446" y="11929"/>
                </a:cubicBezTo>
                <a:lnTo>
                  <a:pt x="9446" y="11723"/>
                </a:lnTo>
                <a:lnTo>
                  <a:pt x="9465" y="11929"/>
                </a:lnTo>
                <a:cubicBezTo>
                  <a:pt x="9623" y="11930"/>
                  <a:pt x="9777" y="11954"/>
                  <a:pt x="9922" y="12000"/>
                </a:cubicBezTo>
                <a:lnTo>
                  <a:pt x="10067" y="12104"/>
                </a:lnTo>
                <a:cubicBezTo>
                  <a:pt x="10439" y="12371"/>
                  <a:pt x="10637" y="12521"/>
                  <a:pt x="10695" y="12764"/>
                </a:cubicBezTo>
                <a:cubicBezTo>
                  <a:pt x="10710" y="12827"/>
                  <a:pt x="10717" y="12891"/>
                  <a:pt x="10717" y="12954"/>
                </a:cubicBezTo>
                <a:cubicBezTo>
                  <a:pt x="10717" y="13612"/>
                  <a:pt x="10247" y="13946"/>
                  <a:pt x="9321" y="13946"/>
                </a:cubicBezTo>
                <a:moveTo>
                  <a:pt x="8542" y="8739"/>
                </a:moveTo>
                <a:cubicBezTo>
                  <a:pt x="8494" y="8362"/>
                  <a:pt x="8574" y="8014"/>
                  <a:pt x="8754" y="7806"/>
                </a:cubicBezTo>
                <a:cubicBezTo>
                  <a:pt x="8864" y="7680"/>
                  <a:pt x="9006" y="7612"/>
                  <a:pt x="9163" y="7612"/>
                </a:cubicBezTo>
                <a:lnTo>
                  <a:pt x="9163" y="7409"/>
                </a:lnTo>
                <a:lnTo>
                  <a:pt x="9164" y="7409"/>
                </a:lnTo>
                <a:lnTo>
                  <a:pt x="9182" y="7613"/>
                </a:lnTo>
                <a:cubicBezTo>
                  <a:pt x="9653" y="7628"/>
                  <a:pt x="10105" y="8185"/>
                  <a:pt x="10189" y="8855"/>
                </a:cubicBezTo>
                <a:cubicBezTo>
                  <a:pt x="10237" y="9239"/>
                  <a:pt x="10154" y="9595"/>
                  <a:pt x="9969" y="9809"/>
                </a:cubicBezTo>
                <a:cubicBezTo>
                  <a:pt x="9860" y="9935"/>
                  <a:pt x="9721" y="10002"/>
                  <a:pt x="9550" y="10001"/>
                </a:cubicBezTo>
                <a:lnTo>
                  <a:pt x="9549" y="10001"/>
                </a:lnTo>
                <a:cubicBezTo>
                  <a:pt x="9087" y="9988"/>
                  <a:pt x="8625" y="9409"/>
                  <a:pt x="8542" y="8739"/>
                </a:cubicBezTo>
                <a:moveTo>
                  <a:pt x="10838" y="11196"/>
                </a:moveTo>
                <a:cubicBezTo>
                  <a:pt x="10586" y="11009"/>
                  <a:pt x="10351" y="10732"/>
                  <a:pt x="10342" y="10647"/>
                </a:cubicBezTo>
                <a:cubicBezTo>
                  <a:pt x="10342" y="10499"/>
                  <a:pt x="10342" y="10431"/>
                  <a:pt x="10689" y="10148"/>
                </a:cubicBezTo>
                <a:cubicBezTo>
                  <a:pt x="11138" y="9780"/>
                  <a:pt x="11386" y="9296"/>
                  <a:pt x="11386" y="8784"/>
                </a:cubicBezTo>
                <a:cubicBezTo>
                  <a:pt x="11386" y="8342"/>
                  <a:pt x="11262" y="7947"/>
                  <a:pt x="11049" y="7660"/>
                </a:cubicBezTo>
                <a:lnTo>
                  <a:pt x="11238" y="7660"/>
                </a:lnTo>
                <a:lnTo>
                  <a:pt x="12276" y="6873"/>
                </a:lnTo>
                <a:lnTo>
                  <a:pt x="9463" y="6873"/>
                </a:lnTo>
                <a:cubicBezTo>
                  <a:pt x="8334" y="6873"/>
                  <a:pt x="7345" y="7760"/>
                  <a:pt x="7345" y="8769"/>
                </a:cubicBezTo>
                <a:cubicBezTo>
                  <a:pt x="7345" y="9812"/>
                  <a:pt x="8109" y="10605"/>
                  <a:pt x="9136" y="10648"/>
                </a:cubicBezTo>
                <a:cubicBezTo>
                  <a:pt x="9121" y="10722"/>
                  <a:pt x="9113" y="10795"/>
                  <a:pt x="9113" y="10867"/>
                </a:cubicBezTo>
                <a:cubicBezTo>
                  <a:pt x="9113" y="11018"/>
                  <a:pt x="9147" y="11162"/>
                  <a:pt x="9216" y="11300"/>
                </a:cubicBezTo>
                <a:cubicBezTo>
                  <a:pt x="7942" y="11309"/>
                  <a:pt x="6869" y="12161"/>
                  <a:pt x="6869" y="13167"/>
                </a:cubicBezTo>
                <a:cubicBezTo>
                  <a:pt x="6869" y="14071"/>
                  <a:pt x="7902" y="14727"/>
                  <a:pt x="9325" y="14727"/>
                </a:cubicBezTo>
                <a:cubicBezTo>
                  <a:pt x="10861" y="14727"/>
                  <a:pt x="11690" y="13766"/>
                  <a:pt x="11690" y="12860"/>
                </a:cubicBezTo>
                <a:cubicBezTo>
                  <a:pt x="11690" y="12108"/>
                  <a:pt x="11459" y="11656"/>
                  <a:pt x="10838" y="1119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0" name="Shape 2878"/>
          <p:cNvSpPr/>
          <p:nvPr/>
        </p:nvSpPr>
        <p:spPr>
          <a:xfrm>
            <a:off x="9974839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30" y="9321"/>
                </a:moveTo>
                <a:cubicBezTo>
                  <a:pt x="11975" y="9321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1"/>
                  <a:pt x="13430" y="9321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1"/>
                </a:lnTo>
                <a:lnTo>
                  <a:pt x="6873" y="9321"/>
                </a:lnTo>
                <a:cubicBezTo>
                  <a:pt x="6873" y="9321"/>
                  <a:pt x="6873" y="14727"/>
                  <a:pt x="6873" y="14727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1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1" name="Shape 2879"/>
          <p:cNvSpPr/>
          <p:nvPr/>
        </p:nvSpPr>
        <p:spPr>
          <a:xfrm>
            <a:off x="10508100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1592" y="13291"/>
                </a:moveTo>
                <a:cubicBezTo>
                  <a:pt x="11452" y="13213"/>
                  <a:pt x="11342" y="13108"/>
                  <a:pt x="11291" y="12978"/>
                </a:cubicBezTo>
                <a:cubicBezTo>
                  <a:pt x="11284" y="12956"/>
                  <a:pt x="11290" y="10299"/>
                  <a:pt x="11290" y="10299"/>
                </a:cubicBezTo>
                <a:lnTo>
                  <a:pt x="13256" y="10299"/>
                </a:lnTo>
                <a:lnTo>
                  <a:pt x="13256" y="8836"/>
                </a:lnTo>
                <a:lnTo>
                  <a:pt x="11292" y="8836"/>
                </a:lnTo>
                <a:lnTo>
                  <a:pt x="11292" y="6873"/>
                </a:lnTo>
                <a:lnTo>
                  <a:pt x="10042" y="6879"/>
                </a:lnTo>
                <a:cubicBezTo>
                  <a:pt x="9988" y="7284"/>
                  <a:pt x="9891" y="7618"/>
                  <a:pt x="9750" y="7879"/>
                </a:cubicBezTo>
                <a:cubicBezTo>
                  <a:pt x="9608" y="8142"/>
                  <a:pt x="9420" y="8366"/>
                  <a:pt x="9187" y="8553"/>
                </a:cubicBezTo>
                <a:cubicBezTo>
                  <a:pt x="8953" y="8740"/>
                  <a:pt x="8672" y="8883"/>
                  <a:pt x="8344" y="8984"/>
                </a:cubicBezTo>
                <a:lnTo>
                  <a:pt x="8345" y="10309"/>
                </a:lnTo>
                <a:lnTo>
                  <a:pt x="9328" y="10299"/>
                </a:lnTo>
                <a:lnTo>
                  <a:pt x="9328" y="12846"/>
                </a:lnTo>
                <a:cubicBezTo>
                  <a:pt x="9328" y="13204"/>
                  <a:pt x="9368" y="13478"/>
                  <a:pt x="9448" y="13666"/>
                </a:cubicBezTo>
                <a:cubicBezTo>
                  <a:pt x="9528" y="13856"/>
                  <a:pt x="9671" y="14034"/>
                  <a:pt x="9879" y="14202"/>
                </a:cubicBezTo>
                <a:cubicBezTo>
                  <a:pt x="10086" y="14370"/>
                  <a:pt x="10336" y="14498"/>
                  <a:pt x="10629" y="14589"/>
                </a:cubicBezTo>
                <a:cubicBezTo>
                  <a:pt x="10922" y="14679"/>
                  <a:pt x="11238" y="14727"/>
                  <a:pt x="11619" y="14727"/>
                </a:cubicBezTo>
                <a:cubicBezTo>
                  <a:pt x="11955" y="14727"/>
                  <a:pt x="12228" y="14693"/>
                  <a:pt x="12517" y="14629"/>
                </a:cubicBezTo>
                <a:cubicBezTo>
                  <a:pt x="12806" y="14565"/>
                  <a:pt x="13221" y="14455"/>
                  <a:pt x="13578" y="14297"/>
                </a:cubicBezTo>
                <a:lnTo>
                  <a:pt x="13583" y="13091"/>
                </a:lnTo>
                <a:cubicBezTo>
                  <a:pt x="13165" y="13349"/>
                  <a:pt x="12648" y="13447"/>
                  <a:pt x="12225" y="13447"/>
                </a:cubicBezTo>
                <a:cubicBezTo>
                  <a:pt x="11987" y="13447"/>
                  <a:pt x="11776" y="13395"/>
                  <a:pt x="11592" y="132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2" name="Shape 2880"/>
          <p:cNvSpPr/>
          <p:nvPr/>
        </p:nvSpPr>
        <p:spPr>
          <a:xfrm>
            <a:off x="11041361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291" y="6986"/>
                </a:moveTo>
                <a:cubicBezTo>
                  <a:pt x="14241" y="6976"/>
                  <a:pt x="14187" y="6971"/>
                  <a:pt x="14134" y="6971"/>
                </a:cubicBezTo>
                <a:cubicBezTo>
                  <a:pt x="13808" y="6971"/>
                  <a:pt x="13598" y="7166"/>
                  <a:pt x="13572" y="7494"/>
                </a:cubicBezTo>
                <a:cubicBezTo>
                  <a:pt x="13242" y="11704"/>
                  <a:pt x="13044" y="12909"/>
                  <a:pt x="13042" y="12921"/>
                </a:cubicBezTo>
                <a:lnTo>
                  <a:pt x="13046" y="13020"/>
                </a:lnTo>
                <a:lnTo>
                  <a:pt x="13142" y="13032"/>
                </a:lnTo>
                <a:lnTo>
                  <a:pt x="13172" y="13031"/>
                </a:lnTo>
                <a:cubicBezTo>
                  <a:pt x="13281" y="13031"/>
                  <a:pt x="13386" y="13050"/>
                  <a:pt x="13473" y="13084"/>
                </a:cubicBezTo>
                <a:lnTo>
                  <a:pt x="13579" y="13126"/>
                </a:lnTo>
                <a:lnTo>
                  <a:pt x="13598" y="13012"/>
                </a:lnTo>
                <a:cubicBezTo>
                  <a:pt x="13837" y="11522"/>
                  <a:pt x="14296" y="9525"/>
                  <a:pt x="14542" y="8453"/>
                </a:cubicBezTo>
                <a:cubicBezTo>
                  <a:pt x="14618" y="8121"/>
                  <a:pt x="14675" y="7877"/>
                  <a:pt x="14698" y="7763"/>
                </a:cubicBezTo>
                <a:cubicBezTo>
                  <a:pt x="14745" y="7530"/>
                  <a:pt x="14724" y="7343"/>
                  <a:pt x="14636" y="7206"/>
                </a:cubicBezTo>
                <a:cubicBezTo>
                  <a:pt x="14563" y="7092"/>
                  <a:pt x="14447" y="7018"/>
                  <a:pt x="14291" y="6986"/>
                </a:cubicBezTo>
                <a:moveTo>
                  <a:pt x="13280" y="13606"/>
                </a:moveTo>
                <a:cubicBezTo>
                  <a:pt x="12921" y="13524"/>
                  <a:pt x="12660" y="13682"/>
                  <a:pt x="12569" y="14030"/>
                </a:cubicBezTo>
                <a:cubicBezTo>
                  <a:pt x="12529" y="14187"/>
                  <a:pt x="12549" y="14335"/>
                  <a:pt x="12630" y="14459"/>
                </a:cubicBezTo>
                <a:cubicBezTo>
                  <a:pt x="12706" y="14574"/>
                  <a:pt x="12831" y="14660"/>
                  <a:pt x="12982" y="14701"/>
                </a:cubicBezTo>
                <a:cubicBezTo>
                  <a:pt x="13045" y="14719"/>
                  <a:pt x="13109" y="14728"/>
                  <a:pt x="13172" y="14728"/>
                </a:cubicBezTo>
                <a:cubicBezTo>
                  <a:pt x="13438" y="14728"/>
                  <a:pt x="13639" y="14578"/>
                  <a:pt x="13698" y="14338"/>
                </a:cubicBezTo>
                <a:cubicBezTo>
                  <a:pt x="13741" y="14155"/>
                  <a:pt x="13722" y="13989"/>
                  <a:pt x="13642" y="13858"/>
                </a:cubicBezTo>
                <a:cubicBezTo>
                  <a:pt x="13567" y="13733"/>
                  <a:pt x="13439" y="13643"/>
                  <a:pt x="13280" y="13606"/>
                </a:cubicBezTo>
                <a:moveTo>
                  <a:pt x="13014" y="7028"/>
                </a:moveTo>
                <a:lnTo>
                  <a:pt x="13098" y="6884"/>
                </a:lnTo>
                <a:lnTo>
                  <a:pt x="12931" y="6884"/>
                </a:lnTo>
                <a:lnTo>
                  <a:pt x="12906" y="6887"/>
                </a:lnTo>
                <a:cubicBezTo>
                  <a:pt x="12646" y="6961"/>
                  <a:pt x="12244" y="6961"/>
                  <a:pt x="11983" y="6887"/>
                </a:cubicBezTo>
                <a:lnTo>
                  <a:pt x="11901" y="6884"/>
                </a:lnTo>
                <a:lnTo>
                  <a:pt x="9988" y="10156"/>
                </a:lnTo>
                <a:lnTo>
                  <a:pt x="8067" y="6872"/>
                </a:lnTo>
                <a:lnTo>
                  <a:pt x="8000" y="6890"/>
                </a:lnTo>
                <a:cubicBezTo>
                  <a:pt x="7739" y="6962"/>
                  <a:pt x="7347" y="6961"/>
                  <a:pt x="7088" y="6887"/>
                </a:cubicBezTo>
                <a:lnTo>
                  <a:pt x="6878" y="6884"/>
                </a:lnTo>
                <a:lnTo>
                  <a:pt x="9482" y="11392"/>
                </a:lnTo>
                <a:lnTo>
                  <a:pt x="9404" y="14626"/>
                </a:lnTo>
                <a:lnTo>
                  <a:pt x="9407" y="14722"/>
                </a:lnTo>
                <a:lnTo>
                  <a:pt x="9502" y="14722"/>
                </a:lnTo>
                <a:lnTo>
                  <a:pt x="9526" y="14719"/>
                </a:lnTo>
                <a:cubicBezTo>
                  <a:pt x="9786" y="14645"/>
                  <a:pt x="10190" y="14645"/>
                  <a:pt x="10449" y="14719"/>
                </a:cubicBezTo>
                <a:lnTo>
                  <a:pt x="10573" y="14722"/>
                </a:lnTo>
                <a:lnTo>
                  <a:pt x="10512" y="11390"/>
                </a:lnTo>
                <a:cubicBezTo>
                  <a:pt x="10600" y="11229"/>
                  <a:pt x="11150" y="10205"/>
                  <a:pt x="11738" y="9180"/>
                </a:cubicBezTo>
                <a:cubicBezTo>
                  <a:pt x="12342" y="8126"/>
                  <a:pt x="13008" y="7040"/>
                  <a:pt x="13014" y="702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3" name="Shape 2881"/>
          <p:cNvSpPr/>
          <p:nvPr/>
        </p:nvSpPr>
        <p:spPr>
          <a:xfrm>
            <a:off x="6242012" y="477483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062" y="5890"/>
                </a:moveTo>
                <a:lnTo>
                  <a:pt x="10786" y="7776"/>
                </a:lnTo>
                <a:lnTo>
                  <a:pt x="13925" y="9725"/>
                </a:lnTo>
                <a:lnTo>
                  <a:pt x="16200" y="7926"/>
                </a:lnTo>
                <a:cubicBezTo>
                  <a:pt x="16200" y="7926"/>
                  <a:pt x="13062" y="5890"/>
                  <a:pt x="13062" y="5890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5400" y="8027"/>
                </a:moveTo>
                <a:lnTo>
                  <a:pt x="7647" y="9763"/>
                </a:lnTo>
                <a:lnTo>
                  <a:pt x="10786" y="7776"/>
                </a:lnTo>
                <a:lnTo>
                  <a:pt x="8630" y="5891"/>
                </a:lnTo>
                <a:cubicBezTo>
                  <a:pt x="8630" y="5891"/>
                  <a:pt x="5400" y="8027"/>
                  <a:pt x="5400" y="8027"/>
                </a:cubicBezTo>
                <a:close/>
                <a:moveTo>
                  <a:pt x="13925" y="9726"/>
                </a:moveTo>
                <a:lnTo>
                  <a:pt x="13925" y="9725"/>
                </a:lnTo>
                <a:lnTo>
                  <a:pt x="13925" y="9725"/>
                </a:lnTo>
                <a:lnTo>
                  <a:pt x="13924" y="9725"/>
                </a:lnTo>
                <a:cubicBezTo>
                  <a:pt x="13924" y="9725"/>
                  <a:pt x="13925" y="9726"/>
                  <a:pt x="13925" y="9726"/>
                </a:cubicBezTo>
                <a:close/>
                <a:moveTo>
                  <a:pt x="12965" y="14699"/>
                </a:moveTo>
                <a:lnTo>
                  <a:pt x="12959" y="14707"/>
                </a:lnTo>
                <a:lnTo>
                  <a:pt x="10801" y="13101"/>
                </a:lnTo>
                <a:lnTo>
                  <a:pt x="8731" y="14685"/>
                </a:lnTo>
                <a:lnTo>
                  <a:pt x="8712" y="14715"/>
                </a:lnTo>
                <a:lnTo>
                  <a:pt x="7571" y="14025"/>
                </a:lnTo>
                <a:lnTo>
                  <a:pt x="7571" y="14627"/>
                </a:lnTo>
                <a:lnTo>
                  <a:pt x="10799" y="16692"/>
                </a:lnTo>
                <a:lnTo>
                  <a:pt x="14001" y="14627"/>
                </a:lnTo>
                <a:lnTo>
                  <a:pt x="14001" y="14067"/>
                </a:lnTo>
                <a:lnTo>
                  <a:pt x="12965" y="14699"/>
                </a:lnTo>
                <a:cubicBezTo>
                  <a:pt x="12965" y="14699"/>
                  <a:pt x="12965" y="14699"/>
                  <a:pt x="12965" y="14699"/>
                </a:cubicBezTo>
                <a:close/>
                <a:moveTo>
                  <a:pt x="7641" y="9766"/>
                </a:moveTo>
                <a:lnTo>
                  <a:pt x="5404" y="11577"/>
                </a:lnTo>
                <a:lnTo>
                  <a:pt x="7350" y="12746"/>
                </a:lnTo>
                <a:lnTo>
                  <a:pt x="7351" y="12745"/>
                </a:lnTo>
                <a:lnTo>
                  <a:pt x="7742" y="12982"/>
                </a:lnTo>
                <a:lnTo>
                  <a:pt x="8631" y="13516"/>
                </a:lnTo>
                <a:lnTo>
                  <a:pt x="10060" y="12431"/>
                </a:lnTo>
                <a:lnTo>
                  <a:pt x="10780" y="11879"/>
                </a:lnTo>
                <a:lnTo>
                  <a:pt x="10783" y="11882"/>
                </a:lnTo>
                <a:lnTo>
                  <a:pt x="10786" y="11880"/>
                </a:lnTo>
                <a:lnTo>
                  <a:pt x="10798" y="11888"/>
                </a:lnTo>
                <a:lnTo>
                  <a:pt x="10804" y="11879"/>
                </a:lnTo>
                <a:lnTo>
                  <a:pt x="12515" y="13153"/>
                </a:lnTo>
                <a:lnTo>
                  <a:pt x="13007" y="13515"/>
                </a:lnTo>
                <a:lnTo>
                  <a:pt x="16199" y="11575"/>
                </a:lnTo>
                <a:lnTo>
                  <a:pt x="13925" y="9726"/>
                </a:lnTo>
                <a:lnTo>
                  <a:pt x="10787" y="11715"/>
                </a:lnTo>
                <a:cubicBezTo>
                  <a:pt x="10787" y="11715"/>
                  <a:pt x="7641" y="9766"/>
                  <a:pt x="7641" y="976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4" name="Shape 2882"/>
          <p:cNvSpPr/>
          <p:nvPr/>
        </p:nvSpPr>
        <p:spPr>
          <a:xfrm>
            <a:off x="6775273" y="477483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3745"/>
                </a:moveTo>
                <a:cubicBezTo>
                  <a:pt x="14727" y="14288"/>
                  <a:pt x="14287" y="14727"/>
                  <a:pt x="13745" y="14727"/>
                </a:cubicBezTo>
                <a:lnTo>
                  <a:pt x="7855" y="14727"/>
                </a:lnTo>
                <a:cubicBezTo>
                  <a:pt x="7313" y="14727"/>
                  <a:pt x="6873" y="14288"/>
                  <a:pt x="6873" y="13745"/>
                </a:cubicBezTo>
                <a:lnTo>
                  <a:pt x="6873" y="10309"/>
                </a:lnTo>
                <a:lnTo>
                  <a:pt x="7904" y="10309"/>
                </a:lnTo>
                <a:cubicBezTo>
                  <a:pt x="7877" y="10470"/>
                  <a:pt x="7855" y="10632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10632"/>
                  <a:pt x="13723" y="10470"/>
                  <a:pt x="13696" y="10309"/>
                </a:cubicBezTo>
                <a:lnTo>
                  <a:pt x="14727" y="10309"/>
                </a:lnTo>
                <a:cubicBezTo>
                  <a:pt x="14727" y="10309"/>
                  <a:pt x="14727" y="13745"/>
                  <a:pt x="14727" y="13745"/>
                </a:cubicBezTo>
                <a:close/>
                <a:moveTo>
                  <a:pt x="10800" y="8836"/>
                </a:move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moveTo>
                  <a:pt x="12764" y="7364"/>
                </a:moveTo>
                <a:lnTo>
                  <a:pt x="14236" y="7364"/>
                </a:lnTo>
                <a:lnTo>
                  <a:pt x="14236" y="8836"/>
                </a:lnTo>
                <a:lnTo>
                  <a:pt x="12764" y="8836"/>
                </a:lnTo>
                <a:cubicBezTo>
                  <a:pt x="12764" y="8836"/>
                  <a:pt x="12764" y="7364"/>
                  <a:pt x="12764" y="7364"/>
                </a:cubicBezTo>
                <a:close/>
                <a:moveTo>
                  <a:pt x="13745" y="5891"/>
                </a:moveTo>
                <a:lnTo>
                  <a:pt x="7855" y="5891"/>
                </a:lnTo>
                <a:cubicBezTo>
                  <a:pt x="6770" y="5891"/>
                  <a:pt x="5891" y="6770"/>
                  <a:pt x="5891" y="7855"/>
                </a:cubicBezTo>
                <a:lnTo>
                  <a:pt x="5891" y="13745"/>
                </a:lnTo>
                <a:cubicBezTo>
                  <a:pt x="5891" y="14830"/>
                  <a:pt x="6770" y="15709"/>
                  <a:pt x="7855" y="15709"/>
                </a:cubicBezTo>
                <a:lnTo>
                  <a:pt x="13745" y="15709"/>
                </a:lnTo>
                <a:cubicBezTo>
                  <a:pt x="14830" y="15709"/>
                  <a:pt x="15709" y="14830"/>
                  <a:pt x="15709" y="13745"/>
                </a:cubicBezTo>
                <a:lnTo>
                  <a:pt x="15709" y="7855"/>
                </a:lnTo>
                <a:cubicBezTo>
                  <a:pt x="15709" y="6770"/>
                  <a:pt x="14830" y="5891"/>
                  <a:pt x="13745" y="5891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5" name="Shape 2883"/>
          <p:cNvSpPr/>
          <p:nvPr/>
        </p:nvSpPr>
        <p:spPr>
          <a:xfrm>
            <a:off x="7308534" y="477483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0800"/>
                </a:moveTo>
                <a:cubicBezTo>
                  <a:pt x="15709" y="12575"/>
                  <a:pt x="14764" y="14125"/>
                  <a:pt x="13353" y="14987"/>
                </a:cubicBezTo>
                <a:lnTo>
                  <a:pt x="14834" y="10706"/>
                </a:lnTo>
                <a:cubicBezTo>
                  <a:pt x="15118" y="9994"/>
                  <a:pt x="15213" y="9425"/>
                  <a:pt x="15213" y="8918"/>
                </a:cubicBezTo>
                <a:cubicBezTo>
                  <a:pt x="15213" y="8811"/>
                  <a:pt x="15201" y="8718"/>
                  <a:pt x="15194" y="8620"/>
                </a:cubicBezTo>
                <a:cubicBezTo>
                  <a:pt x="15521" y="9277"/>
                  <a:pt x="15709" y="10016"/>
                  <a:pt x="15709" y="10800"/>
                </a:cubicBezTo>
                <a:moveTo>
                  <a:pt x="11488" y="8460"/>
                </a:moveTo>
                <a:cubicBezTo>
                  <a:pt x="11788" y="8444"/>
                  <a:pt x="12059" y="8413"/>
                  <a:pt x="12059" y="8413"/>
                </a:cubicBezTo>
                <a:cubicBezTo>
                  <a:pt x="12328" y="8380"/>
                  <a:pt x="12296" y="7986"/>
                  <a:pt x="12027" y="8001"/>
                </a:cubicBezTo>
                <a:cubicBezTo>
                  <a:pt x="12027" y="8001"/>
                  <a:pt x="11219" y="8065"/>
                  <a:pt x="10697" y="8065"/>
                </a:cubicBezTo>
                <a:cubicBezTo>
                  <a:pt x="10206" y="8065"/>
                  <a:pt x="9382" y="8001"/>
                  <a:pt x="9382" y="8001"/>
                </a:cubicBezTo>
                <a:cubicBezTo>
                  <a:pt x="9113" y="7986"/>
                  <a:pt x="9082" y="8396"/>
                  <a:pt x="9350" y="8413"/>
                </a:cubicBezTo>
                <a:cubicBezTo>
                  <a:pt x="9350" y="8413"/>
                  <a:pt x="9605" y="8444"/>
                  <a:pt x="9874" y="8460"/>
                </a:cubicBezTo>
                <a:lnTo>
                  <a:pt x="10652" y="10591"/>
                </a:lnTo>
                <a:lnTo>
                  <a:pt x="9560" y="13866"/>
                </a:lnTo>
                <a:lnTo>
                  <a:pt x="7742" y="8460"/>
                </a:lnTo>
                <a:cubicBezTo>
                  <a:pt x="8042" y="8444"/>
                  <a:pt x="8313" y="8413"/>
                  <a:pt x="8313" y="8413"/>
                </a:cubicBezTo>
                <a:cubicBezTo>
                  <a:pt x="8582" y="8380"/>
                  <a:pt x="8550" y="7986"/>
                  <a:pt x="8281" y="8001"/>
                </a:cubicBezTo>
                <a:cubicBezTo>
                  <a:pt x="8281" y="8001"/>
                  <a:pt x="7473" y="8065"/>
                  <a:pt x="6951" y="8065"/>
                </a:cubicBezTo>
                <a:cubicBezTo>
                  <a:pt x="6885" y="8065"/>
                  <a:pt x="6804" y="8063"/>
                  <a:pt x="6727" y="8061"/>
                </a:cubicBezTo>
                <a:cubicBezTo>
                  <a:pt x="7608" y="6752"/>
                  <a:pt x="9103" y="5891"/>
                  <a:pt x="10800" y="5891"/>
                </a:cubicBezTo>
                <a:cubicBezTo>
                  <a:pt x="12045" y="5891"/>
                  <a:pt x="13178" y="6358"/>
                  <a:pt x="14044" y="7122"/>
                </a:cubicBezTo>
                <a:cubicBezTo>
                  <a:pt x="13590" y="7157"/>
                  <a:pt x="13299" y="7563"/>
                  <a:pt x="13299" y="8001"/>
                </a:cubicBezTo>
                <a:cubicBezTo>
                  <a:pt x="13299" y="8413"/>
                  <a:pt x="13505" y="8761"/>
                  <a:pt x="13758" y="9172"/>
                </a:cubicBezTo>
                <a:cubicBezTo>
                  <a:pt x="13948" y="9504"/>
                  <a:pt x="14169" y="9931"/>
                  <a:pt x="14169" y="10548"/>
                </a:cubicBezTo>
                <a:cubicBezTo>
                  <a:pt x="14169" y="10975"/>
                  <a:pt x="14005" y="11471"/>
                  <a:pt x="13789" y="12162"/>
                </a:cubicBezTo>
                <a:lnTo>
                  <a:pt x="13291" y="13825"/>
                </a:lnTo>
                <a:cubicBezTo>
                  <a:pt x="13291" y="13825"/>
                  <a:pt x="11488" y="8460"/>
                  <a:pt x="11488" y="8460"/>
                </a:cubicBezTo>
                <a:close/>
                <a:moveTo>
                  <a:pt x="10800" y="15709"/>
                </a:moveTo>
                <a:cubicBezTo>
                  <a:pt x="10319" y="15709"/>
                  <a:pt x="9857" y="15637"/>
                  <a:pt x="9418" y="15508"/>
                </a:cubicBezTo>
                <a:lnTo>
                  <a:pt x="10887" y="11236"/>
                </a:lnTo>
                <a:cubicBezTo>
                  <a:pt x="10887" y="11236"/>
                  <a:pt x="12211" y="14865"/>
                  <a:pt x="12425" y="15428"/>
                </a:cubicBezTo>
                <a:cubicBezTo>
                  <a:pt x="11916" y="15607"/>
                  <a:pt x="11371" y="15709"/>
                  <a:pt x="10800" y="15709"/>
                </a:cubicBezTo>
                <a:moveTo>
                  <a:pt x="5891" y="10800"/>
                </a:moveTo>
                <a:cubicBezTo>
                  <a:pt x="5891" y="10118"/>
                  <a:pt x="6030" y="9470"/>
                  <a:pt x="6281" y="8880"/>
                </a:cubicBezTo>
                <a:lnTo>
                  <a:pt x="8579" y="15174"/>
                </a:lnTo>
                <a:cubicBezTo>
                  <a:pt x="6985" y="14362"/>
                  <a:pt x="5891" y="12711"/>
                  <a:pt x="5891" y="10800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6" name="Shape 2884"/>
          <p:cNvSpPr/>
          <p:nvPr/>
        </p:nvSpPr>
        <p:spPr>
          <a:xfrm>
            <a:off x="7841795" y="477483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36" y="10309"/>
                </a:moveTo>
                <a:cubicBezTo>
                  <a:pt x="13551" y="10309"/>
                  <a:pt x="12889" y="10401"/>
                  <a:pt x="12252" y="10556"/>
                </a:cubicBezTo>
                <a:cubicBezTo>
                  <a:pt x="12104" y="10191"/>
                  <a:pt x="11941" y="9834"/>
                  <a:pt x="11763" y="9484"/>
                </a:cubicBezTo>
                <a:cubicBezTo>
                  <a:pt x="12783" y="9001"/>
                  <a:pt x="13728" y="8390"/>
                  <a:pt x="14592" y="7682"/>
                </a:cubicBezTo>
                <a:cubicBezTo>
                  <a:pt x="15222" y="8448"/>
                  <a:pt x="15619" y="9407"/>
                  <a:pt x="15692" y="10457"/>
                </a:cubicBezTo>
                <a:cubicBezTo>
                  <a:pt x="15218" y="10370"/>
                  <a:pt x="14736" y="10309"/>
                  <a:pt x="14236" y="10309"/>
                </a:cubicBezTo>
                <a:moveTo>
                  <a:pt x="13226" y="15065"/>
                </a:moveTo>
                <a:cubicBezTo>
                  <a:pt x="13168" y="13821"/>
                  <a:pt x="12957" y="12618"/>
                  <a:pt x="12590" y="11483"/>
                </a:cubicBezTo>
                <a:cubicBezTo>
                  <a:pt x="13120" y="11361"/>
                  <a:pt x="13669" y="11291"/>
                  <a:pt x="14236" y="11291"/>
                </a:cubicBezTo>
                <a:cubicBezTo>
                  <a:pt x="14726" y="11291"/>
                  <a:pt x="15199" y="11358"/>
                  <a:pt x="15661" y="11451"/>
                </a:cubicBezTo>
                <a:cubicBezTo>
                  <a:pt x="15455" y="13001"/>
                  <a:pt x="14528" y="14322"/>
                  <a:pt x="13226" y="15065"/>
                </a:cubicBezTo>
                <a:moveTo>
                  <a:pt x="10800" y="15709"/>
                </a:moveTo>
                <a:cubicBezTo>
                  <a:pt x="9746" y="15709"/>
                  <a:pt x="8772" y="15374"/>
                  <a:pt x="7971" y="14808"/>
                </a:cubicBezTo>
                <a:cubicBezTo>
                  <a:pt x="8822" y="13429"/>
                  <a:pt x="10108" y="12348"/>
                  <a:pt x="11646" y="11768"/>
                </a:cubicBezTo>
                <a:cubicBezTo>
                  <a:pt x="12027" y="12943"/>
                  <a:pt x="12241" y="14191"/>
                  <a:pt x="12264" y="15487"/>
                </a:cubicBezTo>
                <a:cubicBezTo>
                  <a:pt x="11801" y="15631"/>
                  <a:pt x="11310" y="15709"/>
                  <a:pt x="10800" y="15709"/>
                </a:cubicBezTo>
                <a:moveTo>
                  <a:pt x="5891" y="10800"/>
                </a:moveTo>
                <a:cubicBezTo>
                  <a:pt x="7640" y="10800"/>
                  <a:pt x="9312" y="10469"/>
                  <a:pt x="10852" y="9873"/>
                </a:cubicBezTo>
                <a:cubicBezTo>
                  <a:pt x="11015" y="10192"/>
                  <a:pt x="11171" y="10515"/>
                  <a:pt x="11309" y="10848"/>
                </a:cubicBezTo>
                <a:cubicBezTo>
                  <a:pt x="9614" y="11484"/>
                  <a:pt x="8190" y="12658"/>
                  <a:pt x="7225" y="14157"/>
                </a:cubicBezTo>
                <a:cubicBezTo>
                  <a:pt x="6400" y="13279"/>
                  <a:pt x="5891" y="12100"/>
                  <a:pt x="5891" y="10800"/>
                </a:cubicBezTo>
                <a:moveTo>
                  <a:pt x="8358" y="6546"/>
                </a:moveTo>
                <a:cubicBezTo>
                  <a:pt x="9117" y="7279"/>
                  <a:pt x="9793" y="8098"/>
                  <a:pt x="10353" y="9001"/>
                </a:cubicBezTo>
                <a:cubicBezTo>
                  <a:pt x="8991" y="9509"/>
                  <a:pt x="7526" y="9801"/>
                  <a:pt x="5990" y="9813"/>
                </a:cubicBezTo>
                <a:cubicBezTo>
                  <a:pt x="6276" y="8414"/>
                  <a:pt x="7158" y="7236"/>
                  <a:pt x="8358" y="6546"/>
                </a:cubicBezTo>
                <a:moveTo>
                  <a:pt x="10800" y="5891"/>
                </a:moveTo>
                <a:cubicBezTo>
                  <a:pt x="11968" y="5891"/>
                  <a:pt x="13040" y="6300"/>
                  <a:pt x="13882" y="6982"/>
                </a:cubicBezTo>
                <a:cubicBezTo>
                  <a:pt x="13087" y="7622"/>
                  <a:pt x="12217" y="8174"/>
                  <a:pt x="11282" y="8612"/>
                </a:cubicBezTo>
                <a:cubicBezTo>
                  <a:pt x="10732" y="7702"/>
                  <a:pt x="10073" y="6869"/>
                  <a:pt x="9333" y="6114"/>
                </a:cubicBezTo>
                <a:cubicBezTo>
                  <a:pt x="9797" y="5970"/>
                  <a:pt x="10289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7" name="Shape 2885"/>
          <p:cNvSpPr/>
          <p:nvPr/>
        </p:nvSpPr>
        <p:spPr>
          <a:xfrm>
            <a:off x="8400449" y="4774837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500" y="13698"/>
                </a:moveTo>
                <a:cubicBezTo>
                  <a:pt x="15500" y="14629"/>
                  <a:pt x="14906" y="15067"/>
                  <a:pt x="13996" y="15061"/>
                </a:cubicBezTo>
                <a:cubicBezTo>
                  <a:pt x="13870" y="15061"/>
                  <a:pt x="13731" y="15061"/>
                  <a:pt x="13646" y="15044"/>
                </a:cubicBezTo>
                <a:lnTo>
                  <a:pt x="13646" y="12497"/>
                </a:lnTo>
                <a:cubicBezTo>
                  <a:pt x="13731" y="12480"/>
                  <a:pt x="13877" y="12463"/>
                  <a:pt x="14101" y="12463"/>
                </a:cubicBezTo>
                <a:cubicBezTo>
                  <a:pt x="14966" y="12463"/>
                  <a:pt x="15507" y="12890"/>
                  <a:pt x="15500" y="13698"/>
                </a:cubicBezTo>
                <a:moveTo>
                  <a:pt x="12636" y="11868"/>
                </a:moveTo>
                <a:lnTo>
                  <a:pt x="12636" y="15691"/>
                </a:lnTo>
                <a:cubicBezTo>
                  <a:pt x="12886" y="15720"/>
                  <a:pt x="13256" y="15748"/>
                  <a:pt x="13778" y="15748"/>
                </a:cubicBezTo>
                <a:cubicBezTo>
                  <a:pt x="14649" y="15748"/>
                  <a:pt x="15362" y="15587"/>
                  <a:pt x="15830" y="15246"/>
                </a:cubicBezTo>
                <a:cubicBezTo>
                  <a:pt x="16260" y="14929"/>
                  <a:pt x="16570" y="14415"/>
                  <a:pt x="16570" y="13670"/>
                </a:cubicBezTo>
                <a:cubicBezTo>
                  <a:pt x="16570" y="12982"/>
                  <a:pt x="16279" y="12503"/>
                  <a:pt x="15817" y="12203"/>
                </a:cubicBezTo>
                <a:cubicBezTo>
                  <a:pt x="15388" y="11919"/>
                  <a:pt x="14840" y="11787"/>
                  <a:pt x="13996" y="11787"/>
                </a:cubicBezTo>
                <a:cubicBezTo>
                  <a:pt x="13487" y="11787"/>
                  <a:pt x="13005" y="11815"/>
                  <a:pt x="12636" y="11868"/>
                </a:cubicBezTo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5"/>
                </a:moveTo>
                <a:cubicBezTo>
                  <a:pt x="20400" y="20178"/>
                  <a:pt x="19863" y="20617"/>
                  <a:pt x="19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5"/>
                </a:cubicBezTo>
                <a:lnTo>
                  <a:pt x="1200" y="1964"/>
                </a:lnTo>
                <a:cubicBezTo>
                  <a:pt x="1200" y="1421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5"/>
                  <a:pt x="20400" y="19635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8"/>
                  <a:pt x="0" y="1964"/>
                </a:cubicBezTo>
                <a:lnTo>
                  <a:pt x="0" y="19635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5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6769" y="13658"/>
                </a:moveTo>
                <a:cubicBezTo>
                  <a:pt x="6624" y="13658"/>
                  <a:pt x="6519" y="13652"/>
                  <a:pt x="6433" y="13635"/>
                </a:cubicBezTo>
                <a:lnTo>
                  <a:pt x="6433" y="12486"/>
                </a:lnTo>
                <a:cubicBezTo>
                  <a:pt x="6505" y="12468"/>
                  <a:pt x="6644" y="12451"/>
                  <a:pt x="6848" y="12451"/>
                </a:cubicBezTo>
                <a:cubicBezTo>
                  <a:pt x="7350" y="12451"/>
                  <a:pt x="7634" y="12665"/>
                  <a:pt x="7634" y="13023"/>
                </a:cubicBezTo>
                <a:cubicBezTo>
                  <a:pt x="7634" y="13421"/>
                  <a:pt x="7304" y="13658"/>
                  <a:pt x="6769" y="13658"/>
                </a:cubicBezTo>
                <a:moveTo>
                  <a:pt x="6796" y="11787"/>
                </a:moveTo>
                <a:cubicBezTo>
                  <a:pt x="6182" y="11787"/>
                  <a:pt x="5746" y="11821"/>
                  <a:pt x="5436" y="11868"/>
                </a:cubicBezTo>
                <a:lnTo>
                  <a:pt x="5436" y="15708"/>
                </a:lnTo>
                <a:lnTo>
                  <a:pt x="6433" y="15708"/>
                </a:lnTo>
                <a:lnTo>
                  <a:pt x="6433" y="14316"/>
                </a:lnTo>
                <a:cubicBezTo>
                  <a:pt x="6524" y="14328"/>
                  <a:pt x="6644" y="14334"/>
                  <a:pt x="6776" y="14334"/>
                </a:cubicBezTo>
                <a:cubicBezTo>
                  <a:pt x="7370" y="14334"/>
                  <a:pt x="7878" y="14207"/>
                  <a:pt x="8221" y="13924"/>
                </a:cubicBezTo>
                <a:cubicBezTo>
                  <a:pt x="8485" y="13704"/>
                  <a:pt x="8630" y="13381"/>
                  <a:pt x="8630" y="13000"/>
                </a:cubicBezTo>
                <a:cubicBezTo>
                  <a:pt x="8630" y="12618"/>
                  <a:pt x="8439" y="12296"/>
                  <a:pt x="8155" y="12099"/>
                </a:cubicBezTo>
                <a:cubicBezTo>
                  <a:pt x="7858" y="11891"/>
                  <a:pt x="7416" y="11787"/>
                  <a:pt x="6796" y="11787"/>
                </a:cubicBezTo>
                <a:moveTo>
                  <a:pt x="10765" y="13398"/>
                </a:moveTo>
                <a:cubicBezTo>
                  <a:pt x="10191" y="13208"/>
                  <a:pt x="9940" y="13098"/>
                  <a:pt x="9940" y="12850"/>
                </a:cubicBezTo>
                <a:cubicBezTo>
                  <a:pt x="9940" y="12648"/>
                  <a:pt x="10151" y="12474"/>
                  <a:pt x="10587" y="12474"/>
                </a:cubicBezTo>
                <a:cubicBezTo>
                  <a:pt x="11023" y="12474"/>
                  <a:pt x="11339" y="12583"/>
                  <a:pt x="11517" y="12659"/>
                </a:cubicBezTo>
                <a:lnTo>
                  <a:pt x="11742" y="11949"/>
                </a:lnTo>
                <a:cubicBezTo>
                  <a:pt x="11478" y="11845"/>
                  <a:pt x="11108" y="11752"/>
                  <a:pt x="10607" y="11752"/>
                </a:cubicBezTo>
                <a:cubicBezTo>
                  <a:pt x="9558" y="11752"/>
                  <a:pt x="8924" y="12260"/>
                  <a:pt x="8924" y="12924"/>
                </a:cubicBezTo>
                <a:cubicBezTo>
                  <a:pt x="8924" y="13490"/>
                  <a:pt x="9405" y="13849"/>
                  <a:pt x="10145" y="14074"/>
                </a:cubicBezTo>
                <a:cubicBezTo>
                  <a:pt x="10679" y="14241"/>
                  <a:pt x="10891" y="14380"/>
                  <a:pt x="10891" y="14623"/>
                </a:cubicBezTo>
                <a:cubicBezTo>
                  <a:pt x="10891" y="14877"/>
                  <a:pt x="10646" y="15044"/>
                  <a:pt x="10184" y="15044"/>
                </a:cubicBezTo>
                <a:cubicBezTo>
                  <a:pt x="9755" y="15044"/>
                  <a:pt x="9339" y="14923"/>
                  <a:pt x="9069" y="14802"/>
                </a:cubicBezTo>
                <a:lnTo>
                  <a:pt x="8864" y="15529"/>
                </a:lnTo>
                <a:cubicBezTo>
                  <a:pt x="9115" y="15651"/>
                  <a:pt x="9616" y="15766"/>
                  <a:pt x="10124" y="15766"/>
                </a:cubicBezTo>
                <a:cubicBezTo>
                  <a:pt x="11346" y="15766"/>
                  <a:pt x="11920" y="15211"/>
                  <a:pt x="11920" y="14559"/>
                </a:cubicBezTo>
                <a:cubicBezTo>
                  <a:pt x="11920" y="14010"/>
                  <a:pt x="11551" y="13652"/>
                  <a:pt x="10765" y="1339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8" name="Shape 2886"/>
          <p:cNvSpPr/>
          <p:nvPr/>
        </p:nvSpPr>
        <p:spPr>
          <a:xfrm>
            <a:off x="8933710" y="4774837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36" y="15709"/>
                </a:moveTo>
                <a:lnTo>
                  <a:pt x="13646" y="15709"/>
                </a:lnTo>
                <a:lnTo>
                  <a:pt x="13646" y="11816"/>
                </a:lnTo>
                <a:lnTo>
                  <a:pt x="12636" y="11816"/>
                </a:lnTo>
                <a:cubicBezTo>
                  <a:pt x="12636" y="11816"/>
                  <a:pt x="12636" y="15709"/>
                  <a:pt x="12636" y="15709"/>
                </a:cubicBezTo>
                <a:close/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1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9618" y="14051"/>
                </a:moveTo>
                <a:lnTo>
                  <a:pt x="9881" y="13225"/>
                </a:lnTo>
                <a:cubicBezTo>
                  <a:pt x="9954" y="13000"/>
                  <a:pt x="10020" y="12706"/>
                  <a:pt x="10086" y="12475"/>
                </a:cubicBezTo>
                <a:lnTo>
                  <a:pt x="10099" y="12475"/>
                </a:lnTo>
                <a:cubicBezTo>
                  <a:pt x="10165" y="12706"/>
                  <a:pt x="10245" y="12994"/>
                  <a:pt x="10324" y="13225"/>
                </a:cubicBezTo>
                <a:lnTo>
                  <a:pt x="10601" y="14051"/>
                </a:lnTo>
                <a:cubicBezTo>
                  <a:pt x="10601" y="14051"/>
                  <a:pt x="9618" y="14051"/>
                  <a:pt x="9618" y="14051"/>
                </a:cubicBezTo>
                <a:close/>
                <a:moveTo>
                  <a:pt x="9472" y="11816"/>
                </a:moveTo>
                <a:lnTo>
                  <a:pt x="8113" y="15709"/>
                </a:lnTo>
                <a:lnTo>
                  <a:pt x="9155" y="15709"/>
                </a:lnTo>
                <a:lnTo>
                  <a:pt x="9472" y="14710"/>
                </a:lnTo>
                <a:lnTo>
                  <a:pt x="10746" y="14710"/>
                </a:lnTo>
                <a:lnTo>
                  <a:pt x="11089" y="15709"/>
                </a:lnTo>
                <a:lnTo>
                  <a:pt x="12172" y="15709"/>
                </a:lnTo>
                <a:lnTo>
                  <a:pt x="10792" y="11816"/>
                </a:lnTo>
                <a:cubicBezTo>
                  <a:pt x="10792" y="11816"/>
                  <a:pt x="9472" y="11816"/>
                  <a:pt x="9472" y="1181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9" name="Shape 2887"/>
          <p:cNvSpPr/>
          <p:nvPr/>
        </p:nvSpPr>
        <p:spPr>
          <a:xfrm>
            <a:off x="9466971" y="4774837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36" y="15709"/>
                </a:moveTo>
                <a:lnTo>
                  <a:pt x="14845" y="15709"/>
                </a:lnTo>
                <a:lnTo>
                  <a:pt x="14845" y="14144"/>
                </a:lnTo>
                <a:lnTo>
                  <a:pt x="16443" y="14144"/>
                </a:lnTo>
                <a:lnTo>
                  <a:pt x="16443" y="13428"/>
                </a:lnTo>
                <a:lnTo>
                  <a:pt x="14845" y="13428"/>
                </a:lnTo>
                <a:lnTo>
                  <a:pt x="14845" y="12538"/>
                </a:lnTo>
                <a:lnTo>
                  <a:pt x="16555" y="12538"/>
                </a:lnTo>
                <a:lnTo>
                  <a:pt x="16555" y="11816"/>
                </a:lnTo>
                <a:lnTo>
                  <a:pt x="13836" y="11816"/>
                </a:lnTo>
                <a:cubicBezTo>
                  <a:pt x="13836" y="11816"/>
                  <a:pt x="13836" y="15709"/>
                  <a:pt x="13836" y="15709"/>
                </a:cubicBezTo>
                <a:close/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3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1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7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10396" y="15062"/>
                </a:moveTo>
                <a:cubicBezTo>
                  <a:pt x="10270" y="15062"/>
                  <a:pt x="10131" y="15062"/>
                  <a:pt x="10045" y="15045"/>
                </a:cubicBezTo>
                <a:lnTo>
                  <a:pt x="10045" y="12498"/>
                </a:lnTo>
                <a:cubicBezTo>
                  <a:pt x="10131" y="12480"/>
                  <a:pt x="10277" y="12463"/>
                  <a:pt x="10501" y="12463"/>
                </a:cubicBezTo>
                <a:cubicBezTo>
                  <a:pt x="11366" y="12463"/>
                  <a:pt x="11907" y="12891"/>
                  <a:pt x="11900" y="13699"/>
                </a:cubicBezTo>
                <a:cubicBezTo>
                  <a:pt x="11900" y="14629"/>
                  <a:pt x="11306" y="15068"/>
                  <a:pt x="10396" y="15062"/>
                </a:cubicBezTo>
                <a:moveTo>
                  <a:pt x="10396" y="11787"/>
                </a:moveTo>
                <a:cubicBezTo>
                  <a:pt x="9887" y="11787"/>
                  <a:pt x="9405" y="11816"/>
                  <a:pt x="9036" y="11868"/>
                </a:cubicBezTo>
                <a:lnTo>
                  <a:pt x="9036" y="15691"/>
                </a:lnTo>
                <a:cubicBezTo>
                  <a:pt x="9287" y="15720"/>
                  <a:pt x="9656" y="15749"/>
                  <a:pt x="10178" y="15749"/>
                </a:cubicBezTo>
                <a:cubicBezTo>
                  <a:pt x="11048" y="15749"/>
                  <a:pt x="11762" y="15587"/>
                  <a:pt x="12231" y="15246"/>
                </a:cubicBezTo>
                <a:cubicBezTo>
                  <a:pt x="12660" y="14929"/>
                  <a:pt x="12970" y="14415"/>
                  <a:pt x="12970" y="13670"/>
                </a:cubicBezTo>
                <a:cubicBezTo>
                  <a:pt x="12970" y="12983"/>
                  <a:pt x="12680" y="12503"/>
                  <a:pt x="12217" y="12203"/>
                </a:cubicBezTo>
                <a:cubicBezTo>
                  <a:pt x="11788" y="11920"/>
                  <a:pt x="11241" y="11787"/>
                  <a:pt x="10396" y="11787"/>
                </a:cubicBezTo>
                <a:moveTo>
                  <a:pt x="6769" y="13659"/>
                </a:moveTo>
                <a:cubicBezTo>
                  <a:pt x="6623" y="13659"/>
                  <a:pt x="6518" y="13653"/>
                  <a:pt x="6432" y="13636"/>
                </a:cubicBezTo>
                <a:lnTo>
                  <a:pt x="6432" y="12486"/>
                </a:lnTo>
                <a:cubicBezTo>
                  <a:pt x="6505" y="12469"/>
                  <a:pt x="6643" y="12452"/>
                  <a:pt x="6848" y="12452"/>
                </a:cubicBezTo>
                <a:cubicBezTo>
                  <a:pt x="7350" y="12452"/>
                  <a:pt x="7634" y="12665"/>
                  <a:pt x="7634" y="13023"/>
                </a:cubicBezTo>
                <a:cubicBezTo>
                  <a:pt x="7634" y="13422"/>
                  <a:pt x="7304" y="13659"/>
                  <a:pt x="6769" y="13659"/>
                </a:cubicBezTo>
                <a:moveTo>
                  <a:pt x="6796" y="11787"/>
                </a:moveTo>
                <a:cubicBezTo>
                  <a:pt x="6182" y="11787"/>
                  <a:pt x="5746" y="11822"/>
                  <a:pt x="5436" y="11868"/>
                </a:cubicBezTo>
                <a:lnTo>
                  <a:pt x="5436" y="15709"/>
                </a:lnTo>
                <a:lnTo>
                  <a:pt x="6432" y="15709"/>
                </a:lnTo>
                <a:lnTo>
                  <a:pt x="6432" y="14317"/>
                </a:lnTo>
                <a:cubicBezTo>
                  <a:pt x="6525" y="14328"/>
                  <a:pt x="6643" y="14334"/>
                  <a:pt x="6776" y="14334"/>
                </a:cubicBezTo>
                <a:cubicBezTo>
                  <a:pt x="7370" y="14334"/>
                  <a:pt x="7878" y="14207"/>
                  <a:pt x="8221" y="13924"/>
                </a:cubicBezTo>
                <a:cubicBezTo>
                  <a:pt x="8486" y="13705"/>
                  <a:pt x="8631" y="13381"/>
                  <a:pt x="8631" y="13000"/>
                </a:cubicBezTo>
                <a:cubicBezTo>
                  <a:pt x="8631" y="12619"/>
                  <a:pt x="8439" y="12296"/>
                  <a:pt x="8155" y="12099"/>
                </a:cubicBezTo>
                <a:cubicBezTo>
                  <a:pt x="7859" y="11892"/>
                  <a:pt x="7416" y="11787"/>
                  <a:pt x="6796" y="1178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0" name="Shape 2888"/>
          <p:cNvSpPr/>
          <p:nvPr/>
        </p:nvSpPr>
        <p:spPr>
          <a:xfrm>
            <a:off x="10000233" y="4774837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36" y="15709"/>
                </a:moveTo>
                <a:lnTo>
                  <a:pt x="13945" y="15709"/>
                </a:lnTo>
                <a:lnTo>
                  <a:pt x="13945" y="14144"/>
                </a:lnTo>
                <a:lnTo>
                  <a:pt x="15543" y="14144"/>
                </a:lnTo>
                <a:lnTo>
                  <a:pt x="15543" y="13428"/>
                </a:lnTo>
                <a:lnTo>
                  <a:pt x="13945" y="13428"/>
                </a:lnTo>
                <a:lnTo>
                  <a:pt x="13945" y="12538"/>
                </a:lnTo>
                <a:lnTo>
                  <a:pt x="15655" y="12538"/>
                </a:lnTo>
                <a:lnTo>
                  <a:pt x="15655" y="11816"/>
                </a:lnTo>
                <a:lnTo>
                  <a:pt x="12936" y="11816"/>
                </a:lnTo>
                <a:cubicBezTo>
                  <a:pt x="12936" y="11816"/>
                  <a:pt x="12936" y="15709"/>
                  <a:pt x="12936" y="15709"/>
                </a:cubicBezTo>
                <a:close/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3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1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7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11136" y="15709"/>
                </a:moveTo>
                <a:lnTo>
                  <a:pt x="12145" y="15709"/>
                </a:lnTo>
                <a:lnTo>
                  <a:pt x="12145" y="11816"/>
                </a:lnTo>
                <a:lnTo>
                  <a:pt x="11136" y="11816"/>
                </a:lnTo>
                <a:cubicBezTo>
                  <a:pt x="11136" y="11816"/>
                  <a:pt x="11136" y="15709"/>
                  <a:pt x="11136" y="15709"/>
                </a:cubicBezTo>
                <a:close/>
                <a:moveTo>
                  <a:pt x="8395" y="14167"/>
                </a:moveTo>
                <a:lnTo>
                  <a:pt x="9082" y="14167"/>
                </a:lnTo>
                <a:lnTo>
                  <a:pt x="9082" y="14981"/>
                </a:lnTo>
                <a:cubicBezTo>
                  <a:pt x="9002" y="15015"/>
                  <a:pt x="8818" y="15039"/>
                  <a:pt x="8586" y="15039"/>
                </a:cubicBezTo>
                <a:cubicBezTo>
                  <a:pt x="7761" y="15039"/>
                  <a:pt x="7187" y="14565"/>
                  <a:pt x="7187" y="13762"/>
                </a:cubicBezTo>
                <a:cubicBezTo>
                  <a:pt x="7187" y="12919"/>
                  <a:pt x="7821" y="12503"/>
                  <a:pt x="8659" y="12503"/>
                </a:cubicBezTo>
                <a:cubicBezTo>
                  <a:pt x="9148" y="12503"/>
                  <a:pt x="9451" y="12579"/>
                  <a:pt x="9696" y="12672"/>
                </a:cubicBezTo>
                <a:lnTo>
                  <a:pt x="9907" y="11966"/>
                </a:lnTo>
                <a:cubicBezTo>
                  <a:pt x="9689" y="11874"/>
                  <a:pt x="9247" y="11776"/>
                  <a:pt x="8672" y="11776"/>
                </a:cubicBezTo>
                <a:cubicBezTo>
                  <a:pt x="7213" y="11776"/>
                  <a:pt x="6138" y="12515"/>
                  <a:pt x="6131" y="13809"/>
                </a:cubicBezTo>
                <a:cubicBezTo>
                  <a:pt x="6124" y="14381"/>
                  <a:pt x="6349" y="14888"/>
                  <a:pt x="6758" y="15223"/>
                </a:cubicBezTo>
                <a:cubicBezTo>
                  <a:pt x="7167" y="15570"/>
                  <a:pt x="7755" y="15749"/>
                  <a:pt x="8566" y="15749"/>
                </a:cubicBezTo>
                <a:cubicBezTo>
                  <a:pt x="9155" y="15749"/>
                  <a:pt x="9742" y="15622"/>
                  <a:pt x="10052" y="15530"/>
                </a:cubicBezTo>
                <a:lnTo>
                  <a:pt x="10052" y="13479"/>
                </a:lnTo>
                <a:lnTo>
                  <a:pt x="8395" y="13479"/>
                </a:lnTo>
                <a:cubicBezTo>
                  <a:pt x="8395" y="13479"/>
                  <a:pt x="8395" y="14167"/>
                  <a:pt x="8395" y="14167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1" name="Shape 2889"/>
          <p:cNvSpPr/>
          <p:nvPr/>
        </p:nvSpPr>
        <p:spPr>
          <a:xfrm>
            <a:off x="10533494" y="4774837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069" y="13659"/>
                </a:moveTo>
                <a:cubicBezTo>
                  <a:pt x="9923" y="13659"/>
                  <a:pt x="9818" y="13653"/>
                  <a:pt x="9732" y="13636"/>
                </a:cubicBezTo>
                <a:lnTo>
                  <a:pt x="9732" y="12486"/>
                </a:lnTo>
                <a:cubicBezTo>
                  <a:pt x="9805" y="12469"/>
                  <a:pt x="9943" y="12452"/>
                  <a:pt x="10148" y="12452"/>
                </a:cubicBezTo>
                <a:cubicBezTo>
                  <a:pt x="10650" y="12452"/>
                  <a:pt x="10934" y="12665"/>
                  <a:pt x="10934" y="13023"/>
                </a:cubicBezTo>
                <a:cubicBezTo>
                  <a:pt x="10934" y="13422"/>
                  <a:pt x="10604" y="13659"/>
                  <a:pt x="10069" y="13659"/>
                </a:cubicBezTo>
                <a:moveTo>
                  <a:pt x="10096" y="11787"/>
                </a:moveTo>
                <a:cubicBezTo>
                  <a:pt x="9481" y="11787"/>
                  <a:pt x="9046" y="11822"/>
                  <a:pt x="8736" y="11869"/>
                </a:cubicBezTo>
                <a:lnTo>
                  <a:pt x="8736" y="15709"/>
                </a:lnTo>
                <a:lnTo>
                  <a:pt x="9732" y="15709"/>
                </a:lnTo>
                <a:lnTo>
                  <a:pt x="9732" y="14317"/>
                </a:lnTo>
                <a:cubicBezTo>
                  <a:pt x="9825" y="14328"/>
                  <a:pt x="9943" y="14334"/>
                  <a:pt x="10076" y="14334"/>
                </a:cubicBezTo>
                <a:cubicBezTo>
                  <a:pt x="10670" y="14334"/>
                  <a:pt x="11178" y="14207"/>
                  <a:pt x="11521" y="13924"/>
                </a:cubicBezTo>
                <a:cubicBezTo>
                  <a:pt x="11786" y="13705"/>
                  <a:pt x="11931" y="13382"/>
                  <a:pt x="11931" y="13000"/>
                </a:cubicBezTo>
                <a:cubicBezTo>
                  <a:pt x="11931" y="12619"/>
                  <a:pt x="11739" y="12296"/>
                  <a:pt x="11455" y="12099"/>
                </a:cubicBezTo>
                <a:cubicBezTo>
                  <a:pt x="11159" y="11891"/>
                  <a:pt x="10716" y="11787"/>
                  <a:pt x="10096" y="11787"/>
                </a:cubicBezTo>
                <a:moveTo>
                  <a:pt x="12131" y="13809"/>
                </a:moveTo>
                <a:cubicBezTo>
                  <a:pt x="12124" y="14381"/>
                  <a:pt x="12349" y="14888"/>
                  <a:pt x="12758" y="15224"/>
                </a:cubicBezTo>
                <a:cubicBezTo>
                  <a:pt x="13167" y="15571"/>
                  <a:pt x="13755" y="15749"/>
                  <a:pt x="14566" y="15749"/>
                </a:cubicBezTo>
                <a:cubicBezTo>
                  <a:pt x="15155" y="15749"/>
                  <a:pt x="15742" y="15622"/>
                  <a:pt x="16052" y="15530"/>
                </a:cubicBezTo>
                <a:lnTo>
                  <a:pt x="16052" y="13479"/>
                </a:lnTo>
                <a:lnTo>
                  <a:pt x="14395" y="13479"/>
                </a:lnTo>
                <a:lnTo>
                  <a:pt x="14395" y="14167"/>
                </a:lnTo>
                <a:lnTo>
                  <a:pt x="15081" y="14167"/>
                </a:lnTo>
                <a:lnTo>
                  <a:pt x="15081" y="14981"/>
                </a:lnTo>
                <a:cubicBezTo>
                  <a:pt x="15002" y="15015"/>
                  <a:pt x="14818" y="15039"/>
                  <a:pt x="14586" y="15039"/>
                </a:cubicBezTo>
                <a:cubicBezTo>
                  <a:pt x="13761" y="15039"/>
                  <a:pt x="13187" y="14566"/>
                  <a:pt x="13187" y="13762"/>
                </a:cubicBezTo>
                <a:cubicBezTo>
                  <a:pt x="13187" y="12919"/>
                  <a:pt x="13821" y="12503"/>
                  <a:pt x="14659" y="12503"/>
                </a:cubicBezTo>
                <a:cubicBezTo>
                  <a:pt x="15148" y="12503"/>
                  <a:pt x="15451" y="12579"/>
                  <a:pt x="15696" y="12671"/>
                </a:cubicBezTo>
                <a:lnTo>
                  <a:pt x="15906" y="11966"/>
                </a:lnTo>
                <a:cubicBezTo>
                  <a:pt x="15689" y="11874"/>
                  <a:pt x="15247" y="11776"/>
                  <a:pt x="14672" y="11776"/>
                </a:cubicBezTo>
                <a:cubicBezTo>
                  <a:pt x="13213" y="11776"/>
                  <a:pt x="12138" y="12515"/>
                  <a:pt x="12131" y="13809"/>
                </a:cubicBezTo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3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1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7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6606" y="14265"/>
                </a:moveTo>
                <a:cubicBezTo>
                  <a:pt x="6606" y="14872"/>
                  <a:pt x="6343" y="15039"/>
                  <a:pt x="5920" y="15039"/>
                </a:cubicBezTo>
                <a:cubicBezTo>
                  <a:pt x="5722" y="15039"/>
                  <a:pt x="5544" y="15010"/>
                  <a:pt x="5406" y="14969"/>
                </a:cubicBezTo>
                <a:lnTo>
                  <a:pt x="5293" y="15680"/>
                </a:lnTo>
                <a:cubicBezTo>
                  <a:pt x="5491" y="15738"/>
                  <a:pt x="5795" y="15773"/>
                  <a:pt x="6026" y="15773"/>
                </a:cubicBezTo>
                <a:cubicBezTo>
                  <a:pt x="7003" y="15773"/>
                  <a:pt x="7610" y="15385"/>
                  <a:pt x="7610" y="14276"/>
                </a:cubicBezTo>
                <a:lnTo>
                  <a:pt x="7610" y="11816"/>
                </a:lnTo>
                <a:lnTo>
                  <a:pt x="6606" y="11816"/>
                </a:lnTo>
                <a:cubicBezTo>
                  <a:pt x="6606" y="11816"/>
                  <a:pt x="6606" y="14265"/>
                  <a:pt x="6606" y="1426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2" name="Shape 2890"/>
          <p:cNvSpPr/>
          <p:nvPr/>
        </p:nvSpPr>
        <p:spPr>
          <a:xfrm>
            <a:off x="11066755" y="4774837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13031" y="13809"/>
                </a:moveTo>
                <a:cubicBezTo>
                  <a:pt x="13024" y="14381"/>
                  <a:pt x="13249" y="14888"/>
                  <a:pt x="13658" y="15223"/>
                </a:cubicBezTo>
                <a:cubicBezTo>
                  <a:pt x="14067" y="15570"/>
                  <a:pt x="14655" y="15749"/>
                  <a:pt x="15467" y="15749"/>
                </a:cubicBezTo>
                <a:cubicBezTo>
                  <a:pt x="16054" y="15749"/>
                  <a:pt x="16642" y="15622"/>
                  <a:pt x="16952" y="15530"/>
                </a:cubicBezTo>
                <a:lnTo>
                  <a:pt x="16952" y="13479"/>
                </a:lnTo>
                <a:lnTo>
                  <a:pt x="15295" y="13479"/>
                </a:lnTo>
                <a:lnTo>
                  <a:pt x="15295" y="14167"/>
                </a:lnTo>
                <a:lnTo>
                  <a:pt x="15981" y="14167"/>
                </a:lnTo>
                <a:lnTo>
                  <a:pt x="15981" y="14981"/>
                </a:lnTo>
                <a:cubicBezTo>
                  <a:pt x="15902" y="15015"/>
                  <a:pt x="15718" y="15039"/>
                  <a:pt x="15486" y="15039"/>
                </a:cubicBezTo>
                <a:cubicBezTo>
                  <a:pt x="14661" y="15039"/>
                  <a:pt x="14087" y="14565"/>
                  <a:pt x="14087" y="13762"/>
                </a:cubicBezTo>
                <a:cubicBezTo>
                  <a:pt x="14087" y="12919"/>
                  <a:pt x="14721" y="12503"/>
                  <a:pt x="15559" y="12503"/>
                </a:cubicBezTo>
                <a:cubicBezTo>
                  <a:pt x="16048" y="12503"/>
                  <a:pt x="16351" y="12579"/>
                  <a:pt x="16596" y="12671"/>
                </a:cubicBezTo>
                <a:lnTo>
                  <a:pt x="16807" y="11966"/>
                </a:lnTo>
                <a:cubicBezTo>
                  <a:pt x="16589" y="11874"/>
                  <a:pt x="16147" y="11776"/>
                  <a:pt x="15572" y="11776"/>
                </a:cubicBezTo>
                <a:cubicBezTo>
                  <a:pt x="14113" y="11776"/>
                  <a:pt x="13037" y="12515"/>
                  <a:pt x="13031" y="13809"/>
                </a:cubicBezTo>
                <a:moveTo>
                  <a:pt x="6169" y="13659"/>
                </a:moveTo>
                <a:cubicBezTo>
                  <a:pt x="6023" y="13659"/>
                  <a:pt x="5918" y="13653"/>
                  <a:pt x="5832" y="13636"/>
                </a:cubicBezTo>
                <a:lnTo>
                  <a:pt x="5832" y="12486"/>
                </a:lnTo>
                <a:cubicBezTo>
                  <a:pt x="5905" y="12469"/>
                  <a:pt x="6043" y="12452"/>
                  <a:pt x="6248" y="12452"/>
                </a:cubicBezTo>
                <a:cubicBezTo>
                  <a:pt x="6750" y="12452"/>
                  <a:pt x="7034" y="12665"/>
                  <a:pt x="7034" y="13023"/>
                </a:cubicBezTo>
                <a:cubicBezTo>
                  <a:pt x="7034" y="13422"/>
                  <a:pt x="6704" y="13659"/>
                  <a:pt x="6169" y="13659"/>
                </a:cubicBezTo>
                <a:moveTo>
                  <a:pt x="6196" y="11787"/>
                </a:moveTo>
                <a:cubicBezTo>
                  <a:pt x="5582" y="11787"/>
                  <a:pt x="5146" y="11822"/>
                  <a:pt x="4836" y="11868"/>
                </a:cubicBezTo>
                <a:lnTo>
                  <a:pt x="4836" y="15709"/>
                </a:lnTo>
                <a:lnTo>
                  <a:pt x="5832" y="15709"/>
                </a:lnTo>
                <a:lnTo>
                  <a:pt x="5832" y="14317"/>
                </a:lnTo>
                <a:cubicBezTo>
                  <a:pt x="5925" y="14328"/>
                  <a:pt x="6043" y="14334"/>
                  <a:pt x="6176" y="14334"/>
                </a:cubicBezTo>
                <a:cubicBezTo>
                  <a:pt x="6770" y="14334"/>
                  <a:pt x="7278" y="14207"/>
                  <a:pt x="7621" y="13924"/>
                </a:cubicBezTo>
                <a:cubicBezTo>
                  <a:pt x="7886" y="13705"/>
                  <a:pt x="8031" y="13381"/>
                  <a:pt x="8031" y="13000"/>
                </a:cubicBezTo>
                <a:cubicBezTo>
                  <a:pt x="8031" y="12619"/>
                  <a:pt x="7839" y="12296"/>
                  <a:pt x="7555" y="12099"/>
                </a:cubicBezTo>
                <a:cubicBezTo>
                  <a:pt x="7259" y="11892"/>
                  <a:pt x="6816" y="11787"/>
                  <a:pt x="6196" y="11787"/>
                </a:cubicBezTo>
                <a:moveTo>
                  <a:pt x="11195" y="12954"/>
                </a:moveTo>
                <a:cubicBezTo>
                  <a:pt x="11195" y="13537"/>
                  <a:pt x="11215" y="14063"/>
                  <a:pt x="11280" y="14577"/>
                </a:cubicBezTo>
                <a:lnTo>
                  <a:pt x="11261" y="14577"/>
                </a:lnTo>
                <a:cubicBezTo>
                  <a:pt x="11062" y="14138"/>
                  <a:pt x="10799" y="13653"/>
                  <a:pt x="10535" y="13243"/>
                </a:cubicBezTo>
                <a:lnTo>
                  <a:pt x="9611" y="11816"/>
                </a:lnTo>
                <a:lnTo>
                  <a:pt x="8436" y="11816"/>
                </a:lnTo>
                <a:lnTo>
                  <a:pt x="8436" y="15709"/>
                </a:lnTo>
                <a:lnTo>
                  <a:pt x="9360" y="15709"/>
                </a:lnTo>
                <a:lnTo>
                  <a:pt x="9360" y="14536"/>
                </a:lnTo>
                <a:cubicBezTo>
                  <a:pt x="9360" y="13901"/>
                  <a:pt x="9347" y="13352"/>
                  <a:pt x="9320" y="12838"/>
                </a:cubicBezTo>
                <a:lnTo>
                  <a:pt x="9340" y="12833"/>
                </a:lnTo>
                <a:cubicBezTo>
                  <a:pt x="9558" y="13289"/>
                  <a:pt x="9848" y="13791"/>
                  <a:pt x="10112" y="14207"/>
                </a:cubicBezTo>
                <a:lnTo>
                  <a:pt x="11062" y="15709"/>
                </a:lnTo>
                <a:lnTo>
                  <a:pt x="12119" y="15709"/>
                </a:lnTo>
                <a:lnTo>
                  <a:pt x="12119" y="11816"/>
                </a:lnTo>
                <a:lnTo>
                  <a:pt x="11195" y="11816"/>
                </a:lnTo>
                <a:cubicBezTo>
                  <a:pt x="11195" y="11816"/>
                  <a:pt x="11195" y="12954"/>
                  <a:pt x="11195" y="1295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107965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4" name="Group 93"/>
          <p:cNvGrpSpPr/>
          <p:nvPr/>
        </p:nvGrpSpPr>
        <p:grpSpPr>
          <a:xfrm>
            <a:off x="871311" y="1419644"/>
            <a:ext cx="10449378" cy="4018713"/>
            <a:chOff x="880859" y="1433100"/>
            <a:chExt cx="10449378" cy="4018713"/>
          </a:xfrm>
        </p:grpSpPr>
        <p:sp>
          <p:nvSpPr>
            <p:cNvPr id="3" name="Shape 2893"/>
            <p:cNvSpPr/>
            <p:nvPr/>
          </p:nvSpPr>
          <p:spPr>
            <a:xfrm>
              <a:off x="880859" y="1433100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07" y="14380"/>
                  </a:moveTo>
                  <a:cubicBezTo>
                    <a:pt x="12819" y="14469"/>
                    <a:pt x="12764" y="14592"/>
                    <a:pt x="12764" y="14727"/>
                  </a:cubicBezTo>
                  <a:cubicBezTo>
                    <a:pt x="12764" y="14999"/>
                    <a:pt x="12984" y="15218"/>
                    <a:pt x="13255" y="15218"/>
                  </a:cubicBezTo>
                  <a:cubicBezTo>
                    <a:pt x="13390" y="15218"/>
                    <a:pt x="13513" y="15164"/>
                    <a:pt x="13602" y="15074"/>
                  </a:cubicBezTo>
                  <a:lnTo>
                    <a:pt x="17529" y="11147"/>
                  </a:lnTo>
                  <a:cubicBezTo>
                    <a:pt x="17618" y="11058"/>
                    <a:pt x="17673" y="10936"/>
                    <a:pt x="17673" y="10800"/>
                  </a:cubicBezTo>
                  <a:cubicBezTo>
                    <a:pt x="17673" y="10665"/>
                    <a:pt x="17618" y="10542"/>
                    <a:pt x="17529" y="10453"/>
                  </a:cubicBezTo>
                  <a:lnTo>
                    <a:pt x="13602" y="6526"/>
                  </a:lnTo>
                  <a:cubicBezTo>
                    <a:pt x="13513" y="6437"/>
                    <a:pt x="13390" y="6382"/>
                    <a:pt x="13255" y="6382"/>
                  </a:cubicBezTo>
                  <a:cubicBezTo>
                    <a:pt x="12984" y="6382"/>
                    <a:pt x="12764" y="6601"/>
                    <a:pt x="12764" y="6873"/>
                  </a:cubicBezTo>
                  <a:cubicBezTo>
                    <a:pt x="12764" y="7008"/>
                    <a:pt x="12819" y="7131"/>
                    <a:pt x="12907" y="7220"/>
                  </a:cubicBezTo>
                  <a:lnTo>
                    <a:pt x="15997" y="10309"/>
                  </a:lnTo>
                  <a:lnTo>
                    <a:pt x="491" y="10309"/>
                  </a:lnTo>
                  <a:cubicBezTo>
                    <a:pt x="220" y="10309"/>
                    <a:pt x="0" y="10529"/>
                    <a:pt x="0" y="10800"/>
                  </a:cubicBezTo>
                  <a:cubicBezTo>
                    <a:pt x="0" y="11071"/>
                    <a:pt x="220" y="11291"/>
                    <a:pt x="491" y="11291"/>
                  </a:cubicBezTo>
                  <a:lnTo>
                    <a:pt x="15997" y="11291"/>
                  </a:lnTo>
                  <a:cubicBezTo>
                    <a:pt x="15997" y="11291"/>
                    <a:pt x="12907" y="14380"/>
                    <a:pt x="12907" y="14380"/>
                  </a:cubicBezTo>
                  <a:close/>
                  <a:moveTo>
                    <a:pt x="21109" y="0"/>
                  </a:moveTo>
                  <a:lnTo>
                    <a:pt x="3436" y="0"/>
                  </a:lnTo>
                  <a:cubicBezTo>
                    <a:pt x="3166" y="0"/>
                    <a:pt x="2945" y="220"/>
                    <a:pt x="2945" y="491"/>
                  </a:cubicBezTo>
                  <a:lnTo>
                    <a:pt x="2945" y="7855"/>
                  </a:lnTo>
                  <a:cubicBezTo>
                    <a:pt x="2945" y="8126"/>
                    <a:pt x="3166" y="8345"/>
                    <a:pt x="3436" y="8345"/>
                  </a:cubicBezTo>
                  <a:cubicBezTo>
                    <a:pt x="3707" y="8345"/>
                    <a:pt x="3927" y="8126"/>
                    <a:pt x="3927" y="7855"/>
                  </a:cubicBezTo>
                  <a:lnTo>
                    <a:pt x="3927" y="982"/>
                  </a:lnTo>
                  <a:lnTo>
                    <a:pt x="20618" y="982"/>
                  </a:lnTo>
                  <a:lnTo>
                    <a:pt x="20618" y="20618"/>
                  </a:lnTo>
                  <a:lnTo>
                    <a:pt x="3927" y="20618"/>
                  </a:lnTo>
                  <a:lnTo>
                    <a:pt x="3927" y="13745"/>
                  </a:lnTo>
                  <a:cubicBezTo>
                    <a:pt x="3927" y="13475"/>
                    <a:pt x="3707" y="13255"/>
                    <a:pt x="3436" y="13255"/>
                  </a:cubicBezTo>
                  <a:cubicBezTo>
                    <a:pt x="3166" y="13255"/>
                    <a:pt x="2945" y="13475"/>
                    <a:pt x="2945" y="13745"/>
                  </a:cubicBezTo>
                  <a:lnTo>
                    <a:pt x="2945" y="21109"/>
                  </a:lnTo>
                  <a:cubicBezTo>
                    <a:pt x="2945" y="21380"/>
                    <a:pt x="3166" y="21600"/>
                    <a:pt x="3436" y="21600"/>
                  </a:cubicBezTo>
                  <a:lnTo>
                    <a:pt x="21109" y="21600"/>
                  </a:lnTo>
                  <a:cubicBezTo>
                    <a:pt x="21380" y="21600"/>
                    <a:pt x="21600" y="21380"/>
                    <a:pt x="21600" y="21109"/>
                  </a:cubicBezTo>
                  <a:lnTo>
                    <a:pt x="21600" y="491"/>
                  </a:lnTo>
                  <a:cubicBezTo>
                    <a:pt x="21600" y="220"/>
                    <a:pt x="21380" y="0"/>
                    <a:pt x="21109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4" name="Shape 2894"/>
            <p:cNvSpPr/>
            <p:nvPr/>
          </p:nvSpPr>
          <p:spPr>
            <a:xfrm>
              <a:off x="1414120" y="1433100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09" y="10309"/>
                  </a:moveTo>
                  <a:lnTo>
                    <a:pt x="5604" y="10309"/>
                  </a:lnTo>
                  <a:lnTo>
                    <a:pt x="8693" y="7220"/>
                  </a:lnTo>
                  <a:cubicBezTo>
                    <a:pt x="8781" y="7131"/>
                    <a:pt x="8836" y="7008"/>
                    <a:pt x="8836" y="6873"/>
                  </a:cubicBezTo>
                  <a:cubicBezTo>
                    <a:pt x="8836" y="6601"/>
                    <a:pt x="8616" y="6382"/>
                    <a:pt x="8345" y="6382"/>
                  </a:cubicBezTo>
                  <a:cubicBezTo>
                    <a:pt x="8210" y="6382"/>
                    <a:pt x="8087" y="6437"/>
                    <a:pt x="7998" y="6526"/>
                  </a:cubicBezTo>
                  <a:lnTo>
                    <a:pt x="4071" y="10453"/>
                  </a:lnTo>
                  <a:cubicBezTo>
                    <a:pt x="3982" y="10542"/>
                    <a:pt x="3927" y="10665"/>
                    <a:pt x="3927" y="10800"/>
                  </a:cubicBezTo>
                  <a:cubicBezTo>
                    <a:pt x="3927" y="10936"/>
                    <a:pt x="3982" y="11058"/>
                    <a:pt x="4071" y="11147"/>
                  </a:cubicBezTo>
                  <a:lnTo>
                    <a:pt x="7998" y="15074"/>
                  </a:lnTo>
                  <a:cubicBezTo>
                    <a:pt x="8087" y="15164"/>
                    <a:pt x="8210" y="15218"/>
                    <a:pt x="8345" y="15218"/>
                  </a:cubicBezTo>
                  <a:cubicBezTo>
                    <a:pt x="8616" y="15218"/>
                    <a:pt x="8836" y="14999"/>
                    <a:pt x="8836" y="14727"/>
                  </a:cubicBezTo>
                  <a:cubicBezTo>
                    <a:pt x="8836" y="14592"/>
                    <a:pt x="8781" y="14469"/>
                    <a:pt x="8693" y="14380"/>
                  </a:cubicBezTo>
                  <a:lnTo>
                    <a:pt x="5604" y="11291"/>
                  </a:lnTo>
                  <a:lnTo>
                    <a:pt x="21109" y="11291"/>
                  </a:lnTo>
                  <a:cubicBezTo>
                    <a:pt x="21380" y="11291"/>
                    <a:pt x="21600" y="11071"/>
                    <a:pt x="21600" y="10800"/>
                  </a:cubicBezTo>
                  <a:cubicBezTo>
                    <a:pt x="21600" y="10529"/>
                    <a:pt x="21380" y="10309"/>
                    <a:pt x="21109" y="10309"/>
                  </a:cubicBezTo>
                  <a:moveTo>
                    <a:pt x="18164" y="13255"/>
                  </a:moveTo>
                  <a:cubicBezTo>
                    <a:pt x="17893" y="13255"/>
                    <a:pt x="17673" y="13475"/>
                    <a:pt x="17673" y="13745"/>
                  </a:cubicBezTo>
                  <a:lnTo>
                    <a:pt x="17673" y="20618"/>
                  </a:lnTo>
                  <a:lnTo>
                    <a:pt x="982" y="20618"/>
                  </a:lnTo>
                  <a:lnTo>
                    <a:pt x="982" y="982"/>
                  </a:lnTo>
                  <a:lnTo>
                    <a:pt x="17673" y="982"/>
                  </a:lnTo>
                  <a:lnTo>
                    <a:pt x="17673" y="7855"/>
                  </a:lnTo>
                  <a:cubicBezTo>
                    <a:pt x="17673" y="8126"/>
                    <a:pt x="17893" y="8345"/>
                    <a:pt x="18164" y="8345"/>
                  </a:cubicBezTo>
                  <a:cubicBezTo>
                    <a:pt x="18434" y="8345"/>
                    <a:pt x="18655" y="8126"/>
                    <a:pt x="18655" y="7855"/>
                  </a:cubicBezTo>
                  <a:lnTo>
                    <a:pt x="18655" y="491"/>
                  </a:lnTo>
                  <a:cubicBezTo>
                    <a:pt x="18655" y="220"/>
                    <a:pt x="18434" y="0"/>
                    <a:pt x="18164" y="0"/>
                  </a:cubicBezTo>
                  <a:lnTo>
                    <a:pt x="491" y="0"/>
                  </a:lnTo>
                  <a:cubicBezTo>
                    <a:pt x="220" y="0"/>
                    <a:pt x="0" y="220"/>
                    <a:pt x="0" y="491"/>
                  </a:cubicBezTo>
                  <a:lnTo>
                    <a:pt x="0" y="21109"/>
                  </a:lnTo>
                  <a:cubicBezTo>
                    <a:pt x="0" y="21380"/>
                    <a:pt x="220" y="21600"/>
                    <a:pt x="491" y="21600"/>
                  </a:cubicBezTo>
                  <a:lnTo>
                    <a:pt x="18164" y="21600"/>
                  </a:lnTo>
                  <a:cubicBezTo>
                    <a:pt x="18434" y="21600"/>
                    <a:pt x="18655" y="21380"/>
                    <a:pt x="18655" y="21109"/>
                  </a:cubicBezTo>
                  <a:lnTo>
                    <a:pt x="18655" y="13745"/>
                  </a:lnTo>
                  <a:cubicBezTo>
                    <a:pt x="18655" y="13475"/>
                    <a:pt x="18434" y="13255"/>
                    <a:pt x="18164" y="13255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" name="Shape 2895"/>
            <p:cNvSpPr/>
            <p:nvPr/>
          </p:nvSpPr>
          <p:spPr>
            <a:xfrm>
              <a:off x="2017213" y="1433100"/>
              <a:ext cx="139664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5709"/>
                  </a:moveTo>
                  <a:cubicBezTo>
                    <a:pt x="20347" y="15709"/>
                    <a:pt x="20102" y="15764"/>
                    <a:pt x="19924" y="15853"/>
                  </a:cubicBezTo>
                  <a:lnTo>
                    <a:pt x="11782" y="19924"/>
                  </a:lnTo>
                  <a:lnTo>
                    <a:pt x="11782" y="491"/>
                  </a:lnTo>
                  <a:cubicBezTo>
                    <a:pt x="11782" y="220"/>
                    <a:pt x="11342" y="0"/>
                    <a:pt x="10800" y="0"/>
                  </a:cubicBezTo>
                  <a:cubicBezTo>
                    <a:pt x="10258" y="0"/>
                    <a:pt x="9818" y="220"/>
                    <a:pt x="9818" y="491"/>
                  </a:cubicBezTo>
                  <a:lnTo>
                    <a:pt x="9818" y="19924"/>
                  </a:lnTo>
                  <a:lnTo>
                    <a:pt x="1676" y="15853"/>
                  </a:lnTo>
                  <a:cubicBezTo>
                    <a:pt x="1498" y="15764"/>
                    <a:pt x="1253" y="15709"/>
                    <a:pt x="982" y="15709"/>
                  </a:cubicBezTo>
                  <a:cubicBezTo>
                    <a:pt x="440" y="15709"/>
                    <a:pt x="0" y="15929"/>
                    <a:pt x="0" y="16200"/>
                  </a:cubicBezTo>
                  <a:cubicBezTo>
                    <a:pt x="0" y="16336"/>
                    <a:pt x="110" y="16458"/>
                    <a:pt x="288" y="16547"/>
                  </a:cubicBezTo>
                  <a:lnTo>
                    <a:pt x="10106" y="21456"/>
                  </a:lnTo>
                  <a:cubicBezTo>
                    <a:pt x="10284" y="21545"/>
                    <a:pt x="10529" y="21600"/>
                    <a:pt x="10800" y="21600"/>
                  </a:cubicBezTo>
                  <a:cubicBezTo>
                    <a:pt x="11071" y="21600"/>
                    <a:pt x="11316" y="21545"/>
                    <a:pt x="11494" y="21456"/>
                  </a:cubicBezTo>
                  <a:lnTo>
                    <a:pt x="21312" y="16547"/>
                  </a:lnTo>
                  <a:cubicBezTo>
                    <a:pt x="21490" y="16458"/>
                    <a:pt x="21600" y="16336"/>
                    <a:pt x="21600" y="16200"/>
                  </a:cubicBezTo>
                  <a:cubicBezTo>
                    <a:pt x="21600" y="15929"/>
                    <a:pt x="21160" y="15709"/>
                    <a:pt x="20618" y="15709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6" name="Shape 2896"/>
            <p:cNvSpPr/>
            <p:nvPr/>
          </p:nvSpPr>
          <p:spPr>
            <a:xfrm>
              <a:off x="2550474" y="1433100"/>
              <a:ext cx="139664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12" y="5053"/>
                  </a:moveTo>
                  <a:lnTo>
                    <a:pt x="11494" y="144"/>
                  </a:lnTo>
                  <a:cubicBezTo>
                    <a:pt x="11316" y="55"/>
                    <a:pt x="11071" y="0"/>
                    <a:pt x="10800" y="0"/>
                  </a:cubicBezTo>
                  <a:cubicBezTo>
                    <a:pt x="10529" y="0"/>
                    <a:pt x="10284" y="55"/>
                    <a:pt x="10106" y="144"/>
                  </a:cubicBezTo>
                  <a:lnTo>
                    <a:pt x="288" y="5053"/>
                  </a:lnTo>
                  <a:cubicBezTo>
                    <a:pt x="110" y="5142"/>
                    <a:pt x="0" y="5264"/>
                    <a:pt x="0" y="5400"/>
                  </a:cubicBezTo>
                  <a:cubicBezTo>
                    <a:pt x="0" y="5671"/>
                    <a:pt x="440" y="5891"/>
                    <a:pt x="982" y="5891"/>
                  </a:cubicBezTo>
                  <a:cubicBezTo>
                    <a:pt x="1253" y="5891"/>
                    <a:pt x="1498" y="5836"/>
                    <a:pt x="1676" y="5747"/>
                  </a:cubicBezTo>
                  <a:lnTo>
                    <a:pt x="9818" y="1676"/>
                  </a:lnTo>
                  <a:lnTo>
                    <a:pt x="9818" y="21109"/>
                  </a:lnTo>
                  <a:cubicBezTo>
                    <a:pt x="9818" y="21380"/>
                    <a:pt x="10258" y="21600"/>
                    <a:pt x="10800" y="21600"/>
                  </a:cubicBezTo>
                  <a:cubicBezTo>
                    <a:pt x="11342" y="21600"/>
                    <a:pt x="11782" y="21380"/>
                    <a:pt x="11782" y="21109"/>
                  </a:cubicBezTo>
                  <a:lnTo>
                    <a:pt x="11782" y="1676"/>
                  </a:lnTo>
                  <a:lnTo>
                    <a:pt x="19924" y="5747"/>
                  </a:lnTo>
                  <a:cubicBezTo>
                    <a:pt x="20102" y="5836"/>
                    <a:pt x="20347" y="5891"/>
                    <a:pt x="20618" y="5891"/>
                  </a:cubicBezTo>
                  <a:cubicBezTo>
                    <a:pt x="21160" y="5891"/>
                    <a:pt x="21600" y="5671"/>
                    <a:pt x="21600" y="5400"/>
                  </a:cubicBezTo>
                  <a:cubicBezTo>
                    <a:pt x="21600" y="5264"/>
                    <a:pt x="21490" y="5142"/>
                    <a:pt x="21312" y="5053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7" name="Shape 2897"/>
            <p:cNvSpPr/>
            <p:nvPr/>
          </p:nvSpPr>
          <p:spPr>
            <a:xfrm>
              <a:off x="3013903" y="1502932"/>
              <a:ext cx="279328" cy="13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09" y="9818"/>
                  </a:moveTo>
                  <a:lnTo>
                    <a:pt x="1676" y="9818"/>
                  </a:lnTo>
                  <a:lnTo>
                    <a:pt x="5747" y="1676"/>
                  </a:lnTo>
                  <a:cubicBezTo>
                    <a:pt x="5836" y="1499"/>
                    <a:pt x="5891" y="1253"/>
                    <a:pt x="5891" y="982"/>
                  </a:cubicBezTo>
                  <a:cubicBezTo>
                    <a:pt x="5891" y="439"/>
                    <a:pt x="5671" y="0"/>
                    <a:pt x="5400" y="0"/>
                  </a:cubicBezTo>
                  <a:cubicBezTo>
                    <a:pt x="5265" y="0"/>
                    <a:pt x="5142" y="110"/>
                    <a:pt x="5053" y="288"/>
                  </a:cubicBezTo>
                  <a:lnTo>
                    <a:pt x="144" y="10106"/>
                  </a:lnTo>
                  <a:cubicBezTo>
                    <a:pt x="55" y="10284"/>
                    <a:pt x="0" y="10530"/>
                    <a:pt x="0" y="10800"/>
                  </a:cubicBezTo>
                  <a:cubicBezTo>
                    <a:pt x="0" y="11071"/>
                    <a:pt x="55" y="11317"/>
                    <a:pt x="144" y="11494"/>
                  </a:cubicBezTo>
                  <a:lnTo>
                    <a:pt x="5053" y="21312"/>
                  </a:lnTo>
                  <a:cubicBezTo>
                    <a:pt x="5142" y="21491"/>
                    <a:pt x="5265" y="21600"/>
                    <a:pt x="5400" y="21600"/>
                  </a:cubicBezTo>
                  <a:cubicBezTo>
                    <a:pt x="5671" y="21600"/>
                    <a:pt x="5891" y="21161"/>
                    <a:pt x="5891" y="20618"/>
                  </a:cubicBezTo>
                  <a:cubicBezTo>
                    <a:pt x="5891" y="20348"/>
                    <a:pt x="5836" y="20102"/>
                    <a:pt x="5747" y="19924"/>
                  </a:cubicBezTo>
                  <a:lnTo>
                    <a:pt x="1676" y="11782"/>
                  </a:lnTo>
                  <a:lnTo>
                    <a:pt x="21109" y="11782"/>
                  </a:lnTo>
                  <a:cubicBezTo>
                    <a:pt x="21380" y="11782"/>
                    <a:pt x="21600" y="11343"/>
                    <a:pt x="21600" y="10800"/>
                  </a:cubicBezTo>
                  <a:cubicBezTo>
                    <a:pt x="21600" y="10257"/>
                    <a:pt x="21380" y="9818"/>
                    <a:pt x="21109" y="9818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8" name="Shape 2898"/>
            <p:cNvSpPr/>
            <p:nvPr/>
          </p:nvSpPr>
          <p:spPr>
            <a:xfrm>
              <a:off x="3547164" y="1502932"/>
              <a:ext cx="279328" cy="13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56" y="10106"/>
                  </a:moveTo>
                  <a:lnTo>
                    <a:pt x="16547" y="288"/>
                  </a:lnTo>
                  <a:cubicBezTo>
                    <a:pt x="16458" y="110"/>
                    <a:pt x="16336" y="0"/>
                    <a:pt x="16200" y="0"/>
                  </a:cubicBezTo>
                  <a:cubicBezTo>
                    <a:pt x="15929" y="0"/>
                    <a:pt x="15709" y="439"/>
                    <a:pt x="15709" y="982"/>
                  </a:cubicBezTo>
                  <a:cubicBezTo>
                    <a:pt x="15709" y="1253"/>
                    <a:pt x="15764" y="1499"/>
                    <a:pt x="15853" y="1676"/>
                  </a:cubicBezTo>
                  <a:lnTo>
                    <a:pt x="19924" y="9818"/>
                  </a:lnTo>
                  <a:lnTo>
                    <a:pt x="491" y="9818"/>
                  </a:lnTo>
                  <a:cubicBezTo>
                    <a:pt x="220" y="9818"/>
                    <a:pt x="0" y="10257"/>
                    <a:pt x="0" y="10800"/>
                  </a:cubicBezTo>
                  <a:cubicBezTo>
                    <a:pt x="0" y="11343"/>
                    <a:pt x="220" y="11782"/>
                    <a:pt x="491" y="11782"/>
                  </a:cubicBezTo>
                  <a:lnTo>
                    <a:pt x="19924" y="11782"/>
                  </a:lnTo>
                  <a:lnTo>
                    <a:pt x="15853" y="19924"/>
                  </a:lnTo>
                  <a:cubicBezTo>
                    <a:pt x="15764" y="20102"/>
                    <a:pt x="15709" y="20347"/>
                    <a:pt x="15709" y="20618"/>
                  </a:cubicBezTo>
                  <a:cubicBezTo>
                    <a:pt x="15709" y="21161"/>
                    <a:pt x="15929" y="21600"/>
                    <a:pt x="16200" y="21600"/>
                  </a:cubicBezTo>
                  <a:cubicBezTo>
                    <a:pt x="16336" y="21600"/>
                    <a:pt x="16458" y="21491"/>
                    <a:pt x="16547" y="21312"/>
                  </a:cubicBezTo>
                  <a:lnTo>
                    <a:pt x="21456" y="11494"/>
                  </a:lnTo>
                  <a:cubicBezTo>
                    <a:pt x="21545" y="11317"/>
                    <a:pt x="21600" y="11071"/>
                    <a:pt x="21600" y="10800"/>
                  </a:cubicBezTo>
                  <a:cubicBezTo>
                    <a:pt x="21600" y="10529"/>
                    <a:pt x="21545" y="10284"/>
                    <a:pt x="21456" y="10106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9" name="Shape 2899"/>
            <p:cNvSpPr/>
            <p:nvPr/>
          </p:nvSpPr>
          <p:spPr>
            <a:xfrm>
              <a:off x="4093122" y="1509280"/>
              <a:ext cx="253935" cy="126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60" y="0"/>
                  </a:moveTo>
                  <a:cubicBezTo>
                    <a:pt x="20911" y="0"/>
                    <a:pt x="20776" y="121"/>
                    <a:pt x="20678" y="316"/>
                  </a:cubicBezTo>
                  <a:lnTo>
                    <a:pt x="10800" y="19033"/>
                  </a:lnTo>
                  <a:lnTo>
                    <a:pt x="922" y="316"/>
                  </a:lnTo>
                  <a:cubicBezTo>
                    <a:pt x="824" y="121"/>
                    <a:pt x="689" y="0"/>
                    <a:pt x="540" y="0"/>
                  </a:cubicBezTo>
                  <a:cubicBezTo>
                    <a:pt x="242" y="0"/>
                    <a:pt x="0" y="483"/>
                    <a:pt x="0" y="1080"/>
                  </a:cubicBezTo>
                  <a:cubicBezTo>
                    <a:pt x="0" y="1378"/>
                    <a:pt x="60" y="1648"/>
                    <a:pt x="158" y="1844"/>
                  </a:cubicBezTo>
                  <a:lnTo>
                    <a:pt x="10418" y="21284"/>
                  </a:lnTo>
                  <a:cubicBezTo>
                    <a:pt x="10516" y="21480"/>
                    <a:pt x="10651" y="21600"/>
                    <a:pt x="10800" y="21600"/>
                  </a:cubicBezTo>
                  <a:cubicBezTo>
                    <a:pt x="10949" y="21600"/>
                    <a:pt x="11084" y="21480"/>
                    <a:pt x="11182" y="21284"/>
                  </a:cubicBezTo>
                  <a:lnTo>
                    <a:pt x="21442" y="1844"/>
                  </a:lnTo>
                  <a:cubicBezTo>
                    <a:pt x="21540" y="1648"/>
                    <a:pt x="21600" y="1378"/>
                    <a:pt x="21600" y="1080"/>
                  </a:cubicBezTo>
                  <a:cubicBezTo>
                    <a:pt x="21600" y="483"/>
                    <a:pt x="21358" y="0"/>
                    <a:pt x="21060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0" name="Shape 2900"/>
            <p:cNvSpPr/>
            <p:nvPr/>
          </p:nvSpPr>
          <p:spPr>
            <a:xfrm>
              <a:off x="4626383" y="1509280"/>
              <a:ext cx="253935" cy="126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42" y="19756"/>
                  </a:moveTo>
                  <a:lnTo>
                    <a:pt x="11182" y="316"/>
                  </a:lnTo>
                  <a:cubicBezTo>
                    <a:pt x="11084" y="121"/>
                    <a:pt x="10949" y="0"/>
                    <a:pt x="10800" y="0"/>
                  </a:cubicBezTo>
                  <a:cubicBezTo>
                    <a:pt x="10651" y="0"/>
                    <a:pt x="10516" y="121"/>
                    <a:pt x="10418" y="316"/>
                  </a:cubicBezTo>
                  <a:lnTo>
                    <a:pt x="158" y="19756"/>
                  </a:lnTo>
                  <a:cubicBezTo>
                    <a:pt x="60" y="19953"/>
                    <a:pt x="0" y="20222"/>
                    <a:pt x="0" y="20520"/>
                  </a:cubicBezTo>
                  <a:cubicBezTo>
                    <a:pt x="0" y="21117"/>
                    <a:pt x="242" y="21600"/>
                    <a:pt x="540" y="21600"/>
                  </a:cubicBezTo>
                  <a:cubicBezTo>
                    <a:pt x="689" y="21600"/>
                    <a:pt x="824" y="21480"/>
                    <a:pt x="922" y="21284"/>
                  </a:cubicBezTo>
                  <a:lnTo>
                    <a:pt x="10800" y="2567"/>
                  </a:lnTo>
                  <a:lnTo>
                    <a:pt x="20678" y="21284"/>
                  </a:lnTo>
                  <a:cubicBezTo>
                    <a:pt x="20776" y="21480"/>
                    <a:pt x="20911" y="21600"/>
                    <a:pt x="21060" y="21600"/>
                  </a:cubicBezTo>
                  <a:cubicBezTo>
                    <a:pt x="21358" y="21600"/>
                    <a:pt x="21600" y="21117"/>
                    <a:pt x="21600" y="20520"/>
                  </a:cubicBezTo>
                  <a:cubicBezTo>
                    <a:pt x="21600" y="20222"/>
                    <a:pt x="21540" y="19953"/>
                    <a:pt x="21442" y="19756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1" name="Shape 2901"/>
            <p:cNvSpPr/>
            <p:nvPr/>
          </p:nvSpPr>
          <p:spPr>
            <a:xfrm>
              <a:off x="5223127" y="1445797"/>
              <a:ext cx="126968" cy="253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67" y="10800"/>
                  </a:moveTo>
                  <a:lnTo>
                    <a:pt x="21284" y="922"/>
                  </a:lnTo>
                  <a:cubicBezTo>
                    <a:pt x="21480" y="824"/>
                    <a:pt x="21600" y="689"/>
                    <a:pt x="21600" y="540"/>
                  </a:cubicBezTo>
                  <a:cubicBezTo>
                    <a:pt x="21600" y="242"/>
                    <a:pt x="21117" y="0"/>
                    <a:pt x="20520" y="0"/>
                  </a:cubicBezTo>
                  <a:cubicBezTo>
                    <a:pt x="20222" y="0"/>
                    <a:pt x="19953" y="61"/>
                    <a:pt x="19756" y="158"/>
                  </a:cubicBezTo>
                  <a:lnTo>
                    <a:pt x="316" y="10418"/>
                  </a:lnTo>
                  <a:cubicBezTo>
                    <a:pt x="121" y="10516"/>
                    <a:pt x="0" y="10651"/>
                    <a:pt x="0" y="10800"/>
                  </a:cubicBezTo>
                  <a:cubicBezTo>
                    <a:pt x="0" y="10949"/>
                    <a:pt x="120" y="11084"/>
                    <a:pt x="316" y="11182"/>
                  </a:cubicBezTo>
                  <a:lnTo>
                    <a:pt x="19756" y="21442"/>
                  </a:lnTo>
                  <a:cubicBezTo>
                    <a:pt x="19953" y="21540"/>
                    <a:pt x="20222" y="21600"/>
                    <a:pt x="20520" y="21600"/>
                  </a:cubicBezTo>
                  <a:cubicBezTo>
                    <a:pt x="21117" y="21600"/>
                    <a:pt x="21600" y="21358"/>
                    <a:pt x="21600" y="21060"/>
                  </a:cubicBezTo>
                  <a:cubicBezTo>
                    <a:pt x="21600" y="20911"/>
                    <a:pt x="21480" y="20776"/>
                    <a:pt x="21284" y="20678"/>
                  </a:cubicBezTo>
                  <a:cubicBezTo>
                    <a:pt x="21284" y="20678"/>
                    <a:pt x="2567" y="10800"/>
                    <a:pt x="2567" y="1080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2" name="Shape 2902"/>
            <p:cNvSpPr/>
            <p:nvPr/>
          </p:nvSpPr>
          <p:spPr>
            <a:xfrm>
              <a:off x="5756388" y="1445797"/>
              <a:ext cx="126968" cy="253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84" y="10418"/>
                  </a:moveTo>
                  <a:lnTo>
                    <a:pt x="1844" y="158"/>
                  </a:lnTo>
                  <a:cubicBezTo>
                    <a:pt x="1648" y="61"/>
                    <a:pt x="1378" y="0"/>
                    <a:pt x="1080" y="0"/>
                  </a:cubicBezTo>
                  <a:cubicBezTo>
                    <a:pt x="483" y="0"/>
                    <a:pt x="0" y="242"/>
                    <a:pt x="0" y="540"/>
                  </a:cubicBezTo>
                  <a:cubicBezTo>
                    <a:pt x="0" y="689"/>
                    <a:pt x="121" y="824"/>
                    <a:pt x="316" y="922"/>
                  </a:cubicBezTo>
                  <a:lnTo>
                    <a:pt x="19033" y="10800"/>
                  </a:lnTo>
                  <a:lnTo>
                    <a:pt x="316" y="20678"/>
                  </a:lnTo>
                  <a:cubicBezTo>
                    <a:pt x="121" y="20776"/>
                    <a:pt x="0" y="20911"/>
                    <a:pt x="0" y="21060"/>
                  </a:cubicBezTo>
                  <a:cubicBezTo>
                    <a:pt x="0" y="21358"/>
                    <a:pt x="483" y="21600"/>
                    <a:pt x="1080" y="21600"/>
                  </a:cubicBezTo>
                  <a:cubicBezTo>
                    <a:pt x="1378" y="21600"/>
                    <a:pt x="1648" y="21540"/>
                    <a:pt x="1844" y="21442"/>
                  </a:cubicBezTo>
                  <a:lnTo>
                    <a:pt x="21284" y="11182"/>
                  </a:lnTo>
                  <a:cubicBezTo>
                    <a:pt x="21479" y="11084"/>
                    <a:pt x="21600" y="10949"/>
                    <a:pt x="21600" y="10800"/>
                  </a:cubicBezTo>
                  <a:cubicBezTo>
                    <a:pt x="21600" y="10651"/>
                    <a:pt x="21479" y="10516"/>
                    <a:pt x="21284" y="10418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3" name="Shape 2903"/>
            <p:cNvSpPr/>
            <p:nvPr/>
          </p:nvSpPr>
          <p:spPr>
            <a:xfrm>
              <a:off x="880859" y="1966361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2" y="982"/>
                    <a:pt x="20618" y="5377"/>
                    <a:pt x="20618" y="10800"/>
                  </a:cubicBezTo>
                  <a:cubicBezTo>
                    <a:pt x="20618" y="16223"/>
                    <a:pt x="16222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6200" y="8836"/>
                  </a:moveTo>
                  <a:cubicBezTo>
                    <a:pt x="16065" y="8836"/>
                    <a:pt x="15942" y="8891"/>
                    <a:pt x="15852" y="8980"/>
                  </a:cubicBezTo>
                  <a:lnTo>
                    <a:pt x="10800" y="13574"/>
                  </a:lnTo>
                  <a:lnTo>
                    <a:pt x="5747" y="8980"/>
                  </a:lnTo>
                  <a:cubicBezTo>
                    <a:pt x="5658" y="8891"/>
                    <a:pt x="5535" y="8836"/>
                    <a:pt x="5400" y="8836"/>
                  </a:cubicBezTo>
                  <a:cubicBezTo>
                    <a:pt x="5129" y="8836"/>
                    <a:pt x="4909" y="9056"/>
                    <a:pt x="4909" y="9327"/>
                  </a:cubicBezTo>
                  <a:cubicBezTo>
                    <a:pt x="4909" y="9463"/>
                    <a:pt x="4964" y="9586"/>
                    <a:pt x="5053" y="9674"/>
                  </a:cubicBezTo>
                  <a:lnTo>
                    <a:pt x="10453" y="14583"/>
                  </a:lnTo>
                  <a:cubicBezTo>
                    <a:pt x="10542" y="14673"/>
                    <a:pt x="10665" y="14727"/>
                    <a:pt x="10800" y="14727"/>
                  </a:cubicBezTo>
                  <a:cubicBezTo>
                    <a:pt x="10935" y="14727"/>
                    <a:pt x="11058" y="14673"/>
                    <a:pt x="11147" y="14583"/>
                  </a:cubicBezTo>
                  <a:lnTo>
                    <a:pt x="16547" y="9674"/>
                  </a:lnTo>
                  <a:cubicBezTo>
                    <a:pt x="16636" y="9586"/>
                    <a:pt x="16691" y="9463"/>
                    <a:pt x="16691" y="9327"/>
                  </a:cubicBezTo>
                  <a:cubicBezTo>
                    <a:pt x="16691" y="9056"/>
                    <a:pt x="16471" y="8836"/>
                    <a:pt x="16200" y="8836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4" name="Shape 2904"/>
            <p:cNvSpPr/>
            <p:nvPr/>
          </p:nvSpPr>
          <p:spPr>
            <a:xfrm>
              <a:off x="1414120" y="1966361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47" y="7017"/>
                  </a:moveTo>
                  <a:cubicBezTo>
                    <a:pt x="11058" y="6927"/>
                    <a:pt x="10935" y="6873"/>
                    <a:pt x="10800" y="6873"/>
                  </a:cubicBezTo>
                  <a:cubicBezTo>
                    <a:pt x="10665" y="6873"/>
                    <a:pt x="10542" y="6927"/>
                    <a:pt x="10453" y="7017"/>
                  </a:cubicBezTo>
                  <a:lnTo>
                    <a:pt x="5053" y="11926"/>
                  </a:lnTo>
                  <a:cubicBezTo>
                    <a:pt x="4964" y="12015"/>
                    <a:pt x="4909" y="12138"/>
                    <a:pt x="4909" y="12273"/>
                  </a:cubicBezTo>
                  <a:cubicBezTo>
                    <a:pt x="4909" y="12544"/>
                    <a:pt x="5129" y="12764"/>
                    <a:pt x="5400" y="12764"/>
                  </a:cubicBezTo>
                  <a:cubicBezTo>
                    <a:pt x="5535" y="12764"/>
                    <a:pt x="5658" y="12709"/>
                    <a:pt x="5747" y="12620"/>
                  </a:cubicBezTo>
                  <a:lnTo>
                    <a:pt x="10800" y="8026"/>
                  </a:lnTo>
                  <a:lnTo>
                    <a:pt x="15853" y="12620"/>
                  </a:lnTo>
                  <a:cubicBezTo>
                    <a:pt x="15942" y="12709"/>
                    <a:pt x="16065" y="12764"/>
                    <a:pt x="16200" y="12764"/>
                  </a:cubicBezTo>
                  <a:cubicBezTo>
                    <a:pt x="16471" y="12764"/>
                    <a:pt x="16691" y="12544"/>
                    <a:pt x="16691" y="12273"/>
                  </a:cubicBezTo>
                  <a:cubicBezTo>
                    <a:pt x="16691" y="12138"/>
                    <a:pt x="16636" y="12015"/>
                    <a:pt x="16547" y="11926"/>
                  </a:cubicBezTo>
                  <a:cubicBezTo>
                    <a:pt x="16547" y="11926"/>
                    <a:pt x="11147" y="7017"/>
                    <a:pt x="11147" y="7017"/>
                  </a:cubicBezTo>
                  <a:close/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2" y="982"/>
                    <a:pt x="20618" y="5377"/>
                    <a:pt x="20618" y="10800"/>
                  </a:cubicBezTo>
                  <a:cubicBezTo>
                    <a:pt x="20618" y="16223"/>
                    <a:pt x="16222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5" name="Shape 2905"/>
            <p:cNvSpPr/>
            <p:nvPr/>
          </p:nvSpPr>
          <p:spPr>
            <a:xfrm>
              <a:off x="1947381" y="1966361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2764" y="5400"/>
                  </a:moveTo>
                  <a:cubicBezTo>
                    <a:pt x="12764" y="5129"/>
                    <a:pt x="12544" y="4909"/>
                    <a:pt x="12273" y="4909"/>
                  </a:cubicBezTo>
                  <a:cubicBezTo>
                    <a:pt x="12137" y="4909"/>
                    <a:pt x="12015" y="4964"/>
                    <a:pt x="11926" y="5053"/>
                  </a:cubicBezTo>
                  <a:lnTo>
                    <a:pt x="7017" y="10453"/>
                  </a:lnTo>
                  <a:cubicBezTo>
                    <a:pt x="6928" y="10542"/>
                    <a:pt x="6873" y="10665"/>
                    <a:pt x="6873" y="10800"/>
                  </a:cubicBezTo>
                  <a:cubicBezTo>
                    <a:pt x="6873" y="10936"/>
                    <a:pt x="6928" y="11058"/>
                    <a:pt x="7017" y="11147"/>
                  </a:cubicBezTo>
                  <a:lnTo>
                    <a:pt x="11926" y="16547"/>
                  </a:lnTo>
                  <a:cubicBezTo>
                    <a:pt x="12015" y="16636"/>
                    <a:pt x="12137" y="16691"/>
                    <a:pt x="12273" y="16691"/>
                  </a:cubicBezTo>
                  <a:cubicBezTo>
                    <a:pt x="12544" y="16691"/>
                    <a:pt x="12764" y="16471"/>
                    <a:pt x="12764" y="16200"/>
                  </a:cubicBezTo>
                  <a:cubicBezTo>
                    <a:pt x="12764" y="16065"/>
                    <a:pt x="12709" y="15942"/>
                    <a:pt x="12620" y="15853"/>
                  </a:cubicBezTo>
                  <a:lnTo>
                    <a:pt x="8026" y="10800"/>
                  </a:lnTo>
                  <a:lnTo>
                    <a:pt x="12620" y="5747"/>
                  </a:lnTo>
                  <a:cubicBezTo>
                    <a:pt x="12709" y="5658"/>
                    <a:pt x="12764" y="5536"/>
                    <a:pt x="12764" y="540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6" name="Shape 2906"/>
            <p:cNvSpPr/>
            <p:nvPr/>
          </p:nvSpPr>
          <p:spPr>
            <a:xfrm>
              <a:off x="2480642" y="1966361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9674" y="5053"/>
                  </a:moveTo>
                  <a:cubicBezTo>
                    <a:pt x="9585" y="4964"/>
                    <a:pt x="9463" y="4909"/>
                    <a:pt x="9327" y="4909"/>
                  </a:cubicBezTo>
                  <a:cubicBezTo>
                    <a:pt x="9056" y="4909"/>
                    <a:pt x="8836" y="5129"/>
                    <a:pt x="8836" y="5400"/>
                  </a:cubicBezTo>
                  <a:cubicBezTo>
                    <a:pt x="8836" y="5536"/>
                    <a:pt x="8891" y="5658"/>
                    <a:pt x="8980" y="5747"/>
                  </a:cubicBezTo>
                  <a:lnTo>
                    <a:pt x="13574" y="10800"/>
                  </a:lnTo>
                  <a:lnTo>
                    <a:pt x="8980" y="15853"/>
                  </a:lnTo>
                  <a:cubicBezTo>
                    <a:pt x="8891" y="15942"/>
                    <a:pt x="8836" y="16065"/>
                    <a:pt x="8836" y="16200"/>
                  </a:cubicBezTo>
                  <a:cubicBezTo>
                    <a:pt x="8836" y="16471"/>
                    <a:pt x="9056" y="16691"/>
                    <a:pt x="9327" y="16691"/>
                  </a:cubicBezTo>
                  <a:cubicBezTo>
                    <a:pt x="9463" y="16691"/>
                    <a:pt x="9585" y="16636"/>
                    <a:pt x="9674" y="16547"/>
                  </a:cubicBezTo>
                  <a:lnTo>
                    <a:pt x="14583" y="11147"/>
                  </a:lnTo>
                  <a:cubicBezTo>
                    <a:pt x="14672" y="11058"/>
                    <a:pt x="14727" y="10936"/>
                    <a:pt x="14727" y="10800"/>
                  </a:cubicBezTo>
                  <a:cubicBezTo>
                    <a:pt x="14727" y="10665"/>
                    <a:pt x="14672" y="10542"/>
                    <a:pt x="14583" y="10453"/>
                  </a:cubicBezTo>
                  <a:cubicBezTo>
                    <a:pt x="14583" y="10453"/>
                    <a:pt x="9674" y="5053"/>
                    <a:pt x="9674" y="5053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7" name="Shape 2907"/>
            <p:cNvSpPr/>
            <p:nvPr/>
          </p:nvSpPr>
          <p:spPr>
            <a:xfrm>
              <a:off x="3013903" y="1966361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73" y="235"/>
                  </a:moveTo>
                  <a:cubicBezTo>
                    <a:pt x="12909" y="205"/>
                    <a:pt x="12840" y="184"/>
                    <a:pt x="12764" y="184"/>
                  </a:cubicBezTo>
                  <a:cubicBezTo>
                    <a:pt x="12493" y="184"/>
                    <a:pt x="12273" y="404"/>
                    <a:pt x="12273" y="675"/>
                  </a:cubicBezTo>
                  <a:cubicBezTo>
                    <a:pt x="12273" y="946"/>
                    <a:pt x="12493" y="1166"/>
                    <a:pt x="12764" y="1166"/>
                  </a:cubicBezTo>
                  <a:lnTo>
                    <a:pt x="12764" y="1179"/>
                  </a:lnTo>
                  <a:cubicBezTo>
                    <a:pt x="17245" y="2089"/>
                    <a:pt x="20618" y="6050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6050"/>
                    <a:pt x="4355" y="2089"/>
                    <a:pt x="8836" y="1179"/>
                  </a:cubicBezTo>
                  <a:lnTo>
                    <a:pt x="8836" y="1166"/>
                  </a:lnTo>
                  <a:cubicBezTo>
                    <a:pt x="9107" y="1166"/>
                    <a:pt x="9327" y="946"/>
                    <a:pt x="9327" y="675"/>
                  </a:cubicBezTo>
                  <a:cubicBezTo>
                    <a:pt x="9327" y="404"/>
                    <a:pt x="9107" y="184"/>
                    <a:pt x="8836" y="184"/>
                  </a:cubicBezTo>
                  <a:cubicBezTo>
                    <a:pt x="8761" y="184"/>
                    <a:pt x="8691" y="205"/>
                    <a:pt x="8627" y="235"/>
                  </a:cubicBezTo>
                  <a:cubicBezTo>
                    <a:pt x="3706" y="1243"/>
                    <a:pt x="0" y="5582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5582"/>
                    <a:pt x="17893" y="1243"/>
                    <a:pt x="12973" y="235"/>
                  </a:cubicBezTo>
                  <a:moveTo>
                    <a:pt x="6873" y="9818"/>
                  </a:moveTo>
                  <a:cubicBezTo>
                    <a:pt x="6602" y="9818"/>
                    <a:pt x="6382" y="10038"/>
                    <a:pt x="6382" y="10309"/>
                  </a:cubicBezTo>
                  <a:cubicBezTo>
                    <a:pt x="6382" y="10445"/>
                    <a:pt x="6437" y="10567"/>
                    <a:pt x="6526" y="10656"/>
                  </a:cubicBezTo>
                  <a:lnTo>
                    <a:pt x="10453" y="14583"/>
                  </a:lnTo>
                  <a:cubicBezTo>
                    <a:pt x="10542" y="14673"/>
                    <a:pt x="10664" y="14727"/>
                    <a:pt x="10800" y="14727"/>
                  </a:cubicBezTo>
                  <a:cubicBezTo>
                    <a:pt x="10936" y="14727"/>
                    <a:pt x="11059" y="14673"/>
                    <a:pt x="11147" y="14583"/>
                  </a:cubicBezTo>
                  <a:lnTo>
                    <a:pt x="15074" y="10656"/>
                  </a:lnTo>
                  <a:cubicBezTo>
                    <a:pt x="15163" y="10567"/>
                    <a:pt x="15218" y="10445"/>
                    <a:pt x="15218" y="10309"/>
                  </a:cubicBezTo>
                  <a:cubicBezTo>
                    <a:pt x="15218" y="10038"/>
                    <a:pt x="14998" y="9818"/>
                    <a:pt x="14727" y="9818"/>
                  </a:cubicBezTo>
                  <a:cubicBezTo>
                    <a:pt x="14592" y="9818"/>
                    <a:pt x="14469" y="9873"/>
                    <a:pt x="14380" y="9962"/>
                  </a:cubicBezTo>
                  <a:lnTo>
                    <a:pt x="11291" y="13051"/>
                  </a:lnTo>
                  <a:lnTo>
                    <a:pt x="11291" y="491"/>
                  </a:lnTo>
                  <a:cubicBezTo>
                    <a:pt x="11291" y="220"/>
                    <a:pt x="11071" y="0"/>
                    <a:pt x="10800" y="0"/>
                  </a:cubicBezTo>
                  <a:cubicBezTo>
                    <a:pt x="10529" y="0"/>
                    <a:pt x="10309" y="220"/>
                    <a:pt x="10309" y="491"/>
                  </a:cubicBezTo>
                  <a:lnTo>
                    <a:pt x="10309" y="13051"/>
                  </a:lnTo>
                  <a:lnTo>
                    <a:pt x="7220" y="9962"/>
                  </a:lnTo>
                  <a:cubicBezTo>
                    <a:pt x="7131" y="9873"/>
                    <a:pt x="7009" y="9818"/>
                    <a:pt x="6873" y="9818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8" name="Shape 2908"/>
            <p:cNvSpPr/>
            <p:nvPr/>
          </p:nvSpPr>
          <p:spPr>
            <a:xfrm>
              <a:off x="3547164" y="2029844"/>
              <a:ext cx="279328" cy="152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9397"/>
                  </a:moveTo>
                  <a:lnTo>
                    <a:pt x="1638" y="1800"/>
                  </a:lnTo>
                  <a:lnTo>
                    <a:pt x="19962" y="1800"/>
                  </a:lnTo>
                  <a:cubicBezTo>
                    <a:pt x="19962" y="1800"/>
                    <a:pt x="10800" y="19397"/>
                    <a:pt x="10800" y="19397"/>
                  </a:cubicBezTo>
                  <a:close/>
                  <a:moveTo>
                    <a:pt x="21600" y="900"/>
                  </a:moveTo>
                  <a:cubicBezTo>
                    <a:pt x="21600" y="403"/>
                    <a:pt x="21380" y="0"/>
                    <a:pt x="21109" y="0"/>
                  </a:cubicBezTo>
                  <a:lnTo>
                    <a:pt x="491" y="0"/>
                  </a:lnTo>
                  <a:cubicBezTo>
                    <a:pt x="220" y="0"/>
                    <a:pt x="0" y="403"/>
                    <a:pt x="0" y="900"/>
                  </a:cubicBezTo>
                  <a:cubicBezTo>
                    <a:pt x="0" y="1141"/>
                    <a:pt x="53" y="1357"/>
                    <a:pt x="137" y="1519"/>
                  </a:cubicBezTo>
                  <a:lnTo>
                    <a:pt x="136" y="1521"/>
                  </a:lnTo>
                  <a:lnTo>
                    <a:pt x="10445" y="21321"/>
                  </a:lnTo>
                  <a:lnTo>
                    <a:pt x="10446" y="21319"/>
                  </a:lnTo>
                  <a:cubicBezTo>
                    <a:pt x="10536" y="21491"/>
                    <a:pt x="10660" y="21600"/>
                    <a:pt x="10800" y="21600"/>
                  </a:cubicBezTo>
                  <a:cubicBezTo>
                    <a:pt x="10940" y="21600"/>
                    <a:pt x="11064" y="21491"/>
                    <a:pt x="11154" y="21319"/>
                  </a:cubicBezTo>
                  <a:lnTo>
                    <a:pt x="11155" y="21321"/>
                  </a:lnTo>
                  <a:lnTo>
                    <a:pt x="21464" y="1521"/>
                  </a:lnTo>
                  <a:lnTo>
                    <a:pt x="21463" y="1519"/>
                  </a:lnTo>
                  <a:cubicBezTo>
                    <a:pt x="21547" y="1357"/>
                    <a:pt x="21600" y="1141"/>
                    <a:pt x="21600" y="90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9" name="Shape 2909"/>
            <p:cNvSpPr/>
            <p:nvPr/>
          </p:nvSpPr>
          <p:spPr>
            <a:xfrm>
              <a:off x="4080425" y="2029844"/>
              <a:ext cx="279328" cy="152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8" y="19800"/>
                  </a:moveTo>
                  <a:lnTo>
                    <a:pt x="10800" y="2203"/>
                  </a:lnTo>
                  <a:lnTo>
                    <a:pt x="19962" y="19800"/>
                  </a:lnTo>
                  <a:cubicBezTo>
                    <a:pt x="19962" y="19800"/>
                    <a:pt x="1638" y="19800"/>
                    <a:pt x="1638" y="19800"/>
                  </a:cubicBezTo>
                  <a:close/>
                  <a:moveTo>
                    <a:pt x="21463" y="20081"/>
                  </a:moveTo>
                  <a:lnTo>
                    <a:pt x="21464" y="20079"/>
                  </a:lnTo>
                  <a:lnTo>
                    <a:pt x="11155" y="279"/>
                  </a:lnTo>
                  <a:lnTo>
                    <a:pt x="11154" y="282"/>
                  </a:lnTo>
                  <a:cubicBezTo>
                    <a:pt x="11064" y="109"/>
                    <a:pt x="10940" y="0"/>
                    <a:pt x="10800" y="0"/>
                  </a:cubicBezTo>
                  <a:cubicBezTo>
                    <a:pt x="10660" y="0"/>
                    <a:pt x="10536" y="109"/>
                    <a:pt x="10446" y="282"/>
                  </a:cubicBezTo>
                  <a:lnTo>
                    <a:pt x="10445" y="279"/>
                  </a:lnTo>
                  <a:lnTo>
                    <a:pt x="136" y="20079"/>
                  </a:lnTo>
                  <a:lnTo>
                    <a:pt x="137" y="20081"/>
                  </a:lnTo>
                  <a:cubicBezTo>
                    <a:pt x="54" y="20243"/>
                    <a:pt x="0" y="20459"/>
                    <a:pt x="0" y="20700"/>
                  </a:cubicBezTo>
                  <a:cubicBezTo>
                    <a:pt x="0" y="21197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197"/>
                    <a:pt x="21600" y="20700"/>
                  </a:cubicBezTo>
                  <a:cubicBezTo>
                    <a:pt x="21600" y="20459"/>
                    <a:pt x="21547" y="20243"/>
                    <a:pt x="21463" y="20081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20" name="Shape 2910"/>
            <p:cNvSpPr/>
            <p:nvPr/>
          </p:nvSpPr>
          <p:spPr>
            <a:xfrm>
              <a:off x="4677169" y="1966361"/>
              <a:ext cx="152361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00" y="19962"/>
                  </a:moveTo>
                  <a:lnTo>
                    <a:pt x="2203" y="10800"/>
                  </a:lnTo>
                  <a:lnTo>
                    <a:pt x="19800" y="1638"/>
                  </a:lnTo>
                  <a:cubicBezTo>
                    <a:pt x="19800" y="1638"/>
                    <a:pt x="19800" y="19962"/>
                    <a:pt x="19800" y="19962"/>
                  </a:cubicBezTo>
                  <a:close/>
                  <a:moveTo>
                    <a:pt x="20700" y="0"/>
                  </a:moveTo>
                  <a:cubicBezTo>
                    <a:pt x="20459" y="0"/>
                    <a:pt x="20243" y="53"/>
                    <a:pt x="20080" y="137"/>
                  </a:cubicBezTo>
                  <a:lnTo>
                    <a:pt x="20079" y="136"/>
                  </a:lnTo>
                  <a:lnTo>
                    <a:pt x="279" y="10445"/>
                  </a:lnTo>
                  <a:lnTo>
                    <a:pt x="281" y="10446"/>
                  </a:lnTo>
                  <a:cubicBezTo>
                    <a:pt x="109" y="10536"/>
                    <a:pt x="0" y="10660"/>
                    <a:pt x="0" y="10800"/>
                  </a:cubicBezTo>
                  <a:cubicBezTo>
                    <a:pt x="0" y="10940"/>
                    <a:pt x="109" y="11065"/>
                    <a:pt x="281" y="11154"/>
                  </a:cubicBezTo>
                  <a:lnTo>
                    <a:pt x="279" y="11155"/>
                  </a:lnTo>
                  <a:lnTo>
                    <a:pt x="20079" y="21465"/>
                  </a:lnTo>
                  <a:lnTo>
                    <a:pt x="20080" y="21463"/>
                  </a:lnTo>
                  <a:cubicBezTo>
                    <a:pt x="20243" y="21547"/>
                    <a:pt x="20459" y="21600"/>
                    <a:pt x="20700" y="21600"/>
                  </a:cubicBezTo>
                  <a:cubicBezTo>
                    <a:pt x="21197" y="21600"/>
                    <a:pt x="21600" y="21380"/>
                    <a:pt x="21600" y="21109"/>
                  </a:cubicBezTo>
                  <a:lnTo>
                    <a:pt x="21600" y="491"/>
                  </a:lnTo>
                  <a:cubicBezTo>
                    <a:pt x="21600" y="220"/>
                    <a:pt x="21197" y="0"/>
                    <a:pt x="20700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21" name="Shape 2911"/>
            <p:cNvSpPr/>
            <p:nvPr/>
          </p:nvSpPr>
          <p:spPr>
            <a:xfrm>
              <a:off x="5210431" y="1966361"/>
              <a:ext cx="152361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" y="19962"/>
                  </a:moveTo>
                  <a:lnTo>
                    <a:pt x="1800" y="1638"/>
                  </a:lnTo>
                  <a:lnTo>
                    <a:pt x="19397" y="10800"/>
                  </a:lnTo>
                  <a:cubicBezTo>
                    <a:pt x="19397" y="10800"/>
                    <a:pt x="1800" y="19962"/>
                    <a:pt x="1800" y="19962"/>
                  </a:cubicBezTo>
                  <a:close/>
                  <a:moveTo>
                    <a:pt x="21600" y="10800"/>
                  </a:moveTo>
                  <a:cubicBezTo>
                    <a:pt x="21600" y="10660"/>
                    <a:pt x="21491" y="10536"/>
                    <a:pt x="21318" y="10446"/>
                  </a:cubicBezTo>
                  <a:lnTo>
                    <a:pt x="21321" y="10445"/>
                  </a:lnTo>
                  <a:lnTo>
                    <a:pt x="1521" y="136"/>
                  </a:lnTo>
                  <a:lnTo>
                    <a:pt x="1519" y="137"/>
                  </a:lnTo>
                  <a:cubicBezTo>
                    <a:pt x="1357" y="53"/>
                    <a:pt x="1141" y="0"/>
                    <a:pt x="900" y="0"/>
                  </a:cubicBezTo>
                  <a:cubicBezTo>
                    <a:pt x="403" y="0"/>
                    <a:pt x="0" y="220"/>
                    <a:pt x="0" y="491"/>
                  </a:cubicBezTo>
                  <a:lnTo>
                    <a:pt x="0" y="21109"/>
                  </a:lnTo>
                  <a:cubicBezTo>
                    <a:pt x="0" y="21380"/>
                    <a:pt x="403" y="21600"/>
                    <a:pt x="900" y="21600"/>
                  </a:cubicBezTo>
                  <a:cubicBezTo>
                    <a:pt x="1141" y="21600"/>
                    <a:pt x="1357" y="21547"/>
                    <a:pt x="1519" y="21463"/>
                  </a:cubicBezTo>
                  <a:lnTo>
                    <a:pt x="1521" y="21465"/>
                  </a:lnTo>
                  <a:lnTo>
                    <a:pt x="21321" y="11155"/>
                  </a:lnTo>
                  <a:lnTo>
                    <a:pt x="21318" y="11154"/>
                  </a:lnTo>
                  <a:cubicBezTo>
                    <a:pt x="21491" y="11065"/>
                    <a:pt x="21600" y="10940"/>
                    <a:pt x="21600" y="1080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22" name="Shape 2912"/>
            <p:cNvSpPr/>
            <p:nvPr/>
          </p:nvSpPr>
          <p:spPr>
            <a:xfrm>
              <a:off x="5680208" y="1966361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56" y="10453"/>
                  </a:moveTo>
                  <a:lnTo>
                    <a:pt x="18511" y="7507"/>
                  </a:lnTo>
                  <a:cubicBezTo>
                    <a:pt x="18422" y="7419"/>
                    <a:pt x="18299" y="7364"/>
                    <a:pt x="18164" y="7364"/>
                  </a:cubicBezTo>
                  <a:cubicBezTo>
                    <a:pt x="17892" y="7364"/>
                    <a:pt x="17673" y="7584"/>
                    <a:pt x="17673" y="7855"/>
                  </a:cubicBezTo>
                  <a:cubicBezTo>
                    <a:pt x="17673" y="7990"/>
                    <a:pt x="17728" y="8113"/>
                    <a:pt x="17817" y="8202"/>
                  </a:cubicBezTo>
                  <a:lnTo>
                    <a:pt x="19924" y="10309"/>
                  </a:lnTo>
                  <a:lnTo>
                    <a:pt x="11291" y="10309"/>
                  </a:lnTo>
                  <a:lnTo>
                    <a:pt x="11291" y="1676"/>
                  </a:lnTo>
                  <a:lnTo>
                    <a:pt x="13398" y="3783"/>
                  </a:lnTo>
                  <a:cubicBezTo>
                    <a:pt x="13487" y="3873"/>
                    <a:pt x="13610" y="3927"/>
                    <a:pt x="13745" y="3927"/>
                  </a:cubicBezTo>
                  <a:cubicBezTo>
                    <a:pt x="14017" y="3927"/>
                    <a:pt x="14236" y="3708"/>
                    <a:pt x="14236" y="3436"/>
                  </a:cubicBezTo>
                  <a:cubicBezTo>
                    <a:pt x="14236" y="3301"/>
                    <a:pt x="14181" y="3178"/>
                    <a:pt x="14093" y="3089"/>
                  </a:cubicBezTo>
                  <a:lnTo>
                    <a:pt x="11147" y="144"/>
                  </a:lnTo>
                  <a:cubicBezTo>
                    <a:pt x="11058" y="55"/>
                    <a:pt x="10936" y="0"/>
                    <a:pt x="10800" y="0"/>
                  </a:cubicBezTo>
                  <a:cubicBezTo>
                    <a:pt x="10665" y="0"/>
                    <a:pt x="10542" y="55"/>
                    <a:pt x="10453" y="144"/>
                  </a:cubicBezTo>
                  <a:lnTo>
                    <a:pt x="7507" y="3089"/>
                  </a:lnTo>
                  <a:cubicBezTo>
                    <a:pt x="7418" y="3178"/>
                    <a:pt x="7364" y="3301"/>
                    <a:pt x="7364" y="3436"/>
                  </a:cubicBezTo>
                  <a:cubicBezTo>
                    <a:pt x="7364" y="3708"/>
                    <a:pt x="7583" y="3927"/>
                    <a:pt x="7855" y="3927"/>
                  </a:cubicBezTo>
                  <a:cubicBezTo>
                    <a:pt x="7990" y="3927"/>
                    <a:pt x="8113" y="3873"/>
                    <a:pt x="8202" y="3783"/>
                  </a:cubicBezTo>
                  <a:lnTo>
                    <a:pt x="10309" y="1676"/>
                  </a:lnTo>
                  <a:lnTo>
                    <a:pt x="10309" y="10309"/>
                  </a:lnTo>
                  <a:lnTo>
                    <a:pt x="1676" y="10309"/>
                  </a:lnTo>
                  <a:lnTo>
                    <a:pt x="3783" y="8202"/>
                  </a:lnTo>
                  <a:cubicBezTo>
                    <a:pt x="3873" y="8113"/>
                    <a:pt x="3927" y="7990"/>
                    <a:pt x="3927" y="7855"/>
                  </a:cubicBezTo>
                  <a:cubicBezTo>
                    <a:pt x="3927" y="7584"/>
                    <a:pt x="3708" y="7364"/>
                    <a:pt x="3436" y="7364"/>
                  </a:cubicBezTo>
                  <a:cubicBezTo>
                    <a:pt x="3301" y="7364"/>
                    <a:pt x="3178" y="7419"/>
                    <a:pt x="3089" y="7507"/>
                  </a:cubicBezTo>
                  <a:lnTo>
                    <a:pt x="144" y="10453"/>
                  </a:lnTo>
                  <a:cubicBezTo>
                    <a:pt x="55" y="10542"/>
                    <a:pt x="0" y="10665"/>
                    <a:pt x="0" y="10800"/>
                  </a:cubicBezTo>
                  <a:cubicBezTo>
                    <a:pt x="0" y="10936"/>
                    <a:pt x="55" y="11058"/>
                    <a:pt x="144" y="11148"/>
                  </a:cubicBezTo>
                  <a:lnTo>
                    <a:pt x="3089" y="14093"/>
                  </a:lnTo>
                  <a:cubicBezTo>
                    <a:pt x="3178" y="14182"/>
                    <a:pt x="3301" y="14236"/>
                    <a:pt x="3436" y="14236"/>
                  </a:cubicBezTo>
                  <a:cubicBezTo>
                    <a:pt x="3708" y="14236"/>
                    <a:pt x="3927" y="14017"/>
                    <a:pt x="3927" y="13745"/>
                  </a:cubicBezTo>
                  <a:cubicBezTo>
                    <a:pt x="3927" y="13610"/>
                    <a:pt x="3873" y="13488"/>
                    <a:pt x="3783" y="13398"/>
                  </a:cubicBezTo>
                  <a:lnTo>
                    <a:pt x="1676" y="11291"/>
                  </a:lnTo>
                  <a:lnTo>
                    <a:pt x="10309" y="11291"/>
                  </a:lnTo>
                  <a:lnTo>
                    <a:pt x="10309" y="19924"/>
                  </a:lnTo>
                  <a:lnTo>
                    <a:pt x="8202" y="17817"/>
                  </a:lnTo>
                  <a:cubicBezTo>
                    <a:pt x="8113" y="17728"/>
                    <a:pt x="7990" y="17673"/>
                    <a:pt x="7855" y="17673"/>
                  </a:cubicBezTo>
                  <a:cubicBezTo>
                    <a:pt x="7583" y="17673"/>
                    <a:pt x="7364" y="17893"/>
                    <a:pt x="7364" y="18164"/>
                  </a:cubicBezTo>
                  <a:cubicBezTo>
                    <a:pt x="7364" y="18300"/>
                    <a:pt x="7418" y="18422"/>
                    <a:pt x="7507" y="18511"/>
                  </a:cubicBezTo>
                  <a:lnTo>
                    <a:pt x="10453" y="21456"/>
                  </a:lnTo>
                  <a:cubicBezTo>
                    <a:pt x="10542" y="21545"/>
                    <a:pt x="10665" y="21600"/>
                    <a:pt x="10800" y="21600"/>
                  </a:cubicBezTo>
                  <a:cubicBezTo>
                    <a:pt x="10936" y="21600"/>
                    <a:pt x="11058" y="21545"/>
                    <a:pt x="11147" y="21456"/>
                  </a:cubicBezTo>
                  <a:lnTo>
                    <a:pt x="14093" y="18511"/>
                  </a:lnTo>
                  <a:cubicBezTo>
                    <a:pt x="14182" y="18422"/>
                    <a:pt x="14236" y="18300"/>
                    <a:pt x="14236" y="18164"/>
                  </a:cubicBezTo>
                  <a:cubicBezTo>
                    <a:pt x="14236" y="17893"/>
                    <a:pt x="14017" y="17673"/>
                    <a:pt x="13745" y="17673"/>
                  </a:cubicBezTo>
                  <a:cubicBezTo>
                    <a:pt x="13610" y="17673"/>
                    <a:pt x="13487" y="17728"/>
                    <a:pt x="13398" y="17817"/>
                  </a:cubicBezTo>
                  <a:lnTo>
                    <a:pt x="11291" y="19924"/>
                  </a:lnTo>
                  <a:lnTo>
                    <a:pt x="11291" y="11291"/>
                  </a:lnTo>
                  <a:lnTo>
                    <a:pt x="19924" y="11291"/>
                  </a:lnTo>
                  <a:lnTo>
                    <a:pt x="17817" y="13398"/>
                  </a:lnTo>
                  <a:cubicBezTo>
                    <a:pt x="17728" y="13488"/>
                    <a:pt x="17673" y="13610"/>
                    <a:pt x="17673" y="13745"/>
                  </a:cubicBezTo>
                  <a:cubicBezTo>
                    <a:pt x="17673" y="14017"/>
                    <a:pt x="17892" y="14236"/>
                    <a:pt x="18164" y="14236"/>
                  </a:cubicBezTo>
                  <a:cubicBezTo>
                    <a:pt x="18299" y="14236"/>
                    <a:pt x="18422" y="14182"/>
                    <a:pt x="18511" y="14093"/>
                  </a:cubicBezTo>
                  <a:lnTo>
                    <a:pt x="21456" y="11148"/>
                  </a:lnTo>
                  <a:cubicBezTo>
                    <a:pt x="21545" y="11058"/>
                    <a:pt x="21600" y="10936"/>
                    <a:pt x="21600" y="10800"/>
                  </a:cubicBezTo>
                  <a:cubicBezTo>
                    <a:pt x="21600" y="10665"/>
                    <a:pt x="21545" y="10542"/>
                    <a:pt x="21456" y="10453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23" name="Shape 2913"/>
            <p:cNvSpPr/>
            <p:nvPr/>
          </p:nvSpPr>
          <p:spPr>
            <a:xfrm>
              <a:off x="6213470" y="1433100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6200" y="7855"/>
                  </a:moveTo>
                  <a:cubicBezTo>
                    <a:pt x="16073" y="7855"/>
                    <a:pt x="15959" y="7905"/>
                    <a:pt x="15873" y="7985"/>
                  </a:cubicBezTo>
                  <a:lnTo>
                    <a:pt x="15870" y="7982"/>
                  </a:lnTo>
                  <a:lnTo>
                    <a:pt x="10800" y="12591"/>
                  </a:lnTo>
                  <a:lnTo>
                    <a:pt x="5730" y="7982"/>
                  </a:lnTo>
                  <a:lnTo>
                    <a:pt x="5727" y="7985"/>
                  </a:lnTo>
                  <a:cubicBezTo>
                    <a:pt x="5641" y="7905"/>
                    <a:pt x="5527" y="7855"/>
                    <a:pt x="5400" y="7855"/>
                  </a:cubicBezTo>
                  <a:cubicBezTo>
                    <a:pt x="5129" y="7855"/>
                    <a:pt x="4909" y="8074"/>
                    <a:pt x="4909" y="8345"/>
                  </a:cubicBezTo>
                  <a:cubicBezTo>
                    <a:pt x="4909" y="8489"/>
                    <a:pt x="4973" y="8616"/>
                    <a:pt x="5073" y="8706"/>
                  </a:cubicBezTo>
                  <a:lnTo>
                    <a:pt x="5070" y="8709"/>
                  </a:lnTo>
                  <a:lnTo>
                    <a:pt x="10470" y="13618"/>
                  </a:lnTo>
                  <a:lnTo>
                    <a:pt x="10473" y="13615"/>
                  </a:lnTo>
                  <a:cubicBezTo>
                    <a:pt x="10559" y="13695"/>
                    <a:pt x="10673" y="13745"/>
                    <a:pt x="10800" y="13745"/>
                  </a:cubicBezTo>
                  <a:cubicBezTo>
                    <a:pt x="10927" y="13745"/>
                    <a:pt x="11041" y="13695"/>
                    <a:pt x="11127" y="13615"/>
                  </a:cubicBezTo>
                  <a:lnTo>
                    <a:pt x="11130" y="13618"/>
                  </a:lnTo>
                  <a:lnTo>
                    <a:pt x="16530" y="8709"/>
                  </a:lnTo>
                  <a:lnTo>
                    <a:pt x="16527" y="8706"/>
                  </a:lnTo>
                  <a:cubicBezTo>
                    <a:pt x="16627" y="8616"/>
                    <a:pt x="16691" y="8489"/>
                    <a:pt x="16691" y="8345"/>
                  </a:cubicBezTo>
                  <a:cubicBezTo>
                    <a:pt x="16691" y="8074"/>
                    <a:pt x="16471" y="7855"/>
                    <a:pt x="16200" y="7855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24" name="Shape 2914"/>
            <p:cNvSpPr/>
            <p:nvPr/>
          </p:nvSpPr>
          <p:spPr>
            <a:xfrm>
              <a:off x="6746731" y="1433100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530" y="12891"/>
                  </a:moveTo>
                  <a:lnTo>
                    <a:pt x="11130" y="7982"/>
                  </a:lnTo>
                  <a:lnTo>
                    <a:pt x="11128" y="7985"/>
                  </a:lnTo>
                  <a:cubicBezTo>
                    <a:pt x="11040" y="7906"/>
                    <a:pt x="10927" y="7855"/>
                    <a:pt x="10800" y="7855"/>
                  </a:cubicBezTo>
                  <a:cubicBezTo>
                    <a:pt x="10673" y="7855"/>
                    <a:pt x="10559" y="7906"/>
                    <a:pt x="10473" y="7985"/>
                  </a:cubicBezTo>
                  <a:lnTo>
                    <a:pt x="10469" y="7982"/>
                  </a:lnTo>
                  <a:lnTo>
                    <a:pt x="5069" y="12891"/>
                  </a:lnTo>
                  <a:lnTo>
                    <a:pt x="5073" y="12895"/>
                  </a:lnTo>
                  <a:cubicBezTo>
                    <a:pt x="4973" y="12984"/>
                    <a:pt x="4909" y="13111"/>
                    <a:pt x="4909" y="13255"/>
                  </a:cubicBezTo>
                  <a:cubicBezTo>
                    <a:pt x="4909" y="13526"/>
                    <a:pt x="5129" y="13745"/>
                    <a:pt x="5400" y="13745"/>
                  </a:cubicBezTo>
                  <a:cubicBezTo>
                    <a:pt x="5527" y="13745"/>
                    <a:pt x="5640" y="13694"/>
                    <a:pt x="5728" y="13615"/>
                  </a:cubicBezTo>
                  <a:lnTo>
                    <a:pt x="5730" y="13618"/>
                  </a:lnTo>
                  <a:lnTo>
                    <a:pt x="10800" y="9009"/>
                  </a:lnTo>
                  <a:lnTo>
                    <a:pt x="15869" y="13618"/>
                  </a:lnTo>
                  <a:lnTo>
                    <a:pt x="15873" y="13615"/>
                  </a:lnTo>
                  <a:cubicBezTo>
                    <a:pt x="15959" y="13694"/>
                    <a:pt x="16073" y="13745"/>
                    <a:pt x="16200" y="13745"/>
                  </a:cubicBezTo>
                  <a:cubicBezTo>
                    <a:pt x="16471" y="13745"/>
                    <a:pt x="16691" y="13526"/>
                    <a:pt x="16691" y="13255"/>
                  </a:cubicBezTo>
                  <a:cubicBezTo>
                    <a:pt x="16691" y="13111"/>
                    <a:pt x="16627" y="12984"/>
                    <a:pt x="16527" y="12895"/>
                  </a:cubicBezTo>
                  <a:cubicBezTo>
                    <a:pt x="16527" y="12895"/>
                    <a:pt x="16530" y="12891"/>
                    <a:pt x="16530" y="12891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1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1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25" name="Shape 2915"/>
            <p:cNvSpPr/>
            <p:nvPr/>
          </p:nvSpPr>
          <p:spPr>
            <a:xfrm>
              <a:off x="7279992" y="1433100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2273" y="4909"/>
                  </a:moveTo>
                  <a:cubicBezTo>
                    <a:pt x="12128" y="4909"/>
                    <a:pt x="12002" y="4974"/>
                    <a:pt x="11912" y="5073"/>
                  </a:cubicBezTo>
                  <a:lnTo>
                    <a:pt x="11909" y="5070"/>
                  </a:lnTo>
                  <a:lnTo>
                    <a:pt x="7000" y="10470"/>
                  </a:lnTo>
                  <a:lnTo>
                    <a:pt x="7003" y="10473"/>
                  </a:lnTo>
                  <a:cubicBezTo>
                    <a:pt x="6924" y="10559"/>
                    <a:pt x="6873" y="10673"/>
                    <a:pt x="6873" y="10800"/>
                  </a:cubicBezTo>
                  <a:cubicBezTo>
                    <a:pt x="6873" y="10927"/>
                    <a:pt x="6924" y="11041"/>
                    <a:pt x="7003" y="11127"/>
                  </a:cubicBezTo>
                  <a:lnTo>
                    <a:pt x="7000" y="11130"/>
                  </a:lnTo>
                  <a:lnTo>
                    <a:pt x="11909" y="16530"/>
                  </a:lnTo>
                  <a:lnTo>
                    <a:pt x="11912" y="16527"/>
                  </a:lnTo>
                  <a:cubicBezTo>
                    <a:pt x="12002" y="16627"/>
                    <a:pt x="12128" y="16691"/>
                    <a:pt x="12273" y="16691"/>
                  </a:cubicBezTo>
                  <a:cubicBezTo>
                    <a:pt x="12544" y="16691"/>
                    <a:pt x="12764" y="16471"/>
                    <a:pt x="12764" y="16200"/>
                  </a:cubicBezTo>
                  <a:cubicBezTo>
                    <a:pt x="12764" y="16073"/>
                    <a:pt x="12713" y="15960"/>
                    <a:pt x="12633" y="15873"/>
                  </a:cubicBezTo>
                  <a:lnTo>
                    <a:pt x="12636" y="15870"/>
                  </a:lnTo>
                  <a:lnTo>
                    <a:pt x="8027" y="10800"/>
                  </a:lnTo>
                  <a:lnTo>
                    <a:pt x="12636" y="5730"/>
                  </a:lnTo>
                  <a:lnTo>
                    <a:pt x="12633" y="5728"/>
                  </a:lnTo>
                  <a:cubicBezTo>
                    <a:pt x="12713" y="5641"/>
                    <a:pt x="12764" y="5527"/>
                    <a:pt x="12764" y="5400"/>
                  </a:cubicBezTo>
                  <a:cubicBezTo>
                    <a:pt x="12764" y="5129"/>
                    <a:pt x="12544" y="4909"/>
                    <a:pt x="12273" y="4909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26" name="Shape 2916"/>
            <p:cNvSpPr/>
            <p:nvPr/>
          </p:nvSpPr>
          <p:spPr>
            <a:xfrm>
              <a:off x="7813253" y="1433100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4597" y="10473"/>
                  </a:moveTo>
                  <a:lnTo>
                    <a:pt x="14600" y="10470"/>
                  </a:lnTo>
                  <a:lnTo>
                    <a:pt x="9691" y="5070"/>
                  </a:lnTo>
                  <a:lnTo>
                    <a:pt x="9688" y="5073"/>
                  </a:lnTo>
                  <a:cubicBezTo>
                    <a:pt x="9598" y="4974"/>
                    <a:pt x="9471" y="4909"/>
                    <a:pt x="9327" y="4909"/>
                  </a:cubicBezTo>
                  <a:cubicBezTo>
                    <a:pt x="9056" y="4909"/>
                    <a:pt x="8836" y="5129"/>
                    <a:pt x="8836" y="5400"/>
                  </a:cubicBezTo>
                  <a:cubicBezTo>
                    <a:pt x="8836" y="5527"/>
                    <a:pt x="8887" y="5641"/>
                    <a:pt x="8967" y="5728"/>
                  </a:cubicBezTo>
                  <a:lnTo>
                    <a:pt x="8964" y="5730"/>
                  </a:lnTo>
                  <a:lnTo>
                    <a:pt x="13573" y="10800"/>
                  </a:lnTo>
                  <a:lnTo>
                    <a:pt x="8964" y="15870"/>
                  </a:lnTo>
                  <a:lnTo>
                    <a:pt x="8967" y="15873"/>
                  </a:lnTo>
                  <a:cubicBezTo>
                    <a:pt x="8887" y="15960"/>
                    <a:pt x="8836" y="16073"/>
                    <a:pt x="8836" y="16200"/>
                  </a:cubicBezTo>
                  <a:cubicBezTo>
                    <a:pt x="8836" y="16471"/>
                    <a:pt x="9056" y="16691"/>
                    <a:pt x="9327" y="16691"/>
                  </a:cubicBezTo>
                  <a:cubicBezTo>
                    <a:pt x="9471" y="16691"/>
                    <a:pt x="9598" y="16627"/>
                    <a:pt x="9688" y="16527"/>
                  </a:cubicBezTo>
                  <a:lnTo>
                    <a:pt x="9691" y="16530"/>
                  </a:lnTo>
                  <a:lnTo>
                    <a:pt x="14600" y="11130"/>
                  </a:lnTo>
                  <a:lnTo>
                    <a:pt x="14597" y="11127"/>
                  </a:lnTo>
                  <a:cubicBezTo>
                    <a:pt x="14676" y="11041"/>
                    <a:pt x="14727" y="10927"/>
                    <a:pt x="14727" y="10800"/>
                  </a:cubicBezTo>
                  <a:cubicBezTo>
                    <a:pt x="14727" y="10673"/>
                    <a:pt x="14676" y="10559"/>
                    <a:pt x="14597" y="10473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27" name="Shape 2917"/>
            <p:cNvSpPr/>
            <p:nvPr/>
          </p:nvSpPr>
          <p:spPr>
            <a:xfrm>
              <a:off x="8390952" y="1433100"/>
              <a:ext cx="190451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415"/>
                  </a:moveTo>
                  <a:lnTo>
                    <a:pt x="2459" y="14727"/>
                  </a:lnTo>
                  <a:lnTo>
                    <a:pt x="8640" y="14727"/>
                  </a:lnTo>
                  <a:lnTo>
                    <a:pt x="8640" y="1964"/>
                  </a:lnTo>
                  <a:cubicBezTo>
                    <a:pt x="8640" y="1422"/>
                    <a:pt x="9285" y="982"/>
                    <a:pt x="10080" y="982"/>
                  </a:cubicBezTo>
                  <a:lnTo>
                    <a:pt x="11520" y="982"/>
                  </a:lnTo>
                  <a:cubicBezTo>
                    <a:pt x="12315" y="982"/>
                    <a:pt x="12960" y="1422"/>
                    <a:pt x="12960" y="1964"/>
                  </a:cubicBezTo>
                  <a:lnTo>
                    <a:pt x="12960" y="14727"/>
                  </a:lnTo>
                  <a:lnTo>
                    <a:pt x="19142" y="14727"/>
                  </a:lnTo>
                  <a:cubicBezTo>
                    <a:pt x="19142" y="14727"/>
                    <a:pt x="10800" y="20415"/>
                    <a:pt x="10800" y="20415"/>
                  </a:cubicBezTo>
                  <a:close/>
                  <a:moveTo>
                    <a:pt x="20880" y="13745"/>
                  </a:moveTo>
                  <a:lnTo>
                    <a:pt x="14400" y="13745"/>
                  </a:lnTo>
                  <a:lnTo>
                    <a:pt x="14400" y="1964"/>
                  </a:lnTo>
                  <a:cubicBezTo>
                    <a:pt x="14400" y="879"/>
                    <a:pt x="13110" y="0"/>
                    <a:pt x="11520" y="0"/>
                  </a:cubicBezTo>
                  <a:lnTo>
                    <a:pt x="10080" y="0"/>
                  </a:lnTo>
                  <a:cubicBezTo>
                    <a:pt x="8490" y="0"/>
                    <a:pt x="7200" y="879"/>
                    <a:pt x="7200" y="1964"/>
                  </a:cubicBezTo>
                  <a:lnTo>
                    <a:pt x="7200" y="13745"/>
                  </a:lnTo>
                  <a:lnTo>
                    <a:pt x="720" y="13745"/>
                  </a:lnTo>
                  <a:cubicBezTo>
                    <a:pt x="323" y="13745"/>
                    <a:pt x="0" y="13966"/>
                    <a:pt x="0" y="14236"/>
                  </a:cubicBezTo>
                  <a:cubicBezTo>
                    <a:pt x="0" y="14373"/>
                    <a:pt x="81" y="14495"/>
                    <a:pt x="212" y="14584"/>
                  </a:cubicBezTo>
                  <a:lnTo>
                    <a:pt x="10290" y="21456"/>
                  </a:lnTo>
                  <a:cubicBezTo>
                    <a:pt x="10421" y="21545"/>
                    <a:pt x="10601" y="21600"/>
                    <a:pt x="10800" y="21600"/>
                  </a:cubicBezTo>
                  <a:cubicBezTo>
                    <a:pt x="10999" y="21600"/>
                    <a:pt x="11179" y="21545"/>
                    <a:pt x="11310" y="21456"/>
                  </a:cubicBezTo>
                  <a:lnTo>
                    <a:pt x="21388" y="14584"/>
                  </a:lnTo>
                  <a:cubicBezTo>
                    <a:pt x="21519" y="14495"/>
                    <a:pt x="21600" y="14373"/>
                    <a:pt x="21600" y="14236"/>
                  </a:cubicBezTo>
                  <a:cubicBezTo>
                    <a:pt x="21600" y="13966"/>
                    <a:pt x="21277" y="13745"/>
                    <a:pt x="20880" y="13745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28" name="Shape 2918"/>
            <p:cNvSpPr/>
            <p:nvPr/>
          </p:nvSpPr>
          <p:spPr>
            <a:xfrm>
              <a:off x="8924213" y="1433100"/>
              <a:ext cx="190451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6873"/>
                  </a:moveTo>
                  <a:lnTo>
                    <a:pt x="12960" y="19636"/>
                  </a:lnTo>
                  <a:cubicBezTo>
                    <a:pt x="12960" y="20178"/>
                    <a:pt x="12315" y="20618"/>
                    <a:pt x="11520" y="20618"/>
                  </a:cubicBezTo>
                  <a:lnTo>
                    <a:pt x="10080" y="20618"/>
                  </a:lnTo>
                  <a:cubicBezTo>
                    <a:pt x="9285" y="20618"/>
                    <a:pt x="8640" y="20178"/>
                    <a:pt x="8640" y="19636"/>
                  </a:cubicBezTo>
                  <a:lnTo>
                    <a:pt x="8640" y="6873"/>
                  </a:lnTo>
                  <a:lnTo>
                    <a:pt x="2458" y="6873"/>
                  </a:lnTo>
                  <a:lnTo>
                    <a:pt x="10800" y="1185"/>
                  </a:lnTo>
                  <a:lnTo>
                    <a:pt x="19142" y="6873"/>
                  </a:lnTo>
                  <a:cubicBezTo>
                    <a:pt x="19142" y="6873"/>
                    <a:pt x="12960" y="6873"/>
                    <a:pt x="12960" y="6873"/>
                  </a:cubicBezTo>
                  <a:close/>
                  <a:moveTo>
                    <a:pt x="21389" y="7017"/>
                  </a:moveTo>
                  <a:lnTo>
                    <a:pt x="11309" y="144"/>
                  </a:lnTo>
                  <a:cubicBezTo>
                    <a:pt x="11179" y="55"/>
                    <a:pt x="10999" y="0"/>
                    <a:pt x="10800" y="0"/>
                  </a:cubicBezTo>
                  <a:cubicBezTo>
                    <a:pt x="10601" y="0"/>
                    <a:pt x="10422" y="55"/>
                    <a:pt x="10291" y="144"/>
                  </a:cubicBezTo>
                  <a:lnTo>
                    <a:pt x="211" y="7017"/>
                  </a:lnTo>
                  <a:cubicBezTo>
                    <a:pt x="81" y="7106"/>
                    <a:pt x="0" y="7228"/>
                    <a:pt x="0" y="7364"/>
                  </a:cubicBezTo>
                  <a:cubicBezTo>
                    <a:pt x="0" y="7635"/>
                    <a:pt x="322" y="7855"/>
                    <a:pt x="720" y="7855"/>
                  </a:cubicBezTo>
                  <a:lnTo>
                    <a:pt x="7200" y="7855"/>
                  </a:lnTo>
                  <a:lnTo>
                    <a:pt x="7200" y="19636"/>
                  </a:lnTo>
                  <a:cubicBezTo>
                    <a:pt x="7200" y="20721"/>
                    <a:pt x="8490" y="21600"/>
                    <a:pt x="10080" y="21600"/>
                  </a:cubicBezTo>
                  <a:lnTo>
                    <a:pt x="11520" y="21600"/>
                  </a:lnTo>
                  <a:cubicBezTo>
                    <a:pt x="13110" y="21600"/>
                    <a:pt x="14400" y="20721"/>
                    <a:pt x="14400" y="19636"/>
                  </a:cubicBezTo>
                  <a:lnTo>
                    <a:pt x="14400" y="7855"/>
                  </a:lnTo>
                  <a:lnTo>
                    <a:pt x="20880" y="7855"/>
                  </a:lnTo>
                  <a:cubicBezTo>
                    <a:pt x="21278" y="7855"/>
                    <a:pt x="21600" y="7635"/>
                    <a:pt x="21600" y="7364"/>
                  </a:cubicBezTo>
                  <a:cubicBezTo>
                    <a:pt x="21600" y="7228"/>
                    <a:pt x="21519" y="7106"/>
                    <a:pt x="21389" y="7017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29" name="Shape 2919"/>
            <p:cNvSpPr/>
            <p:nvPr/>
          </p:nvSpPr>
          <p:spPr>
            <a:xfrm>
              <a:off x="9413036" y="1477538"/>
              <a:ext cx="279328" cy="190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1520"/>
                  </a:moveTo>
                  <a:cubicBezTo>
                    <a:pt x="20618" y="12315"/>
                    <a:pt x="20178" y="12960"/>
                    <a:pt x="19636" y="12960"/>
                  </a:cubicBezTo>
                  <a:lnTo>
                    <a:pt x="6873" y="12960"/>
                  </a:lnTo>
                  <a:lnTo>
                    <a:pt x="6873" y="19142"/>
                  </a:lnTo>
                  <a:lnTo>
                    <a:pt x="1185" y="10800"/>
                  </a:lnTo>
                  <a:lnTo>
                    <a:pt x="6873" y="2458"/>
                  </a:lnTo>
                  <a:lnTo>
                    <a:pt x="6873" y="8640"/>
                  </a:lnTo>
                  <a:lnTo>
                    <a:pt x="19636" y="8640"/>
                  </a:lnTo>
                  <a:cubicBezTo>
                    <a:pt x="20178" y="8640"/>
                    <a:pt x="20618" y="9285"/>
                    <a:pt x="20618" y="10080"/>
                  </a:cubicBezTo>
                  <a:cubicBezTo>
                    <a:pt x="20618" y="10080"/>
                    <a:pt x="20618" y="11520"/>
                    <a:pt x="20618" y="11520"/>
                  </a:cubicBezTo>
                  <a:close/>
                  <a:moveTo>
                    <a:pt x="19636" y="7200"/>
                  </a:moveTo>
                  <a:lnTo>
                    <a:pt x="7855" y="7200"/>
                  </a:lnTo>
                  <a:lnTo>
                    <a:pt x="7855" y="720"/>
                  </a:lnTo>
                  <a:cubicBezTo>
                    <a:pt x="7855" y="322"/>
                    <a:pt x="7635" y="0"/>
                    <a:pt x="7364" y="0"/>
                  </a:cubicBezTo>
                  <a:cubicBezTo>
                    <a:pt x="7228" y="0"/>
                    <a:pt x="7105" y="81"/>
                    <a:pt x="7017" y="212"/>
                  </a:cubicBezTo>
                  <a:lnTo>
                    <a:pt x="144" y="10291"/>
                  </a:lnTo>
                  <a:cubicBezTo>
                    <a:pt x="55" y="10422"/>
                    <a:pt x="0" y="10602"/>
                    <a:pt x="0" y="10800"/>
                  </a:cubicBezTo>
                  <a:cubicBezTo>
                    <a:pt x="0" y="11000"/>
                    <a:pt x="55" y="11180"/>
                    <a:pt x="144" y="11310"/>
                  </a:cubicBezTo>
                  <a:lnTo>
                    <a:pt x="7017" y="21389"/>
                  </a:lnTo>
                  <a:cubicBezTo>
                    <a:pt x="7105" y="21520"/>
                    <a:pt x="7228" y="21600"/>
                    <a:pt x="7364" y="21600"/>
                  </a:cubicBezTo>
                  <a:cubicBezTo>
                    <a:pt x="7635" y="21600"/>
                    <a:pt x="7855" y="21278"/>
                    <a:pt x="7855" y="20880"/>
                  </a:cubicBezTo>
                  <a:lnTo>
                    <a:pt x="7855" y="14400"/>
                  </a:lnTo>
                  <a:lnTo>
                    <a:pt x="19636" y="14400"/>
                  </a:lnTo>
                  <a:cubicBezTo>
                    <a:pt x="20721" y="14400"/>
                    <a:pt x="21600" y="13110"/>
                    <a:pt x="21600" y="11520"/>
                  </a:cubicBezTo>
                  <a:lnTo>
                    <a:pt x="21600" y="10080"/>
                  </a:lnTo>
                  <a:cubicBezTo>
                    <a:pt x="21600" y="8490"/>
                    <a:pt x="20721" y="7200"/>
                    <a:pt x="19636" y="720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30" name="Shape 2920"/>
            <p:cNvSpPr/>
            <p:nvPr/>
          </p:nvSpPr>
          <p:spPr>
            <a:xfrm>
              <a:off x="9946297" y="1477538"/>
              <a:ext cx="279328" cy="190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27" y="19142"/>
                  </a:moveTo>
                  <a:lnTo>
                    <a:pt x="14727" y="12960"/>
                  </a:lnTo>
                  <a:lnTo>
                    <a:pt x="1964" y="12960"/>
                  </a:lnTo>
                  <a:cubicBezTo>
                    <a:pt x="1421" y="12960"/>
                    <a:pt x="982" y="12316"/>
                    <a:pt x="982" y="11520"/>
                  </a:cubicBezTo>
                  <a:lnTo>
                    <a:pt x="982" y="10080"/>
                  </a:lnTo>
                  <a:cubicBezTo>
                    <a:pt x="982" y="9285"/>
                    <a:pt x="1421" y="8640"/>
                    <a:pt x="1964" y="8640"/>
                  </a:cubicBezTo>
                  <a:lnTo>
                    <a:pt x="14727" y="8640"/>
                  </a:lnTo>
                  <a:lnTo>
                    <a:pt x="14727" y="2458"/>
                  </a:lnTo>
                  <a:lnTo>
                    <a:pt x="20415" y="10800"/>
                  </a:lnTo>
                  <a:cubicBezTo>
                    <a:pt x="20415" y="10800"/>
                    <a:pt x="14727" y="19142"/>
                    <a:pt x="14727" y="19142"/>
                  </a:cubicBezTo>
                  <a:close/>
                  <a:moveTo>
                    <a:pt x="21456" y="10291"/>
                  </a:moveTo>
                  <a:lnTo>
                    <a:pt x="14584" y="212"/>
                  </a:lnTo>
                  <a:cubicBezTo>
                    <a:pt x="14495" y="81"/>
                    <a:pt x="14372" y="0"/>
                    <a:pt x="14236" y="0"/>
                  </a:cubicBezTo>
                  <a:cubicBezTo>
                    <a:pt x="13965" y="0"/>
                    <a:pt x="13745" y="322"/>
                    <a:pt x="13745" y="720"/>
                  </a:cubicBezTo>
                  <a:lnTo>
                    <a:pt x="13745" y="7200"/>
                  </a:lnTo>
                  <a:lnTo>
                    <a:pt x="1964" y="7200"/>
                  </a:lnTo>
                  <a:cubicBezTo>
                    <a:pt x="879" y="7200"/>
                    <a:pt x="0" y="8490"/>
                    <a:pt x="0" y="10080"/>
                  </a:cubicBezTo>
                  <a:lnTo>
                    <a:pt x="0" y="11520"/>
                  </a:lnTo>
                  <a:cubicBezTo>
                    <a:pt x="0" y="13110"/>
                    <a:pt x="879" y="14400"/>
                    <a:pt x="1964" y="14400"/>
                  </a:cubicBezTo>
                  <a:lnTo>
                    <a:pt x="13745" y="14400"/>
                  </a:lnTo>
                  <a:lnTo>
                    <a:pt x="13745" y="20880"/>
                  </a:lnTo>
                  <a:cubicBezTo>
                    <a:pt x="13745" y="21278"/>
                    <a:pt x="13965" y="21600"/>
                    <a:pt x="14236" y="21600"/>
                  </a:cubicBezTo>
                  <a:cubicBezTo>
                    <a:pt x="14372" y="21600"/>
                    <a:pt x="14495" y="21520"/>
                    <a:pt x="14583" y="21389"/>
                  </a:cubicBezTo>
                  <a:lnTo>
                    <a:pt x="21456" y="11310"/>
                  </a:lnTo>
                  <a:cubicBezTo>
                    <a:pt x="21545" y="11180"/>
                    <a:pt x="21600" y="11000"/>
                    <a:pt x="21600" y="10800"/>
                  </a:cubicBezTo>
                  <a:cubicBezTo>
                    <a:pt x="21600" y="10601"/>
                    <a:pt x="21545" y="10421"/>
                    <a:pt x="21456" y="10291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31" name="Shape 2921"/>
            <p:cNvSpPr/>
            <p:nvPr/>
          </p:nvSpPr>
          <p:spPr>
            <a:xfrm>
              <a:off x="10517648" y="1433100"/>
              <a:ext cx="20314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02" y="5052"/>
                  </a:moveTo>
                  <a:lnTo>
                    <a:pt x="14652" y="144"/>
                  </a:lnTo>
                  <a:cubicBezTo>
                    <a:pt x="14530" y="55"/>
                    <a:pt x="14362" y="0"/>
                    <a:pt x="14175" y="0"/>
                  </a:cubicBezTo>
                  <a:cubicBezTo>
                    <a:pt x="13802" y="0"/>
                    <a:pt x="13500" y="220"/>
                    <a:pt x="13500" y="491"/>
                  </a:cubicBezTo>
                  <a:cubicBezTo>
                    <a:pt x="13500" y="627"/>
                    <a:pt x="13576" y="749"/>
                    <a:pt x="13698" y="838"/>
                  </a:cubicBezTo>
                  <a:lnTo>
                    <a:pt x="19296" y="4909"/>
                  </a:lnTo>
                  <a:lnTo>
                    <a:pt x="675" y="4909"/>
                  </a:lnTo>
                  <a:cubicBezTo>
                    <a:pt x="302" y="4909"/>
                    <a:pt x="0" y="5129"/>
                    <a:pt x="0" y="5400"/>
                  </a:cubicBezTo>
                  <a:lnTo>
                    <a:pt x="0" y="21109"/>
                  </a:lnTo>
                  <a:cubicBezTo>
                    <a:pt x="0" y="21380"/>
                    <a:pt x="302" y="21600"/>
                    <a:pt x="675" y="21600"/>
                  </a:cubicBezTo>
                  <a:cubicBezTo>
                    <a:pt x="1048" y="21600"/>
                    <a:pt x="1350" y="21380"/>
                    <a:pt x="1350" y="21109"/>
                  </a:cubicBezTo>
                  <a:lnTo>
                    <a:pt x="1350" y="5891"/>
                  </a:lnTo>
                  <a:lnTo>
                    <a:pt x="19296" y="5891"/>
                  </a:lnTo>
                  <a:lnTo>
                    <a:pt x="13698" y="9962"/>
                  </a:lnTo>
                  <a:cubicBezTo>
                    <a:pt x="13575" y="10051"/>
                    <a:pt x="13500" y="10173"/>
                    <a:pt x="13500" y="10309"/>
                  </a:cubicBezTo>
                  <a:cubicBezTo>
                    <a:pt x="13500" y="10580"/>
                    <a:pt x="13802" y="10800"/>
                    <a:pt x="14175" y="10800"/>
                  </a:cubicBezTo>
                  <a:cubicBezTo>
                    <a:pt x="14362" y="10800"/>
                    <a:pt x="14531" y="10745"/>
                    <a:pt x="14653" y="10656"/>
                  </a:cubicBezTo>
                  <a:lnTo>
                    <a:pt x="21402" y="5747"/>
                  </a:lnTo>
                  <a:cubicBezTo>
                    <a:pt x="21525" y="5658"/>
                    <a:pt x="21600" y="5536"/>
                    <a:pt x="21600" y="5400"/>
                  </a:cubicBezTo>
                  <a:cubicBezTo>
                    <a:pt x="21600" y="5264"/>
                    <a:pt x="21524" y="5142"/>
                    <a:pt x="21402" y="5052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32" name="Shape 2922"/>
            <p:cNvSpPr/>
            <p:nvPr/>
          </p:nvSpPr>
          <p:spPr>
            <a:xfrm>
              <a:off x="11012819" y="1471190"/>
              <a:ext cx="279328" cy="203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91" y="12546"/>
                  </a:moveTo>
                  <a:lnTo>
                    <a:pt x="16691" y="2304"/>
                  </a:lnTo>
                  <a:lnTo>
                    <a:pt x="20415" y="7425"/>
                  </a:lnTo>
                  <a:cubicBezTo>
                    <a:pt x="20415" y="7425"/>
                    <a:pt x="16691" y="12546"/>
                    <a:pt x="16691" y="12546"/>
                  </a:cubicBezTo>
                  <a:close/>
                  <a:moveTo>
                    <a:pt x="21456" y="6948"/>
                  </a:moveTo>
                  <a:lnTo>
                    <a:pt x="16548" y="198"/>
                  </a:lnTo>
                  <a:cubicBezTo>
                    <a:pt x="16458" y="76"/>
                    <a:pt x="16336" y="0"/>
                    <a:pt x="16200" y="0"/>
                  </a:cubicBezTo>
                  <a:cubicBezTo>
                    <a:pt x="15929" y="0"/>
                    <a:pt x="15709" y="302"/>
                    <a:pt x="15709" y="675"/>
                  </a:cubicBezTo>
                  <a:lnTo>
                    <a:pt x="15709" y="6750"/>
                  </a:lnTo>
                  <a:lnTo>
                    <a:pt x="491" y="6750"/>
                  </a:lnTo>
                  <a:cubicBezTo>
                    <a:pt x="220" y="6750"/>
                    <a:pt x="0" y="7052"/>
                    <a:pt x="0" y="7425"/>
                  </a:cubicBezTo>
                  <a:lnTo>
                    <a:pt x="0" y="20925"/>
                  </a:lnTo>
                  <a:cubicBezTo>
                    <a:pt x="0" y="21298"/>
                    <a:pt x="220" y="21600"/>
                    <a:pt x="491" y="21600"/>
                  </a:cubicBezTo>
                  <a:cubicBezTo>
                    <a:pt x="762" y="21600"/>
                    <a:pt x="982" y="21298"/>
                    <a:pt x="982" y="20925"/>
                  </a:cubicBezTo>
                  <a:lnTo>
                    <a:pt x="982" y="8100"/>
                  </a:lnTo>
                  <a:lnTo>
                    <a:pt x="15709" y="8100"/>
                  </a:lnTo>
                  <a:lnTo>
                    <a:pt x="15709" y="14175"/>
                  </a:lnTo>
                  <a:cubicBezTo>
                    <a:pt x="15709" y="14548"/>
                    <a:pt x="15929" y="14850"/>
                    <a:pt x="16200" y="14850"/>
                  </a:cubicBezTo>
                  <a:cubicBezTo>
                    <a:pt x="16336" y="14850"/>
                    <a:pt x="16458" y="14775"/>
                    <a:pt x="16547" y="14652"/>
                  </a:cubicBezTo>
                  <a:lnTo>
                    <a:pt x="21456" y="7903"/>
                  </a:lnTo>
                  <a:cubicBezTo>
                    <a:pt x="21545" y="7781"/>
                    <a:pt x="21600" y="7612"/>
                    <a:pt x="21600" y="7425"/>
                  </a:cubicBezTo>
                  <a:cubicBezTo>
                    <a:pt x="21600" y="7238"/>
                    <a:pt x="21545" y="7070"/>
                    <a:pt x="21456" y="6948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33" name="Shape 2923"/>
            <p:cNvSpPr/>
            <p:nvPr/>
          </p:nvSpPr>
          <p:spPr>
            <a:xfrm>
              <a:off x="6213470" y="1966361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09" y="0"/>
                  </a:moveTo>
                  <a:lnTo>
                    <a:pt x="14236" y="0"/>
                  </a:lnTo>
                  <a:cubicBezTo>
                    <a:pt x="13966" y="0"/>
                    <a:pt x="13745" y="220"/>
                    <a:pt x="13745" y="491"/>
                  </a:cubicBezTo>
                  <a:cubicBezTo>
                    <a:pt x="13745" y="762"/>
                    <a:pt x="13966" y="982"/>
                    <a:pt x="14236" y="982"/>
                  </a:cubicBezTo>
                  <a:lnTo>
                    <a:pt x="19924" y="982"/>
                  </a:lnTo>
                  <a:lnTo>
                    <a:pt x="11926" y="8980"/>
                  </a:lnTo>
                  <a:cubicBezTo>
                    <a:pt x="11837" y="9069"/>
                    <a:pt x="11782" y="9192"/>
                    <a:pt x="11782" y="9327"/>
                  </a:cubicBezTo>
                  <a:cubicBezTo>
                    <a:pt x="11782" y="9599"/>
                    <a:pt x="12002" y="9818"/>
                    <a:pt x="12273" y="9818"/>
                  </a:cubicBezTo>
                  <a:cubicBezTo>
                    <a:pt x="12408" y="9818"/>
                    <a:pt x="12531" y="9764"/>
                    <a:pt x="12620" y="9674"/>
                  </a:cubicBezTo>
                  <a:lnTo>
                    <a:pt x="20618" y="1676"/>
                  </a:lnTo>
                  <a:lnTo>
                    <a:pt x="20618" y="7364"/>
                  </a:lnTo>
                  <a:cubicBezTo>
                    <a:pt x="20618" y="7635"/>
                    <a:pt x="20838" y="7855"/>
                    <a:pt x="21109" y="7855"/>
                  </a:cubicBezTo>
                  <a:cubicBezTo>
                    <a:pt x="21380" y="7855"/>
                    <a:pt x="21600" y="7635"/>
                    <a:pt x="21600" y="7364"/>
                  </a:cubicBezTo>
                  <a:lnTo>
                    <a:pt x="21600" y="491"/>
                  </a:lnTo>
                  <a:cubicBezTo>
                    <a:pt x="21600" y="220"/>
                    <a:pt x="21380" y="0"/>
                    <a:pt x="21109" y="0"/>
                  </a:cubicBezTo>
                  <a:moveTo>
                    <a:pt x="9327" y="11782"/>
                  </a:moveTo>
                  <a:cubicBezTo>
                    <a:pt x="9192" y="11782"/>
                    <a:pt x="9069" y="11837"/>
                    <a:pt x="8980" y="11926"/>
                  </a:cubicBezTo>
                  <a:lnTo>
                    <a:pt x="982" y="19924"/>
                  </a:lnTo>
                  <a:lnTo>
                    <a:pt x="982" y="14236"/>
                  </a:lnTo>
                  <a:cubicBezTo>
                    <a:pt x="982" y="13966"/>
                    <a:pt x="762" y="13745"/>
                    <a:pt x="491" y="13745"/>
                  </a:cubicBezTo>
                  <a:cubicBezTo>
                    <a:pt x="220" y="13745"/>
                    <a:pt x="0" y="13966"/>
                    <a:pt x="0" y="14236"/>
                  </a:cubicBezTo>
                  <a:lnTo>
                    <a:pt x="0" y="21109"/>
                  </a:lnTo>
                  <a:cubicBezTo>
                    <a:pt x="0" y="21380"/>
                    <a:pt x="220" y="21600"/>
                    <a:pt x="491" y="21600"/>
                  </a:cubicBezTo>
                  <a:lnTo>
                    <a:pt x="7364" y="21600"/>
                  </a:lnTo>
                  <a:cubicBezTo>
                    <a:pt x="7634" y="21600"/>
                    <a:pt x="7855" y="21380"/>
                    <a:pt x="7855" y="21109"/>
                  </a:cubicBezTo>
                  <a:cubicBezTo>
                    <a:pt x="7855" y="20838"/>
                    <a:pt x="7634" y="20618"/>
                    <a:pt x="7364" y="20618"/>
                  </a:cubicBezTo>
                  <a:lnTo>
                    <a:pt x="1676" y="20618"/>
                  </a:lnTo>
                  <a:lnTo>
                    <a:pt x="9674" y="12620"/>
                  </a:lnTo>
                  <a:cubicBezTo>
                    <a:pt x="9763" y="12531"/>
                    <a:pt x="9818" y="12408"/>
                    <a:pt x="9818" y="12273"/>
                  </a:cubicBezTo>
                  <a:cubicBezTo>
                    <a:pt x="9818" y="12002"/>
                    <a:pt x="9598" y="11782"/>
                    <a:pt x="9327" y="11782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34" name="Shape 2924"/>
            <p:cNvSpPr/>
            <p:nvPr/>
          </p:nvSpPr>
          <p:spPr>
            <a:xfrm>
              <a:off x="6746731" y="1966361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91"/>
                  </a:moveTo>
                  <a:cubicBezTo>
                    <a:pt x="21600" y="220"/>
                    <a:pt x="21380" y="0"/>
                    <a:pt x="21109" y="0"/>
                  </a:cubicBezTo>
                  <a:cubicBezTo>
                    <a:pt x="20974" y="0"/>
                    <a:pt x="20851" y="55"/>
                    <a:pt x="20762" y="144"/>
                  </a:cubicBezTo>
                  <a:lnTo>
                    <a:pt x="12764" y="8142"/>
                  </a:lnTo>
                  <a:lnTo>
                    <a:pt x="12764" y="2455"/>
                  </a:lnTo>
                  <a:cubicBezTo>
                    <a:pt x="12764" y="2184"/>
                    <a:pt x="12544" y="1964"/>
                    <a:pt x="12273" y="1964"/>
                  </a:cubicBezTo>
                  <a:cubicBezTo>
                    <a:pt x="12002" y="1964"/>
                    <a:pt x="11782" y="2184"/>
                    <a:pt x="11782" y="2455"/>
                  </a:cubicBezTo>
                  <a:lnTo>
                    <a:pt x="11782" y="9327"/>
                  </a:lnTo>
                  <a:cubicBezTo>
                    <a:pt x="11782" y="9599"/>
                    <a:pt x="12002" y="9818"/>
                    <a:pt x="12273" y="9818"/>
                  </a:cubicBezTo>
                  <a:lnTo>
                    <a:pt x="19145" y="9818"/>
                  </a:lnTo>
                  <a:cubicBezTo>
                    <a:pt x="19416" y="9818"/>
                    <a:pt x="19636" y="9599"/>
                    <a:pt x="19636" y="9327"/>
                  </a:cubicBezTo>
                  <a:cubicBezTo>
                    <a:pt x="19636" y="9056"/>
                    <a:pt x="19416" y="8836"/>
                    <a:pt x="19145" y="8836"/>
                  </a:cubicBezTo>
                  <a:lnTo>
                    <a:pt x="13458" y="8836"/>
                  </a:lnTo>
                  <a:lnTo>
                    <a:pt x="21456" y="838"/>
                  </a:lnTo>
                  <a:cubicBezTo>
                    <a:pt x="21545" y="750"/>
                    <a:pt x="21600" y="627"/>
                    <a:pt x="21600" y="491"/>
                  </a:cubicBezTo>
                  <a:moveTo>
                    <a:pt x="9327" y="11782"/>
                  </a:moveTo>
                  <a:lnTo>
                    <a:pt x="2455" y="11782"/>
                  </a:lnTo>
                  <a:cubicBezTo>
                    <a:pt x="2184" y="11782"/>
                    <a:pt x="1964" y="12002"/>
                    <a:pt x="1964" y="12273"/>
                  </a:cubicBezTo>
                  <a:cubicBezTo>
                    <a:pt x="1964" y="12544"/>
                    <a:pt x="2184" y="12764"/>
                    <a:pt x="2455" y="12764"/>
                  </a:cubicBezTo>
                  <a:lnTo>
                    <a:pt x="8142" y="12764"/>
                  </a:lnTo>
                  <a:lnTo>
                    <a:pt x="144" y="20762"/>
                  </a:lnTo>
                  <a:cubicBezTo>
                    <a:pt x="55" y="20851"/>
                    <a:pt x="0" y="20973"/>
                    <a:pt x="0" y="21109"/>
                  </a:cubicBezTo>
                  <a:cubicBezTo>
                    <a:pt x="0" y="21380"/>
                    <a:pt x="220" y="21600"/>
                    <a:pt x="491" y="21600"/>
                  </a:cubicBezTo>
                  <a:cubicBezTo>
                    <a:pt x="626" y="21600"/>
                    <a:pt x="749" y="21545"/>
                    <a:pt x="838" y="21456"/>
                  </a:cubicBezTo>
                  <a:lnTo>
                    <a:pt x="8836" y="13458"/>
                  </a:lnTo>
                  <a:lnTo>
                    <a:pt x="8836" y="19145"/>
                  </a:lnTo>
                  <a:cubicBezTo>
                    <a:pt x="8836" y="19417"/>
                    <a:pt x="9056" y="19636"/>
                    <a:pt x="9327" y="19636"/>
                  </a:cubicBezTo>
                  <a:cubicBezTo>
                    <a:pt x="9598" y="19636"/>
                    <a:pt x="9818" y="19417"/>
                    <a:pt x="9818" y="19145"/>
                  </a:cubicBezTo>
                  <a:lnTo>
                    <a:pt x="9818" y="12273"/>
                  </a:lnTo>
                  <a:cubicBezTo>
                    <a:pt x="9818" y="12002"/>
                    <a:pt x="9598" y="11782"/>
                    <a:pt x="9327" y="11782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35" name="Shape 2925"/>
            <p:cNvSpPr/>
            <p:nvPr/>
          </p:nvSpPr>
          <p:spPr>
            <a:xfrm>
              <a:off x="7279992" y="1966361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09" y="0"/>
                  </a:moveTo>
                  <a:lnTo>
                    <a:pt x="16200" y="0"/>
                  </a:lnTo>
                  <a:cubicBezTo>
                    <a:pt x="15929" y="0"/>
                    <a:pt x="15709" y="220"/>
                    <a:pt x="15709" y="491"/>
                  </a:cubicBezTo>
                  <a:cubicBezTo>
                    <a:pt x="15709" y="762"/>
                    <a:pt x="15929" y="982"/>
                    <a:pt x="16200" y="982"/>
                  </a:cubicBezTo>
                  <a:lnTo>
                    <a:pt x="19924" y="982"/>
                  </a:lnTo>
                  <a:lnTo>
                    <a:pt x="6035" y="14871"/>
                  </a:lnTo>
                  <a:cubicBezTo>
                    <a:pt x="5946" y="14960"/>
                    <a:pt x="5891" y="15083"/>
                    <a:pt x="5891" y="15218"/>
                  </a:cubicBezTo>
                  <a:cubicBezTo>
                    <a:pt x="5891" y="15489"/>
                    <a:pt x="6111" y="15709"/>
                    <a:pt x="6382" y="15709"/>
                  </a:cubicBezTo>
                  <a:cubicBezTo>
                    <a:pt x="6517" y="15709"/>
                    <a:pt x="6640" y="15654"/>
                    <a:pt x="6729" y="15565"/>
                  </a:cubicBezTo>
                  <a:lnTo>
                    <a:pt x="20618" y="1676"/>
                  </a:lnTo>
                  <a:lnTo>
                    <a:pt x="20618" y="5400"/>
                  </a:lnTo>
                  <a:cubicBezTo>
                    <a:pt x="20618" y="5671"/>
                    <a:pt x="20838" y="5890"/>
                    <a:pt x="21109" y="5890"/>
                  </a:cubicBezTo>
                  <a:cubicBezTo>
                    <a:pt x="21380" y="5890"/>
                    <a:pt x="21600" y="5671"/>
                    <a:pt x="21600" y="5400"/>
                  </a:cubicBezTo>
                  <a:lnTo>
                    <a:pt x="21600" y="491"/>
                  </a:lnTo>
                  <a:cubicBezTo>
                    <a:pt x="21600" y="220"/>
                    <a:pt x="21380" y="0"/>
                    <a:pt x="21109" y="0"/>
                  </a:cubicBezTo>
                  <a:moveTo>
                    <a:pt x="17182" y="6873"/>
                  </a:moveTo>
                  <a:cubicBezTo>
                    <a:pt x="16911" y="6873"/>
                    <a:pt x="16691" y="7092"/>
                    <a:pt x="16691" y="7364"/>
                  </a:cubicBezTo>
                  <a:lnTo>
                    <a:pt x="16691" y="20618"/>
                  </a:lnTo>
                  <a:lnTo>
                    <a:pt x="982" y="20618"/>
                  </a:lnTo>
                  <a:lnTo>
                    <a:pt x="982" y="4909"/>
                  </a:lnTo>
                  <a:lnTo>
                    <a:pt x="14236" y="4909"/>
                  </a:lnTo>
                  <a:cubicBezTo>
                    <a:pt x="14507" y="4909"/>
                    <a:pt x="14727" y="4689"/>
                    <a:pt x="14727" y="4418"/>
                  </a:cubicBezTo>
                  <a:cubicBezTo>
                    <a:pt x="14727" y="4147"/>
                    <a:pt x="14507" y="3927"/>
                    <a:pt x="14236" y="3927"/>
                  </a:cubicBezTo>
                  <a:lnTo>
                    <a:pt x="491" y="3927"/>
                  </a:lnTo>
                  <a:cubicBezTo>
                    <a:pt x="220" y="3927"/>
                    <a:pt x="0" y="4147"/>
                    <a:pt x="0" y="4418"/>
                  </a:cubicBezTo>
                  <a:lnTo>
                    <a:pt x="0" y="21109"/>
                  </a:lnTo>
                  <a:cubicBezTo>
                    <a:pt x="0" y="21380"/>
                    <a:pt x="220" y="21600"/>
                    <a:pt x="491" y="21600"/>
                  </a:cubicBezTo>
                  <a:lnTo>
                    <a:pt x="17182" y="21600"/>
                  </a:lnTo>
                  <a:cubicBezTo>
                    <a:pt x="17453" y="21600"/>
                    <a:pt x="17673" y="21380"/>
                    <a:pt x="17673" y="21109"/>
                  </a:cubicBezTo>
                  <a:lnTo>
                    <a:pt x="17673" y="7364"/>
                  </a:lnTo>
                  <a:cubicBezTo>
                    <a:pt x="17673" y="7092"/>
                    <a:pt x="17453" y="6873"/>
                    <a:pt x="17182" y="6873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36" name="Shape 2926"/>
            <p:cNvSpPr/>
            <p:nvPr/>
          </p:nvSpPr>
          <p:spPr>
            <a:xfrm>
              <a:off x="7813253" y="1966361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09" y="20383"/>
                  </a:moveTo>
                  <a:lnTo>
                    <a:pt x="11424" y="15709"/>
                  </a:lnTo>
                  <a:lnTo>
                    <a:pt x="13255" y="15709"/>
                  </a:lnTo>
                  <a:cubicBezTo>
                    <a:pt x="13525" y="15709"/>
                    <a:pt x="13745" y="15490"/>
                    <a:pt x="13745" y="15218"/>
                  </a:cubicBezTo>
                  <a:lnTo>
                    <a:pt x="13745" y="14727"/>
                  </a:lnTo>
                  <a:cubicBezTo>
                    <a:pt x="13635" y="12724"/>
                    <a:pt x="12844" y="5590"/>
                    <a:pt x="7448" y="1949"/>
                  </a:cubicBezTo>
                  <a:cubicBezTo>
                    <a:pt x="16407" y="4809"/>
                    <a:pt x="17536" y="12588"/>
                    <a:pt x="17673" y="14727"/>
                  </a:cubicBezTo>
                  <a:lnTo>
                    <a:pt x="17673" y="15218"/>
                  </a:lnTo>
                  <a:cubicBezTo>
                    <a:pt x="17673" y="15490"/>
                    <a:pt x="17893" y="15709"/>
                    <a:pt x="18164" y="15709"/>
                  </a:cubicBezTo>
                  <a:lnTo>
                    <a:pt x="19994" y="15709"/>
                  </a:lnTo>
                  <a:cubicBezTo>
                    <a:pt x="19994" y="15709"/>
                    <a:pt x="15709" y="20383"/>
                    <a:pt x="15709" y="20383"/>
                  </a:cubicBezTo>
                  <a:close/>
                  <a:moveTo>
                    <a:pt x="21109" y="14727"/>
                  </a:moveTo>
                  <a:lnTo>
                    <a:pt x="18658" y="14727"/>
                  </a:lnTo>
                  <a:cubicBezTo>
                    <a:pt x="18450" y="12130"/>
                    <a:pt x="16610" y="0"/>
                    <a:pt x="491" y="0"/>
                  </a:cubicBezTo>
                  <a:cubicBezTo>
                    <a:pt x="219" y="0"/>
                    <a:pt x="0" y="220"/>
                    <a:pt x="0" y="491"/>
                  </a:cubicBezTo>
                  <a:cubicBezTo>
                    <a:pt x="0" y="762"/>
                    <a:pt x="219" y="982"/>
                    <a:pt x="491" y="982"/>
                  </a:cubicBezTo>
                  <a:cubicBezTo>
                    <a:pt x="5558" y="982"/>
                    <a:pt x="9160" y="3417"/>
                    <a:pt x="11196" y="8250"/>
                  </a:cubicBezTo>
                  <a:cubicBezTo>
                    <a:pt x="12394" y="11093"/>
                    <a:pt x="12657" y="13684"/>
                    <a:pt x="12715" y="14727"/>
                  </a:cubicBezTo>
                  <a:lnTo>
                    <a:pt x="10309" y="14727"/>
                  </a:lnTo>
                  <a:cubicBezTo>
                    <a:pt x="10038" y="14727"/>
                    <a:pt x="9818" y="14947"/>
                    <a:pt x="9818" y="15218"/>
                  </a:cubicBezTo>
                  <a:cubicBezTo>
                    <a:pt x="9818" y="15354"/>
                    <a:pt x="9873" y="15477"/>
                    <a:pt x="9962" y="15566"/>
                  </a:cubicBezTo>
                  <a:lnTo>
                    <a:pt x="15362" y="21456"/>
                  </a:lnTo>
                  <a:cubicBezTo>
                    <a:pt x="15450" y="21545"/>
                    <a:pt x="15574" y="21600"/>
                    <a:pt x="15709" y="21600"/>
                  </a:cubicBezTo>
                  <a:cubicBezTo>
                    <a:pt x="15845" y="21600"/>
                    <a:pt x="15967" y="21545"/>
                    <a:pt x="16056" y="21456"/>
                  </a:cubicBezTo>
                  <a:lnTo>
                    <a:pt x="21456" y="15566"/>
                  </a:lnTo>
                  <a:cubicBezTo>
                    <a:pt x="21545" y="15477"/>
                    <a:pt x="21600" y="15354"/>
                    <a:pt x="21600" y="15218"/>
                  </a:cubicBezTo>
                  <a:cubicBezTo>
                    <a:pt x="21600" y="14947"/>
                    <a:pt x="21380" y="14727"/>
                    <a:pt x="21109" y="14727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37" name="Shape 2927"/>
            <p:cNvSpPr/>
            <p:nvPr/>
          </p:nvSpPr>
          <p:spPr>
            <a:xfrm>
              <a:off x="8346514" y="1966361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64" y="5891"/>
                  </a:moveTo>
                  <a:cubicBezTo>
                    <a:pt x="17893" y="5891"/>
                    <a:pt x="17673" y="6111"/>
                    <a:pt x="17673" y="6382"/>
                  </a:cubicBezTo>
                  <a:lnTo>
                    <a:pt x="17673" y="6873"/>
                  </a:lnTo>
                  <a:cubicBezTo>
                    <a:pt x="17536" y="9012"/>
                    <a:pt x="16407" y="16791"/>
                    <a:pt x="7448" y="19651"/>
                  </a:cubicBezTo>
                  <a:cubicBezTo>
                    <a:pt x="12844" y="16010"/>
                    <a:pt x="13635" y="8876"/>
                    <a:pt x="13745" y="6873"/>
                  </a:cubicBezTo>
                  <a:lnTo>
                    <a:pt x="13745" y="6382"/>
                  </a:lnTo>
                  <a:cubicBezTo>
                    <a:pt x="13745" y="6111"/>
                    <a:pt x="13525" y="5891"/>
                    <a:pt x="13255" y="5891"/>
                  </a:cubicBezTo>
                  <a:lnTo>
                    <a:pt x="11424" y="5891"/>
                  </a:lnTo>
                  <a:lnTo>
                    <a:pt x="15709" y="1217"/>
                  </a:lnTo>
                  <a:lnTo>
                    <a:pt x="19994" y="5891"/>
                  </a:lnTo>
                  <a:cubicBezTo>
                    <a:pt x="19994" y="5891"/>
                    <a:pt x="18164" y="5891"/>
                    <a:pt x="18164" y="5891"/>
                  </a:cubicBezTo>
                  <a:close/>
                  <a:moveTo>
                    <a:pt x="21456" y="6035"/>
                  </a:moveTo>
                  <a:lnTo>
                    <a:pt x="16056" y="144"/>
                  </a:lnTo>
                  <a:cubicBezTo>
                    <a:pt x="15967" y="55"/>
                    <a:pt x="15845" y="0"/>
                    <a:pt x="15709" y="0"/>
                  </a:cubicBezTo>
                  <a:cubicBezTo>
                    <a:pt x="15573" y="0"/>
                    <a:pt x="15450" y="55"/>
                    <a:pt x="15362" y="144"/>
                  </a:cubicBezTo>
                  <a:lnTo>
                    <a:pt x="9962" y="6035"/>
                  </a:lnTo>
                  <a:cubicBezTo>
                    <a:pt x="9873" y="6124"/>
                    <a:pt x="9818" y="6247"/>
                    <a:pt x="9818" y="6382"/>
                  </a:cubicBezTo>
                  <a:cubicBezTo>
                    <a:pt x="9818" y="6653"/>
                    <a:pt x="10038" y="6873"/>
                    <a:pt x="10309" y="6873"/>
                  </a:cubicBezTo>
                  <a:lnTo>
                    <a:pt x="12715" y="6873"/>
                  </a:lnTo>
                  <a:cubicBezTo>
                    <a:pt x="12657" y="7916"/>
                    <a:pt x="12394" y="10507"/>
                    <a:pt x="11196" y="13351"/>
                  </a:cubicBezTo>
                  <a:cubicBezTo>
                    <a:pt x="9160" y="18184"/>
                    <a:pt x="5558" y="20618"/>
                    <a:pt x="491" y="20618"/>
                  </a:cubicBezTo>
                  <a:cubicBezTo>
                    <a:pt x="219" y="20618"/>
                    <a:pt x="0" y="20838"/>
                    <a:pt x="0" y="21109"/>
                  </a:cubicBezTo>
                  <a:cubicBezTo>
                    <a:pt x="0" y="21380"/>
                    <a:pt x="219" y="21600"/>
                    <a:pt x="491" y="21600"/>
                  </a:cubicBezTo>
                  <a:cubicBezTo>
                    <a:pt x="16610" y="21600"/>
                    <a:pt x="18450" y="9470"/>
                    <a:pt x="18658" y="6873"/>
                  </a:cubicBezTo>
                  <a:lnTo>
                    <a:pt x="21109" y="6873"/>
                  </a:lnTo>
                  <a:cubicBezTo>
                    <a:pt x="21380" y="6873"/>
                    <a:pt x="21600" y="6653"/>
                    <a:pt x="21600" y="6382"/>
                  </a:cubicBezTo>
                  <a:cubicBezTo>
                    <a:pt x="21600" y="6247"/>
                    <a:pt x="21545" y="6124"/>
                    <a:pt x="21456" y="6035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38" name="Shape 2928"/>
            <p:cNvSpPr/>
            <p:nvPr/>
          </p:nvSpPr>
          <p:spPr>
            <a:xfrm>
              <a:off x="8879775" y="1966361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73" y="7855"/>
                  </a:moveTo>
                  <a:lnTo>
                    <a:pt x="6382" y="7855"/>
                  </a:lnTo>
                  <a:cubicBezTo>
                    <a:pt x="6110" y="7855"/>
                    <a:pt x="5891" y="8075"/>
                    <a:pt x="5891" y="8345"/>
                  </a:cubicBezTo>
                  <a:lnTo>
                    <a:pt x="5891" y="10176"/>
                  </a:lnTo>
                  <a:lnTo>
                    <a:pt x="1216" y="5891"/>
                  </a:lnTo>
                  <a:lnTo>
                    <a:pt x="5891" y="1606"/>
                  </a:lnTo>
                  <a:lnTo>
                    <a:pt x="5891" y="3436"/>
                  </a:lnTo>
                  <a:cubicBezTo>
                    <a:pt x="5891" y="3708"/>
                    <a:pt x="6110" y="3927"/>
                    <a:pt x="6382" y="3927"/>
                  </a:cubicBezTo>
                  <a:lnTo>
                    <a:pt x="6873" y="3927"/>
                  </a:lnTo>
                  <a:cubicBezTo>
                    <a:pt x="9012" y="4064"/>
                    <a:pt x="16791" y="5193"/>
                    <a:pt x="19651" y="14152"/>
                  </a:cubicBezTo>
                  <a:cubicBezTo>
                    <a:pt x="16010" y="8756"/>
                    <a:pt x="8876" y="7965"/>
                    <a:pt x="6873" y="7855"/>
                  </a:cubicBezTo>
                  <a:moveTo>
                    <a:pt x="6873" y="2942"/>
                  </a:moveTo>
                  <a:lnTo>
                    <a:pt x="6873" y="491"/>
                  </a:lnTo>
                  <a:cubicBezTo>
                    <a:pt x="6873" y="220"/>
                    <a:pt x="6653" y="0"/>
                    <a:pt x="6382" y="0"/>
                  </a:cubicBezTo>
                  <a:cubicBezTo>
                    <a:pt x="6246" y="0"/>
                    <a:pt x="6123" y="55"/>
                    <a:pt x="6035" y="144"/>
                  </a:cubicBezTo>
                  <a:lnTo>
                    <a:pt x="144" y="5544"/>
                  </a:lnTo>
                  <a:cubicBezTo>
                    <a:pt x="55" y="5633"/>
                    <a:pt x="0" y="5756"/>
                    <a:pt x="0" y="5891"/>
                  </a:cubicBezTo>
                  <a:cubicBezTo>
                    <a:pt x="0" y="6027"/>
                    <a:pt x="55" y="6150"/>
                    <a:pt x="144" y="6238"/>
                  </a:cubicBezTo>
                  <a:lnTo>
                    <a:pt x="6035" y="11638"/>
                  </a:lnTo>
                  <a:cubicBezTo>
                    <a:pt x="6123" y="11727"/>
                    <a:pt x="6246" y="11782"/>
                    <a:pt x="6382" y="11782"/>
                  </a:cubicBezTo>
                  <a:cubicBezTo>
                    <a:pt x="6653" y="11782"/>
                    <a:pt x="6873" y="11562"/>
                    <a:pt x="6873" y="11291"/>
                  </a:cubicBezTo>
                  <a:lnTo>
                    <a:pt x="6873" y="8884"/>
                  </a:lnTo>
                  <a:cubicBezTo>
                    <a:pt x="7916" y="8943"/>
                    <a:pt x="10507" y="9206"/>
                    <a:pt x="13350" y="10404"/>
                  </a:cubicBezTo>
                  <a:cubicBezTo>
                    <a:pt x="18183" y="12440"/>
                    <a:pt x="20618" y="16042"/>
                    <a:pt x="20618" y="21109"/>
                  </a:cubicBezTo>
                  <a:cubicBezTo>
                    <a:pt x="20618" y="21380"/>
                    <a:pt x="20838" y="21600"/>
                    <a:pt x="21109" y="21600"/>
                  </a:cubicBezTo>
                  <a:cubicBezTo>
                    <a:pt x="21380" y="21600"/>
                    <a:pt x="21600" y="21380"/>
                    <a:pt x="21600" y="21109"/>
                  </a:cubicBezTo>
                  <a:cubicBezTo>
                    <a:pt x="21600" y="4990"/>
                    <a:pt x="9470" y="3150"/>
                    <a:pt x="6873" y="2942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39" name="Shape 2929"/>
            <p:cNvSpPr/>
            <p:nvPr/>
          </p:nvSpPr>
          <p:spPr>
            <a:xfrm>
              <a:off x="9413036" y="1966361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09" y="10176"/>
                  </a:moveTo>
                  <a:lnTo>
                    <a:pt x="15709" y="8345"/>
                  </a:lnTo>
                  <a:cubicBezTo>
                    <a:pt x="15709" y="8075"/>
                    <a:pt x="15490" y="7855"/>
                    <a:pt x="15218" y="7855"/>
                  </a:cubicBezTo>
                  <a:lnTo>
                    <a:pt x="14727" y="7855"/>
                  </a:lnTo>
                  <a:cubicBezTo>
                    <a:pt x="12724" y="7965"/>
                    <a:pt x="5590" y="8756"/>
                    <a:pt x="1949" y="14152"/>
                  </a:cubicBezTo>
                  <a:cubicBezTo>
                    <a:pt x="4809" y="5193"/>
                    <a:pt x="12588" y="4064"/>
                    <a:pt x="14727" y="3927"/>
                  </a:cubicBezTo>
                  <a:lnTo>
                    <a:pt x="15218" y="3927"/>
                  </a:lnTo>
                  <a:cubicBezTo>
                    <a:pt x="15490" y="3927"/>
                    <a:pt x="15709" y="3708"/>
                    <a:pt x="15709" y="3436"/>
                  </a:cubicBezTo>
                  <a:lnTo>
                    <a:pt x="15709" y="1606"/>
                  </a:lnTo>
                  <a:lnTo>
                    <a:pt x="20383" y="5891"/>
                  </a:lnTo>
                  <a:cubicBezTo>
                    <a:pt x="20383" y="5891"/>
                    <a:pt x="15709" y="10176"/>
                    <a:pt x="15709" y="10176"/>
                  </a:cubicBezTo>
                  <a:close/>
                  <a:moveTo>
                    <a:pt x="21456" y="5544"/>
                  </a:moveTo>
                  <a:lnTo>
                    <a:pt x="15565" y="144"/>
                  </a:lnTo>
                  <a:cubicBezTo>
                    <a:pt x="15477" y="55"/>
                    <a:pt x="15354" y="0"/>
                    <a:pt x="15218" y="0"/>
                  </a:cubicBezTo>
                  <a:cubicBezTo>
                    <a:pt x="14947" y="0"/>
                    <a:pt x="14727" y="220"/>
                    <a:pt x="14727" y="491"/>
                  </a:cubicBezTo>
                  <a:lnTo>
                    <a:pt x="14727" y="2942"/>
                  </a:lnTo>
                  <a:cubicBezTo>
                    <a:pt x="12130" y="3150"/>
                    <a:pt x="0" y="4991"/>
                    <a:pt x="0" y="21109"/>
                  </a:cubicBezTo>
                  <a:cubicBezTo>
                    <a:pt x="0" y="21380"/>
                    <a:pt x="220" y="21600"/>
                    <a:pt x="491" y="21600"/>
                  </a:cubicBezTo>
                  <a:cubicBezTo>
                    <a:pt x="762" y="21600"/>
                    <a:pt x="982" y="21380"/>
                    <a:pt x="982" y="21109"/>
                  </a:cubicBezTo>
                  <a:cubicBezTo>
                    <a:pt x="982" y="16042"/>
                    <a:pt x="3417" y="12440"/>
                    <a:pt x="8250" y="10404"/>
                  </a:cubicBezTo>
                  <a:cubicBezTo>
                    <a:pt x="11093" y="9206"/>
                    <a:pt x="13684" y="8943"/>
                    <a:pt x="14727" y="8884"/>
                  </a:cubicBezTo>
                  <a:lnTo>
                    <a:pt x="14727" y="11291"/>
                  </a:lnTo>
                  <a:cubicBezTo>
                    <a:pt x="14727" y="11562"/>
                    <a:pt x="14947" y="11782"/>
                    <a:pt x="15218" y="11782"/>
                  </a:cubicBezTo>
                  <a:cubicBezTo>
                    <a:pt x="15354" y="11782"/>
                    <a:pt x="15477" y="11727"/>
                    <a:pt x="15565" y="11638"/>
                  </a:cubicBezTo>
                  <a:lnTo>
                    <a:pt x="21456" y="6238"/>
                  </a:lnTo>
                  <a:cubicBezTo>
                    <a:pt x="21545" y="6150"/>
                    <a:pt x="21600" y="6027"/>
                    <a:pt x="21600" y="5891"/>
                  </a:cubicBezTo>
                  <a:cubicBezTo>
                    <a:pt x="21600" y="5756"/>
                    <a:pt x="21545" y="5633"/>
                    <a:pt x="21456" y="5544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40" name="Shape 2930"/>
            <p:cNvSpPr/>
            <p:nvPr/>
          </p:nvSpPr>
          <p:spPr>
            <a:xfrm>
              <a:off x="9946297" y="2017148"/>
              <a:ext cx="279328" cy="177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55" y="1543"/>
                  </a:moveTo>
                  <a:cubicBezTo>
                    <a:pt x="12837" y="1543"/>
                    <a:pt x="10309" y="5515"/>
                    <a:pt x="10309" y="10414"/>
                  </a:cubicBezTo>
                  <a:lnTo>
                    <a:pt x="10309" y="11186"/>
                  </a:lnTo>
                  <a:cubicBezTo>
                    <a:pt x="10309" y="15233"/>
                    <a:pt x="8221" y="18514"/>
                    <a:pt x="5645" y="18514"/>
                  </a:cubicBezTo>
                  <a:cubicBezTo>
                    <a:pt x="3070" y="18514"/>
                    <a:pt x="982" y="15233"/>
                    <a:pt x="982" y="11186"/>
                  </a:cubicBezTo>
                  <a:lnTo>
                    <a:pt x="982" y="10414"/>
                  </a:lnTo>
                  <a:cubicBezTo>
                    <a:pt x="982" y="6367"/>
                    <a:pt x="3070" y="3086"/>
                    <a:pt x="5645" y="3086"/>
                  </a:cubicBezTo>
                  <a:cubicBezTo>
                    <a:pt x="6670" y="3086"/>
                    <a:pt x="7575" y="3630"/>
                    <a:pt x="8321" y="4629"/>
                  </a:cubicBezTo>
                  <a:lnTo>
                    <a:pt x="6382" y="4629"/>
                  </a:lnTo>
                  <a:cubicBezTo>
                    <a:pt x="6110" y="4629"/>
                    <a:pt x="5891" y="4974"/>
                    <a:pt x="5891" y="5400"/>
                  </a:cubicBezTo>
                  <a:cubicBezTo>
                    <a:pt x="5891" y="5826"/>
                    <a:pt x="6110" y="6171"/>
                    <a:pt x="6382" y="6171"/>
                  </a:cubicBezTo>
                  <a:lnTo>
                    <a:pt x="9327" y="6171"/>
                  </a:lnTo>
                  <a:cubicBezTo>
                    <a:pt x="9599" y="6171"/>
                    <a:pt x="9818" y="5826"/>
                    <a:pt x="9818" y="5400"/>
                  </a:cubicBezTo>
                  <a:lnTo>
                    <a:pt x="9818" y="771"/>
                  </a:lnTo>
                  <a:cubicBezTo>
                    <a:pt x="9818" y="346"/>
                    <a:pt x="9599" y="0"/>
                    <a:pt x="9327" y="0"/>
                  </a:cubicBezTo>
                  <a:cubicBezTo>
                    <a:pt x="9056" y="0"/>
                    <a:pt x="8836" y="346"/>
                    <a:pt x="8836" y="771"/>
                  </a:cubicBezTo>
                  <a:lnTo>
                    <a:pt x="8836" y="3321"/>
                  </a:lnTo>
                  <a:cubicBezTo>
                    <a:pt x="7879" y="2160"/>
                    <a:pt x="6706" y="1543"/>
                    <a:pt x="5645" y="1543"/>
                  </a:cubicBezTo>
                  <a:cubicBezTo>
                    <a:pt x="2527" y="1543"/>
                    <a:pt x="0" y="5515"/>
                    <a:pt x="0" y="10414"/>
                  </a:cubicBezTo>
                  <a:lnTo>
                    <a:pt x="0" y="11186"/>
                  </a:lnTo>
                  <a:cubicBezTo>
                    <a:pt x="0" y="16085"/>
                    <a:pt x="2527" y="20057"/>
                    <a:pt x="5645" y="20057"/>
                  </a:cubicBezTo>
                  <a:cubicBezTo>
                    <a:pt x="8763" y="20057"/>
                    <a:pt x="11291" y="16085"/>
                    <a:pt x="11291" y="11186"/>
                  </a:cubicBezTo>
                  <a:lnTo>
                    <a:pt x="11291" y="10414"/>
                  </a:lnTo>
                  <a:cubicBezTo>
                    <a:pt x="11291" y="6367"/>
                    <a:pt x="13379" y="3086"/>
                    <a:pt x="15955" y="3086"/>
                  </a:cubicBezTo>
                  <a:cubicBezTo>
                    <a:pt x="18530" y="3086"/>
                    <a:pt x="20618" y="6367"/>
                    <a:pt x="20618" y="10414"/>
                  </a:cubicBezTo>
                  <a:lnTo>
                    <a:pt x="20618" y="11186"/>
                  </a:lnTo>
                  <a:cubicBezTo>
                    <a:pt x="20618" y="15233"/>
                    <a:pt x="18530" y="18514"/>
                    <a:pt x="15955" y="18514"/>
                  </a:cubicBezTo>
                  <a:cubicBezTo>
                    <a:pt x="14930" y="18514"/>
                    <a:pt x="14025" y="17970"/>
                    <a:pt x="13279" y="16971"/>
                  </a:cubicBezTo>
                  <a:lnTo>
                    <a:pt x="15218" y="16971"/>
                  </a:lnTo>
                  <a:cubicBezTo>
                    <a:pt x="15490" y="16971"/>
                    <a:pt x="15709" y="16626"/>
                    <a:pt x="15709" y="16200"/>
                  </a:cubicBezTo>
                  <a:cubicBezTo>
                    <a:pt x="15709" y="15774"/>
                    <a:pt x="15490" y="15429"/>
                    <a:pt x="15218" y="15429"/>
                  </a:cubicBezTo>
                  <a:lnTo>
                    <a:pt x="12273" y="15429"/>
                  </a:lnTo>
                  <a:cubicBezTo>
                    <a:pt x="12001" y="15429"/>
                    <a:pt x="11782" y="15774"/>
                    <a:pt x="11782" y="16200"/>
                  </a:cubicBezTo>
                  <a:lnTo>
                    <a:pt x="11782" y="20829"/>
                  </a:lnTo>
                  <a:cubicBezTo>
                    <a:pt x="11782" y="21255"/>
                    <a:pt x="12001" y="21600"/>
                    <a:pt x="12273" y="21600"/>
                  </a:cubicBezTo>
                  <a:cubicBezTo>
                    <a:pt x="12544" y="21600"/>
                    <a:pt x="12764" y="21255"/>
                    <a:pt x="12764" y="20829"/>
                  </a:cubicBezTo>
                  <a:lnTo>
                    <a:pt x="12764" y="18279"/>
                  </a:lnTo>
                  <a:cubicBezTo>
                    <a:pt x="13721" y="19441"/>
                    <a:pt x="14894" y="20057"/>
                    <a:pt x="15955" y="20057"/>
                  </a:cubicBezTo>
                  <a:cubicBezTo>
                    <a:pt x="19073" y="20057"/>
                    <a:pt x="21600" y="16085"/>
                    <a:pt x="21600" y="11186"/>
                  </a:cubicBezTo>
                  <a:lnTo>
                    <a:pt x="21600" y="10414"/>
                  </a:lnTo>
                  <a:cubicBezTo>
                    <a:pt x="21600" y="5515"/>
                    <a:pt x="19073" y="1543"/>
                    <a:pt x="15955" y="1543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41" name="Shape 2931"/>
            <p:cNvSpPr/>
            <p:nvPr/>
          </p:nvSpPr>
          <p:spPr>
            <a:xfrm>
              <a:off x="10479558" y="2004451"/>
              <a:ext cx="279328" cy="203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24" y="4050"/>
                  </a:moveTo>
                  <a:lnTo>
                    <a:pt x="18798" y="5598"/>
                  </a:lnTo>
                  <a:cubicBezTo>
                    <a:pt x="18709" y="5720"/>
                    <a:pt x="18655" y="5889"/>
                    <a:pt x="18655" y="6075"/>
                  </a:cubicBezTo>
                  <a:cubicBezTo>
                    <a:pt x="18655" y="6448"/>
                    <a:pt x="18874" y="6750"/>
                    <a:pt x="19145" y="6750"/>
                  </a:cubicBezTo>
                  <a:cubicBezTo>
                    <a:pt x="19281" y="6750"/>
                    <a:pt x="19404" y="6674"/>
                    <a:pt x="19493" y="6552"/>
                  </a:cubicBezTo>
                  <a:lnTo>
                    <a:pt x="21456" y="3853"/>
                  </a:lnTo>
                  <a:cubicBezTo>
                    <a:pt x="21545" y="3731"/>
                    <a:pt x="21600" y="3562"/>
                    <a:pt x="21600" y="3375"/>
                  </a:cubicBezTo>
                  <a:cubicBezTo>
                    <a:pt x="21600" y="3189"/>
                    <a:pt x="21545" y="3020"/>
                    <a:pt x="21456" y="2898"/>
                  </a:cubicBezTo>
                  <a:lnTo>
                    <a:pt x="19493" y="198"/>
                  </a:lnTo>
                  <a:cubicBezTo>
                    <a:pt x="19403" y="76"/>
                    <a:pt x="19281" y="0"/>
                    <a:pt x="19145" y="0"/>
                  </a:cubicBezTo>
                  <a:cubicBezTo>
                    <a:pt x="18874" y="0"/>
                    <a:pt x="18655" y="303"/>
                    <a:pt x="18655" y="675"/>
                  </a:cubicBezTo>
                  <a:cubicBezTo>
                    <a:pt x="18655" y="862"/>
                    <a:pt x="18709" y="1031"/>
                    <a:pt x="18799" y="1153"/>
                  </a:cubicBezTo>
                  <a:lnTo>
                    <a:pt x="19924" y="2700"/>
                  </a:lnTo>
                  <a:lnTo>
                    <a:pt x="15218" y="2700"/>
                  </a:lnTo>
                  <a:cubicBezTo>
                    <a:pt x="15065" y="2700"/>
                    <a:pt x="14933" y="2803"/>
                    <a:pt x="14843" y="2954"/>
                  </a:cubicBezTo>
                  <a:lnTo>
                    <a:pt x="14838" y="2948"/>
                  </a:lnTo>
                  <a:lnTo>
                    <a:pt x="6149" y="17550"/>
                  </a:lnTo>
                  <a:lnTo>
                    <a:pt x="491" y="17550"/>
                  </a:lnTo>
                  <a:cubicBezTo>
                    <a:pt x="220" y="17550"/>
                    <a:pt x="0" y="17853"/>
                    <a:pt x="0" y="18225"/>
                  </a:cubicBezTo>
                  <a:cubicBezTo>
                    <a:pt x="0" y="18598"/>
                    <a:pt x="220" y="18900"/>
                    <a:pt x="491" y="18900"/>
                  </a:cubicBezTo>
                  <a:lnTo>
                    <a:pt x="6382" y="18900"/>
                  </a:lnTo>
                  <a:cubicBezTo>
                    <a:pt x="6535" y="18900"/>
                    <a:pt x="6667" y="18798"/>
                    <a:pt x="6757" y="18647"/>
                  </a:cubicBezTo>
                  <a:lnTo>
                    <a:pt x="6762" y="18652"/>
                  </a:lnTo>
                  <a:lnTo>
                    <a:pt x="15451" y="4050"/>
                  </a:lnTo>
                  <a:cubicBezTo>
                    <a:pt x="15451" y="4050"/>
                    <a:pt x="19924" y="4050"/>
                    <a:pt x="19924" y="4050"/>
                  </a:cubicBezTo>
                  <a:close/>
                  <a:moveTo>
                    <a:pt x="19493" y="15048"/>
                  </a:moveTo>
                  <a:cubicBezTo>
                    <a:pt x="19403" y="14926"/>
                    <a:pt x="19281" y="14850"/>
                    <a:pt x="19145" y="14850"/>
                  </a:cubicBezTo>
                  <a:cubicBezTo>
                    <a:pt x="18874" y="14850"/>
                    <a:pt x="18655" y="15153"/>
                    <a:pt x="18655" y="15525"/>
                  </a:cubicBezTo>
                  <a:cubicBezTo>
                    <a:pt x="18655" y="15712"/>
                    <a:pt x="18709" y="15880"/>
                    <a:pt x="18798" y="16002"/>
                  </a:cubicBezTo>
                  <a:lnTo>
                    <a:pt x="19924" y="17550"/>
                  </a:lnTo>
                  <a:lnTo>
                    <a:pt x="15451" y="17550"/>
                  </a:lnTo>
                  <a:lnTo>
                    <a:pt x="12386" y="12399"/>
                  </a:lnTo>
                  <a:lnTo>
                    <a:pt x="11751" y="13465"/>
                  </a:lnTo>
                  <a:lnTo>
                    <a:pt x="14838" y="18652"/>
                  </a:lnTo>
                  <a:lnTo>
                    <a:pt x="14843" y="18647"/>
                  </a:lnTo>
                  <a:cubicBezTo>
                    <a:pt x="14933" y="18798"/>
                    <a:pt x="15065" y="18900"/>
                    <a:pt x="15218" y="18900"/>
                  </a:cubicBezTo>
                  <a:lnTo>
                    <a:pt x="19924" y="18900"/>
                  </a:lnTo>
                  <a:lnTo>
                    <a:pt x="18798" y="20448"/>
                  </a:lnTo>
                  <a:cubicBezTo>
                    <a:pt x="18709" y="20570"/>
                    <a:pt x="18655" y="20739"/>
                    <a:pt x="18655" y="20925"/>
                  </a:cubicBezTo>
                  <a:cubicBezTo>
                    <a:pt x="18655" y="21298"/>
                    <a:pt x="18874" y="21600"/>
                    <a:pt x="19145" y="21600"/>
                  </a:cubicBezTo>
                  <a:cubicBezTo>
                    <a:pt x="19281" y="21600"/>
                    <a:pt x="19403" y="21525"/>
                    <a:pt x="19493" y="21402"/>
                  </a:cubicBezTo>
                  <a:lnTo>
                    <a:pt x="21456" y="18702"/>
                  </a:lnTo>
                  <a:cubicBezTo>
                    <a:pt x="21545" y="18580"/>
                    <a:pt x="21600" y="18412"/>
                    <a:pt x="21600" y="18225"/>
                  </a:cubicBezTo>
                  <a:cubicBezTo>
                    <a:pt x="21600" y="18039"/>
                    <a:pt x="21545" y="17870"/>
                    <a:pt x="21456" y="17748"/>
                  </a:cubicBezTo>
                  <a:cubicBezTo>
                    <a:pt x="21456" y="17748"/>
                    <a:pt x="19493" y="15048"/>
                    <a:pt x="19493" y="15048"/>
                  </a:cubicBezTo>
                  <a:close/>
                  <a:moveTo>
                    <a:pt x="491" y="4050"/>
                  </a:moveTo>
                  <a:lnTo>
                    <a:pt x="6148" y="4050"/>
                  </a:lnTo>
                  <a:lnTo>
                    <a:pt x="9214" y="9201"/>
                  </a:lnTo>
                  <a:lnTo>
                    <a:pt x="9849" y="8136"/>
                  </a:lnTo>
                  <a:lnTo>
                    <a:pt x="6762" y="2948"/>
                  </a:lnTo>
                  <a:lnTo>
                    <a:pt x="6756" y="2954"/>
                  </a:lnTo>
                  <a:cubicBezTo>
                    <a:pt x="6667" y="2803"/>
                    <a:pt x="6535" y="2700"/>
                    <a:pt x="6382" y="2700"/>
                  </a:cubicBezTo>
                  <a:lnTo>
                    <a:pt x="491" y="2700"/>
                  </a:lnTo>
                  <a:cubicBezTo>
                    <a:pt x="220" y="2700"/>
                    <a:pt x="0" y="3003"/>
                    <a:pt x="0" y="3375"/>
                  </a:cubicBezTo>
                  <a:cubicBezTo>
                    <a:pt x="0" y="3748"/>
                    <a:pt x="220" y="4050"/>
                    <a:pt x="491" y="405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42" name="Shape 2932"/>
            <p:cNvSpPr/>
            <p:nvPr/>
          </p:nvSpPr>
          <p:spPr>
            <a:xfrm>
              <a:off x="11012819" y="1991754"/>
              <a:ext cx="279328" cy="228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4" y="12000"/>
                  </a:moveTo>
                  <a:cubicBezTo>
                    <a:pt x="1421" y="12000"/>
                    <a:pt x="982" y="11462"/>
                    <a:pt x="982" y="10800"/>
                  </a:cubicBezTo>
                  <a:cubicBezTo>
                    <a:pt x="982" y="10138"/>
                    <a:pt x="1421" y="9600"/>
                    <a:pt x="1964" y="9600"/>
                  </a:cubicBezTo>
                  <a:cubicBezTo>
                    <a:pt x="2505" y="9600"/>
                    <a:pt x="2945" y="10138"/>
                    <a:pt x="2945" y="10800"/>
                  </a:cubicBezTo>
                  <a:cubicBezTo>
                    <a:pt x="2945" y="11462"/>
                    <a:pt x="2505" y="12000"/>
                    <a:pt x="1964" y="12000"/>
                  </a:cubicBezTo>
                  <a:moveTo>
                    <a:pt x="21456" y="10376"/>
                  </a:moveTo>
                  <a:lnTo>
                    <a:pt x="18511" y="6776"/>
                  </a:lnTo>
                  <a:cubicBezTo>
                    <a:pt x="18422" y="6667"/>
                    <a:pt x="18299" y="6600"/>
                    <a:pt x="18164" y="6600"/>
                  </a:cubicBezTo>
                  <a:cubicBezTo>
                    <a:pt x="17892" y="6600"/>
                    <a:pt x="17673" y="6869"/>
                    <a:pt x="17673" y="7200"/>
                  </a:cubicBezTo>
                  <a:cubicBezTo>
                    <a:pt x="17673" y="7366"/>
                    <a:pt x="17728" y="7516"/>
                    <a:pt x="17817" y="7624"/>
                  </a:cubicBezTo>
                  <a:lnTo>
                    <a:pt x="19924" y="10200"/>
                  </a:lnTo>
                  <a:lnTo>
                    <a:pt x="8058" y="10200"/>
                  </a:lnTo>
                  <a:lnTo>
                    <a:pt x="14727" y="2048"/>
                  </a:lnTo>
                  <a:lnTo>
                    <a:pt x="14727" y="5400"/>
                  </a:lnTo>
                  <a:cubicBezTo>
                    <a:pt x="14727" y="5732"/>
                    <a:pt x="14947" y="6000"/>
                    <a:pt x="15218" y="6000"/>
                  </a:cubicBezTo>
                  <a:cubicBezTo>
                    <a:pt x="15489" y="6000"/>
                    <a:pt x="15709" y="5732"/>
                    <a:pt x="15709" y="5400"/>
                  </a:cubicBezTo>
                  <a:lnTo>
                    <a:pt x="15709" y="600"/>
                  </a:lnTo>
                  <a:cubicBezTo>
                    <a:pt x="15709" y="269"/>
                    <a:pt x="15489" y="0"/>
                    <a:pt x="15218" y="0"/>
                  </a:cubicBezTo>
                  <a:lnTo>
                    <a:pt x="11291" y="0"/>
                  </a:lnTo>
                  <a:cubicBezTo>
                    <a:pt x="11020" y="0"/>
                    <a:pt x="10800" y="269"/>
                    <a:pt x="10800" y="600"/>
                  </a:cubicBezTo>
                  <a:cubicBezTo>
                    <a:pt x="10800" y="932"/>
                    <a:pt x="11020" y="1200"/>
                    <a:pt x="11291" y="1200"/>
                  </a:cubicBezTo>
                  <a:lnTo>
                    <a:pt x="14033" y="1200"/>
                  </a:lnTo>
                  <a:lnTo>
                    <a:pt x="6669" y="10200"/>
                  </a:lnTo>
                  <a:lnTo>
                    <a:pt x="3858" y="10200"/>
                  </a:lnTo>
                  <a:cubicBezTo>
                    <a:pt x="3639" y="9167"/>
                    <a:pt x="2877" y="8400"/>
                    <a:pt x="1964" y="8400"/>
                  </a:cubicBezTo>
                  <a:cubicBezTo>
                    <a:pt x="879" y="8400"/>
                    <a:pt x="0" y="9475"/>
                    <a:pt x="0" y="10800"/>
                  </a:cubicBezTo>
                  <a:cubicBezTo>
                    <a:pt x="0" y="12125"/>
                    <a:pt x="879" y="13200"/>
                    <a:pt x="1964" y="13200"/>
                  </a:cubicBezTo>
                  <a:cubicBezTo>
                    <a:pt x="2877" y="13200"/>
                    <a:pt x="3639" y="12434"/>
                    <a:pt x="3858" y="11400"/>
                  </a:cubicBezTo>
                  <a:lnTo>
                    <a:pt x="6669" y="11400"/>
                  </a:lnTo>
                  <a:lnTo>
                    <a:pt x="14033" y="20400"/>
                  </a:lnTo>
                  <a:lnTo>
                    <a:pt x="11291" y="20400"/>
                  </a:lnTo>
                  <a:cubicBezTo>
                    <a:pt x="11020" y="20400"/>
                    <a:pt x="10800" y="20669"/>
                    <a:pt x="10800" y="21000"/>
                  </a:cubicBezTo>
                  <a:cubicBezTo>
                    <a:pt x="10800" y="21332"/>
                    <a:pt x="11020" y="21600"/>
                    <a:pt x="11291" y="21600"/>
                  </a:cubicBezTo>
                  <a:lnTo>
                    <a:pt x="15218" y="21600"/>
                  </a:lnTo>
                  <a:cubicBezTo>
                    <a:pt x="15489" y="21600"/>
                    <a:pt x="15709" y="21332"/>
                    <a:pt x="15709" y="21000"/>
                  </a:cubicBezTo>
                  <a:lnTo>
                    <a:pt x="15709" y="16200"/>
                  </a:lnTo>
                  <a:cubicBezTo>
                    <a:pt x="15709" y="15869"/>
                    <a:pt x="15489" y="15600"/>
                    <a:pt x="15218" y="15600"/>
                  </a:cubicBezTo>
                  <a:cubicBezTo>
                    <a:pt x="14947" y="15600"/>
                    <a:pt x="14727" y="15869"/>
                    <a:pt x="14727" y="16200"/>
                  </a:cubicBezTo>
                  <a:lnTo>
                    <a:pt x="14727" y="19552"/>
                  </a:lnTo>
                  <a:lnTo>
                    <a:pt x="8058" y="11400"/>
                  </a:lnTo>
                  <a:lnTo>
                    <a:pt x="19924" y="11400"/>
                  </a:lnTo>
                  <a:lnTo>
                    <a:pt x="17817" y="13976"/>
                  </a:lnTo>
                  <a:cubicBezTo>
                    <a:pt x="17728" y="14085"/>
                    <a:pt x="17673" y="14235"/>
                    <a:pt x="17673" y="14400"/>
                  </a:cubicBezTo>
                  <a:cubicBezTo>
                    <a:pt x="17673" y="14732"/>
                    <a:pt x="17892" y="15000"/>
                    <a:pt x="18164" y="15000"/>
                  </a:cubicBezTo>
                  <a:cubicBezTo>
                    <a:pt x="18299" y="15000"/>
                    <a:pt x="18422" y="14933"/>
                    <a:pt x="18511" y="14824"/>
                  </a:cubicBezTo>
                  <a:lnTo>
                    <a:pt x="21456" y="11224"/>
                  </a:lnTo>
                  <a:cubicBezTo>
                    <a:pt x="21545" y="11116"/>
                    <a:pt x="21600" y="10966"/>
                    <a:pt x="21600" y="10800"/>
                  </a:cubicBezTo>
                  <a:cubicBezTo>
                    <a:pt x="21600" y="10635"/>
                    <a:pt x="21545" y="10485"/>
                    <a:pt x="21456" y="10376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43" name="Shape 2934"/>
            <p:cNvSpPr/>
            <p:nvPr/>
          </p:nvSpPr>
          <p:spPr>
            <a:xfrm>
              <a:off x="918949" y="3295894"/>
              <a:ext cx="20314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0800"/>
                  </a:moveTo>
                  <a:cubicBezTo>
                    <a:pt x="8563" y="10800"/>
                    <a:pt x="6750" y="9481"/>
                    <a:pt x="6750" y="7855"/>
                  </a:cubicBezTo>
                  <a:cubicBezTo>
                    <a:pt x="6750" y="6228"/>
                    <a:pt x="8563" y="4909"/>
                    <a:pt x="10800" y="4909"/>
                  </a:cubicBezTo>
                  <a:cubicBezTo>
                    <a:pt x="13037" y="4909"/>
                    <a:pt x="14850" y="6228"/>
                    <a:pt x="14850" y="7855"/>
                  </a:cubicBezTo>
                  <a:cubicBezTo>
                    <a:pt x="14850" y="9481"/>
                    <a:pt x="13037" y="10800"/>
                    <a:pt x="10800" y="10800"/>
                  </a:cubicBezTo>
                  <a:moveTo>
                    <a:pt x="10800" y="3927"/>
                  </a:moveTo>
                  <a:cubicBezTo>
                    <a:pt x="7817" y="3927"/>
                    <a:pt x="5400" y="5686"/>
                    <a:pt x="5400" y="7855"/>
                  </a:cubicBezTo>
                  <a:cubicBezTo>
                    <a:pt x="5400" y="10023"/>
                    <a:pt x="7817" y="11782"/>
                    <a:pt x="10800" y="11782"/>
                  </a:cubicBezTo>
                  <a:cubicBezTo>
                    <a:pt x="13783" y="11782"/>
                    <a:pt x="16200" y="10023"/>
                    <a:pt x="16200" y="7855"/>
                  </a:cubicBezTo>
                  <a:cubicBezTo>
                    <a:pt x="16200" y="5686"/>
                    <a:pt x="13783" y="3927"/>
                    <a:pt x="10800" y="3927"/>
                  </a:cubicBezTo>
                  <a:moveTo>
                    <a:pt x="10800" y="20127"/>
                  </a:moveTo>
                  <a:cubicBezTo>
                    <a:pt x="10800" y="20127"/>
                    <a:pt x="1350" y="13745"/>
                    <a:pt x="1350" y="7855"/>
                  </a:cubicBezTo>
                  <a:cubicBezTo>
                    <a:pt x="1350" y="4059"/>
                    <a:pt x="5581" y="982"/>
                    <a:pt x="10800" y="982"/>
                  </a:cubicBezTo>
                  <a:cubicBezTo>
                    <a:pt x="16019" y="982"/>
                    <a:pt x="20250" y="4059"/>
                    <a:pt x="20250" y="7855"/>
                  </a:cubicBezTo>
                  <a:cubicBezTo>
                    <a:pt x="20250" y="13745"/>
                    <a:pt x="10800" y="20127"/>
                    <a:pt x="10800" y="20127"/>
                  </a:cubicBezTo>
                  <a:moveTo>
                    <a:pt x="10800" y="0"/>
                  </a:moveTo>
                  <a:cubicBezTo>
                    <a:pt x="4836" y="0"/>
                    <a:pt x="0" y="3517"/>
                    <a:pt x="0" y="7855"/>
                  </a:cubicBezTo>
                  <a:cubicBezTo>
                    <a:pt x="0" y="14236"/>
                    <a:pt x="10800" y="21600"/>
                    <a:pt x="10800" y="21600"/>
                  </a:cubicBezTo>
                  <a:cubicBezTo>
                    <a:pt x="10800" y="21600"/>
                    <a:pt x="21600" y="14236"/>
                    <a:pt x="21600" y="7855"/>
                  </a:cubicBezTo>
                  <a:cubicBezTo>
                    <a:pt x="21600" y="3517"/>
                    <a:pt x="16764" y="0"/>
                    <a:pt x="10800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44" name="Shape 2935"/>
            <p:cNvSpPr/>
            <p:nvPr/>
          </p:nvSpPr>
          <p:spPr>
            <a:xfrm>
              <a:off x="1414119" y="3295894"/>
              <a:ext cx="279126" cy="279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extrusionOk="0">
                  <a:moveTo>
                    <a:pt x="6365" y="15409"/>
                  </a:moveTo>
                  <a:cubicBezTo>
                    <a:pt x="5782" y="14888"/>
                    <a:pt x="4858" y="14006"/>
                    <a:pt x="3935" y="12895"/>
                  </a:cubicBezTo>
                  <a:cubicBezTo>
                    <a:pt x="2587" y="11273"/>
                    <a:pt x="979" y="8835"/>
                    <a:pt x="979" y="6430"/>
                  </a:cubicBezTo>
                  <a:cubicBezTo>
                    <a:pt x="979" y="3427"/>
                    <a:pt x="3396" y="982"/>
                    <a:pt x="6366" y="982"/>
                  </a:cubicBezTo>
                  <a:cubicBezTo>
                    <a:pt x="9336" y="982"/>
                    <a:pt x="11752" y="3427"/>
                    <a:pt x="11752" y="6430"/>
                  </a:cubicBezTo>
                  <a:cubicBezTo>
                    <a:pt x="11752" y="10208"/>
                    <a:pt x="7888" y="14044"/>
                    <a:pt x="6365" y="15409"/>
                  </a:cubicBezTo>
                  <a:moveTo>
                    <a:pt x="6366" y="0"/>
                  </a:moveTo>
                  <a:cubicBezTo>
                    <a:pt x="2850" y="0"/>
                    <a:pt x="0" y="2879"/>
                    <a:pt x="0" y="6430"/>
                  </a:cubicBezTo>
                  <a:cubicBezTo>
                    <a:pt x="0" y="11655"/>
                    <a:pt x="6366" y="16701"/>
                    <a:pt x="6366" y="16701"/>
                  </a:cubicBezTo>
                  <a:cubicBezTo>
                    <a:pt x="6366" y="16701"/>
                    <a:pt x="12732" y="11655"/>
                    <a:pt x="12732" y="6430"/>
                  </a:cubicBezTo>
                  <a:cubicBezTo>
                    <a:pt x="12732" y="2879"/>
                    <a:pt x="9882" y="0"/>
                    <a:pt x="6366" y="0"/>
                  </a:cubicBezTo>
                  <a:moveTo>
                    <a:pt x="17357" y="19604"/>
                  </a:moveTo>
                  <a:cubicBezTo>
                    <a:pt x="17127" y="19764"/>
                    <a:pt x="16856" y="19909"/>
                    <a:pt x="16554" y="20033"/>
                  </a:cubicBezTo>
                  <a:cubicBezTo>
                    <a:pt x="16304" y="20137"/>
                    <a:pt x="16185" y="20424"/>
                    <a:pt x="16288" y="20675"/>
                  </a:cubicBezTo>
                  <a:cubicBezTo>
                    <a:pt x="16365" y="20865"/>
                    <a:pt x="16548" y="20979"/>
                    <a:pt x="16740" y="20979"/>
                  </a:cubicBezTo>
                  <a:cubicBezTo>
                    <a:pt x="16802" y="20979"/>
                    <a:pt x="16866" y="20967"/>
                    <a:pt x="16926" y="20942"/>
                  </a:cubicBezTo>
                  <a:cubicBezTo>
                    <a:pt x="17294" y="20790"/>
                    <a:pt x="17627" y="20611"/>
                    <a:pt x="17915" y="20411"/>
                  </a:cubicBezTo>
                  <a:cubicBezTo>
                    <a:pt x="18138" y="20256"/>
                    <a:pt x="18193" y="19950"/>
                    <a:pt x="18039" y="19727"/>
                  </a:cubicBezTo>
                  <a:cubicBezTo>
                    <a:pt x="17885" y="19505"/>
                    <a:pt x="17579" y="19449"/>
                    <a:pt x="17357" y="19604"/>
                  </a:cubicBezTo>
                  <a:moveTo>
                    <a:pt x="16249" y="13042"/>
                  </a:moveTo>
                  <a:cubicBezTo>
                    <a:pt x="16109" y="12790"/>
                    <a:pt x="16024" y="12529"/>
                    <a:pt x="15995" y="12265"/>
                  </a:cubicBezTo>
                  <a:cubicBezTo>
                    <a:pt x="15966" y="11995"/>
                    <a:pt x="15731" y="11801"/>
                    <a:pt x="15456" y="11829"/>
                  </a:cubicBezTo>
                  <a:cubicBezTo>
                    <a:pt x="15187" y="11859"/>
                    <a:pt x="14992" y="12100"/>
                    <a:pt x="15022" y="12370"/>
                  </a:cubicBezTo>
                  <a:cubicBezTo>
                    <a:pt x="15064" y="12767"/>
                    <a:pt x="15190" y="13154"/>
                    <a:pt x="15395" y="13522"/>
                  </a:cubicBezTo>
                  <a:cubicBezTo>
                    <a:pt x="15484" y="13682"/>
                    <a:pt x="15651" y="13773"/>
                    <a:pt x="15822" y="13773"/>
                  </a:cubicBezTo>
                  <a:cubicBezTo>
                    <a:pt x="15904" y="13773"/>
                    <a:pt x="15985" y="13753"/>
                    <a:pt x="16061" y="13710"/>
                  </a:cubicBezTo>
                  <a:cubicBezTo>
                    <a:pt x="16297" y="13578"/>
                    <a:pt x="16382" y="13279"/>
                    <a:pt x="16249" y="13042"/>
                  </a:cubicBezTo>
                  <a:moveTo>
                    <a:pt x="18249" y="15254"/>
                  </a:moveTo>
                  <a:cubicBezTo>
                    <a:pt x="18041" y="14981"/>
                    <a:pt x="17803" y="14708"/>
                    <a:pt x="17538" y="14439"/>
                  </a:cubicBezTo>
                  <a:cubicBezTo>
                    <a:pt x="17349" y="14246"/>
                    <a:pt x="17039" y="14244"/>
                    <a:pt x="16845" y="14434"/>
                  </a:cubicBezTo>
                  <a:cubicBezTo>
                    <a:pt x="16653" y="14624"/>
                    <a:pt x="16651" y="14935"/>
                    <a:pt x="16841" y="15129"/>
                  </a:cubicBezTo>
                  <a:cubicBezTo>
                    <a:pt x="17076" y="15368"/>
                    <a:pt x="17288" y="15612"/>
                    <a:pt x="17471" y="15851"/>
                  </a:cubicBezTo>
                  <a:cubicBezTo>
                    <a:pt x="17568" y="15977"/>
                    <a:pt x="17713" y="16043"/>
                    <a:pt x="17860" y="16043"/>
                  </a:cubicBezTo>
                  <a:cubicBezTo>
                    <a:pt x="17964" y="16043"/>
                    <a:pt x="18068" y="16011"/>
                    <a:pt x="18157" y="15942"/>
                  </a:cubicBezTo>
                  <a:cubicBezTo>
                    <a:pt x="18373" y="15777"/>
                    <a:pt x="18413" y="15469"/>
                    <a:pt x="18249" y="15254"/>
                  </a:cubicBezTo>
                  <a:moveTo>
                    <a:pt x="21476" y="5928"/>
                  </a:moveTo>
                  <a:cubicBezTo>
                    <a:pt x="21352" y="5687"/>
                    <a:pt x="21057" y="5592"/>
                    <a:pt x="20817" y="5717"/>
                  </a:cubicBezTo>
                  <a:cubicBezTo>
                    <a:pt x="20817" y="5717"/>
                    <a:pt x="20650" y="5803"/>
                    <a:pt x="20371" y="5962"/>
                  </a:cubicBezTo>
                  <a:cubicBezTo>
                    <a:pt x="20136" y="6096"/>
                    <a:pt x="20054" y="6396"/>
                    <a:pt x="20188" y="6632"/>
                  </a:cubicBezTo>
                  <a:cubicBezTo>
                    <a:pt x="20278" y="6791"/>
                    <a:pt x="20444" y="6880"/>
                    <a:pt x="20614" y="6880"/>
                  </a:cubicBezTo>
                  <a:cubicBezTo>
                    <a:pt x="20697" y="6880"/>
                    <a:pt x="20780" y="6859"/>
                    <a:pt x="20856" y="6815"/>
                  </a:cubicBezTo>
                  <a:cubicBezTo>
                    <a:pt x="21108" y="6672"/>
                    <a:pt x="21261" y="6592"/>
                    <a:pt x="21265" y="6590"/>
                  </a:cubicBezTo>
                  <a:cubicBezTo>
                    <a:pt x="21506" y="6466"/>
                    <a:pt x="21600" y="6170"/>
                    <a:pt x="21476" y="5928"/>
                  </a:cubicBezTo>
                  <a:moveTo>
                    <a:pt x="18659" y="16886"/>
                  </a:moveTo>
                  <a:cubicBezTo>
                    <a:pt x="18395" y="16941"/>
                    <a:pt x="18225" y="17201"/>
                    <a:pt x="18280" y="17467"/>
                  </a:cubicBezTo>
                  <a:cubicBezTo>
                    <a:pt x="18312" y="17625"/>
                    <a:pt x="18330" y="17781"/>
                    <a:pt x="18330" y="17929"/>
                  </a:cubicBezTo>
                  <a:cubicBezTo>
                    <a:pt x="18330" y="18050"/>
                    <a:pt x="18318" y="18171"/>
                    <a:pt x="18296" y="18287"/>
                  </a:cubicBezTo>
                  <a:cubicBezTo>
                    <a:pt x="18244" y="18554"/>
                    <a:pt x="18418" y="18811"/>
                    <a:pt x="18683" y="18862"/>
                  </a:cubicBezTo>
                  <a:cubicBezTo>
                    <a:pt x="18715" y="18869"/>
                    <a:pt x="18746" y="18871"/>
                    <a:pt x="18777" y="18871"/>
                  </a:cubicBezTo>
                  <a:cubicBezTo>
                    <a:pt x="19007" y="18871"/>
                    <a:pt x="19212" y="18708"/>
                    <a:pt x="19257" y="18473"/>
                  </a:cubicBezTo>
                  <a:cubicBezTo>
                    <a:pt x="19292" y="18296"/>
                    <a:pt x="19309" y="18114"/>
                    <a:pt x="19309" y="17929"/>
                  </a:cubicBezTo>
                  <a:cubicBezTo>
                    <a:pt x="19309" y="17715"/>
                    <a:pt x="19285" y="17492"/>
                    <a:pt x="19239" y="17267"/>
                  </a:cubicBezTo>
                  <a:cubicBezTo>
                    <a:pt x="19183" y="17001"/>
                    <a:pt x="18923" y="16832"/>
                    <a:pt x="18659" y="16886"/>
                  </a:cubicBezTo>
                  <a:moveTo>
                    <a:pt x="18590" y="7106"/>
                  </a:moveTo>
                  <a:cubicBezTo>
                    <a:pt x="18317" y="7303"/>
                    <a:pt x="18035" y="7518"/>
                    <a:pt x="17756" y="7745"/>
                  </a:cubicBezTo>
                  <a:cubicBezTo>
                    <a:pt x="17546" y="7917"/>
                    <a:pt x="17515" y="8226"/>
                    <a:pt x="17686" y="8436"/>
                  </a:cubicBezTo>
                  <a:cubicBezTo>
                    <a:pt x="17783" y="8556"/>
                    <a:pt x="17924" y="8617"/>
                    <a:pt x="18066" y="8617"/>
                  </a:cubicBezTo>
                  <a:cubicBezTo>
                    <a:pt x="18174" y="8617"/>
                    <a:pt x="18284" y="8581"/>
                    <a:pt x="18374" y="8507"/>
                  </a:cubicBezTo>
                  <a:cubicBezTo>
                    <a:pt x="18637" y="8292"/>
                    <a:pt x="18903" y="8090"/>
                    <a:pt x="19161" y="7905"/>
                  </a:cubicBezTo>
                  <a:cubicBezTo>
                    <a:pt x="19380" y="7747"/>
                    <a:pt x="19431" y="7440"/>
                    <a:pt x="19273" y="7220"/>
                  </a:cubicBezTo>
                  <a:cubicBezTo>
                    <a:pt x="19116" y="6999"/>
                    <a:pt x="18810" y="6949"/>
                    <a:pt x="18590" y="7106"/>
                  </a:cubicBezTo>
                  <a:moveTo>
                    <a:pt x="14704" y="20512"/>
                  </a:moveTo>
                  <a:cubicBezTo>
                    <a:pt x="14393" y="20556"/>
                    <a:pt x="14065" y="20590"/>
                    <a:pt x="13729" y="20611"/>
                  </a:cubicBezTo>
                  <a:cubicBezTo>
                    <a:pt x="13459" y="20629"/>
                    <a:pt x="13254" y="20863"/>
                    <a:pt x="13272" y="21134"/>
                  </a:cubicBezTo>
                  <a:cubicBezTo>
                    <a:pt x="13289" y="21394"/>
                    <a:pt x="13504" y="21593"/>
                    <a:pt x="13760" y="21593"/>
                  </a:cubicBezTo>
                  <a:cubicBezTo>
                    <a:pt x="13771" y="21593"/>
                    <a:pt x="13781" y="21592"/>
                    <a:pt x="13792" y="21592"/>
                  </a:cubicBezTo>
                  <a:cubicBezTo>
                    <a:pt x="14152" y="21568"/>
                    <a:pt x="14506" y="21533"/>
                    <a:pt x="14842" y="21485"/>
                  </a:cubicBezTo>
                  <a:cubicBezTo>
                    <a:pt x="15110" y="21447"/>
                    <a:pt x="15296" y="21198"/>
                    <a:pt x="15258" y="20929"/>
                  </a:cubicBezTo>
                  <a:cubicBezTo>
                    <a:pt x="15220" y="20661"/>
                    <a:pt x="14973" y="20472"/>
                    <a:pt x="14704" y="20512"/>
                  </a:cubicBezTo>
                  <a:moveTo>
                    <a:pt x="8893" y="20109"/>
                  </a:moveTo>
                  <a:cubicBezTo>
                    <a:pt x="8582" y="19997"/>
                    <a:pt x="8299" y="19866"/>
                    <a:pt x="8052" y="19721"/>
                  </a:cubicBezTo>
                  <a:cubicBezTo>
                    <a:pt x="7818" y="19582"/>
                    <a:pt x="7519" y="19663"/>
                    <a:pt x="7382" y="19896"/>
                  </a:cubicBezTo>
                  <a:cubicBezTo>
                    <a:pt x="7244" y="20130"/>
                    <a:pt x="7323" y="20432"/>
                    <a:pt x="7556" y="20568"/>
                  </a:cubicBezTo>
                  <a:cubicBezTo>
                    <a:pt x="7856" y="20744"/>
                    <a:pt x="8194" y="20901"/>
                    <a:pt x="8562" y="21034"/>
                  </a:cubicBezTo>
                  <a:cubicBezTo>
                    <a:pt x="8617" y="21053"/>
                    <a:pt x="8672" y="21062"/>
                    <a:pt x="8728" y="21062"/>
                  </a:cubicBezTo>
                  <a:cubicBezTo>
                    <a:pt x="8928" y="21062"/>
                    <a:pt x="9117" y="20938"/>
                    <a:pt x="9189" y="20737"/>
                  </a:cubicBezTo>
                  <a:cubicBezTo>
                    <a:pt x="9280" y="20482"/>
                    <a:pt x="9148" y="20200"/>
                    <a:pt x="8893" y="20109"/>
                  </a:cubicBezTo>
                  <a:moveTo>
                    <a:pt x="11751" y="20618"/>
                  </a:moveTo>
                  <a:cubicBezTo>
                    <a:pt x="11412" y="20600"/>
                    <a:pt x="11082" y="20572"/>
                    <a:pt x="10771" y="20533"/>
                  </a:cubicBezTo>
                  <a:cubicBezTo>
                    <a:pt x="10502" y="20493"/>
                    <a:pt x="10258" y="20690"/>
                    <a:pt x="10225" y="20959"/>
                  </a:cubicBezTo>
                  <a:cubicBezTo>
                    <a:pt x="10191" y="21229"/>
                    <a:pt x="10382" y="21474"/>
                    <a:pt x="10650" y="21507"/>
                  </a:cubicBezTo>
                  <a:cubicBezTo>
                    <a:pt x="10984" y="21549"/>
                    <a:pt x="11337" y="21580"/>
                    <a:pt x="11699" y="21600"/>
                  </a:cubicBezTo>
                  <a:cubicBezTo>
                    <a:pt x="11708" y="21600"/>
                    <a:pt x="11716" y="21600"/>
                    <a:pt x="11725" y="21600"/>
                  </a:cubicBezTo>
                  <a:cubicBezTo>
                    <a:pt x="11984" y="21600"/>
                    <a:pt x="12200" y="21397"/>
                    <a:pt x="12214" y="21135"/>
                  </a:cubicBezTo>
                  <a:cubicBezTo>
                    <a:pt x="12228" y="20863"/>
                    <a:pt x="12021" y="20632"/>
                    <a:pt x="11751" y="20618"/>
                  </a:cubicBezTo>
                  <a:moveTo>
                    <a:pt x="6840" y="18180"/>
                  </a:moveTo>
                  <a:cubicBezTo>
                    <a:pt x="6836" y="17912"/>
                    <a:pt x="6619" y="17696"/>
                    <a:pt x="6351" y="17696"/>
                  </a:cubicBezTo>
                  <a:cubicBezTo>
                    <a:pt x="6080" y="17696"/>
                    <a:pt x="5861" y="17916"/>
                    <a:pt x="5861" y="18188"/>
                  </a:cubicBezTo>
                  <a:cubicBezTo>
                    <a:pt x="5861" y="18234"/>
                    <a:pt x="5867" y="18484"/>
                    <a:pt x="5997" y="18834"/>
                  </a:cubicBezTo>
                  <a:cubicBezTo>
                    <a:pt x="6070" y="19033"/>
                    <a:pt x="6257" y="19155"/>
                    <a:pt x="6456" y="19155"/>
                  </a:cubicBezTo>
                  <a:cubicBezTo>
                    <a:pt x="6512" y="19155"/>
                    <a:pt x="6570" y="19145"/>
                    <a:pt x="6626" y="19124"/>
                  </a:cubicBezTo>
                  <a:cubicBezTo>
                    <a:pt x="6880" y="19030"/>
                    <a:pt x="7009" y="18748"/>
                    <a:pt x="6915" y="18493"/>
                  </a:cubicBezTo>
                  <a:cubicBezTo>
                    <a:pt x="6849" y="18314"/>
                    <a:pt x="6841" y="18191"/>
                    <a:pt x="6840" y="18180"/>
                  </a:cubicBezTo>
                  <a:moveTo>
                    <a:pt x="15760" y="10798"/>
                  </a:moveTo>
                  <a:cubicBezTo>
                    <a:pt x="15838" y="10844"/>
                    <a:pt x="15924" y="10866"/>
                    <a:pt x="16008" y="10866"/>
                  </a:cubicBezTo>
                  <a:cubicBezTo>
                    <a:pt x="16176" y="10866"/>
                    <a:pt x="16339" y="10780"/>
                    <a:pt x="16431" y="10625"/>
                  </a:cubicBezTo>
                  <a:cubicBezTo>
                    <a:pt x="16577" y="10376"/>
                    <a:pt x="16761" y="10120"/>
                    <a:pt x="16977" y="9861"/>
                  </a:cubicBezTo>
                  <a:cubicBezTo>
                    <a:pt x="17151" y="9653"/>
                    <a:pt x="17124" y="9343"/>
                    <a:pt x="16917" y="9169"/>
                  </a:cubicBezTo>
                  <a:cubicBezTo>
                    <a:pt x="16709" y="8994"/>
                    <a:pt x="16400" y="9022"/>
                    <a:pt x="16227" y="9230"/>
                  </a:cubicBezTo>
                  <a:cubicBezTo>
                    <a:pt x="15976" y="9529"/>
                    <a:pt x="15761" y="9832"/>
                    <a:pt x="15587" y="10125"/>
                  </a:cubicBezTo>
                  <a:cubicBezTo>
                    <a:pt x="15450" y="10359"/>
                    <a:pt x="15527" y="10659"/>
                    <a:pt x="15760" y="10798"/>
                  </a:cubicBezTo>
                  <a:moveTo>
                    <a:pt x="6366" y="8841"/>
                  </a:moveTo>
                  <a:cubicBezTo>
                    <a:pt x="5014" y="8841"/>
                    <a:pt x="3917" y="7741"/>
                    <a:pt x="3917" y="6384"/>
                  </a:cubicBezTo>
                  <a:cubicBezTo>
                    <a:pt x="3917" y="5027"/>
                    <a:pt x="5014" y="3927"/>
                    <a:pt x="6366" y="3927"/>
                  </a:cubicBezTo>
                  <a:cubicBezTo>
                    <a:pt x="7719" y="3927"/>
                    <a:pt x="8814" y="5027"/>
                    <a:pt x="8814" y="6384"/>
                  </a:cubicBezTo>
                  <a:cubicBezTo>
                    <a:pt x="8814" y="7741"/>
                    <a:pt x="7719" y="8841"/>
                    <a:pt x="6366" y="8841"/>
                  </a:cubicBezTo>
                  <a:moveTo>
                    <a:pt x="6366" y="2955"/>
                  </a:moveTo>
                  <a:cubicBezTo>
                    <a:pt x="4473" y="2955"/>
                    <a:pt x="2938" y="4494"/>
                    <a:pt x="2938" y="6392"/>
                  </a:cubicBezTo>
                  <a:cubicBezTo>
                    <a:pt x="2938" y="8291"/>
                    <a:pt x="4473" y="9831"/>
                    <a:pt x="6366" y="9831"/>
                  </a:cubicBezTo>
                  <a:cubicBezTo>
                    <a:pt x="8259" y="9831"/>
                    <a:pt x="9794" y="8291"/>
                    <a:pt x="9794" y="6392"/>
                  </a:cubicBezTo>
                  <a:cubicBezTo>
                    <a:pt x="9794" y="4494"/>
                    <a:pt x="8259" y="2955"/>
                    <a:pt x="6366" y="2955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45" name="Shape 2936"/>
            <p:cNvSpPr/>
            <p:nvPr/>
          </p:nvSpPr>
          <p:spPr>
            <a:xfrm>
              <a:off x="2023561" y="3295894"/>
              <a:ext cx="12696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964"/>
                  </a:moveTo>
                  <a:cubicBezTo>
                    <a:pt x="10800" y="1964"/>
                    <a:pt x="4320" y="1964"/>
                    <a:pt x="4320" y="4909"/>
                  </a:cubicBezTo>
                  <a:cubicBezTo>
                    <a:pt x="4320" y="5180"/>
                    <a:pt x="4804" y="5400"/>
                    <a:pt x="5400" y="5400"/>
                  </a:cubicBezTo>
                  <a:cubicBezTo>
                    <a:pt x="5996" y="5400"/>
                    <a:pt x="6480" y="5180"/>
                    <a:pt x="6480" y="4909"/>
                  </a:cubicBezTo>
                  <a:cubicBezTo>
                    <a:pt x="6480" y="2945"/>
                    <a:pt x="10800" y="2945"/>
                    <a:pt x="10800" y="2945"/>
                  </a:cubicBezTo>
                  <a:cubicBezTo>
                    <a:pt x="11396" y="2945"/>
                    <a:pt x="11880" y="2726"/>
                    <a:pt x="11880" y="2455"/>
                  </a:cubicBezTo>
                  <a:cubicBezTo>
                    <a:pt x="11880" y="2183"/>
                    <a:pt x="11396" y="1964"/>
                    <a:pt x="10800" y="1964"/>
                  </a:cubicBezTo>
                  <a:moveTo>
                    <a:pt x="10800" y="8836"/>
                  </a:moveTo>
                  <a:cubicBezTo>
                    <a:pt x="6029" y="8836"/>
                    <a:pt x="2160" y="7078"/>
                    <a:pt x="2160" y="4909"/>
                  </a:cubicBezTo>
                  <a:cubicBezTo>
                    <a:pt x="2160" y="2740"/>
                    <a:pt x="6029" y="982"/>
                    <a:pt x="10800" y="982"/>
                  </a:cubicBezTo>
                  <a:cubicBezTo>
                    <a:pt x="15571" y="982"/>
                    <a:pt x="19440" y="2740"/>
                    <a:pt x="19440" y="4909"/>
                  </a:cubicBezTo>
                  <a:cubicBezTo>
                    <a:pt x="19440" y="7078"/>
                    <a:pt x="15571" y="8836"/>
                    <a:pt x="10800" y="8836"/>
                  </a:cubicBezTo>
                  <a:moveTo>
                    <a:pt x="10800" y="17182"/>
                  </a:moveTo>
                  <a:lnTo>
                    <a:pt x="8154" y="9664"/>
                  </a:lnTo>
                  <a:cubicBezTo>
                    <a:pt x="9002" y="9761"/>
                    <a:pt x="9885" y="9818"/>
                    <a:pt x="10800" y="9818"/>
                  </a:cubicBezTo>
                  <a:cubicBezTo>
                    <a:pt x="11715" y="9818"/>
                    <a:pt x="12598" y="9761"/>
                    <a:pt x="13446" y="9664"/>
                  </a:cubicBezTo>
                  <a:cubicBezTo>
                    <a:pt x="13446" y="9664"/>
                    <a:pt x="10800" y="17182"/>
                    <a:pt x="10800" y="17182"/>
                  </a:cubicBezTo>
                  <a:close/>
                  <a:moveTo>
                    <a:pt x="10800" y="0"/>
                  </a:moveTo>
                  <a:cubicBezTo>
                    <a:pt x="4835" y="0"/>
                    <a:pt x="0" y="2199"/>
                    <a:pt x="0" y="4909"/>
                  </a:cubicBezTo>
                  <a:cubicBezTo>
                    <a:pt x="0" y="6830"/>
                    <a:pt x="2431" y="8487"/>
                    <a:pt x="5966" y="9295"/>
                  </a:cubicBezTo>
                  <a:lnTo>
                    <a:pt x="10800" y="21600"/>
                  </a:lnTo>
                  <a:lnTo>
                    <a:pt x="15635" y="9295"/>
                  </a:lnTo>
                  <a:cubicBezTo>
                    <a:pt x="19169" y="8487"/>
                    <a:pt x="21600" y="6830"/>
                    <a:pt x="21600" y="4909"/>
                  </a:cubicBezTo>
                  <a:cubicBezTo>
                    <a:pt x="21600" y="2199"/>
                    <a:pt x="16765" y="0"/>
                    <a:pt x="10800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46" name="Shape 2937"/>
            <p:cNvSpPr/>
            <p:nvPr/>
          </p:nvSpPr>
          <p:spPr>
            <a:xfrm>
              <a:off x="2480642" y="3295894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91" y="20593"/>
                  </a:moveTo>
                  <a:lnTo>
                    <a:pt x="11291" y="19145"/>
                  </a:lnTo>
                  <a:cubicBezTo>
                    <a:pt x="11291" y="18875"/>
                    <a:pt x="11071" y="18655"/>
                    <a:pt x="10800" y="18655"/>
                  </a:cubicBezTo>
                  <a:cubicBezTo>
                    <a:pt x="10529" y="18655"/>
                    <a:pt x="10309" y="18875"/>
                    <a:pt x="10309" y="19145"/>
                  </a:cubicBezTo>
                  <a:lnTo>
                    <a:pt x="10309" y="20593"/>
                  </a:lnTo>
                  <a:cubicBezTo>
                    <a:pt x="5280" y="20344"/>
                    <a:pt x="1255" y="16319"/>
                    <a:pt x="1006" y="11291"/>
                  </a:cubicBezTo>
                  <a:lnTo>
                    <a:pt x="2455" y="11291"/>
                  </a:lnTo>
                  <a:cubicBezTo>
                    <a:pt x="2725" y="11291"/>
                    <a:pt x="2945" y="11071"/>
                    <a:pt x="2945" y="10800"/>
                  </a:cubicBezTo>
                  <a:cubicBezTo>
                    <a:pt x="2945" y="10529"/>
                    <a:pt x="2725" y="10309"/>
                    <a:pt x="2455" y="10309"/>
                  </a:cubicBezTo>
                  <a:lnTo>
                    <a:pt x="1006" y="10309"/>
                  </a:lnTo>
                  <a:cubicBezTo>
                    <a:pt x="1255" y="5281"/>
                    <a:pt x="5280" y="1256"/>
                    <a:pt x="10309" y="1007"/>
                  </a:cubicBezTo>
                  <a:lnTo>
                    <a:pt x="10309" y="2455"/>
                  </a:lnTo>
                  <a:cubicBezTo>
                    <a:pt x="10309" y="2726"/>
                    <a:pt x="10529" y="2945"/>
                    <a:pt x="10800" y="2945"/>
                  </a:cubicBezTo>
                  <a:cubicBezTo>
                    <a:pt x="11071" y="2945"/>
                    <a:pt x="11291" y="2726"/>
                    <a:pt x="11291" y="2455"/>
                  </a:cubicBezTo>
                  <a:lnTo>
                    <a:pt x="11291" y="1007"/>
                  </a:lnTo>
                  <a:cubicBezTo>
                    <a:pt x="16320" y="1256"/>
                    <a:pt x="20345" y="5281"/>
                    <a:pt x="20594" y="10309"/>
                  </a:cubicBezTo>
                  <a:lnTo>
                    <a:pt x="19145" y="10309"/>
                  </a:lnTo>
                  <a:cubicBezTo>
                    <a:pt x="18875" y="10309"/>
                    <a:pt x="18655" y="10529"/>
                    <a:pt x="18655" y="10800"/>
                  </a:cubicBezTo>
                  <a:cubicBezTo>
                    <a:pt x="18655" y="11071"/>
                    <a:pt x="18875" y="11291"/>
                    <a:pt x="19145" y="11291"/>
                  </a:cubicBezTo>
                  <a:lnTo>
                    <a:pt x="20594" y="11291"/>
                  </a:lnTo>
                  <a:cubicBezTo>
                    <a:pt x="20345" y="16319"/>
                    <a:pt x="16320" y="20344"/>
                    <a:pt x="11291" y="20593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4965" y="6634"/>
                  </a:moveTo>
                  <a:lnTo>
                    <a:pt x="12189" y="12188"/>
                  </a:lnTo>
                  <a:lnTo>
                    <a:pt x="6635" y="14966"/>
                  </a:lnTo>
                  <a:lnTo>
                    <a:pt x="9411" y="9412"/>
                  </a:lnTo>
                  <a:cubicBezTo>
                    <a:pt x="9411" y="9412"/>
                    <a:pt x="14965" y="6634"/>
                    <a:pt x="14965" y="6634"/>
                  </a:cubicBezTo>
                  <a:close/>
                  <a:moveTo>
                    <a:pt x="4552" y="17048"/>
                  </a:moveTo>
                  <a:lnTo>
                    <a:pt x="12883" y="12883"/>
                  </a:lnTo>
                  <a:lnTo>
                    <a:pt x="17048" y="4551"/>
                  </a:lnTo>
                  <a:lnTo>
                    <a:pt x="8717" y="8717"/>
                  </a:lnTo>
                  <a:cubicBezTo>
                    <a:pt x="8717" y="8717"/>
                    <a:pt x="4552" y="17048"/>
                    <a:pt x="4552" y="17048"/>
                  </a:cubicBezTo>
                  <a:close/>
                  <a:moveTo>
                    <a:pt x="11494" y="11494"/>
                  </a:moveTo>
                  <a:cubicBezTo>
                    <a:pt x="11877" y="11111"/>
                    <a:pt x="11877" y="10489"/>
                    <a:pt x="11494" y="10106"/>
                  </a:cubicBezTo>
                  <a:cubicBezTo>
                    <a:pt x="11111" y="9722"/>
                    <a:pt x="10489" y="9722"/>
                    <a:pt x="10106" y="10106"/>
                  </a:cubicBezTo>
                  <a:cubicBezTo>
                    <a:pt x="9723" y="10489"/>
                    <a:pt x="9723" y="11111"/>
                    <a:pt x="10106" y="11494"/>
                  </a:cubicBezTo>
                  <a:cubicBezTo>
                    <a:pt x="10489" y="11878"/>
                    <a:pt x="11111" y="11878"/>
                    <a:pt x="11494" y="11494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47" name="Shape 2938"/>
            <p:cNvSpPr/>
            <p:nvPr/>
          </p:nvSpPr>
          <p:spPr>
            <a:xfrm>
              <a:off x="3013903" y="3295894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0458"/>
                  </a:moveTo>
                  <a:lnTo>
                    <a:pt x="14727" y="18775"/>
                  </a:lnTo>
                  <a:lnTo>
                    <a:pt x="14727" y="1142"/>
                  </a:lnTo>
                  <a:lnTo>
                    <a:pt x="20618" y="2825"/>
                  </a:lnTo>
                  <a:cubicBezTo>
                    <a:pt x="20618" y="2825"/>
                    <a:pt x="20618" y="20458"/>
                    <a:pt x="20618" y="20458"/>
                  </a:cubicBezTo>
                  <a:close/>
                  <a:moveTo>
                    <a:pt x="13745" y="18775"/>
                  </a:moveTo>
                  <a:lnTo>
                    <a:pt x="7855" y="20458"/>
                  </a:lnTo>
                  <a:lnTo>
                    <a:pt x="7855" y="2825"/>
                  </a:lnTo>
                  <a:lnTo>
                    <a:pt x="13745" y="1142"/>
                  </a:lnTo>
                  <a:cubicBezTo>
                    <a:pt x="13745" y="1142"/>
                    <a:pt x="13745" y="18775"/>
                    <a:pt x="13745" y="18775"/>
                  </a:cubicBezTo>
                  <a:close/>
                  <a:moveTo>
                    <a:pt x="6873" y="20458"/>
                  </a:moveTo>
                  <a:lnTo>
                    <a:pt x="982" y="18775"/>
                  </a:lnTo>
                  <a:lnTo>
                    <a:pt x="982" y="1142"/>
                  </a:lnTo>
                  <a:lnTo>
                    <a:pt x="6873" y="2825"/>
                  </a:lnTo>
                  <a:cubicBezTo>
                    <a:pt x="6873" y="2825"/>
                    <a:pt x="6873" y="20458"/>
                    <a:pt x="6873" y="20458"/>
                  </a:cubicBezTo>
                  <a:close/>
                  <a:moveTo>
                    <a:pt x="21242" y="1990"/>
                  </a:moveTo>
                  <a:lnTo>
                    <a:pt x="21244" y="1983"/>
                  </a:lnTo>
                  <a:lnTo>
                    <a:pt x="14371" y="19"/>
                  </a:lnTo>
                  <a:lnTo>
                    <a:pt x="14369" y="27"/>
                  </a:lnTo>
                  <a:cubicBezTo>
                    <a:pt x="14326" y="14"/>
                    <a:pt x="14284" y="0"/>
                    <a:pt x="14236" y="0"/>
                  </a:cubicBezTo>
                  <a:cubicBezTo>
                    <a:pt x="14189" y="0"/>
                    <a:pt x="14147" y="14"/>
                    <a:pt x="14104" y="27"/>
                  </a:cubicBezTo>
                  <a:lnTo>
                    <a:pt x="14102" y="19"/>
                  </a:lnTo>
                  <a:lnTo>
                    <a:pt x="7364" y="1944"/>
                  </a:lnTo>
                  <a:lnTo>
                    <a:pt x="626" y="19"/>
                  </a:lnTo>
                  <a:lnTo>
                    <a:pt x="623" y="27"/>
                  </a:lnTo>
                  <a:cubicBezTo>
                    <a:pt x="581" y="14"/>
                    <a:pt x="538" y="0"/>
                    <a:pt x="491" y="0"/>
                  </a:cubicBezTo>
                  <a:cubicBezTo>
                    <a:pt x="220" y="0"/>
                    <a:pt x="0" y="220"/>
                    <a:pt x="0" y="491"/>
                  </a:cubicBezTo>
                  <a:lnTo>
                    <a:pt x="0" y="19145"/>
                  </a:lnTo>
                  <a:cubicBezTo>
                    <a:pt x="0" y="19370"/>
                    <a:pt x="153" y="19551"/>
                    <a:pt x="358" y="19610"/>
                  </a:cubicBezTo>
                  <a:lnTo>
                    <a:pt x="356" y="19618"/>
                  </a:lnTo>
                  <a:lnTo>
                    <a:pt x="7229" y="21581"/>
                  </a:lnTo>
                  <a:lnTo>
                    <a:pt x="7231" y="21573"/>
                  </a:lnTo>
                  <a:cubicBezTo>
                    <a:pt x="7274" y="21586"/>
                    <a:pt x="7316" y="21600"/>
                    <a:pt x="7364" y="21600"/>
                  </a:cubicBezTo>
                  <a:cubicBezTo>
                    <a:pt x="7411" y="21600"/>
                    <a:pt x="7454" y="21586"/>
                    <a:pt x="7496" y="21573"/>
                  </a:cubicBezTo>
                  <a:lnTo>
                    <a:pt x="7499" y="21581"/>
                  </a:lnTo>
                  <a:lnTo>
                    <a:pt x="14236" y="19656"/>
                  </a:lnTo>
                  <a:lnTo>
                    <a:pt x="20975" y="21581"/>
                  </a:lnTo>
                  <a:lnTo>
                    <a:pt x="20977" y="21573"/>
                  </a:lnTo>
                  <a:cubicBezTo>
                    <a:pt x="21020" y="21586"/>
                    <a:pt x="21062" y="21600"/>
                    <a:pt x="21109" y="21600"/>
                  </a:cubicBezTo>
                  <a:cubicBezTo>
                    <a:pt x="21380" y="21600"/>
                    <a:pt x="21600" y="21380"/>
                    <a:pt x="21600" y="21109"/>
                  </a:cubicBezTo>
                  <a:lnTo>
                    <a:pt x="21600" y="2455"/>
                  </a:lnTo>
                  <a:cubicBezTo>
                    <a:pt x="21600" y="2231"/>
                    <a:pt x="21447" y="2049"/>
                    <a:pt x="21242" y="199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48" name="Shape 2939"/>
            <p:cNvSpPr/>
            <p:nvPr/>
          </p:nvSpPr>
          <p:spPr>
            <a:xfrm>
              <a:off x="3547164" y="3295894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47" y="12509"/>
                  </a:moveTo>
                  <a:lnTo>
                    <a:pt x="18520" y="12645"/>
                  </a:lnTo>
                  <a:cubicBezTo>
                    <a:pt x="18572" y="12276"/>
                    <a:pt x="18589" y="11922"/>
                    <a:pt x="18572" y="11593"/>
                  </a:cubicBezTo>
                  <a:lnTo>
                    <a:pt x="17592" y="11644"/>
                  </a:lnTo>
                  <a:cubicBezTo>
                    <a:pt x="17606" y="11910"/>
                    <a:pt x="17591" y="12201"/>
                    <a:pt x="17547" y="12509"/>
                  </a:cubicBezTo>
                  <a:moveTo>
                    <a:pt x="17444" y="10833"/>
                  </a:moveTo>
                  <a:lnTo>
                    <a:pt x="18374" y="10520"/>
                  </a:lnTo>
                  <a:cubicBezTo>
                    <a:pt x="18262" y="10187"/>
                    <a:pt x="18104" y="9869"/>
                    <a:pt x="17890" y="9546"/>
                  </a:cubicBezTo>
                  <a:lnTo>
                    <a:pt x="17072" y="10089"/>
                  </a:lnTo>
                  <a:cubicBezTo>
                    <a:pt x="17237" y="10339"/>
                    <a:pt x="17359" y="10582"/>
                    <a:pt x="17444" y="10833"/>
                  </a:cubicBezTo>
                  <a:moveTo>
                    <a:pt x="17529" y="13890"/>
                  </a:moveTo>
                  <a:cubicBezTo>
                    <a:pt x="17440" y="13801"/>
                    <a:pt x="17317" y="13745"/>
                    <a:pt x="17182" y="13745"/>
                  </a:cubicBezTo>
                  <a:cubicBezTo>
                    <a:pt x="16910" y="13745"/>
                    <a:pt x="16691" y="13965"/>
                    <a:pt x="16691" y="14236"/>
                  </a:cubicBezTo>
                  <a:cubicBezTo>
                    <a:pt x="16691" y="14372"/>
                    <a:pt x="16746" y="14495"/>
                    <a:pt x="16835" y="14583"/>
                  </a:cubicBezTo>
                  <a:lnTo>
                    <a:pt x="17469" y="15218"/>
                  </a:lnTo>
                  <a:lnTo>
                    <a:pt x="16835" y="15853"/>
                  </a:lnTo>
                  <a:cubicBezTo>
                    <a:pt x="16746" y="15942"/>
                    <a:pt x="16691" y="16064"/>
                    <a:pt x="16691" y="16200"/>
                  </a:cubicBezTo>
                  <a:cubicBezTo>
                    <a:pt x="16691" y="16471"/>
                    <a:pt x="16910" y="16691"/>
                    <a:pt x="17182" y="16691"/>
                  </a:cubicBezTo>
                  <a:cubicBezTo>
                    <a:pt x="17317" y="16691"/>
                    <a:pt x="17440" y="16636"/>
                    <a:pt x="17529" y="16547"/>
                  </a:cubicBezTo>
                  <a:lnTo>
                    <a:pt x="18164" y="15912"/>
                  </a:lnTo>
                  <a:lnTo>
                    <a:pt x="18798" y="16547"/>
                  </a:lnTo>
                  <a:cubicBezTo>
                    <a:pt x="18887" y="16636"/>
                    <a:pt x="19010" y="16691"/>
                    <a:pt x="19145" y="16691"/>
                  </a:cubicBezTo>
                  <a:cubicBezTo>
                    <a:pt x="19417" y="16691"/>
                    <a:pt x="19636" y="16471"/>
                    <a:pt x="19636" y="16200"/>
                  </a:cubicBezTo>
                  <a:cubicBezTo>
                    <a:pt x="19636" y="16064"/>
                    <a:pt x="19582" y="15942"/>
                    <a:pt x="19493" y="15853"/>
                  </a:cubicBezTo>
                  <a:lnTo>
                    <a:pt x="18858" y="15218"/>
                  </a:lnTo>
                  <a:lnTo>
                    <a:pt x="19493" y="14583"/>
                  </a:lnTo>
                  <a:cubicBezTo>
                    <a:pt x="19582" y="14495"/>
                    <a:pt x="19636" y="14372"/>
                    <a:pt x="19636" y="14236"/>
                  </a:cubicBezTo>
                  <a:cubicBezTo>
                    <a:pt x="19636" y="13965"/>
                    <a:pt x="19417" y="13745"/>
                    <a:pt x="19145" y="13745"/>
                  </a:cubicBezTo>
                  <a:cubicBezTo>
                    <a:pt x="19009" y="13745"/>
                    <a:pt x="18887" y="13801"/>
                    <a:pt x="18798" y="13890"/>
                  </a:cubicBezTo>
                  <a:lnTo>
                    <a:pt x="18164" y="14524"/>
                  </a:lnTo>
                  <a:cubicBezTo>
                    <a:pt x="18164" y="14524"/>
                    <a:pt x="17529" y="13890"/>
                    <a:pt x="17529" y="13890"/>
                  </a:cubicBezTo>
                  <a:close/>
                  <a:moveTo>
                    <a:pt x="20618" y="20458"/>
                  </a:moveTo>
                  <a:lnTo>
                    <a:pt x="14727" y="18775"/>
                  </a:lnTo>
                  <a:lnTo>
                    <a:pt x="14727" y="7698"/>
                  </a:lnTo>
                  <a:cubicBezTo>
                    <a:pt x="14950" y="7802"/>
                    <a:pt x="15155" y="7914"/>
                    <a:pt x="15324" y="8034"/>
                  </a:cubicBezTo>
                  <a:lnTo>
                    <a:pt x="15893" y="7234"/>
                  </a:lnTo>
                  <a:cubicBezTo>
                    <a:pt x="15627" y="7044"/>
                    <a:pt x="15313" y="6872"/>
                    <a:pt x="14959" y="6721"/>
                  </a:cubicBezTo>
                  <a:lnTo>
                    <a:pt x="14727" y="7263"/>
                  </a:lnTo>
                  <a:lnTo>
                    <a:pt x="14727" y="1142"/>
                  </a:lnTo>
                  <a:lnTo>
                    <a:pt x="20618" y="2825"/>
                  </a:lnTo>
                  <a:cubicBezTo>
                    <a:pt x="20618" y="2825"/>
                    <a:pt x="20618" y="20458"/>
                    <a:pt x="20618" y="20458"/>
                  </a:cubicBezTo>
                  <a:close/>
                  <a:moveTo>
                    <a:pt x="13745" y="18775"/>
                  </a:moveTo>
                  <a:lnTo>
                    <a:pt x="7855" y="20458"/>
                  </a:lnTo>
                  <a:lnTo>
                    <a:pt x="7855" y="9347"/>
                  </a:lnTo>
                  <a:lnTo>
                    <a:pt x="8249" y="10199"/>
                  </a:lnTo>
                  <a:cubicBezTo>
                    <a:pt x="8580" y="10045"/>
                    <a:pt x="8881" y="9843"/>
                    <a:pt x="9168" y="9581"/>
                  </a:cubicBezTo>
                  <a:lnTo>
                    <a:pt x="8505" y="8857"/>
                  </a:lnTo>
                  <a:cubicBezTo>
                    <a:pt x="8297" y="9048"/>
                    <a:pt x="8088" y="9187"/>
                    <a:pt x="7855" y="9299"/>
                  </a:cubicBezTo>
                  <a:lnTo>
                    <a:pt x="7855" y="2825"/>
                  </a:lnTo>
                  <a:lnTo>
                    <a:pt x="13745" y="1142"/>
                  </a:lnTo>
                  <a:cubicBezTo>
                    <a:pt x="13745" y="1142"/>
                    <a:pt x="13745" y="18775"/>
                    <a:pt x="13745" y="18775"/>
                  </a:cubicBezTo>
                  <a:close/>
                  <a:moveTo>
                    <a:pt x="6873" y="20458"/>
                  </a:moveTo>
                  <a:lnTo>
                    <a:pt x="982" y="18775"/>
                  </a:lnTo>
                  <a:lnTo>
                    <a:pt x="982" y="1142"/>
                  </a:lnTo>
                  <a:lnTo>
                    <a:pt x="6873" y="2825"/>
                  </a:lnTo>
                  <a:cubicBezTo>
                    <a:pt x="6873" y="2825"/>
                    <a:pt x="6873" y="20458"/>
                    <a:pt x="6873" y="20458"/>
                  </a:cubicBezTo>
                  <a:close/>
                  <a:moveTo>
                    <a:pt x="21241" y="1990"/>
                  </a:moveTo>
                  <a:lnTo>
                    <a:pt x="21244" y="1983"/>
                  </a:lnTo>
                  <a:lnTo>
                    <a:pt x="14372" y="19"/>
                  </a:lnTo>
                  <a:lnTo>
                    <a:pt x="14369" y="27"/>
                  </a:lnTo>
                  <a:cubicBezTo>
                    <a:pt x="14326" y="14"/>
                    <a:pt x="14283" y="0"/>
                    <a:pt x="14236" y="0"/>
                  </a:cubicBezTo>
                  <a:cubicBezTo>
                    <a:pt x="14189" y="0"/>
                    <a:pt x="14147" y="14"/>
                    <a:pt x="14104" y="27"/>
                  </a:cubicBezTo>
                  <a:lnTo>
                    <a:pt x="14102" y="19"/>
                  </a:lnTo>
                  <a:lnTo>
                    <a:pt x="7364" y="1944"/>
                  </a:lnTo>
                  <a:lnTo>
                    <a:pt x="626" y="19"/>
                  </a:lnTo>
                  <a:lnTo>
                    <a:pt x="623" y="27"/>
                  </a:lnTo>
                  <a:cubicBezTo>
                    <a:pt x="580" y="14"/>
                    <a:pt x="538" y="0"/>
                    <a:pt x="491" y="0"/>
                  </a:cubicBezTo>
                  <a:cubicBezTo>
                    <a:pt x="220" y="0"/>
                    <a:pt x="0" y="220"/>
                    <a:pt x="0" y="491"/>
                  </a:cubicBezTo>
                  <a:lnTo>
                    <a:pt x="0" y="19145"/>
                  </a:lnTo>
                  <a:cubicBezTo>
                    <a:pt x="0" y="19370"/>
                    <a:pt x="153" y="19551"/>
                    <a:pt x="359" y="19610"/>
                  </a:cubicBezTo>
                  <a:lnTo>
                    <a:pt x="356" y="19618"/>
                  </a:lnTo>
                  <a:lnTo>
                    <a:pt x="7228" y="21581"/>
                  </a:lnTo>
                  <a:lnTo>
                    <a:pt x="7231" y="21573"/>
                  </a:lnTo>
                  <a:cubicBezTo>
                    <a:pt x="7274" y="21586"/>
                    <a:pt x="7317" y="21600"/>
                    <a:pt x="7364" y="21600"/>
                  </a:cubicBezTo>
                  <a:cubicBezTo>
                    <a:pt x="7411" y="21600"/>
                    <a:pt x="7453" y="21586"/>
                    <a:pt x="7496" y="21573"/>
                  </a:cubicBezTo>
                  <a:lnTo>
                    <a:pt x="7499" y="21581"/>
                  </a:lnTo>
                  <a:lnTo>
                    <a:pt x="14236" y="19656"/>
                  </a:lnTo>
                  <a:lnTo>
                    <a:pt x="20975" y="21581"/>
                  </a:lnTo>
                  <a:lnTo>
                    <a:pt x="20977" y="21573"/>
                  </a:lnTo>
                  <a:cubicBezTo>
                    <a:pt x="21020" y="21586"/>
                    <a:pt x="21062" y="21600"/>
                    <a:pt x="21109" y="21600"/>
                  </a:cubicBezTo>
                  <a:cubicBezTo>
                    <a:pt x="21380" y="21600"/>
                    <a:pt x="21600" y="21380"/>
                    <a:pt x="21600" y="21109"/>
                  </a:cubicBezTo>
                  <a:lnTo>
                    <a:pt x="21600" y="2455"/>
                  </a:lnTo>
                  <a:cubicBezTo>
                    <a:pt x="21600" y="2231"/>
                    <a:pt x="21447" y="2049"/>
                    <a:pt x="21241" y="1990"/>
                  </a:cubicBezTo>
                  <a:moveTo>
                    <a:pt x="16435" y="9275"/>
                  </a:moveTo>
                  <a:lnTo>
                    <a:pt x="16518" y="9374"/>
                  </a:lnTo>
                  <a:lnTo>
                    <a:pt x="17269" y="8740"/>
                  </a:lnTo>
                  <a:lnTo>
                    <a:pt x="17184" y="8640"/>
                  </a:lnTo>
                  <a:cubicBezTo>
                    <a:pt x="17013" y="8438"/>
                    <a:pt x="16840" y="8236"/>
                    <a:pt x="16677" y="8019"/>
                  </a:cubicBezTo>
                  <a:lnTo>
                    <a:pt x="15891" y="8606"/>
                  </a:lnTo>
                  <a:cubicBezTo>
                    <a:pt x="16066" y="8840"/>
                    <a:pt x="16251" y="9059"/>
                    <a:pt x="16435" y="9275"/>
                  </a:cubicBezTo>
                  <a:moveTo>
                    <a:pt x="6270" y="11022"/>
                  </a:moveTo>
                  <a:lnTo>
                    <a:pt x="5739" y="10196"/>
                  </a:lnTo>
                  <a:cubicBezTo>
                    <a:pt x="5432" y="10394"/>
                    <a:pt x="5153" y="10605"/>
                    <a:pt x="4909" y="10825"/>
                  </a:cubicBezTo>
                  <a:lnTo>
                    <a:pt x="5568" y="11554"/>
                  </a:lnTo>
                  <a:cubicBezTo>
                    <a:pt x="5772" y="11370"/>
                    <a:pt x="6008" y="11191"/>
                    <a:pt x="6270" y="11022"/>
                  </a:cubicBezTo>
                  <a:moveTo>
                    <a:pt x="5004" y="12185"/>
                  </a:moveTo>
                  <a:lnTo>
                    <a:pt x="4196" y="11628"/>
                  </a:lnTo>
                  <a:cubicBezTo>
                    <a:pt x="3975" y="11949"/>
                    <a:pt x="3812" y="12288"/>
                    <a:pt x="3713" y="12634"/>
                  </a:cubicBezTo>
                  <a:lnTo>
                    <a:pt x="4656" y="12906"/>
                  </a:lnTo>
                  <a:cubicBezTo>
                    <a:pt x="4727" y="12661"/>
                    <a:pt x="4844" y="12418"/>
                    <a:pt x="5004" y="12185"/>
                  </a:cubicBezTo>
                  <a:moveTo>
                    <a:pt x="10467" y="8318"/>
                  </a:moveTo>
                  <a:lnTo>
                    <a:pt x="9972" y="7470"/>
                  </a:lnTo>
                  <a:cubicBezTo>
                    <a:pt x="9623" y="7674"/>
                    <a:pt x="9362" y="7936"/>
                    <a:pt x="9132" y="8189"/>
                  </a:cubicBezTo>
                  <a:lnTo>
                    <a:pt x="9857" y="8850"/>
                  </a:lnTo>
                  <a:cubicBezTo>
                    <a:pt x="10063" y="8624"/>
                    <a:pt x="10245" y="8448"/>
                    <a:pt x="10467" y="8318"/>
                  </a:cubicBezTo>
                  <a:moveTo>
                    <a:pt x="3927" y="15709"/>
                  </a:moveTo>
                  <a:cubicBezTo>
                    <a:pt x="4469" y="15709"/>
                    <a:pt x="4909" y="15270"/>
                    <a:pt x="4909" y="14727"/>
                  </a:cubicBezTo>
                  <a:cubicBezTo>
                    <a:pt x="4909" y="14185"/>
                    <a:pt x="4469" y="13745"/>
                    <a:pt x="3927" y="13745"/>
                  </a:cubicBezTo>
                  <a:cubicBezTo>
                    <a:pt x="3385" y="13745"/>
                    <a:pt x="2945" y="14185"/>
                    <a:pt x="2945" y="14727"/>
                  </a:cubicBezTo>
                  <a:cubicBezTo>
                    <a:pt x="2945" y="15270"/>
                    <a:pt x="3385" y="15709"/>
                    <a:pt x="3927" y="15709"/>
                  </a:cubicBezTo>
                  <a:moveTo>
                    <a:pt x="12273" y="7855"/>
                  </a:moveTo>
                  <a:cubicBezTo>
                    <a:pt x="12815" y="7855"/>
                    <a:pt x="13255" y="7415"/>
                    <a:pt x="13255" y="6873"/>
                  </a:cubicBezTo>
                  <a:cubicBezTo>
                    <a:pt x="13255" y="6331"/>
                    <a:pt x="12815" y="5891"/>
                    <a:pt x="12273" y="5891"/>
                  </a:cubicBezTo>
                  <a:cubicBezTo>
                    <a:pt x="11730" y="5891"/>
                    <a:pt x="11291" y="6331"/>
                    <a:pt x="11291" y="6873"/>
                  </a:cubicBezTo>
                  <a:cubicBezTo>
                    <a:pt x="11291" y="7415"/>
                    <a:pt x="11730" y="7855"/>
                    <a:pt x="12273" y="7855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49" name="Shape 2940"/>
            <p:cNvSpPr/>
            <p:nvPr/>
          </p:nvSpPr>
          <p:spPr>
            <a:xfrm>
              <a:off x="4080425" y="3295894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8345"/>
                  </a:moveTo>
                  <a:cubicBezTo>
                    <a:pt x="9444" y="8345"/>
                    <a:pt x="8345" y="9444"/>
                    <a:pt x="8345" y="10800"/>
                  </a:cubicBezTo>
                  <a:cubicBezTo>
                    <a:pt x="8345" y="12156"/>
                    <a:pt x="9444" y="13255"/>
                    <a:pt x="10800" y="13255"/>
                  </a:cubicBezTo>
                  <a:cubicBezTo>
                    <a:pt x="12156" y="13255"/>
                    <a:pt x="13255" y="12156"/>
                    <a:pt x="13255" y="10800"/>
                  </a:cubicBezTo>
                  <a:cubicBezTo>
                    <a:pt x="13255" y="9444"/>
                    <a:pt x="12156" y="8345"/>
                    <a:pt x="10800" y="8345"/>
                  </a:cubicBezTo>
                  <a:moveTo>
                    <a:pt x="11291" y="20593"/>
                  </a:moveTo>
                  <a:lnTo>
                    <a:pt x="11291" y="17182"/>
                  </a:lnTo>
                  <a:cubicBezTo>
                    <a:pt x="11291" y="16910"/>
                    <a:pt x="11071" y="16691"/>
                    <a:pt x="10800" y="16691"/>
                  </a:cubicBezTo>
                  <a:cubicBezTo>
                    <a:pt x="10529" y="16691"/>
                    <a:pt x="10309" y="16910"/>
                    <a:pt x="10309" y="17182"/>
                  </a:cubicBezTo>
                  <a:lnTo>
                    <a:pt x="10309" y="20593"/>
                  </a:lnTo>
                  <a:cubicBezTo>
                    <a:pt x="5280" y="20344"/>
                    <a:pt x="1255" y="16319"/>
                    <a:pt x="1006" y="11291"/>
                  </a:cubicBezTo>
                  <a:lnTo>
                    <a:pt x="4418" y="11291"/>
                  </a:lnTo>
                  <a:cubicBezTo>
                    <a:pt x="4690" y="11291"/>
                    <a:pt x="4909" y="11071"/>
                    <a:pt x="4909" y="10800"/>
                  </a:cubicBezTo>
                  <a:cubicBezTo>
                    <a:pt x="4909" y="10529"/>
                    <a:pt x="4690" y="10309"/>
                    <a:pt x="4418" y="10309"/>
                  </a:cubicBezTo>
                  <a:lnTo>
                    <a:pt x="1006" y="10309"/>
                  </a:lnTo>
                  <a:cubicBezTo>
                    <a:pt x="1255" y="5281"/>
                    <a:pt x="5280" y="1256"/>
                    <a:pt x="10309" y="1007"/>
                  </a:cubicBezTo>
                  <a:lnTo>
                    <a:pt x="10309" y="4418"/>
                  </a:lnTo>
                  <a:cubicBezTo>
                    <a:pt x="10309" y="4690"/>
                    <a:pt x="10529" y="4909"/>
                    <a:pt x="10800" y="4909"/>
                  </a:cubicBezTo>
                  <a:cubicBezTo>
                    <a:pt x="11071" y="4909"/>
                    <a:pt x="11291" y="4690"/>
                    <a:pt x="11291" y="4418"/>
                  </a:cubicBezTo>
                  <a:lnTo>
                    <a:pt x="11291" y="1007"/>
                  </a:lnTo>
                  <a:cubicBezTo>
                    <a:pt x="16320" y="1256"/>
                    <a:pt x="20345" y="5281"/>
                    <a:pt x="20594" y="10309"/>
                  </a:cubicBezTo>
                  <a:lnTo>
                    <a:pt x="17182" y="10309"/>
                  </a:lnTo>
                  <a:cubicBezTo>
                    <a:pt x="16910" y="10309"/>
                    <a:pt x="16691" y="10529"/>
                    <a:pt x="16691" y="10800"/>
                  </a:cubicBezTo>
                  <a:cubicBezTo>
                    <a:pt x="16691" y="11071"/>
                    <a:pt x="16910" y="11291"/>
                    <a:pt x="17182" y="11291"/>
                  </a:cubicBezTo>
                  <a:lnTo>
                    <a:pt x="20594" y="11291"/>
                  </a:lnTo>
                  <a:cubicBezTo>
                    <a:pt x="20345" y="16319"/>
                    <a:pt x="16320" y="20344"/>
                    <a:pt x="11291" y="20593"/>
                  </a:cubicBezTo>
                  <a:moveTo>
                    <a:pt x="10800" y="0"/>
                  </a:moveTo>
                  <a:cubicBezTo>
                    <a:pt x="10800" y="0"/>
                    <a:pt x="10800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800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0" name="Shape 2941"/>
            <p:cNvSpPr/>
            <p:nvPr/>
          </p:nvSpPr>
          <p:spPr>
            <a:xfrm>
              <a:off x="4613686" y="3295894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91" y="20593"/>
                  </a:moveTo>
                  <a:lnTo>
                    <a:pt x="11291" y="17648"/>
                  </a:lnTo>
                  <a:cubicBezTo>
                    <a:pt x="14694" y="17407"/>
                    <a:pt x="17408" y="14693"/>
                    <a:pt x="17649" y="11291"/>
                  </a:cubicBezTo>
                  <a:lnTo>
                    <a:pt x="20594" y="11291"/>
                  </a:lnTo>
                  <a:cubicBezTo>
                    <a:pt x="20345" y="16319"/>
                    <a:pt x="16320" y="20344"/>
                    <a:pt x="11291" y="20593"/>
                  </a:cubicBezTo>
                  <a:moveTo>
                    <a:pt x="11291" y="13205"/>
                  </a:moveTo>
                  <a:cubicBezTo>
                    <a:pt x="12252" y="13010"/>
                    <a:pt x="13005" y="12252"/>
                    <a:pt x="13201" y="11291"/>
                  </a:cubicBezTo>
                  <a:lnTo>
                    <a:pt x="16667" y="11291"/>
                  </a:lnTo>
                  <a:cubicBezTo>
                    <a:pt x="16431" y="14152"/>
                    <a:pt x="14152" y="16429"/>
                    <a:pt x="11291" y="16666"/>
                  </a:cubicBezTo>
                  <a:cubicBezTo>
                    <a:pt x="11291" y="16666"/>
                    <a:pt x="11291" y="13205"/>
                    <a:pt x="11291" y="13205"/>
                  </a:cubicBezTo>
                  <a:close/>
                  <a:moveTo>
                    <a:pt x="11291" y="4934"/>
                  </a:moveTo>
                  <a:cubicBezTo>
                    <a:pt x="12233" y="5012"/>
                    <a:pt x="13111" y="5315"/>
                    <a:pt x="13875" y="5784"/>
                  </a:cubicBezTo>
                  <a:cubicBezTo>
                    <a:pt x="13793" y="5967"/>
                    <a:pt x="13745" y="6168"/>
                    <a:pt x="13745" y="6382"/>
                  </a:cubicBezTo>
                  <a:cubicBezTo>
                    <a:pt x="13745" y="7195"/>
                    <a:pt x="14405" y="7855"/>
                    <a:pt x="15218" y="7855"/>
                  </a:cubicBezTo>
                  <a:cubicBezTo>
                    <a:pt x="15432" y="7855"/>
                    <a:pt x="15633" y="7807"/>
                    <a:pt x="15816" y="7725"/>
                  </a:cubicBezTo>
                  <a:cubicBezTo>
                    <a:pt x="16286" y="8489"/>
                    <a:pt x="16589" y="9367"/>
                    <a:pt x="16667" y="10309"/>
                  </a:cubicBezTo>
                  <a:lnTo>
                    <a:pt x="13201" y="10309"/>
                  </a:lnTo>
                  <a:cubicBezTo>
                    <a:pt x="13005" y="9348"/>
                    <a:pt x="12252" y="8590"/>
                    <a:pt x="11291" y="8395"/>
                  </a:cubicBezTo>
                  <a:cubicBezTo>
                    <a:pt x="11291" y="8395"/>
                    <a:pt x="11291" y="4934"/>
                    <a:pt x="11291" y="4934"/>
                  </a:cubicBezTo>
                  <a:close/>
                  <a:moveTo>
                    <a:pt x="11291" y="1007"/>
                  </a:moveTo>
                  <a:cubicBezTo>
                    <a:pt x="16320" y="1256"/>
                    <a:pt x="20345" y="5281"/>
                    <a:pt x="20594" y="10309"/>
                  </a:cubicBezTo>
                  <a:lnTo>
                    <a:pt x="17649" y="10309"/>
                  </a:lnTo>
                  <a:cubicBezTo>
                    <a:pt x="17563" y="9102"/>
                    <a:pt x="17162" y="7985"/>
                    <a:pt x="16534" y="7031"/>
                  </a:cubicBezTo>
                  <a:cubicBezTo>
                    <a:pt x="16631" y="6835"/>
                    <a:pt x="16691" y="6616"/>
                    <a:pt x="16691" y="6382"/>
                  </a:cubicBezTo>
                  <a:cubicBezTo>
                    <a:pt x="16691" y="5569"/>
                    <a:pt x="16032" y="4909"/>
                    <a:pt x="15218" y="4909"/>
                  </a:cubicBezTo>
                  <a:cubicBezTo>
                    <a:pt x="14984" y="4909"/>
                    <a:pt x="14765" y="4969"/>
                    <a:pt x="14568" y="5066"/>
                  </a:cubicBezTo>
                  <a:cubicBezTo>
                    <a:pt x="13614" y="4439"/>
                    <a:pt x="12498" y="4038"/>
                    <a:pt x="11291" y="3952"/>
                  </a:cubicBezTo>
                  <a:cubicBezTo>
                    <a:pt x="11291" y="3952"/>
                    <a:pt x="11291" y="1007"/>
                    <a:pt x="11291" y="1007"/>
                  </a:cubicBezTo>
                  <a:close/>
                  <a:moveTo>
                    <a:pt x="10309" y="3949"/>
                  </a:moveTo>
                  <a:cubicBezTo>
                    <a:pt x="7225" y="4167"/>
                    <a:pt x="4703" y="6417"/>
                    <a:pt x="4078" y="9370"/>
                  </a:cubicBezTo>
                  <a:cubicBezTo>
                    <a:pt x="3590" y="9486"/>
                    <a:pt x="3196" y="9843"/>
                    <a:pt x="3030" y="10309"/>
                  </a:cubicBezTo>
                  <a:lnTo>
                    <a:pt x="1006" y="10309"/>
                  </a:lnTo>
                  <a:cubicBezTo>
                    <a:pt x="1255" y="5281"/>
                    <a:pt x="5280" y="1256"/>
                    <a:pt x="10309" y="1007"/>
                  </a:cubicBezTo>
                  <a:cubicBezTo>
                    <a:pt x="10309" y="1007"/>
                    <a:pt x="10309" y="3949"/>
                    <a:pt x="10309" y="3949"/>
                  </a:cubicBezTo>
                  <a:close/>
                  <a:moveTo>
                    <a:pt x="10309" y="8395"/>
                  </a:moveTo>
                  <a:cubicBezTo>
                    <a:pt x="9348" y="8590"/>
                    <a:pt x="8595" y="9348"/>
                    <a:pt x="8399" y="10309"/>
                  </a:cubicBezTo>
                  <a:lnTo>
                    <a:pt x="5796" y="10309"/>
                  </a:lnTo>
                  <a:cubicBezTo>
                    <a:pt x="5666" y="9948"/>
                    <a:pt x="5405" y="9649"/>
                    <a:pt x="5062" y="9482"/>
                  </a:cubicBezTo>
                  <a:cubicBezTo>
                    <a:pt x="5626" y="7018"/>
                    <a:pt x="7730" y="5144"/>
                    <a:pt x="10309" y="4930"/>
                  </a:cubicBezTo>
                  <a:cubicBezTo>
                    <a:pt x="10309" y="4930"/>
                    <a:pt x="10309" y="8395"/>
                    <a:pt x="10309" y="8395"/>
                  </a:cubicBezTo>
                  <a:close/>
                  <a:moveTo>
                    <a:pt x="10309" y="16670"/>
                  </a:moveTo>
                  <a:cubicBezTo>
                    <a:pt x="7730" y="16456"/>
                    <a:pt x="5626" y="14582"/>
                    <a:pt x="5062" y="12118"/>
                  </a:cubicBezTo>
                  <a:cubicBezTo>
                    <a:pt x="5405" y="11951"/>
                    <a:pt x="5666" y="11652"/>
                    <a:pt x="5796" y="11291"/>
                  </a:cubicBezTo>
                  <a:lnTo>
                    <a:pt x="8399" y="11291"/>
                  </a:lnTo>
                  <a:cubicBezTo>
                    <a:pt x="8595" y="12252"/>
                    <a:pt x="9348" y="13010"/>
                    <a:pt x="10309" y="13205"/>
                  </a:cubicBezTo>
                  <a:cubicBezTo>
                    <a:pt x="10309" y="13205"/>
                    <a:pt x="10309" y="16670"/>
                    <a:pt x="10309" y="16670"/>
                  </a:cubicBezTo>
                  <a:close/>
                  <a:moveTo>
                    <a:pt x="10309" y="20593"/>
                  </a:moveTo>
                  <a:cubicBezTo>
                    <a:pt x="5280" y="20344"/>
                    <a:pt x="1255" y="16319"/>
                    <a:pt x="1006" y="11291"/>
                  </a:cubicBezTo>
                  <a:lnTo>
                    <a:pt x="3030" y="11291"/>
                  </a:lnTo>
                  <a:cubicBezTo>
                    <a:pt x="3196" y="11757"/>
                    <a:pt x="3590" y="12114"/>
                    <a:pt x="4078" y="12230"/>
                  </a:cubicBezTo>
                  <a:cubicBezTo>
                    <a:pt x="4703" y="15183"/>
                    <a:pt x="7225" y="17434"/>
                    <a:pt x="10309" y="17651"/>
                  </a:cubicBezTo>
                  <a:cubicBezTo>
                    <a:pt x="10309" y="17651"/>
                    <a:pt x="10309" y="20593"/>
                    <a:pt x="10309" y="20593"/>
                  </a:cubicBezTo>
                  <a:close/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1" name="Shape 2942"/>
            <p:cNvSpPr/>
            <p:nvPr/>
          </p:nvSpPr>
          <p:spPr>
            <a:xfrm>
              <a:off x="5172341" y="3295894"/>
              <a:ext cx="228541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00" y="12524"/>
                  </a:moveTo>
                  <a:cubicBezTo>
                    <a:pt x="19362" y="12218"/>
                    <a:pt x="17455" y="11782"/>
                    <a:pt x="15000" y="11782"/>
                  </a:cubicBezTo>
                  <a:cubicBezTo>
                    <a:pt x="12625" y="11782"/>
                    <a:pt x="11514" y="12089"/>
                    <a:pt x="10534" y="12360"/>
                  </a:cubicBezTo>
                  <a:cubicBezTo>
                    <a:pt x="9751" y="12577"/>
                    <a:pt x="9076" y="12764"/>
                    <a:pt x="7800" y="12764"/>
                  </a:cubicBezTo>
                  <a:cubicBezTo>
                    <a:pt x="6097" y="12764"/>
                    <a:pt x="5268" y="12537"/>
                    <a:pt x="4390" y="12298"/>
                  </a:cubicBezTo>
                  <a:cubicBezTo>
                    <a:pt x="3564" y="12073"/>
                    <a:pt x="2709" y="11842"/>
                    <a:pt x="1200" y="11792"/>
                  </a:cubicBezTo>
                  <a:lnTo>
                    <a:pt x="1200" y="992"/>
                  </a:lnTo>
                  <a:cubicBezTo>
                    <a:pt x="2511" y="1038"/>
                    <a:pt x="3242" y="1238"/>
                    <a:pt x="4010" y="1448"/>
                  </a:cubicBezTo>
                  <a:cubicBezTo>
                    <a:pt x="4941" y="1701"/>
                    <a:pt x="5903" y="1964"/>
                    <a:pt x="7800" y="1964"/>
                  </a:cubicBezTo>
                  <a:cubicBezTo>
                    <a:pt x="9273" y="1964"/>
                    <a:pt x="10109" y="1733"/>
                    <a:pt x="10918" y="1508"/>
                  </a:cubicBezTo>
                  <a:cubicBezTo>
                    <a:pt x="11854" y="1250"/>
                    <a:pt x="12823" y="982"/>
                    <a:pt x="15000" y="982"/>
                  </a:cubicBezTo>
                  <a:cubicBezTo>
                    <a:pt x="17661" y="982"/>
                    <a:pt x="19648" y="1545"/>
                    <a:pt x="20400" y="1794"/>
                  </a:cubicBezTo>
                  <a:cubicBezTo>
                    <a:pt x="20400" y="1794"/>
                    <a:pt x="20400" y="12524"/>
                    <a:pt x="20400" y="12524"/>
                  </a:cubicBezTo>
                  <a:close/>
                  <a:moveTo>
                    <a:pt x="21594" y="1473"/>
                  </a:moveTo>
                  <a:cubicBezTo>
                    <a:pt x="21594" y="1293"/>
                    <a:pt x="21478" y="1120"/>
                    <a:pt x="21268" y="1034"/>
                  </a:cubicBezTo>
                  <a:cubicBezTo>
                    <a:pt x="21165" y="991"/>
                    <a:pt x="18699" y="0"/>
                    <a:pt x="15000" y="0"/>
                  </a:cubicBezTo>
                  <a:cubicBezTo>
                    <a:pt x="12625" y="0"/>
                    <a:pt x="11514" y="308"/>
                    <a:pt x="10534" y="579"/>
                  </a:cubicBezTo>
                  <a:cubicBezTo>
                    <a:pt x="9751" y="795"/>
                    <a:pt x="9076" y="982"/>
                    <a:pt x="7800" y="982"/>
                  </a:cubicBezTo>
                  <a:cubicBezTo>
                    <a:pt x="6097" y="982"/>
                    <a:pt x="5268" y="756"/>
                    <a:pt x="4390" y="516"/>
                  </a:cubicBezTo>
                  <a:cubicBezTo>
                    <a:pt x="3459" y="263"/>
                    <a:pt x="2497" y="0"/>
                    <a:pt x="600" y="0"/>
                  </a:cubicBezTo>
                  <a:cubicBezTo>
                    <a:pt x="268" y="0"/>
                    <a:pt x="0" y="220"/>
                    <a:pt x="0" y="491"/>
                  </a:cubicBezTo>
                  <a:lnTo>
                    <a:pt x="0" y="21109"/>
                  </a:lnTo>
                  <a:cubicBezTo>
                    <a:pt x="0" y="21380"/>
                    <a:pt x="268" y="21600"/>
                    <a:pt x="600" y="21600"/>
                  </a:cubicBezTo>
                  <a:cubicBezTo>
                    <a:pt x="932" y="21600"/>
                    <a:pt x="1200" y="21380"/>
                    <a:pt x="1200" y="21109"/>
                  </a:cubicBezTo>
                  <a:lnTo>
                    <a:pt x="1200" y="12774"/>
                  </a:lnTo>
                  <a:cubicBezTo>
                    <a:pt x="2511" y="12820"/>
                    <a:pt x="3242" y="13020"/>
                    <a:pt x="4010" y="13230"/>
                  </a:cubicBezTo>
                  <a:cubicBezTo>
                    <a:pt x="4941" y="13483"/>
                    <a:pt x="5903" y="13745"/>
                    <a:pt x="7800" y="13745"/>
                  </a:cubicBezTo>
                  <a:cubicBezTo>
                    <a:pt x="9273" y="13745"/>
                    <a:pt x="10109" y="13514"/>
                    <a:pt x="10918" y="13291"/>
                  </a:cubicBezTo>
                  <a:cubicBezTo>
                    <a:pt x="11854" y="13031"/>
                    <a:pt x="12823" y="12764"/>
                    <a:pt x="15000" y="12764"/>
                  </a:cubicBezTo>
                  <a:cubicBezTo>
                    <a:pt x="18400" y="12764"/>
                    <a:pt x="20709" y="13685"/>
                    <a:pt x="20733" y="13694"/>
                  </a:cubicBezTo>
                  <a:cubicBezTo>
                    <a:pt x="21029" y="13814"/>
                    <a:pt x="21389" y="13716"/>
                    <a:pt x="21537" y="13473"/>
                  </a:cubicBezTo>
                  <a:cubicBezTo>
                    <a:pt x="21580" y="13403"/>
                    <a:pt x="21594" y="13328"/>
                    <a:pt x="21594" y="13255"/>
                  </a:cubicBezTo>
                  <a:lnTo>
                    <a:pt x="21600" y="13255"/>
                  </a:lnTo>
                  <a:lnTo>
                    <a:pt x="21600" y="1473"/>
                  </a:lnTo>
                  <a:cubicBezTo>
                    <a:pt x="21600" y="1473"/>
                    <a:pt x="21594" y="1473"/>
                    <a:pt x="21594" y="1473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2" name="Shape 2943"/>
            <p:cNvSpPr/>
            <p:nvPr/>
          </p:nvSpPr>
          <p:spPr>
            <a:xfrm>
              <a:off x="5705602" y="3295894"/>
              <a:ext cx="228541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00" y="11782"/>
                  </a:moveTo>
                  <a:lnTo>
                    <a:pt x="9600" y="10800"/>
                  </a:lnTo>
                  <a:lnTo>
                    <a:pt x="11400" y="10800"/>
                  </a:lnTo>
                  <a:cubicBezTo>
                    <a:pt x="11732" y="10800"/>
                    <a:pt x="12000" y="10580"/>
                    <a:pt x="12000" y="10309"/>
                  </a:cubicBezTo>
                  <a:lnTo>
                    <a:pt x="12000" y="2945"/>
                  </a:lnTo>
                  <a:lnTo>
                    <a:pt x="19940" y="2945"/>
                  </a:lnTo>
                  <a:lnTo>
                    <a:pt x="16886" y="7111"/>
                  </a:lnTo>
                  <a:lnTo>
                    <a:pt x="16894" y="7115"/>
                  </a:lnTo>
                  <a:cubicBezTo>
                    <a:pt x="16840" y="7189"/>
                    <a:pt x="16800" y="7272"/>
                    <a:pt x="16800" y="7364"/>
                  </a:cubicBezTo>
                  <a:cubicBezTo>
                    <a:pt x="16800" y="7457"/>
                    <a:pt x="16840" y="7538"/>
                    <a:pt x="16894" y="7612"/>
                  </a:cubicBezTo>
                  <a:lnTo>
                    <a:pt x="16886" y="7616"/>
                  </a:lnTo>
                  <a:lnTo>
                    <a:pt x="19940" y="11782"/>
                  </a:lnTo>
                  <a:cubicBezTo>
                    <a:pt x="19940" y="11782"/>
                    <a:pt x="9600" y="11782"/>
                    <a:pt x="9600" y="11782"/>
                  </a:cubicBezTo>
                  <a:close/>
                  <a:moveTo>
                    <a:pt x="1200" y="982"/>
                  </a:moveTo>
                  <a:lnTo>
                    <a:pt x="10800" y="982"/>
                  </a:lnTo>
                  <a:lnTo>
                    <a:pt x="10800" y="9818"/>
                  </a:lnTo>
                  <a:lnTo>
                    <a:pt x="1200" y="9818"/>
                  </a:lnTo>
                  <a:cubicBezTo>
                    <a:pt x="1200" y="9818"/>
                    <a:pt x="1200" y="982"/>
                    <a:pt x="1200" y="982"/>
                  </a:cubicBezTo>
                  <a:close/>
                  <a:moveTo>
                    <a:pt x="21514" y="12020"/>
                  </a:moveTo>
                  <a:lnTo>
                    <a:pt x="18100" y="7364"/>
                  </a:lnTo>
                  <a:lnTo>
                    <a:pt x="21514" y="2707"/>
                  </a:lnTo>
                  <a:lnTo>
                    <a:pt x="21506" y="2703"/>
                  </a:lnTo>
                  <a:cubicBezTo>
                    <a:pt x="21560" y="2629"/>
                    <a:pt x="21600" y="2547"/>
                    <a:pt x="21600" y="2455"/>
                  </a:cubicBezTo>
                  <a:cubicBezTo>
                    <a:pt x="21600" y="2183"/>
                    <a:pt x="21332" y="1964"/>
                    <a:pt x="21000" y="1964"/>
                  </a:cubicBezTo>
                  <a:lnTo>
                    <a:pt x="12000" y="1964"/>
                  </a:lnTo>
                  <a:lnTo>
                    <a:pt x="12000" y="491"/>
                  </a:lnTo>
                  <a:cubicBezTo>
                    <a:pt x="12000" y="220"/>
                    <a:pt x="11732" y="0"/>
                    <a:pt x="11400" y="0"/>
                  </a:cubicBezTo>
                  <a:lnTo>
                    <a:pt x="600" y="0"/>
                  </a:lnTo>
                  <a:cubicBezTo>
                    <a:pt x="268" y="0"/>
                    <a:pt x="0" y="220"/>
                    <a:pt x="0" y="491"/>
                  </a:cubicBezTo>
                  <a:lnTo>
                    <a:pt x="0" y="21109"/>
                  </a:lnTo>
                  <a:cubicBezTo>
                    <a:pt x="0" y="21380"/>
                    <a:pt x="268" y="21600"/>
                    <a:pt x="600" y="21600"/>
                  </a:cubicBezTo>
                  <a:cubicBezTo>
                    <a:pt x="932" y="21600"/>
                    <a:pt x="1200" y="21380"/>
                    <a:pt x="1200" y="21109"/>
                  </a:cubicBezTo>
                  <a:lnTo>
                    <a:pt x="1200" y="10800"/>
                  </a:lnTo>
                  <a:lnTo>
                    <a:pt x="8400" y="10800"/>
                  </a:lnTo>
                  <a:lnTo>
                    <a:pt x="8400" y="12273"/>
                  </a:lnTo>
                  <a:cubicBezTo>
                    <a:pt x="8400" y="12544"/>
                    <a:pt x="8668" y="12764"/>
                    <a:pt x="9000" y="12764"/>
                  </a:cubicBezTo>
                  <a:lnTo>
                    <a:pt x="21000" y="12764"/>
                  </a:lnTo>
                  <a:cubicBezTo>
                    <a:pt x="21332" y="12764"/>
                    <a:pt x="21600" y="12544"/>
                    <a:pt x="21600" y="12273"/>
                  </a:cubicBezTo>
                  <a:cubicBezTo>
                    <a:pt x="21600" y="12181"/>
                    <a:pt x="21560" y="12098"/>
                    <a:pt x="21506" y="12024"/>
                  </a:cubicBezTo>
                  <a:cubicBezTo>
                    <a:pt x="21506" y="12024"/>
                    <a:pt x="21514" y="12020"/>
                    <a:pt x="21514" y="1202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3" name="Shape 2944"/>
            <p:cNvSpPr/>
            <p:nvPr/>
          </p:nvSpPr>
          <p:spPr>
            <a:xfrm>
              <a:off x="6251560" y="3289337"/>
              <a:ext cx="279328" cy="279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50" y="17620"/>
                  </a:moveTo>
                  <a:cubicBezTo>
                    <a:pt x="17270" y="17122"/>
                    <a:pt x="16604" y="16682"/>
                    <a:pt x="15855" y="16324"/>
                  </a:cubicBezTo>
                  <a:cubicBezTo>
                    <a:pt x="15868" y="16284"/>
                    <a:pt x="15882" y="16244"/>
                    <a:pt x="15896" y="16203"/>
                  </a:cubicBezTo>
                  <a:cubicBezTo>
                    <a:pt x="16131" y="15456"/>
                    <a:pt x="16320" y="14656"/>
                    <a:pt x="16454" y="13811"/>
                  </a:cubicBezTo>
                  <a:cubicBezTo>
                    <a:pt x="16471" y="13704"/>
                    <a:pt x="16484" y="13596"/>
                    <a:pt x="16499" y="13488"/>
                  </a:cubicBezTo>
                  <a:cubicBezTo>
                    <a:pt x="16544" y="13166"/>
                    <a:pt x="16581" y="12839"/>
                    <a:pt x="16610" y="12507"/>
                  </a:cubicBezTo>
                  <a:cubicBezTo>
                    <a:pt x="16621" y="12383"/>
                    <a:pt x="16632" y="12260"/>
                    <a:pt x="16641" y="12135"/>
                  </a:cubicBezTo>
                  <a:cubicBezTo>
                    <a:pt x="16660" y="11858"/>
                    <a:pt x="16664" y="11574"/>
                    <a:pt x="16673" y="11291"/>
                  </a:cubicBezTo>
                  <a:lnTo>
                    <a:pt x="20598" y="11291"/>
                  </a:lnTo>
                  <a:cubicBezTo>
                    <a:pt x="20476" y="13747"/>
                    <a:pt x="19450" y="15962"/>
                    <a:pt x="17850" y="17620"/>
                  </a:cubicBezTo>
                  <a:moveTo>
                    <a:pt x="13714" y="20178"/>
                  </a:moveTo>
                  <a:cubicBezTo>
                    <a:pt x="13925" y="19957"/>
                    <a:pt x="14127" y="19710"/>
                    <a:pt x="14321" y="19444"/>
                  </a:cubicBezTo>
                  <a:cubicBezTo>
                    <a:pt x="14339" y="19419"/>
                    <a:pt x="14357" y="19394"/>
                    <a:pt x="14375" y="19369"/>
                  </a:cubicBezTo>
                  <a:cubicBezTo>
                    <a:pt x="14764" y="18822"/>
                    <a:pt x="15116" y="18192"/>
                    <a:pt x="15420" y="17488"/>
                  </a:cubicBezTo>
                  <a:cubicBezTo>
                    <a:pt x="15436" y="17450"/>
                    <a:pt x="15451" y="17410"/>
                    <a:pt x="15467" y="17372"/>
                  </a:cubicBezTo>
                  <a:cubicBezTo>
                    <a:pt x="15485" y="17329"/>
                    <a:pt x="15499" y="17282"/>
                    <a:pt x="15517" y="17239"/>
                  </a:cubicBezTo>
                  <a:cubicBezTo>
                    <a:pt x="16123" y="17535"/>
                    <a:pt x="16665" y="17890"/>
                    <a:pt x="17142" y="18285"/>
                  </a:cubicBezTo>
                  <a:cubicBezTo>
                    <a:pt x="16149" y="19129"/>
                    <a:pt x="14989" y="19782"/>
                    <a:pt x="13714" y="20178"/>
                  </a:cubicBezTo>
                  <a:moveTo>
                    <a:pt x="11291" y="20569"/>
                  </a:moveTo>
                  <a:lnTo>
                    <a:pt x="11291" y="16221"/>
                  </a:lnTo>
                  <a:cubicBezTo>
                    <a:pt x="12498" y="16271"/>
                    <a:pt x="13638" y="16493"/>
                    <a:pt x="14652" y="16869"/>
                  </a:cubicBezTo>
                  <a:cubicBezTo>
                    <a:pt x="13850" y="18909"/>
                    <a:pt x="12654" y="20298"/>
                    <a:pt x="11291" y="20569"/>
                  </a:cubicBezTo>
                  <a:moveTo>
                    <a:pt x="11291" y="11291"/>
                  </a:moveTo>
                  <a:lnTo>
                    <a:pt x="15697" y="11291"/>
                  </a:lnTo>
                  <a:cubicBezTo>
                    <a:pt x="15655" y="12995"/>
                    <a:pt x="15392" y="14581"/>
                    <a:pt x="14971" y="15948"/>
                  </a:cubicBezTo>
                  <a:cubicBezTo>
                    <a:pt x="13855" y="15534"/>
                    <a:pt x="12608" y="15291"/>
                    <a:pt x="11291" y="15240"/>
                  </a:cubicBezTo>
                  <a:cubicBezTo>
                    <a:pt x="11291" y="15240"/>
                    <a:pt x="11291" y="11291"/>
                    <a:pt x="11291" y="11291"/>
                  </a:cubicBezTo>
                  <a:close/>
                  <a:moveTo>
                    <a:pt x="11291" y="6360"/>
                  </a:moveTo>
                  <a:cubicBezTo>
                    <a:pt x="12608" y="6309"/>
                    <a:pt x="13855" y="6066"/>
                    <a:pt x="14971" y="5652"/>
                  </a:cubicBezTo>
                  <a:cubicBezTo>
                    <a:pt x="15392" y="7019"/>
                    <a:pt x="15655" y="8605"/>
                    <a:pt x="15697" y="10309"/>
                  </a:cubicBezTo>
                  <a:lnTo>
                    <a:pt x="11291" y="10309"/>
                  </a:lnTo>
                  <a:cubicBezTo>
                    <a:pt x="11291" y="10309"/>
                    <a:pt x="11291" y="6360"/>
                    <a:pt x="11291" y="6360"/>
                  </a:cubicBezTo>
                  <a:close/>
                  <a:moveTo>
                    <a:pt x="11291" y="1031"/>
                  </a:moveTo>
                  <a:cubicBezTo>
                    <a:pt x="12654" y="1302"/>
                    <a:pt x="13850" y="2691"/>
                    <a:pt x="14652" y="4731"/>
                  </a:cubicBezTo>
                  <a:cubicBezTo>
                    <a:pt x="13638" y="5107"/>
                    <a:pt x="12498" y="5329"/>
                    <a:pt x="11291" y="5379"/>
                  </a:cubicBezTo>
                  <a:cubicBezTo>
                    <a:pt x="11291" y="5379"/>
                    <a:pt x="11291" y="1031"/>
                    <a:pt x="11291" y="1031"/>
                  </a:cubicBezTo>
                  <a:close/>
                  <a:moveTo>
                    <a:pt x="17142" y="3315"/>
                  </a:moveTo>
                  <a:cubicBezTo>
                    <a:pt x="16665" y="3711"/>
                    <a:pt x="16123" y="4065"/>
                    <a:pt x="15517" y="4361"/>
                  </a:cubicBezTo>
                  <a:cubicBezTo>
                    <a:pt x="15499" y="4318"/>
                    <a:pt x="15485" y="4271"/>
                    <a:pt x="15467" y="4229"/>
                  </a:cubicBezTo>
                  <a:cubicBezTo>
                    <a:pt x="15451" y="4190"/>
                    <a:pt x="15436" y="4151"/>
                    <a:pt x="15420" y="4112"/>
                  </a:cubicBezTo>
                  <a:cubicBezTo>
                    <a:pt x="15116" y="3408"/>
                    <a:pt x="14764" y="2778"/>
                    <a:pt x="14375" y="2231"/>
                  </a:cubicBezTo>
                  <a:cubicBezTo>
                    <a:pt x="14357" y="2206"/>
                    <a:pt x="14339" y="2181"/>
                    <a:pt x="14321" y="2156"/>
                  </a:cubicBezTo>
                  <a:cubicBezTo>
                    <a:pt x="14127" y="1890"/>
                    <a:pt x="13925" y="1643"/>
                    <a:pt x="13714" y="1422"/>
                  </a:cubicBezTo>
                  <a:cubicBezTo>
                    <a:pt x="14989" y="1818"/>
                    <a:pt x="16149" y="2471"/>
                    <a:pt x="17142" y="3315"/>
                  </a:cubicBezTo>
                  <a:moveTo>
                    <a:pt x="20598" y="10309"/>
                  </a:moveTo>
                  <a:lnTo>
                    <a:pt x="16673" y="10309"/>
                  </a:lnTo>
                  <a:cubicBezTo>
                    <a:pt x="16664" y="10027"/>
                    <a:pt x="16660" y="9742"/>
                    <a:pt x="16641" y="9465"/>
                  </a:cubicBezTo>
                  <a:cubicBezTo>
                    <a:pt x="16632" y="9340"/>
                    <a:pt x="16621" y="9217"/>
                    <a:pt x="16610" y="9093"/>
                  </a:cubicBezTo>
                  <a:cubicBezTo>
                    <a:pt x="16581" y="8761"/>
                    <a:pt x="16544" y="8434"/>
                    <a:pt x="16499" y="8112"/>
                  </a:cubicBezTo>
                  <a:cubicBezTo>
                    <a:pt x="16484" y="8005"/>
                    <a:pt x="16471" y="7896"/>
                    <a:pt x="16454" y="7789"/>
                  </a:cubicBezTo>
                  <a:cubicBezTo>
                    <a:pt x="16320" y="6944"/>
                    <a:pt x="16131" y="6144"/>
                    <a:pt x="15896" y="5397"/>
                  </a:cubicBezTo>
                  <a:cubicBezTo>
                    <a:pt x="15882" y="5357"/>
                    <a:pt x="15868" y="5317"/>
                    <a:pt x="15855" y="5276"/>
                  </a:cubicBezTo>
                  <a:cubicBezTo>
                    <a:pt x="16604" y="4918"/>
                    <a:pt x="17270" y="4478"/>
                    <a:pt x="17850" y="3981"/>
                  </a:cubicBezTo>
                  <a:cubicBezTo>
                    <a:pt x="19450" y="5638"/>
                    <a:pt x="20476" y="7853"/>
                    <a:pt x="20598" y="10309"/>
                  </a:cubicBezTo>
                  <a:moveTo>
                    <a:pt x="10309" y="5379"/>
                  </a:moveTo>
                  <a:cubicBezTo>
                    <a:pt x="9101" y="5329"/>
                    <a:pt x="7961" y="5107"/>
                    <a:pt x="6947" y="4731"/>
                  </a:cubicBezTo>
                  <a:cubicBezTo>
                    <a:pt x="7749" y="2691"/>
                    <a:pt x="8945" y="1302"/>
                    <a:pt x="10309" y="1031"/>
                  </a:cubicBezTo>
                  <a:cubicBezTo>
                    <a:pt x="10309" y="1031"/>
                    <a:pt x="10309" y="5379"/>
                    <a:pt x="10309" y="5379"/>
                  </a:cubicBezTo>
                  <a:close/>
                  <a:moveTo>
                    <a:pt x="10309" y="10309"/>
                  </a:moveTo>
                  <a:lnTo>
                    <a:pt x="5903" y="10309"/>
                  </a:lnTo>
                  <a:cubicBezTo>
                    <a:pt x="5945" y="8605"/>
                    <a:pt x="6207" y="7019"/>
                    <a:pt x="6629" y="5652"/>
                  </a:cubicBezTo>
                  <a:cubicBezTo>
                    <a:pt x="7745" y="6066"/>
                    <a:pt x="8991" y="6309"/>
                    <a:pt x="10309" y="6360"/>
                  </a:cubicBezTo>
                  <a:cubicBezTo>
                    <a:pt x="10309" y="6360"/>
                    <a:pt x="10309" y="10309"/>
                    <a:pt x="10309" y="10309"/>
                  </a:cubicBezTo>
                  <a:close/>
                  <a:moveTo>
                    <a:pt x="10309" y="15240"/>
                  </a:moveTo>
                  <a:cubicBezTo>
                    <a:pt x="8991" y="15291"/>
                    <a:pt x="7745" y="15534"/>
                    <a:pt x="6629" y="15948"/>
                  </a:cubicBezTo>
                  <a:cubicBezTo>
                    <a:pt x="6207" y="14581"/>
                    <a:pt x="5945" y="12995"/>
                    <a:pt x="5903" y="11291"/>
                  </a:cubicBezTo>
                  <a:lnTo>
                    <a:pt x="10309" y="11291"/>
                  </a:lnTo>
                  <a:cubicBezTo>
                    <a:pt x="10309" y="11291"/>
                    <a:pt x="10309" y="15240"/>
                    <a:pt x="10309" y="15240"/>
                  </a:cubicBezTo>
                  <a:close/>
                  <a:moveTo>
                    <a:pt x="10309" y="20569"/>
                  </a:moveTo>
                  <a:cubicBezTo>
                    <a:pt x="8945" y="20298"/>
                    <a:pt x="7749" y="18909"/>
                    <a:pt x="6947" y="16869"/>
                  </a:cubicBezTo>
                  <a:cubicBezTo>
                    <a:pt x="7961" y="16493"/>
                    <a:pt x="9101" y="16271"/>
                    <a:pt x="10309" y="16221"/>
                  </a:cubicBezTo>
                  <a:cubicBezTo>
                    <a:pt x="10309" y="16221"/>
                    <a:pt x="10309" y="20569"/>
                    <a:pt x="10309" y="20569"/>
                  </a:cubicBezTo>
                  <a:close/>
                  <a:moveTo>
                    <a:pt x="4458" y="18285"/>
                  </a:moveTo>
                  <a:cubicBezTo>
                    <a:pt x="4934" y="17890"/>
                    <a:pt x="5476" y="17535"/>
                    <a:pt x="6083" y="17239"/>
                  </a:cubicBezTo>
                  <a:cubicBezTo>
                    <a:pt x="6100" y="17282"/>
                    <a:pt x="6115" y="17329"/>
                    <a:pt x="6132" y="17372"/>
                  </a:cubicBezTo>
                  <a:cubicBezTo>
                    <a:pt x="6149" y="17410"/>
                    <a:pt x="6163" y="17450"/>
                    <a:pt x="6180" y="17488"/>
                  </a:cubicBezTo>
                  <a:cubicBezTo>
                    <a:pt x="6484" y="18192"/>
                    <a:pt x="6835" y="18822"/>
                    <a:pt x="7224" y="19369"/>
                  </a:cubicBezTo>
                  <a:cubicBezTo>
                    <a:pt x="7242" y="19394"/>
                    <a:pt x="7261" y="19419"/>
                    <a:pt x="7279" y="19444"/>
                  </a:cubicBezTo>
                  <a:cubicBezTo>
                    <a:pt x="7472" y="19710"/>
                    <a:pt x="7674" y="19957"/>
                    <a:pt x="7886" y="20178"/>
                  </a:cubicBezTo>
                  <a:cubicBezTo>
                    <a:pt x="6610" y="19782"/>
                    <a:pt x="5451" y="19129"/>
                    <a:pt x="4458" y="18285"/>
                  </a:cubicBezTo>
                  <a:moveTo>
                    <a:pt x="1002" y="11291"/>
                  </a:moveTo>
                  <a:lnTo>
                    <a:pt x="4927" y="11291"/>
                  </a:lnTo>
                  <a:cubicBezTo>
                    <a:pt x="4935" y="11574"/>
                    <a:pt x="4940" y="11858"/>
                    <a:pt x="4958" y="12135"/>
                  </a:cubicBezTo>
                  <a:cubicBezTo>
                    <a:pt x="4967" y="12260"/>
                    <a:pt x="4979" y="12383"/>
                    <a:pt x="4989" y="12507"/>
                  </a:cubicBezTo>
                  <a:cubicBezTo>
                    <a:pt x="5018" y="12839"/>
                    <a:pt x="5055" y="13166"/>
                    <a:pt x="5100" y="13488"/>
                  </a:cubicBezTo>
                  <a:cubicBezTo>
                    <a:pt x="5116" y="13596"/>
                    <a:pt x="5129" y="13704"/>
                    <a:pt x="5146" y="13811"/>
                  </a:cubicBezTo>
                  <a:cubicBezTo>
                    <a:pt x="5280" y="14656"/>
                    <a:pt x="5468" y="15456"/>
                    <a:pt x="5704" y="16203"/>
                  </a:cubicBezTo>
                  <a:cubicBezTo>
                    <a:pt x="5718" y="16244"/>
                    <a:pt x="5731" y="16284"/>
                    <a:pt x="5744" y="16324"/>
                  </a:cubicBezTo>
                  <a:cubicBezTo>
                    <a:pt x="4996" y="16682"/>
                    <a:pt x="4330" y="17122"/>
                    <a:pt x="3749" y="17620"/>
                  </a:cubicBezTo>
                  <a:cubicBezTo>
                    <a:pt x="2150" y="15962"/>
                    <a:pt x="1123" y="13747"/>
                    <a:pt x="1002" y="11291"/>
                  </a:cubicBezTo>
                  <a:moveTo>
                    <a:pt x="3749" y="3981"/>
                  </a:moveTo>
                  <a:cubicBezTo>
                    <a:pt x="4330" y="4478"/>
                    <a:pt x="4996" y="4918"/>
                    <a:pt x="5744" y="5276"/>
                  </a:cubicBezTo>
                  <a:cubicBezTo>
                    <a:pt x="5731" y="5317"/>
                    <a:pt x="5718" y="5357"/>
                    <a:pt x="5704" y="5397"/>
                  </a:cubicBezTo>
                  <a:cubicBezTo>
                    <a:pt x="5469" y="6144"/>
                    <a:pt x="5280" y="6944"/>
                    <a:pt x="5146" y="7789"/>
                  </a:cubicBezTo>
                  <a:cubicBezTo>
                    <a:pt x="5129" y="7896"/>
                    <a:pt x="5116" y="8005"/>
                    <a:pt x="5100" y="8112"/>
                  </a:cubicBezTo>
                  <a:cubicBezTo>
                    <a:pt x="5055" y="8434"/>
                    <a:pt x="5018" y="8761"/>
                    <a:pt x="4989" y="9093"/>
                  </a:cubicBezTo>
                  <a:cubicBezTo>
                    <a:pt x="4979" y="9217"/>
                    <a:pt x="4967" y="9340"/>
                    <a:pt x="4958" y="9465"/>
                  </a:cubicBezTo>
                  <a:cubicBezTo>
                    <a:pt x="4940" y="9742"/>
                    <a:pt x="4935" y="10027"/>
                    <a:pt x="4927" y="10309"/>
                  </a:cubicBezTo>
                  <a:lnTo>
                    <a:pt x="1002" y="10309"/>
                  </a:lnTo>
                  <a:cubicBezTo>
                    <a:pt x="1123" y="7853"/>
                    <a:pt x="2150" y="5638"/>
                    <a:pt x="3749" y="3981"/>
                  </a:cubicBezTo>
                  <a:moveTo>
                    <a:pt x="7886" y="1422"/>
                  </a:moveTo>
                  <a:cubicBezTo>
                    <a:pt x="7674" y="1643"/>
                    <a:pt x="7472" y="1890"/>
                    <a:pt x="7279" y="2156"/>
                  </a:cubicBezTo>
                  <a:cubicBezTo>
                    <a:pt x="7261" y="2181"/>
                    <a:pt x="7242" y="2206"/>
                    <a:pt x="7224" y="2231"/>
                  </a:cubicBezTo>
                  <a:cubicBezTo>
                    <a:pt x="6835" y="2778"/>
                    <a:pt x="6484" y="3408"/>
                    <a:pt x="6180" y="4112"/>
                  </a:cubicBezTo>
                  <a:cubicBezTo>
                    <a:pt x="6163" y="4151"/>
                    <a:pt x="6149" y="4190"/>
                    <a:pt x="6132" y="4229"/>
                  </a:cubicBezTo>
                  <a:cubicBezTo>
                    <a:pt x="6115" y="4271"/>
                    <a:pt x="6100" y="4318"/>
                    <a:pt x="6083" y="4361"/>
                  </a:cubicBezTo>
                  <a:cubicBezTo>
                    <a:pt x="5476" y="4065"/>
                    <a:pt x="4934" y="3711"/>
                    <a:pt x="4458" y="3315"/>
                  </a:cubicBezTo>
                  <a:cubicBezTo>
                    <a:pt x="5451" y="2471"/>
                    <a:pt x="6610" y="1818"/>
                    <a:pt x="7886" y="1422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4" name="Shape 2945"/>
            <p:cNvSpPr/>
            <p:nvPr/>
          </p:nvSpPr>
          <p:spPr>
            <a:xfrm>
              <a:off x="6784821" y="3289337"/>
              <a:ext cx="279328" cy="279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58" y="8342"/>
                  </a:moveTo>
                  <a:cubicBezTo>
                    <a:pt x="17614" y="6914"/>
                    <a:pt x="17383" y="5576"/>
                    <a:pt x="17008" y="4408"/>
                  </a:cubicBezTo>
                  <a:cubicBezTo>
                    <a:pt x="17543" y="4130"/>
                    <a:pt x="18018" y="3797"/>
                    <a:pt x="18435" y="3427"/>
                  </a:cubicBezTo>
                  <a:cubicBezTo>
                    <a:pt x="19673" y="4722"/>
                    <a:pt x="20474" y="6437"/>
                    <a:pt x="20593" y="8342"/>
                  </a:cubicBezTo>
                  <a:cubicBezTo>
                    <a:pt x="20593" y="8342"/>
                    <a:pt x="17658" y="8342"/>
                    <a:pt x="17658" y="8342"/>
                  </a:cubicBezTo>
                  <a:close/>
                  <a:moveTo>
                    <a:pt x="15485" y="1482"/>
                  </a:moveTo>
                  <a:cubicBezTo>
                    <a:pt x="16306" y="1786"/>
                    <a:pt x="17058" y="2226"/>
                    <a:pt x="17723" y="2769"/>
                  </a:cubicBezTo>
                  <a:cubicBezTo>
                    <a:pt x="17412" y="3036"/>
                    <a:pt x="17056" y="3275"/>
                    <a:pt x="16666" y="3486"/>
                  </a:cubicBezTo>
                  <a:cubicBezTo>
                    <a:pt x="16337" y="2707"/>
                    <a:pt x="15939" y="2026"/>
                    <a:pt x="15485" y="1482"/>
                  </a:cubicBezTo>
                  <a:moveTo>
                    <a:pt x="12764" y="0"/>
                  </a:moveTo>
                  <a:cubicBezTo>
                    <a:pt x="9919" y="0"/>
                    <a:pt x="7396" y="1350"/>
                    <a:pt x="5780" y="3437"/>
                  </a:cubicBezTo>
                  <a:cubicBezTo>
                    <a:pt x="6514" y="3197"/>
                    <a:pt x="7287" y="3044"/>
                    <a:pt x="8086" y="2983"/>
                  </a:cubicBezTo>
                  <a:cubicBezTo>
                    <a:pt x="7991" y="2912"/>
                    <a:pt x="7892" y="2844"/>
                    <a:pt x="7804" y="2769"/>
                  </a:cubicBezTo>
                  <a:cubicBezTo>
                    <a:pt x="8469" y="2226"/>
                    <a:pt x="9222" y="1786"/>
                    <a:pt x="10042" y="1482"/>
                  </a:cubicBezTo>
                  <a:cubicBezTo>
                    <a:pt x="9694" y="1899"/>
                    <a:pt x="9380" y="2398"/>
                    <a:pt x="9104" y="2959"/>
                  </a:cubicBezTo>
                  <a:cubicBezTo>
                    <a:pt x="9451" y="2968"/>
                    <a:pt x="9793" y="2996"/>
                    <a:pt x="10131" y="3040"/>
                  </a:cubicBezTo>
                  <a:cubicBezTo>
                    <a:pt x="10712" y="1983"/>
                    <a:pt x="11449" y="1263"/>
                    <a:pt x="12269" y="1056"/>
                  </a:cubicBezTo>
                  <a:lnTo>
                    <a:pt x="12269" y="3575"/>
                  </a:lnTo>
                  <a:cubicBezTo>
                    <a:pt x="12608" y="3701"/>
                    <a:pt x="12938" y="3844"/>
                    <a:pt x="13258" y="4006"/>
                  </a:cubicBezTo>
                  <a:lnTo>
                    <a:pt x="13258" y="1056"/>
                  </a:lnTo>
                  <a:cubicBezTo>
                    <a:pt x="14282" y="1315"/>
                    <a:pt x="15181" y="2363"/>
                    <a:pt x="15801" y="3883"/>
                  </a:cubicBezTo>
                  <a:cubicBezTo>
                    <a:pt x="15207" y="4107"/>
                    <a:pt x="14555" y="4261"/>
                    <a:pt x="13865" y="4342"/>
                  </a:cubicBezTo>
                  <a:cubicBezTo>
                    <a:pt x="14263" y="4581"/>
                    <a:pt x="14647" y="4840"/>
                    <a:pt x="15006" y="5131"/>
                  </a:cubicBezTo>
                  <a:cubicBezTo>
                    <a:pt x="15391" y="5041"/>
                    <a:pt x="15767" y="4935"/>
                    <a:pt x="16122" y="4801"/>
                  </a:cubicBezTo>
                  <a:cubicBezTo>
                    <a:pt x="16296" y="5379"/>
                    <a:pt x="16430" y="6009"/>
                    <a:pt x="16526" y="6670"/>
                  </a:cubicBezTo>
                  <a:cubicBezTo>
                    <a:pt x="17157" y="7466"/>
                    <a:pt x="17663" y="8363"/>
                    <a:pt x="18025" y="9331"/>
                  </a:cubicBezTo>
                  <a:lnTo>
                    <a:pt x="20593" y="9331"/>
                  </a:lnTo>
                  <a:cubicBezTo>
                    <a:pt x="20478" y="11173"/>
                    <a:pt x="19721" y="12834"/>
                    <a:pt x="18551" y="14114"/>
                  </a:cubicBezTo>
                  <a:cubicBezTo>
                    <a:pt x="18470" y="14700"/>
                    <a:pt x="18342" y="15272"/>
                    <a:pt x="18163" y="15821"/>
                  </a:cubicBezTo>
                  <a:cubicBezTo>
                    <a:pt x="20250" y="14204"/>
                    <a:pt x="21600" y="11681"/>
                    <a:pt x="21600" y="8836"/>
                  </a:cubicBezTo>
                  <a:cubicBezTo>
                    <a:pt x="21600" y="3956"/>
                    <a:pt x="17644" y="0"/>
                    <a:pt x="12764" y="0"/>
                  </a:cubicBezTo>
                  <a:moveTo>
                    <a:pt x="13731" y="12269"/>
                  </a:moveTo>
                  <a:cubicBezTo>
                    <a:pt x="13687" y="10842"/>
                    <a:pt x="13456" y="9504"/>
                    <a:pt x="13081" y="8335"/>
                  </a:cubicBezTo>
                  <a:cubicBezTo>
                    <a:pt x="13616" y="8057"/>
                    <a:pt x="14091" y="7725"/>
                    <a:pt x="14507" y="7354"/>
                  </a:cubicBezTo>
                  <a:cubicBezTo>
                    <a:pt x="15746" y="8649"/>
                    <a:pt x="16547" y="10365"/>
                    <a:pt x="16666" y="12269"/>
                  </a:cubicBezTo>
                  <a:cubicBezTo>
                    <a:pt x="16666" y="12269"/>
                    <a:pt x="13731" y="12269"/>
                    <a:pt x="13731" y="12269"/>
                  </a:cubicBezTo>
                  <a:close/>
                  <a:moveTo>
                    <a:pt x="14507" y="18173"/>
                  </a:moveTo>
                  <a:cubicBezTo>
                    <a:pt x="14091" y="17803"/>
                    <a:pt x="13616" y="17470"/>
                    <a:pt x="13081" y="17192"/>
                  </a:cubicBezTo>
                  <a:cubicBezTo>
                    <a:pt x="13456" y="16024"/>
                    <a:pt x="13687" y="14686"/>
                    <a:pt x="13731" y="13258"/>
                  </a:cubicBezTo>
                  <a:lnTo>
                    <a:pt x="16666" y="13258"/>
                  </a:lnTo>
                  <a:cubicBezTo>
                    <a:pt x="16547" y="15163"/>
                    <a:pt x="15746" y="16878"/>
                    <a:pt x="14507" y="18173"/>
                  </a:cubicBezTo>
                  <a:moveTo>
                    <a:pt x="11558" y="20118"/>
                  </a:moveTo>
                  <a:cubicBezTo>
                    <a:pt x="12012" y="19574"/>
                    <a:pt x="12409" y="18893"/>
                    <a:pt x="12738" y="18114"/>
                  </a:cubicBezTo>
                  <a:cubicBezTo>
                    <a:pt x="13129" y="18325"/>
                    <a:pt x="13485" y="18564"/>
                    <a:pt x="13796" y="18831"/>
                  </a:cubicBezTo>
                  <a:cubicBezTo>
                    <a:pt x="13131" y="19374"/>
                    <a:pt x="12378" y="19814"/>
                    <a:pt x="11558" y="20118"/>
                  </a:cubicBezTo>
                  <a:moveTo>
                    <a:pt x="9331" y="20544"/>
                  </a:moveTo>
                  <a:lnTo>
                    <a:pt x="9331" y="17204"/>
                  </a:lnTo>
                  <a:cubicBezTo>
                    <a:pt x="10246" y="17253"/>
                    <a:pt x="11108" y="17428"/>
                    <a:pt x="11874" y="17717"/>
                  </a:cubicBezTo>
                  <a:cubicBezTo>
                    <a:pt x="11254" y="19237"/>
                    <a:pt x="10355" y="20286"/>
                    <a:pt x="9331" y="20544"/>
                  </a:cubicBezTo>
                  <a:moveTo>
                    <a:pt x="9331" y="13258"/>
                  </a:moveTo>
                  <a:lnTo>
                    <a:pt x="12749" y="13258"/>
                  </a:lnTo>
                  <a:cubicBezTo>
                    <a:pt x="12709" y="14550"/>
                    <a:pt x="12510" y="15752"/>
                    <a:pt x="12195" y="16799"/>
                  </a:cubicBezTo>
                  <a:cubicBezTo>
                    <a:pt x="11327" y="16471"/>
                    <a:pt x="10357" y="16273"/>
                    <a:pt x="9331" y="16223"/>
                  </a:cubicBezTo>
                  <a:cubicBezTo>
                    <a:pt x="9331" y="16223"/>
                    <a:pt x="9331" y="13258"/>
                    <a:pt x="9331" y="13258"/>
                  </a:cubicBezTo>
                  <a:close/>
                  <a:moveTo>
                    <a:pt x="9331" y="9305"/>
                  </a:moveTo>
                  <a:cubicBezTo>
                    <a:pt x="10357" y="9254"/>
                    <a:pt x="11327" y="9056"/>
                    <a:pt x="12195" y="8728"/>
                  </a:cubicBezTo>
                  <a:cubicBezTo>
                    <a:pt x="12510" y="9775"/>
                    <a:pt x="12709" y="10977"/>
                    <a:pt x="12749" y="12269"/>
                  </a:cubicBezTo>
                  <a:lnTo>
                    <a:pt x="9331" y="12269"/>
                  </a:lnTo>
                  <a:cubicBezTo>
                    <a:pt x="9331" y="12269"/>
                    <a:pt x="9331" y="9305"/>
                    <a:pt x="9331" y="9305"/>
                  </a:cubicBezTo>
                  <a:close/>
                  <a:moveTo>
                    <a:pt x="9331" y="4983"/>
                  </a:moveTo>
                  <a:cubicBezTo>
                    <a:pt x="10355" y="5242"/>
                    <a:pt x="11254" y="6290"/>
                    <a:pt x="11874" y="7810"/>
                  </a:cubicBezTo>
                  <a:cubicBezTo>
                    <a:pt x="11108" y="8099"/>
                    <a:pt x="10246" y="8275"/>
                    <a:pt x="9331" y="8323"/>
                  </a:cubicBezTo>
                  <a:cubicBezTo>
                    <a:pt x="9331" y="8323"/>
                    <a:pt x="9331" y="4983"/>
                    <a:pt x="9331" y="4983"/>
                  </a:cubicBezTo>
                  <a:close/>
                  <a:moveTo>
                    <a:pt x="13796" y="6696"/>
                  </a:moveTo>
                  <a:cubicBezTo>
                    <a:pt x="13485" y="6963"/>
                    <a:pt x="13129" y="7203"/>
                    <a:pt x="12738" y="7413"/>
                  </a:cubicBezTo>
                  <a:cubicBezTo>
                    <a:pt x="12409" y="6634"/>
                    <a:pt x="12012" y="5954"/>
                    <a:pt x="11557" y="5410"/>
                  </a:cubicBezTo>
                  <a:cubicBezTo>
                    <a:pt x="12378" y="5714"/>
                    <a:pt x="13131" y="6153"/>
                    <a:pt x="13796" y="6696"/>
                  </a:cubicBezTo>
                  <a:moveTo>
                    <a:pt x="8342" y="8323"/>
                  </a:moveTo>
                  <a:cubicBezTo>
                    <a:pt x="7427" y="8275"/>
                    <a:pt x="6564" y="8099"/>
                    <a:pt x="5799" y="7810"/>
                  </a:cubicBezTo>
                  <a:cubicBezTo>
                    <a:pt x="6419" y="6290"/>
                    <a:pt x="7318" y="5242"/>
                    <a:pt x="8342" y="4983"/>
                  </a:cubicBezTo>
                  <a:cubicBezTo>
                    <a:pt x="8342" y="4983"/>
                    <a:pt x="8342" y="8323"/>
                    <a:pt x="8342" y="8323"/>
                  </a:cubicBezTo>
                  <a:close/>
                  <a:moveTo>
                    <a:pt x="8342" y="12269"/>
                  </a:moveTo>
                  <a:lnTo>
                    <a:pt x="4923" y="12269"/>
                  </a:lnTo>
                  <a:cubicBezTo>
                    <a:pt x="4964" y="10977"/>
                    <a:pt x="5163" y="9775"/>
                    <a:pt x="5478" y="8728"/>
                  </a:cubicBezTo>
                  <a:cubicBezTo>
                    <a:pt x="6346" y="9056"/>
                    <a:pt x="7316" y="9254"/>
                    <a:pt x="8342" y="9305"/>
                  </a:cubicBezTo>
                  <a:cubicBezTo>
                    <a:pt x="8342" y="9305"/>
                    <a:pt x="8342" y="12269"/>
                    <a:pt x="8342" y="12269"/>
                  </a:cubicBezTo>
                  <a:close/>
                  <a:moveTo>
                    <a:pt x="8342" y="16223"/>
                  </a:moveTo>
                  <a:cubicBezTo>
                    <a:pt x="7316" y="16273"/>
                    <a:pt x="6346" y="16471"/>
                    <a:pt x="5478" y="16799"/>
                  </a:cubicBezTo>
                  <a:cubicBezTo>
                    <a:pt x="5163" y="15752"/>
                    <a:pt x="4964" y="14550"/>
                    <a:pt x="4923" y="13258"/>
                  </a:cubicBezTo>
                  <a:lnTo>
                    <a:pt x="8342" y="13258"/>
                  </a:lnTo>
                  <a:cubicBezTo>
                    <a:pt x="8342" y="13258"/>
                    <a:pt x="8342" y="16223"/>
                    <a:pt x="8342" y="16223"/>
                  </a:cubicBezTo>
                  <a:close/>
                  <a:moveTo>
                    <a:pt x="8342" y="20544"/>
                  </a:moveTo>
                  <a:cubicBezTo>
                    <a:pt x="7318" y="20286"/>
                    <a:pt x="6419" y="19237"/>
                    <a:pt x="5799" y="17717"/>
                  </a:cubicBezTo>
                  <a:cubicBezTo>
                    <a:pt x="6564" y="17428"/>
                    <a:pt x="7427" y="17253"/>
                    <a:pt x="8342" y="17204"/>
                  </a:cubicBezTo>
                  <a:cubicBezTo>
                    <a:pt x="8342" y="17204"/>
                    <a:pt x="8342" y="20544"/>
                    <a:pt x="8342" y="20544"/>
                  </a:cubicBezTo>
                  <a:close/>
                  <a:moveTo>
                    <a:pt x="3877" y="18831"/>
                  </a:moveTo>
                  <a:cubicBezTo>
                    <a:pt x="4188" y="18564"/>
                    <a:pt x="4544" y="18325"/>
                    <a:pt x="4935" y="18114"/>
                  </a:cubicBezTo>
                  <a:cubicBezTo>
                    <a:pt x="5264" y="18893"/>
                    <a:pt x="5661" y="19574"/>
                    <a:pt x="6115" y="20118"/>
                  </a:cubicBezTo>
                  <a:cubicBezTo>
                    <a:pt x="5295" y="19814"/>
                    <a:pt x="4541" y="19374"/>
                    <a:pt x="3877" y="18831"/>
                  </a:cubicBezTo>
                  <a:moveTo>
                    <a:pt x="1007" y="13258"/>
                  </a:moveTo>
                  <a:lnTo>
                    <a:pt x="3942" y="13258"/>
                  </a:lnTo>
                  <a:cubicBezTo>
                    <a:pt x="3986" y="14686"/>
                    <a:pt x="4217" y="16024"/>
                    <a:pt x="4591" y="17192"/>
                  </a:cubicBezTo>
                  <a:cubicBezTo>
                    <a:pt x="4057" y="17470"/>
                    <a:pt x="3582" y="17803"/>
                    <a:pt x="3166" y="18173"/>
                  </a:cubicBezTo>
                  <a:cubicBezTo>
                    <a:pt x="1927" y="16878"/>
                    <a:pt x="1126" y="15163"/>
                    <a:pt x="1007" y="13258"/>
                  </a:cubicBezTo>
                  <a:moveTo>
                    <a:pt x="3166" y="7354"/>
                  </a:moveTo>
                  <a:cubicBezTo>
                    <a:pt x="3582" y="7725"/>
                    <a:pt x="4057" y="8057"/>
                    <a:pt x="4591" y="8335"/>
                  </a:cubicBezTo>
                  <a:cubicBezTo>
                    <a:pt x="4217" y="9504"/>
                    <a:pt x="3986" y="10842"/>
                    <a:pt x="3942" y="12269"/>
                  </a:cubicBezTo>
                  <a:lnTo>
                    <a:pt x="1007" y="12269"/>
                  </a:lnTo>
                  <a:cubicBezTo>
                    <a:pt x="1126" y="10365"/>
                    <a:pt x="1927" y="8649"/>
                    <a:pt x="3166" y="7354"/>
                  </a:cubicBezTo>
                  <a:moveTo>
                    <a:pt x="6115" y="5410"/>
                  </a:moveTo>
                  <a:cubicBezTo>
                    <a:pt x="5661" y="5954"/>
                    <a:pt x="5264" y="6634"/>
                    <a:pt x="4935" y="7413"/>
                  </a:cubicBezTo>
                  <a:cubicBezTo>
                    <a:pt x="4544" y="7203"/>
                    <a:pt x="4188" y="6963"/>
                    <a:pt x="3877" y="6696"/>
                  </a:cubicBezTo>
                  <a:cubicBezTo>
                    <a:pt x="4542" y="6153"/>
                    <a:pt x="5295" y="5714"/>
                    <a:pt x="6115" y="5410"/>
                  </a:cubicBezTo>
                  <a:moveTo>
                    <a:pt x="8836" y="3927"/>
                  </a:moveTo>
                  <a:cubicBezTo>
                    <a:pt x="3956" y="3927"/>
                    <a:pt x="0" y="7883"/>
                    <a:pt x="0" y="12764"/>
                  </a:cubicBezTo>
                  <a:cubicBezTo>
                    <a:pt x="0" y="17644"/>
                    <a:pt x="3956" y="21600"/>
                    <a:pt x="8836" y="21600"/>
                  </a:cubicBezTo>
                  <a:cubicBezTo>
                    <a:pt x="13717" y="21600"/>
                    <a:pt x="17673" y="17644"/>
                    <a:pt x="17673" y="12764"/>
                  </a:cubicBezTo>
                  <a:cubicBezTo>
                    <a:pt x="17673" y="7883"/>
                    <a:pt x="13717" y="3927"/>
                    <a:pt x="8836" y="3927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5" name="Shape 2946"/>
            <p:cNvSpPr/>
            <p:nvPr/>
          </p:nvSpPr>
          <p:spPr>
            <a:xfrm>
              <a:off x="7318082" y="3289337"/>
              <a:ext cx="279328" cy="279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95" y="9980"/>
                  </a:moveTo>
                  <a:cubicBezTo>
                    <a:pt x="19587" y="9894"/>
                    <a:pt x="19575" y="9811"/>
                    <a:pt x="19565" y="9726"/>
                  </a:cubicBezTo>
                  <a:cubicBezTo>
                    <a:pt x="19542" y="9539"/>
                    <a:pt x="19514" y="9355"/>
                    <a:pt x="19480" y="9172"/>
                  </a:cubicBezTo>
                  <a:cubicBezTo>
                    <a:pt x="19463" y="9078"/>
                    <a:pt x="19444" y="8986"/>
                    <a:pt x="19424" y="8893"/>
                  </a:cubicBezTo>
                  <a:cubicBezTo>
                    <a:pt x="19384" y="8712"/>
                    <a:pt x="19337" y="8533"/>
                    <a:pt x="19286" y="8356"/>
                  </a:cubicBezTo>
                  <a:cubicBezTo>
                    <a:pt x="19263" y="8276"/>
                    <a:pt x="19244" y="8195"/>
                    <a:pt x="19218" y="8116"/>
                  </a:cubicBezTo>
                  <a:cubicBezTo>
                    <a:pt x="19143" y="7879"/>
                    <a:pt x="19057" y="7646"/>
                    <a:pt x="18963" y="7418"/>
                  </a:cubicBezTo>
                  <a:cubicBezTo>
                    <a:pt x="18923" y="7321"/>
                    <a:pt x="18876" y="7229"/>
                    <a:pt x="18833" y="7134"/>
                  </a:cubicBezTo>
                  <a:cubicBezTo>
                    <a:pt x="18771" y="6999"/>
                    <a:pt x="18708" y="6865"/>
                    <a:pt x="18640" y="6734"/>
                  </a:cubicBezTo>
                  <a:cubicBezTo>
                    <a:pt x="18580" y="6618"/>
                    <a:pt x="18516" y="6504"/>
                    <a:pt x="18450" y="6391"/>
                  </a:cubicBezTo>
                  <a:cubicBezTo>
                    <a:pt x="18392" y="6291"/>
                    <a:pt x="18331" y="6192"/>
                    <a:pt x="18269" y="6094"/>
                  </a:cubicBezTo>
                  <a:cubicBezTo>
                    <a:pt x="18192" y="5971"/>
                    <a:pt x="18114" y="5849"/>
                    <a:pt x="18031" y="5731"/>
                  </a:cubicBezTo>
                  <a:cubicBezTo>
                    <a:pt x="17986" y="5667"/>
                    <a:pt x="17936" y="5605"/>
                    <a:pt x="17889" y="5541"/>
                  </a:cubicBezTo>
                  <a:cubicBezTo>
                    <a:pt x="17544" y="5080"/>
                    <a:pt x="17159" y="4651"/>
                    <a:pt x="16732" y="4265"/>
                  </a:cubicBezTo>
                  <a:cubicBezTo>
                    <a:pt x="16705" y="4241"/>
                    <a:pt x="16679" y="4216"/>
                    <a:pt x="16652" y="4192"/>
                  </a:cubicBezTo>
                  <a:cubicBezTo>
                    <a:pt x="16499" y="4058"/>
                    <a:pt x="16343" y="3927"/>
                    <a:pt x="16181" y="3803"/>
                  </a:cubicBezTo>
                  <a:cubicBezTo>
                    <a:pt x="16173" y="3796"/>
                    <a:pt x="16165" y="3790"/>
                    <a:pt x="16156" y="3784"/>
                  </a:cubicBezTo>
                  <a:cubicBezTo>
                    <a:pt x="15459" y="3252"/>
                    <a:pt x="14680" y="2821"/>
                    <a:pt x="13842" y="2513"/>
                  </a:cubicBezTo>
                  <a:cubicBezTo>
                    <a:pt x="13592" y="2912"/>
                    <a:pt x="13337" y="3420"/>
                    <a:pt x="13040" y="3590"/>
                  </a:cubicBezTo>
                  <a:cubicBezTo>
                    <a:pt x="12610" y="3835"/>
                    <a:pt x="12641" y="4817"/>
                    <a:pt x="13469" y="4725"/>
                  </a:cubicBezTo>
                  <a:cubicBezTo>
                    <a:pt x="13469" y="4725"/>
                    <a:pt x="13224" y="4970"/>
                    <a:pt x="13469" y="5860"/>
                  </a:cubicBezTo>
                  <a:cubicBezTo>
                    <a:pt x="13715" y="6750"/>
                    <a:pt x="14126" y="6943"/>
                    <a:pt x="15341" y="6443"/>
                  </a:cubicBezTo>
                  <a:cubicBezTo>
                    <a:pt x="15862" y="6228"/>
                    <a:pt x="16258" y="6340"/>
                    <a:pt x="16200" y="6873"/>
                  </a:cubicBezTo>
                  <a:cubicBezTo>
                    <a:pt x="16077" y="8008"/>
                    <a:pt x="15202" y="7960"/>
                    <a:pt x="15862" y="9788"/>
                  </a:cubicBezTo>
                  <a:cubicBezTo>
                    <a:pt x="16261" y="10892"/>
                    <a:pt x="17243" y="11322"/>
                    <a:pt x="17611" y="12181"/>
                  </a:cubicBezTo>
                  <a:cubicBezTo>
                    <a:pt x="17814" y="12653"/>
                    <a:pt x="18591" y="13088"/>
                    <a:pt x="19250" y="13384"/>
                  </a:cubicBezTo>
                  <a:cubicBezTo>
                    <a:pt x="19321" y="13153"/>
                    <a:pt x="19380" y="12917"/>
                    <a:pt x="19432" y="12677"/>
                  </a:cubicBezTo>
                  <a:cubicBezTo>
                    <a:pt x="19452" y="12587"/>
                    <a:pt x="19467" y="12494"/>
                    <a:pt x="19484" y="12402"/>
                  </a:cubicBezTo>
                  <a:cubicBezTo>
                    <a:pt x="19517" y="12224"/>
                    <a:pt x="19545" y="12044"/>
                    <a:pt x="19566" y="11862"/>
                  </a:cubicBezTo>
                  <a:cubicBezTo>
                    <a:pt x="19576" y="11776"/>
                    <a:pt x="19588" y="11691"/>
                    <a:pt x="19596" y="11604"/>
                  </a:cubicBezTo>
                  <a:cubicBezTo>
                    <a:pt x="19620" y="11340"/>
                    <a:pt x="19636" y="11072"/>
                    <a:pt x="19636" y="10800"/>
                  </a:cubicBezTo>
                  <a:cubicBezTo>
                    <a:pt x="19636" y="10523"/>
                    <a:pt x="19620" y="10250"/>
                    <a:pt x="19595" y="9980"/>
                  </a:cubicBezTo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2" y="982"/>
                    <a:pt x="20618" y="5377"/>
                    <a:pt x="20618" y="10800"/>
                  </a:cubicBezTo>
                  <a:cubicBezTo>
                    <a:pt x="20618" y="16223"/>
                    <a:pt x="16222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  <a:moveTo>
                    <a:pt x="8407" y="9726"/>
                  </a:moveTo>
                  <a:cubicBezTo>
                    <a:pt x="8468" y="9020"/>
                    <a:pt x="9603" y="8284"/>
                    <a:pt x="10370" y="7947"/>
                  </a:cubicBezTo>
                  <a:cubicBezTo>
                    <a:pt x="11137" y="7609"/>
                    <a:pt x="11843" y="7486"/>
                    <a:pt x="11751" y="6903"/>
                  </a:cubicBezTo>
                  <a:cubicBezTo>
                    <a:pt x="11659" y="6320"/>
                    <a:pt x="11444" y="5891"/>
                    <a:pt x="10248" y="5891"/>
                  </a:cubicBezTo>
                  <a:cubicBezTo>
                    <a:pt x="9051" y="5891"/>
                    <a:pt x="9573" y="7486"/>
                    <a:pt x="8591" y="6535"/>
                  </a:cubicBezTo>
                  <a:cubicBezTo>
                    <a:pt x="7609" y="5584"/>
                    <a:pt x="8805" y="5830"/>
                    <a:pt x="9296" y="5615"/>
                  </a:cubicBezTo>
                  <a:cubicBezTo>
                    <a:pt x="9787" y="5400"/>
                    <a:pt x="10278" y="4510"/>
                    <a:pt x="9419" y="4449"/>
                  </a:cubicBezTo>
                  <a:cubicBezTo>
                    <a:pt x="8560" y="4388"/>
                    <a:pt x="8744" y="4817"/>
                    <a:pt x="8069" y="4572"/>
                  </a:cubicBezTo>
                  <a:cubicBezTo>
                    <a:pt x="7394" y="4326"/>
                    <a:pt x="7087" y="5431"/>
                    <a:pt x="6658" y="5277"/>
                  </a:cubicBezTo>
                  <a:cubicBezTo>
                    <a:pt x="6373" y="5176"/>
                    <a:pt x="5613" y="4605"/>
                    <a:pt x="5110" y="4044"/>
                  </a:cubicBezTo>
                  <a:cubicBezTo>
                    <a:pt x="4094" y="4900"/>
                    <a:pt x="3277" y="5982"/>
                    <a:pt x="2729" y="7212"/>
                  </a:cubicBezTo>
                  <a:cubicBezTo>
                    <a:pt x="2875" y="8862"/>
                    <a:pt x="3774" y="9726"/>
                    <a:pt x="3774" y="9726"/>
                  </a:cubicBezTo>
                  <a:cubicBezTo>
                    <a:pt x="3774" y="9726"/>
                    <a:pt x="4234" y="10800"/>
                    <a:pt x="6995" y="12119"/>
                  </a:cubicBezTo>
                  <a:cubicBezTo>
                    <a:pt x="6995" y="12119"/>
                    <a:pt x="7517" y="12150"/>
                    <a:pt x="6903" y="11536"/>
                  </a:cubicBezTo>
                  <a:cubicBezTo>
                    <a:pt x="6290" y="10923"/>
                    <a:pt x="5615" y="10156"/>
                    <a:pt x="6382" y="9757"/>
                  </a:cubicBezTo>
                  <a:cubicBezTo>
                    <a:pt x="7149" y="9358"/>
                    <a:pt x="7364" y="9389"/>
                    <a:pt x="7548" y="10125"/>
                  </a:cubicBezTo>
                  <a:cubicBezTo>
                    <a:pt x="7732" y="10861"/>
                    <a:pt x="8345" y="10432"/>
                    <a:pt x="8407" y="9726"/>
                  </a:cubicBezTo>
                  <a:moveTo>
                    <a:pt x="16246" y="12871"/>
                  </a:moveTo>
                  <a:cubicBezTo>
                    <a:pt x="15893" y="13086"/>
                    <a:pt x="15908" y="13561"/>
                    <a:pt x="16200" y="13822"/>
                  </a:cubicBezTo>
                  <a:cubicBezTo>
                    <a:pt x="16491" y="14083"/>
                    <a:pt x="17074" y="14420"/>
                    <a:pt x="17258" y="13822"/>
                  </a:cubicBezTo>
                  <a:cubicBezTo>
                    <a:pt x="17442" y="13224"/>
                    <a:pt x="16599" y="12656"/>
                    <a:pt x="16246" y="12871"/>
                  </a:cubicBezTo>
                  <a:moveTo>
                    <a:pt x="12027" y="12948"/>
                  </a:moveTo>
                  <a:cubicBezTo>
                    <a:pt x="10984" y="12058"/>
                    <a:pt x="11107" y="11659"/>
                    <a:pt x="9787" y="11659"/>
                  </a:cubicBezTo>
                  <a:cubicBezTo>
                    <a:pt x="8468" y="11659"/>
                    <a:pt x="7640" y="11966"/>
                    <a:pt x="7977" y="13807"/>
                  </a:cubicBezTo>
                  <a:cubicBezTo>
                    <a:pt x="8315" y="15648"/>
                    <a:pt x="9296" y="14819"/>
                    <a:pt x="9205" y="16231"/>
                  </a:cubicBezTo>
                  <a:cubicBezTo>
                    <a:pt x="9112" y="17642"/>
                    <a:pt x="9450" y="17949"/>
                    <a:pt x="9665" y="18286"/>
                  </a:cubicBezTo>
                  <a:cubicBezTo>
                    <a:pt x="9880" y="18624"/>
                    <a:pt x="10524" y="19606"/>
                    <a:pt x="10769" y="18225"/>
                  </a:cubicBezTo>
                  <a:cubicBezTo>
                    <a:pt x="11015" y="16844"/>
                    <a:pt x="11475" y="16077"/>
                    <a:pt x="11996" y="15402"/>
                  </a:cubicBezTo>
                  <a:cubicBezTo>
                    <a:pt x="12518" y="14727"/>
                    <a:pt x="13070" y="13837"/>
                    <a:pt x="12027" y="12948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6" name="Shape 2947"/>
            <p:cNvSpPr/>
            <p:nvPr/>
          </p:nvSpPr>
          <p:spPr>
            <a:xfrm>
              <a:off x="7851343" y="3289337"/>
              <a:ext cx="279328" cy="279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67" y="17673"/>
                  </a:moveTo>
                  <a:lnTo>
                    <a:pt x="20127" y="17673"/>
                  </a:lnTo>
                  <a:cubicBezTo>
                    <a:pt x="20398" y="17673"/>
                    <a:pt x="20618" y="17453"/>
                    <a:pt x="20618" y="17182"/>
                  </a:cubicBezTo>
                  <a:cubicBezTo>
                    <a:pt x="20618" y="16910"/>
                    <a:pt x="20398" y="16691"/>
                    <a:pt x="20127" y="16691"/>
                  </a:cubicBezTo>
                  <a:lnTo>
                    <a:pt x="17182" y="16691"/>
                  </a:lnTo>
                  <a:cubicBezTo>
                    <a:pt x="16911" y="16691"/>
                    <a:pt x="16691" y="16910"/>
                    <a:pt x="16691" y="17182"/>
                  </a:cubicBezTo>
                  <a:lnTo>
                    <a:pt x="16691" y="20127"/>
                  </a:lnTo>
                  <a:cubicBezTo>
                    <a:pt x="16691" y="20399"/>
                    <a:pt x="16911" y="20618"/>
                    <a:pt x="17182" y="20618"/>
                  </a:cubicBezTo>
                  <a:cubicBezTo>
                    <a:pt x="17453" y="20618"/>
                    <a:pt x="17673" y="20399"/>
                    <a:pt x="17673" y="20127"/>
                  </a:cubicBezTo>
                  <a:lnTo>
                    <a:pt x="17673" y="18367"/>
                  </a:lnTo>
                  <a:lnTo>
                    <a:pt x="20762" y="21456"/>
                  </a:lnTo>
                  <a:cubicBezTo>
                    <a:pt x="20851" y="21545"/>
                    <a:pt x="20974" y="21600"/>
                    <a:pt x="21109" y="21600"/>
                  </a:cubicBezTo>
                  <a:cubicBezTo>
                    <a:pt x="21380" y="21600"/>
                    <a:pt x="21600" y="21380"/>
                    <a:pt x="21600" y="21109"/>
                  </a:cubicBezTo>
                  <a:cubicBezTo>
                    <a:pt x="21600" y="20974"/>
                    <a:pt x="21545" y="20851"/>
                    <a:pt x="21456" y="20762"/>
                  </a:cubicBezTo>
                  <a:cubicBezTo>
                    <a:pt x="21456" y="20762"/>
                    <a:pt x="18367" y="17673"/>
                    <a:pt x="18367" y="17673"/>
                  </a:cubicBezTo>
                  <a:close/>
                  <a:moveTo>
                    <a:pt x="4418" y="16691"/>
                  </a:moveTo>
                  <a:lnTo>
                    <a:pt x="1473" y="16691"/>
                  </a:lnTo>
                  <a:cubicBezTo>
                    <a:pt x="1202" y="16691"/>
                    <a:pt x="982" y="16910"/>
                    <a:pt x="982" y="17182"/>
                  </a:cubicBezTo>
                  <a:cubicBezTo>
                    <a:pt x="982" y="17453"/>
                    <a:pt x="1202" y="17673"/>
                    <a:pt x="1473" y="17673"/>
                  </a:cubicBezTo>
                  <a:lnTo>
                    <a:pt x="3233" y="17673"/>
                  </a:lnTo>
                  <a:lnTo>
                    <a:pt x="144" y="20762"/>
                  </a:lnTo>
                  <a:cubicBezTo>
                    <a:pt x="55" y="20851"/>
                    <a:pt x="0" y="20974"/>
                    <a:pt x="0" y="21109"/>
                  </a:cubicBezTo>
                  <a:cubicBezTo>
                    <a:pt x="0" y="21380"/>
                    <a:pt x="220" y="21600"/>
                    <a:pt x="491" y="21600"/>
                  </a:cubicBezTo>
                  <a:cubicBezTo>
                    <a:pt x="626" y="21600"/>
                    <a:pt x="749" y="21545"/>
                    <a:pt x="838" y="21456"/>
                  </a:cubicBezTo>
                  <a:lnTo>
                    <a:pt x="3927" y="18367"/>
                  </a:lnTo>
                  <a:lnTo>
                    <a:pt x="3927" y="20127"/>
                  </a:lnTo>
                  <a:cubicBezTo>
                    <a:pt x="3927" y="20399"/>
                    <a:pt x="4147" y="20618"/>
                    <a:pt x="4418" y="20618"/>
                  </a:cubicBezTo>
                  <a:cubicBezTo>
                    <a:pt x="4689" y="20618"/>
                    <a:pt x="4909" y="20399"/>
                    <a:pt x="4909" y="20127"/>
                  </a:cubicBezTo>
                  <a:lnTo>
                    <a:pt x="4909" y="17182"/>
                  </a:lnTo>
                  <a:cubicBezTo>
                    <a:pt x="4909" y="16910"/>
                    <a:pt x="4689" y="16691"/>
                    <a:pt x="4418" y="16691"/>
                  </a:cubicBezTo>
                  <a:moveTo>
                    <a:pt x="14578" y="13923"/>
                  </a:moveTo>
                  <a:cubicBezTo>
                    <a:pt x="14366" y="13756"/>
                    <a:pt x="14123" y="13606"/>
                    <a:pt x="13863" y="13470"/>
                  </a:cubicBezTo>
                  <a:cubicBezTo>
                    <a:pt x="14060" y="12810"/>
                    <a:pt x="14189" y="12080"/>
                    <a:pt x="14228" y="11304"/>
                  </a:cubicBezTo>
                  <a:lnTo>
                    <a:pt x="15676" y="11304"/>
                  </a:lnTo>
                  <a:cubicBezTo>
                    <a:pt x="15574" y="12295"/>
                    <a:pt x="15177" y="13195"/>
                    <a:pt x="14578" y="13923"/>
                  </a:cubicBezTo>
                  <a:moveTo>
                    <a:pt x="13136" y="15120"/>
                  </a:moveTo>
                  <a:cubicBezTo>
                    <a:pt x="13280" y="14892"/>
                    <a:pt x="13410" y="14641"/>
                    <a:pt x="13529" y="14374"/>
                  </a:cubicBezTo>
                  <a:cubicBezTo>
                    <a:pt x="13660" y="14445"/>
                    <a:pt x="13781" y="14521"/>
                    <a:pt x="13893" y="14602"/>
                  </a:cubicBezTo>
                  <a:cubicBezTo>
                    <a:pt x="13656" y="14795"/>
                    <a:pt x="13407" y="14973"/>
                    <a:pt x="13136" y="15120"/>
                  </a:cubicBezTo>
                  <a:moveTo>
                    <a:pt x="11304" y="12785"/>
                  </a:moveTo>
                  <a:lnTo>
                    <a:pt x="11304" y="11304"/>
                  </a:lnTo>
                  <a:lnTo>
                    <a:pt x="13226" y="11304"/>
                  </a:lnTo>
                  <a:cubicBezTo>
                    <a:pt x="13193" y="11948"/>
                    <a:pt x="13093" y="12547"/>
                    <a:pt x="12949" y="13093"/>
                  </a:cubicBezTo>
                  <a:cubicBezTo>
                    <a:pt x="12443" y="12931"/>
                    <a:pt x="11890" y="12824"/>
                    <a:pt x="11304" y="12785"/>
                  </a:cubicBezTo>
                  <a:moveTo>
                    <a:pt x="11304" y="15605"/>
                  </a:moveTo>
                  <a:lnTo>
                    <a:pt x="11304" y="13766"/>
                  </a:lnTo>
                  <a:cubicBezTo>
                    <a:pt x="11784" y="13800"/>
                    <a:pt x="12233" y="13886"/>
                    <a:pt x="12642" y="14009"/>
                  </a:cubicBezTo>
                  <a:cubicBezTo>
                    <a:pt x="12301" y="14805"/>
                    <a:pt x="11837" y="15382"/>
                    <a:pt x="11304" y="15605"/>
                  </a:cubicBezTo>
                  <a:moveTo>
                    <a:pt x="11304" y="8815"/>
                  </a:moveTo>
                  <a:cubicBezTo>
                    <a:pt x="11890" y="8776"/>
                    <a:pt x="12443" y="8669"/>
                    <a:pt x="12949" y="8507"/>
                  </a:cubicBezTo>
                  <a:cubicBezTo>
                    <a:pt x="13093" y="9053"/>
                    <a:pt x="13193" y="9652"/>
                    <a:pt x="13226" y="10297"/>
                  </a:cubicBezTo>
                  <a:lnTo>
                    <a:pt x="11304" y="10297"/>
                  </a:lnTo>
                  <a:cubicBezTo>
                    <a:pt x="11304" y="10297"/>
                    <a:pt x="11304" y="8815"/>
                    <a:pt x="11304" y="8815"/>
                  </a:cubicBezTo>
                  <a:close/>
                  <a:moveTo>
                    <a:pt x="11304" y="5995"/>
                  </a:moveTo>
                  <a:cubicBezTo>
                    <a:pt x="11837" y="6218"/>
                    <a:pt x="12301" y="6795"/>
                    <a:pt x="12642" y="7591"/>
                  </a:cubicBezTo>
                  <a:cubicBezTo>
                    <a:pt x="12233" y="7714"/>
                    <a:pt x="11784" y="7800"/>
                    <a:pt x="11304" y="7835"/>
                  </a:cubicBezTo>
                  <a:cubicBezTo>
                    <a:pt x="11304" y="7835"/>
                    <a:pt x="11304" y="5995"/>
                    <a:pt x="11304" y="5995"/>
                  </a:cubicBezTo>
                  <a:close/>
                  <a:moveTo>
                    <a:pt x="13893" y="6998"/>
                  </a:moveTo>
                  <a:cubicBezTo>
                    <a:pt x="13781" y="7079"/>
                    <a:pt x="13660" y="7155"/>
                    <a:pt x="13529" y="7227"/>
                  </a:cubicBezTo>
                  <a:cubicBezTo>
                    <a:pt x="13410" y="6960"/>
                    <a:pt x="13280" y="6708"/>
                    <a:pt x="13136" y="6480"/>
                  </a:cubicBezTo>
                  <a:cubicBezTo>
                    <a:pt x="13407" y="6627"/>
                    <a:pt x="13656" y="6805"/>
                    <a:pt x="13893" y="6998"/>
                  </a:cubicBezTo>
                  <a:moveTo>
                    <a:pt x="15676" y="10297"/>
                  </a:moveTo>
                  <a:lnTo>
                    <a:pt x="14228" y="10297"/>
                  </a:lnTo>
                  <a:cubicBezTo>
                    <a:pt x="14189" y="9520"/>
                    <a:pt x="14060" y="8790"/>
                    <a:pt x="13863" y="8130"/>
                  </a:cubicBezTo>
                  <a:cubicBezTo>
                    <a:pt x="14123" y="7994"/>
                    <a:pt x="14366" y="7844"/>
                    <a:pt x="14578" y="7677"/>
                  </a:cubicBezTo>
                  <a:cubicBezTo>
                    <a:pt x="15177" y="8405"/>
                    <a:pt x="15574" y="9305"/>
                    <a:pt x="15676" y="10297"/>
                  </a:cubicBezTo>
                  <a:moveTo>
                    <a:pt x="10296" y="7835"/>
                  </a:moveTo>
                  <a:cubicBezTo>
                    <a:pt x="9816" y="7800"/>
                    <a:pt x="9367" y="7714"/>
                    <a:pt x="8958" y="7591"/>
                  </a:cubicBezTo>
                  <a:cubicBezTo>
                    <a:pt x="9299" y="6795"/>
                    <a:pt x="9764" y="6218"/>
                    <a:pt x="10296" y="5995"/>
                  </a:cubicBezTo>
                  <a:cubicBezTo>
                    <a:pt x="10296" y="5995"/>
                    <a:pt x="10296" y="7835"/>
                    <a:pt x="10296" y="7835"/>
                  </a:cubicBezTo>
                  <a:close/>
                  <a:moveTo>
                    <a:pt x="10296" y="10297"/>
                  </a:moveTo>
                  <a:lnTo>
                    <a:pt x="8374" y="10297"/>
                  </a:lnTo>
                  <a:cubicBezTo>
                    <a:pt x="8407" y="9652"/>
                    <a:pt x="8507" y="9053"/>
                    <a:pt x="8651" y="8507"/>
                  </a:cubicBezTo>
                  <a:cubicBezTo>
                    <a:pt x="9158" y="8669"/>
                    <a:pt x="9710" y="8776"/>
                    <a:pt x="10296" y="8815"/>
                  </a:cubicBezTo>
                  <a:cubicBezTo>
                    <a:pt x="10296" y="8815"/>
                    <a:pt x="10296" y="10297"/>
                    <a:pt x="10296" y="10297"/>
                  </a:cubicBezTo>
                  <a:close/>
                  <a:moveTo>
                    <a:pt x="10296" y="12785"/>
                  </a:moveTo>
                  <a:cubicBezTo>
                    <a:pt x="9710" y="12824"/>
                    <a:pt x="9158" y="12931"/>
                    <a:pt x="8651" y="13093"/>
                  </a:cubicBezTo>
                  <a:cubicBezTo>
                    <a:pt x="8507" y="12547"/>
                    <a:pt x="8407" y="11948"/>
                    <a:pt x="8374" y="11304"/>
                  </a:cubicBezTo>
                  <a:lnTo>
                    <a:pt x="10296" y="11304"/>
                  </a:lnTo>
                  <a:cubicBezTo>
                    <a:pt x="10296" y="11304"/>
                    <a:pt x="10296" y="12785"/>
                    <a:pt x="10296" y="12785"/>
                  </a:cubicBezTo>
                  <a:close/>
                  <a:moveTo>
                    <a:pt x="10296" y="15605"/>
                  </a:moveTo>
                  <a:cubicBezTo>
                    <a:pt x="9764" y="15382"/>
                    <a:pt x="9299" y="14805"/>
                    <a:pt x="8958" y="14009"/>
                  </a:cubicBezTo>
                  <a:cubicBezTo>
                    <a:pt x="9367" y="13886"/>
                    <a:pt x="9816" y="13800"/>
                    <a:pt x="10296" y="13766"/>
                  </a:cubicBezTo>
                  <a:cubicBezTo>
                    <a:pt x="10296" y="13766"/>
                    <a:pt x="10296" y="15605"/>
                    <a:pt x="10296" y="15605"/>
                  </a:cubicBezTo>
                  <a:close/>
                  <a:moveTo>
                    <a:pt x="7707" y="14602"/>
                  </a:moveTo>
                  <a:cubicBezTo>
                    <a:pt x="7819" y="14521"/>
                    <a:pt x="7941" y="14445"/>
                    <a:pt x="8071" y="14374"/>
                  </a:cubicBezTo>
                  <a:cubicBezTo>
                    <a:pt x="8190" y="14641"/>
                    <a:pt x="8321" y="14892"/>
                    <a:pt x="8464" y="15120"/>
                  </a:cubicBezTo>
                  <a:cubicBezTo>
                    <a:pt x="8193" y="14973"/>
                    <a:pt x="7944" y="14795"/>
                    <a:pt x="7707" y="14602"/>
                  </a:cubicBezTo>
                  <a:moveTo>
                    <a:pt x="5925" y="11304"/>
                  </a:moveTo>
                  <a:lnTo>
                    <a:pt x="7372" y="11304"/>
                  </a:lnTo>
                  <a:cubicBezTo>
                    <a:pt x="7411" y="12080"/>
                    <a:pt x="7540" y="12810"/>
                    <a:pt x="7737" y="13470"/>
                  </a:cubicBezTo>
                  <a:cubicBezTo>
                    <a:pt x="7477" y="13606"/>
                    <a:pt x="7235" y="13756"/>
                    <a:pt x="7022" y="13923"/>
                  </a:cubicBezTo>
                  <a:cubicBezTo>
                    <a:pt x="6423" y="13195"/>
                    <a:pt x="6026" y="12295"/>
                    <a:pt x="5925" y="11304"/>
                  </a:cubicBezTo>
                  <a:moveTo>
                    <a:pt x="7022" y="7677"/>
                  </a:moveTo>
                  <a:cubicBezTo>
                    <a:pt x="7235" y="7844"/>
                    <a:pt x="7477" y="7994"/>
                    <a:pt x="7737" y="8130"/>
                  </a:cubicBezTo>
                  <a:cubicBezTo>
                    <a:pt x="7540" y="8790"/>
                    <a:pt x="7411" y="9520"/>
                    <a:pt x="7372" y="10297"/>
                  </a:cubicBezTo>
                  <a:lnTo>
                    <a:pt x="5925" y="10297"/>
                  </a:lnTo>
                  <a:cubicBezTo>
                    <a:pt x="6026" y="9305"/>
                    <a:pt x="6423" y="8405"/>
                    <a:pt x="7022" y="7677"/>
                  </a:cubicBezTo>
                  <a:moveTo>
                    <a:pt x="8464" y="6480"/>
                  </a:moveTo>
                  <a:cubicBezTo>
                    <a:pt x="8321" y="6708"/>
                    <a:pt x="8190" y="6960"/>
                    <a:pt x="8071" y="7227"/>
                  </a:cubicBezTo>
                  <a:cubicBezTo>
                    <a:pt x="7941" y="7155"/>
                    <a:pt x="7819" y="7079"/>
                    <a:pt x="7707" y="6998"/>
                  </a:cubicBezTo>
                  <a:cubicBezTo>
                    <a:pt x="7944" y="6805"/>
                    <a:pt x="8193" y="6627"/>
                    <a:pt x="8464" y="6480"/>
                  </a:cubicBezTo>
                  <a:moveTo>
                    <a:pt x="10800" y="4909"/>
                  </a:moveTo>
                  <a:cubicBezTo>
                    <a:pt x="7546" y="4909"/>
                    <a:pt x="4909" y="7546"/>
                    <a:pt x="4909" y="10800"/>
                  </a:cubicBezTo>
                  <a:cubicBezTo>
                    <a:pt x="4909" y="14053"/>
                    <a:pt x="7546" y="16691"/>
                    <a:pt x="10800" y="16691"/>
                  </a:cubicBezTo>
                  <a:cubicBezTo>
                    <a:pt x="14053" y="16691"/>
                    <a:pt x="16691" y="14053"/>
                    <a:pt x="16691" y="10800"/>
                  </a:cubicBezTo>
                  <a:cubicBezTo>
                    <a:pt x="16691" y="7546"/>
                    <a:pt x="14053" y="4909"/>
                    <a:pt x="10800" y="4909"/>
                  </a:cubicBezTo>
                  <a:moveTo>
                    <a:pt x="3233" y="3927"/>
                  </a:moveTo>
                  <a:lnTo>
                    <a:pt x="1473" y="3927"/>
                  </a:lnTo>
                  <a:cubicBezTo>
                    <a:pt x="1202" y="3927"/>
                    <a:pt x="982" y="4147"/>
                    <a:pt x="982" y="4418"/>
                  </a:cubicBezTo>
                  <a:cubicBezTo>
                    <a:pt x="982" y="4690"/>
                    <a:pt x="1202" y="4909"/>
                    <a:pt x="1473" y="4909"/>
                  </a:cubicBezTo>
                  <a:lnTo>
                    <a:pt x="4418" y="4909"/>
                  </a:lnTo>
                  <a:cubicBezTo>
                    <a:pt x="4689" y="4909"/>
                    <a:pt x="4909" y="4690"/>
                    <a:pt x="4909" y="4418"/>
                  </a:cubicBezTo>
                  <a:lnTo>
                    <a:pt x="4909" y="1473"/>
                  </a:lnTo>
                  <a:cubicBezTo>
                    <a:pt x="4909" y="1201"/>
                    <a:pt x="4689" y="982"/>
                    <a:pt x="4418" y="982"/>
                  </a:cubicBezTo>
                  <a:cubicBezTo>
                    <a:pt x="4147" y="982"/>
                    <a:pt x="3927" y="1201"/>
                    <a:pt x="3927" y="1473"/>
                  </a:cubicBezTo>
                  <a:lnTo>
                    <a:pt x="3927" y="3233"/>
                  </a:lnTo>
                  <a:lnTo>
                    <a:pt x="838" y="144"/>
                  </a:lnTo>
                  <a:cubicBezTo>
                    <a:pt x="749" y="55"/>
                    <a:pt x="626" y="0"/>
                    <a:pt x="491" y="0"/>
                  </a:cubicBezTo>
                  <a:cubicBezTo>
                    <a:pt x="220" y="0"/>
                    <a:pt x="0" y="220"/>
                    <a:pt x="0" y="491"/>
                  </a:cubicBezTo>
                  <a:cubicBezTo>
                    <a:pt x="0" y="627"/>
                    <a:pt x="55" y="749"/>
                    <a:pt x="144" y="838"/>
                  </a:cubicBezTo>
                  <a:cubicBezTo>
                    <a:pt x="144" y="838"/>
                    <a:pt x="3233" y="3927"/>
                    <a:pt x="3233" y="3927"/>
                  </a:cubicBezTo>
                  <a:close/>
                  <a:moveTo>
                    <a:pt x="17182" y="4909"/>
                  </a:moveTo>
                  <a:lnTo>
                    <a:pt x="20127" y="4909"/>
                  </a:lnTo>
                  <a:cubicBezTo>
                    <a:pt x="20398" y="4909"/>
                    <a:pt x="20618" y="4690"/>
                    <a:pt x="20618" y="4418"/>
                  </a:cubicBezTo>
                  <a:cubicBezTo>
                    <a:pt x="20618" y="4147"/>
                    <a:pt x="20398" y="3927"/>
                    <a:pt x="20127" y="3927"/>
                  </a:cubicBezTo>
                  <a:lnTo>
                    <a:pt x="18367" y="3927"/>
                  </a:lnTo>
                  <a:lnTo>
                    <a:pt x="21456" y="838"/>
                  </a:lnTo>
                  <a:cubicBezTo>
                    <a:pt x="21545" y="749"/>
                    <a:pt x="21600" y="627"/>
                    <a:pt x="21600" y="491"/>
                  </a:cubicBezTo>
                  <a:cubicBezTo>
                    <a:pt x="21600" y="220"/>
                    <a:pt x="21380" y="0"/>
                    <a:pt x="21109" y="0"/>
                  </a:cubicBezTo>
                  <a:cubicBezTo>
                    <a:pt x="20974" y="0"/>
                    <a:pt x="20851" y="55"/>
                    <a:pt x="20762" y="144"/>
                  </a:cubicBezTo>
                  <a:lnTo>
                    <a:pt x="17673" y="3233"/>
                  </a:lnTo>
                  <a:lnTo>
                    <a:pt x="17673" y="1473"/>
                  </a:lnTo>
                  <a:cubicBezTo>
                    <a:pt x="17673" y="1201"/>
                    <a:pt x="17453" y="982"/>
                    <a:pt x="17182" y="982"/>
                  </a:cubicBezTo>
                  <a:cubicBezTo>
                    <a:pt x="16911" y="982"/>
                    <a:pt x="16691" y="1201"/>
                    <a:pt x="16691" y="1473"/>
                  </a:cubicBezTo>
                  <a:lnTo>
                    <a:pt x="16691" y="4418"/>
                  </a:lnTo>
                  <a:cubicBezTo>
                    <a:pt x="16691" y="4690"/>
                    <a:pt x="16911" y="4909"/>
                    <a:pt x="17182" y="4909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7" name="Shape 2948"/>
            <p:cNvSpPr/>
            <p:nvPr/>
          </p:nvSpPr>
          <p:spPr>
            <a:xfrm>
              <a:off x="8422694" y="3289337"/>
              <a:ext cx="203148" cy="279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75" y="6273"/>
                  </a:moveTo>
                  <a:cubicBezTo>
                    <a:pt x="6275" y="6273"/>
                    <a:pt x="6661" y="6914"/>
                    <a:pt x="8976" y="7703"/>
                  </a:cubicBezTo>
                  <a:cubicBezTo>
                    <a:pt x="8976" y="7703"/>
                    <a:pt x="9413" y="7721"/>
                    <a:pt x="8899" y="7354"/>
                  </a:cubicBezTo>
                  <a:cubicBezTo>
                    <a:pt x="8384" y="6987"/>
                    <a:pt x="7819" y="6529"/>
                    <a:pt x="8462" y="6291"/>
                  </a:cubicBezTo>
                  <a:cubicBezTo>
                    <a:pt x="9104" y="6052"/>
                    <a:pt x="9285" y="6071"/>
                    <a:pt x="9439" y="6511"/>
                  </a:cubicBezTo>
                  <a:cubicBezTo>
                    <a:pt x="9594" y="6950"/>
                    <a:pt x="10108" y="6694"/>
                    <a:pt x="10159" y="6273"/>
                  </a:cubicBezTo>
                  <a:cubicBezTo>
                    <a:pt x="10211" y="5851"/>
                    <a:pt x="11163" y="5411"/>
                    <a:pt x="11806" y="5209"/>
                  </a:cubicBezTo>
                  <a:cubicBezTo>
                    <a:pt x="12449" y="5007"/>
                    <a:pt x="13040" y="4934"/>
                    <a:pt x="12963" y="4585"/>
                  </a:cubicBezTo>
                  <a:cubicBezTo>
                    <a:pt x="12886" y="4237"/>
                    <a:pt x="12706" y="3980"/>
                    <a:pt x="11703" y="3980"/>
                  </a:cubicBezTo>
                  <a:cubicBezTo>
                    <a:pt x="10699" y="3980"/>
                    <a:pt x="11137" y="4934"/>
                    <a:pt x="10314" y="4365"/>
                  </a:cubicBezTo>
                  <a:cubicBezTo>
                    <a:pt x="9491" y="3797"/>
                    <a:pt x="10493" y="3944"/>
                    <a:pt x="10905" y="3816"/>
                  </a:cubicBezTo>
                  <a:cubicBezTo>
                    <a:pt x="11317" y="3687"/>
                    <a:pt x="11729" y="3155"/>
                    <a:pt x="11009" y="3119"/>
                  </a:cubicBezTo>
                  <a:cubicBezTo>
                    <a:pt x="10287" y="3082"/>
                    <a:pt x="10442" y="3339"/>
                    <a:pt x="9876" y="3192"/>
                  </a:cubicBezTo>
                  <a:cubicBezTo>
                    <a:pt x="9310" y="3045"/>
                    <a:pt x="9053" y="3706"/>
                    <a:pt x="8693" y="3614"/>
                  </a:cubicBezTo>
                  <a:cubicBezTo>
                    <a:pt x="8519" y="3570"/>
                    <a:pt x="8131" y="3374"/>
                    <a:pt x="7770" y="3142"/>
                  </a:cubicBezTo>
                  <a:cubicBezTo>
                    <a:pt x="6767" y="3765"/>
                    <a:pt x="6022" y="4597"/>
                    <a:pt x="5656" y="5546"/>
                  </a:cubicBezTo>
                  <a:cubicBezTo>
                    <a:pt x="5919" y="6021"/>
                    <a:pt x="6275" y="6273"/>
                    <a:pt x="6275" y="6273"/>
                  </a:cubicBezTo>
                  <a:moveTo>
                    <a:pt x="20588" y="12027"/>
                  </a:moveTo>
                  <a:cubicBezTo>
                    <a:pt x="20407" y="12027"/>
                    <a:pt x="20245" y="12080"/>
                    <a:pt x="20124" y="12164"/>
                  </a:cubicBezTo>
                  <a:lnTo>
                    <a:pt x="20119" y="12161"/>
                  </a:lnTo>
                  <a:cubicBezTo>
                    <a:pt x="18145" y="13734"/>
                    <a:pt x="15310" y="14727"/>
                    <a:pt x="12150" y="14727"/>
                  </a:cubicBezTo>
                  <a:cubicBezTo>
                    <a:pt x="6186" y="14727"/>
                    <a:pt x="1350" y="11211"/>
                    <a:pt x="1350" y="6873"/>
                  </a:cubicBezTo>
                  <a:cubicBezTo>
                    <a:pt x="1350" y="4606"/>
                    <a:pt x="2678" y="2571"/>
                    <a:pt x="4788" y="1137"/>
                  </a:cubicBezTo>
                  <a:lnTo>
                    <a:pt x="4777" y="1127"/>
                  </a:lnTo>
                  <a:cubicBezTo>
                    <a:pt x="4945" y="1037"/>
                    <a:pt x="5062" y="900"/>
                    <a:pt x="5062" y="736"/>
                  </a:cubicBezTo>
                  <a:cubicBezTo>
                    <a:pt x="5062" y="465"/>
                    <a:pt x="4760" y="245"/>
                    <a:pt x="4388" y="245"/>
                  </a:cubicBezTo>
                  <a:cubicBezTo>
                    <a:pt x="4192" y="245"/>
                    <a:pt x="4020" y="308"/>
                    <a:pt x="3897" y="405"/>
                  </a:cubicBezTo>
                  <a:lnTo>
                    <a:pt x="3895" y="403"/>
                  </a:lnTo>
                  <a:cubicBezTo>
                    <a:pt x="1505" y="2016"/>
                    <a:pt x="0" y="4314"/>
                    <a:pt x="0" y="6873"/>
                  </a:cubicBezTo>
                  <a:cubicBezTo>
                    <a:pt x="0" y="11587"/>
                    <a:pt x="5081" y="15428"/>
                    <a:pt x="11475" y="15684"/>
                  </a:cubicBezTo>
                  <a:lnTo>
                    <a:pt x="11475" y="20618"/>
                  </a:lnTo>
                  <a:lnTo>
                    <a:pt x="7425" y="20618"/>
                  </a:lnTo>
                  <a:cubicBezTo>
                    <a:pt x="7052" y="20618"/>
                    <a:pt x="6750" y="20838"/>
                    <a:pt x="6750" y="21109"/>
                  </a:cubicBezTo>
                  <a:cubicBezTo>
                    <a:pt x="6750" y="21380"/>
                    <a:pt x="7052" y="21600"/>
                    <a:pt x="7425" y="21600"/>
                  </a:cubicBezTo>
                  <a:lnTo>
                    <a:pt x="16875" y="21600"/>
                  </a:lnTo>
                  <a:cubicBezTo>
                    <a:pt x="17247" y="21600"/>
                    <a:pt x="17550" y="21380"/>
                    <a:pt x="17550" y="21109"/>
                  </a:cubicBezTo>
                  <a:cubicBezTo>
                    <a:pt x="17550" y="20838"/>
                    <a:pt x="17247" y="20618"/>
                    <a:pt x="16875" y="20618"/>
                  </a:cubicBezTo>
                  <a:lnTo>
                    <a:pt x="12825" y="20618"/>
                  </a:lnTo>
                  <a:lnTo>
                    <a:pt x="12825" y="15684"/>
                  </a:lnTo>
                  <a:cubicBezTo>
                    <a:pt x="16068" y="15554"/>
                    <a:pt x="18970" y="14500"/>
                    <a:pt x="21045" y="12880"/>
                  </a:cubicBezTo>
                  <a:lnTo>
                    <a:pt x="21041" y="12877"/>
                  </a:lnTo>
                  <a:cubicBezTo>
                    <a:pt x="21175" y="12788"/>
                    <a:pt x="21262" y="12661"/>
                    <a:pt x="21262" y="12518"/>
                  </a:cubicBezTo>
                  <a:cubicBezTo>
                    <a:pt x="21262" y="12247"/>
                    <a:pt x="20960" y="12027"/>
                    <a:pt x="20588" y="12027"/>
                  </a:cubicBezTo>
                  <a:moveTo>
                    <a:pt x="12150" y="982"/>
                  </a:moveTo>
                  <a:cubicBezTo>
                    <a:pt x="16623" y="982"/>
                    <a:pt x="20250" y="3619"/>
                    <a:pt x="20250" y="6873"/>
                  </a:cubicBezTo>
                  <a:cubicBezTo>
                    <a:pt x="20250" y="10127"/>
                    <a:pt x="16623" y="12764"/>
                    <a:pt x="12150" y="12764"/>
                  </a:cubicBezTo>
                  <a:cubicBezTo>
                    <a:pt x="7677" y="12764"/>
                    <a:pt x="4050" y="10127"/>
                    <a:pt x="4050" y="6873"/>
                  </a:cubicBezTo>
                  <a:cubicBezTo>
                    <a:pt x="4050" y="3619"/>
                    <a:pt x="7677" y="982"/>
                    <a:pt x="12150" y="982"/>
                  </a:cubicBezTo>
                  <a:moveTo>
                    <a:pt x="12150" y="13745"/>
                  </a:moveTo>
                  <a:cubicBezTo>
                    <a:pt x="17369" y="13745"/>
                    <a:pt x="21600" y="10669"/>
                    <a:pt x="21600" y="6873"/>
                  </a:cubicBezTo>
                  <a:cubicBezTo>
                    <a:pt x="21600" y="3077"/>
                    <a:pt x="17369" y="0"/>
                    <a:pt x="12150" y="0"/>
                  </a:cubicBezTo>
                  <a:cubicBezTo>
                    <a:pt x="6931" y="0"/>
                    <a:pt x="2700" y="3077"/>
                    <a:pt x="2700" y="6873"/>
                  </a:cubicBezTo>
                  <a:cubicBezTo>
                    <a:pt x="2700" y="10669"/>
                    <a:pt x="6931" y="13745"/>
                    <a:pt x="12150" y="13745"/>
                  </a:cubicBezTo>
                  <a:moveTo>
                    <a:pt x="16733" y="8152"/>
                  </a:moveTo>
                  <a:cubicBezTo>
                    <a:pt x="16437" y="8280"/>
                    <a:pt x="16449" y="8564"/>
                    <a:pt x="16693" y="8720"/>
                  </a:cubicBezTo>
                  <a:cubicBezTo>
                    <a:pt x="16938" y="8876"/>
                    <a:pt x="17427" y="9078"/>
                    <a:pt x="17581" y="8720"/>
                  </a:cubicBezTo>
                  <a:cubicBezTo>
                    <a:pt x="17736" y="8362"/>
                    <a:pt x="17028" y="8023"/>
                    <a:pt x="16733" y="8152"/>
                  </a:cubicBezTo>
                  <a:moveTo>
                    <a:pt x="11317" y="7428"/>
                  </a:moveTo>
                  <a:cubicBezTo>
                    <a:pt x="10211" y="7428"/>
                    <a:pt x="9516" y="7611"/>
                    <a:pt x="9800" y="8711"/>
                  </a:cubicBezTo>
                  <a:cubicBezTo>
                    <a:pt x="10082" y="9811"/>
                    <a:pt x="10905" y="9316"/>
                    <a:pt x="10828" y="10160"/>
                  </a:cubicBezTo>
                  <a:cubicBezTo>
                    <a:pt x="10751" y="11003"/>
                    <a:pt x="11034" y="11186"/>
                    <a:pt x="11214" y="11388"/>
                  </a:cubicBezTo>
                  <a:cubicBezTo>
                    <a:pt x="11315" y="11501"/>
                    <a:pt x="11532" y="11731"/>
                    <a:pt x="11738" y="11767"/>
                  </a:cubicBezTo>
                  <a:cubicBezTo>
                    <a:pt x="11768" y="11768"/>
                    <a:pt x="11798" y="11769"/>
                    <a:pt x="11828" y="11770"/>
                  </a:cubicBezTo>
                  <a:cubicBezTo>
                    <a:pt x="11954" y="11751"/>
                    <a:pt x="12068" y="11642"/>
                    <a:pt x="12140" y="11351"/>
                  </a:cubicBezTo>
                  <a:cubicBezTo>
                    <a:pt x="12346" y="10526"/>
                    <a:pt x="12732" y="10067"/>
                    <a:pt x="13169" y="9664"/>
                  </a:cubicBezTo>
                  <a:cubicBezTo>
                    <a:pt x="13606" y="9261"/>
                    <a:pt x="14070" y="8729"/>
                    <a:pt x="13195" y="8197"/>
                  </a:cubicBezTo>
                  <a:cubicBezTo>
                    <a:pt x="12320" y="7666"/>
                    <a:pt x="12423" y="7428"/>
                    <a:pt x="11317" y="7428"/>
                  </a:cubicBezTo>
                  <a:moveTo>
                    <a:pt x="14404" y="3284"/>
                  </a:moveTo>
                  <a:cubicBezTo>
                    <a:pt x="14404" y="3284"/>
                    <a:pt x="14198" y="3431"/>
                    <a:pt x="14404" y="3962"/>
                  </a:cubicBezTo>
                  <a:cubicBezTo>
                    <a:pt x="14610" y="4494"/>
                    <a:pt x="14955" y="4609"/>
                    <a:pt x="15974" y="4311"/>
                  </a:cubicBezTo>
                  <a:cubicBezTo>
                    <a:pt x="16411" y="4182"/>
                    <a:pt x="16742" y="4248"/>
                    <a:pt x="16693" y="4567"/>
                  </a:cubicBezTo>
                  <a:cubicBezTo>
                    <a:pt x="16591" y="5246"/>
                    <a:pt x="15858" y="5217"/>
                    <a:pt x="16411" y="6309"/>
                  </a:cubicBezTo>
                  <a:cubicBezTo>
                    <a:pt x="16745" y="6969"/>
                    <a:pt x="17568" y="7226"/>
                    <a:pt x="17877" y="7739"/>
                  </a:cubicBezTo>
                  <a:cubicBezTo>
                    <a:pt x="17984" y="7918"/>
                    <a:pt x="18288" y="8083"/>
                    <a:pt x="18633" y="8228"/>
                  </a:cubicBezTo>
                  <a:cubicBezTo>
                    <a:pt x="18803" y="7797"/>
                    <a:pt x="18900" y="7344"/>
                    <a:pt x="18900" y="6873"/>
                  </a:cubicBezTo>
                  <a:cubicBezTo>
                    <a:pt x="18900" y="4752"/>
                    <a:pt x="17047" y="2950"/>
                    <a:pt x="14457" y="2264"/>
                  </a:cubicBezTo>
                  <a:cubicBezTo>
                    <a:pt x="14328" y="2411"/>
                    <a:pt x="14192" y="2545"/>
                    <a:pt x="14044" y="2605"/>
                  </a:cubicBezTo>
                  <a:cubicBezTo>
                    <a:pt x="13684" y="2752"/>
                    <a:pt x="13710" y="3339"/>
                    <a:pt x="14404" y="3284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8" name="Shape 2949"/>
            <p:cNvSpPr/>
            <p:nvPr/>
          </p:nvSpPr>
          <p:spPr>
            <a:xfrm>
              <a:off x="8943258" y="3289337"/>
              <a:ext cx="228541" cy="279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52" y="16691"/>
                  </a:moveTo>
                  <a:lnTo>
                    <a:pt x="3600" y="16691"/>
                  </a:lnTo>
                  <a:lnTo>
                    <a:pt x="3600" y="11782"/>
                  </a:lnTo>
                  <a:lnTo>
                    <a:pt x="17152" y="11782"/>
                  </a:lnTo>
                  <a:lnTo>
                    <a:pt x="20152" y="14236"/>
                  </a:lnTo>
                  <a:cubicBezTo>
                    <a:pt x="20152" y="14236"/>
                    <a:pt x="17152" y="16691"/>
                    <a:pt x="17152" y="16691"/>
                  </a:cubicBezTo>
                  <a:close/>
                  <a:moveTo>
                    <a:pt x="11400" y="20618"/>
                  </a:moveTo>
                  <a:lnTo>
                    <a:pt x="10200" y="20618"/>
                  </a:lnTo>
                  <a:lnTo>
                    <a:pt x="10200" y="17673"/>
                  </a:lnTo>
                  <a:lnTo>
                    <a:pt x="11400" y="17673"/>
                  </a:lnTo>
                  <a:cubicBezTo>
                    <a:pt x="11400" y="17673"/>
                    <a:pt x="11400" y="20618"/>
                    <a:pt x="11400" y="20618"/>
                  </a:cubicBezTo>
                  <a:close/>
                  <a:moveTo>
                    <a:pt x="11400" y="10800"/>
                  </a:moveTo>
                  <a:lnTo>
                    <a:pt x="10200" y="10800"/>
                  </a:lnTo>
                  <a:lnTo>
                    <a:pt x="10200" y="8836"/>
                  </a:lnTo>
                  <a:lnTo>
                    <a:pt x="11400" y="8836"/>
                  </a:lnTo>
                  <a:cubicBezTo>
                    <a:pt x="11400" y="8836"/>
                    <a:pt x="11400" y="10800"/>
                    <a:pt x="11400" y="10800"/>
                  </a:cubicBezTo>
                  <a:close/>
                  <a:moveTo>
                    <a:pt x="4448" y="7855"/>
                  </a:moveTo>
                  <a:lnTo>
                    <a:pt x="1448" y="5400"/>
                  </a:lnTo>
                  <a:lnTo>
                    <a:pt x="4448" y="2945"/>
                  </a:lnTo>
                  <a:lnTo>
                    <a:pt x="18000" y="2945"/>
                  </a:lnTo>
                  <a:lnTo>
                    <a:pt x="18000" y="7855"/>
                  </a:lnTo>
                  <a:cubicBezTo>
                    <a:pt x="18000" y="7855"/>
                    <a:pt x="4448" y="7855"/>
                    <a:pt x="4448" y="7855"/>
                  </a:cubicBezTo>
                  <a:close/>
                  <a:moveTo>
                    <a:pt x="10200" y="982"/>
                  </a:moveTo>
                  <a:lnTo>
                    <a:pt x="11400" y="982"/>
                  </a:lnTo>
                  <a:lnTo>
                    <a:pt x="11400" y="1964"/>
                  </a:lnTo>
                  <a:lnTo>
                    <a:pt x="10200" y="1964"/>
                  </a:lnTo>
                  <a:cubicBezTo>
                    <a:pt x="10200" y="1964"/>
                    <a:pt x="10200" y="982"/>
                    <a:pt x="10200" y="982"/>
                  </a:cubicBezTo>
                  <a:close/>
                  <a:moveTo>
                    <a:pt x="21424" y="13889"/>
                  </a:moveTo>
                  <a:lnTo>
                    <a:pt x="17824" y="10944"/>
                  </a:lnTo>
                  <a:cubicBezTo>
                    <a:pt x="17715" y="10855"/>
                    <a:pt x="17565" y="10800"/>
                    <a:pt x="17400" y="10800"/>
                  </a:cubicBezTo>
                  <a:lnTo>
                    <a:pt x="12600" y="10800"/>
                  </a:lnTo>
                  <a:lnTo>
                    <a:pt x="12600" y="8836"/>
                  </a:lnTo>
                  <a:lnTo>
                    <a:pt x="18600" y="8836"/>
                  </a:lnTo>
                  <a:cubicBezTo>
                    <a:pt x="18932" y="8836"/>
                    <a:pt x="19200" y="8616"/>
                    <a:pt x="19200" y="8345"/>
                  </a:cubicBezTo>
                  <a:lnTo>
                    <a:pt x="19200" y="2455"/>
                  </a:lnTo>
                  <a:cubicBezTo>
                    <a:pt x="19200" y="2184"/>
                    <a:pt x="18932" y="1964"/>
                    <a:pt x="18600" y="1964"/>
                  </a:cubicBezTo>
                  <a:lnTo>
                    <a:pt x="12600" y="1964"/>
                  </a:lnTo>
                  <a:lnTo>
                    <a:pt x="12600" y="982"/>
                  </a:lnTo>
                  <a:cubicBezTo>
                    <a:pt x="12600" y="440"/>
                    <a:pt x="12063" y="0"/>
                    <a:pt x="11400" y="0"/>
                  </a:cubicBezTo>
                  <a:lnTo>
                    <a:pt x="10200" y="0"/>
                  </a:lnTo>
                  <a:cubicBezTo>
                    <a:pt x="9537" y="0"/>
                    <a:pt x="9000" y="440"/>
                    <a:pt x="9000" y="982"/>
                  </a:cubicBezTo>
                  <a:lnTo>
                    <a:pt x="9000" y="1964"/>
                  </a:lnTo>
                  <a:lnTo>
                    <a:pt x="4200" y="1964"/>
                  </a:lnTo>
                  <a:cubicBezTo>
                    <a:pt x="4034" y="1964"/>
                    <a:pt x="3885" y="2019"/>
                    <a:pt x="3776" y="2107"/>
                  </a:cubicBezTo>
                  <a:lnTo>
                    <a:pt x="176" y="5053"/>
                  </a:lnTo>
                  <a:cubicBezTo>
                    <a:pt x="67" y="5142"/>
                    <a:pt x="0" y="5265"/>
                    <a:pt x="0" y="5400"/>
                  </a:cubicBezTo>
                  <a:cubicBezTo>
                    <a:pt x="0" y="5536"/>
                    <a:pt x="67" y="5658"/>
                    <a:pt x="176" y="5747"/>
                  </a:cubicBezTo>
                  <a:lnTo>
                    <a:pt x="3776" y="8693"/>
                  </a:lnTo>
                  <a:cubicBezTo>
                    <a:pt x="3885" y="8782"/>
                    <a:pt x="4034" y="8836"/>
                    <a:pt x="4200" y="8836"/>
                  </a:cubicBezTo>
                  <a:lnTo>
                    <a:pt x="9000" y="8836"/>
                  </a:lnTo>
                  <a:lnTo>
                    <a:pt x="9000" y="10800"/>
                  </a:lnTo>
                  <a:lnTo>
                    <a:pt x="3000" y="10800"/>
                  </a:lnTo>
                  <a:cubicBezTo>
                    <a:pt x="2668" y="10800"/>
                    <a:pt x="2400" y="11020"/>
                    <a:pt x="2400" y="11291"/>
                  </a:cubicBezTo>
                  <a:lnTo>
                    <a:pt x="2400" y="17182"/>
                  </a:lnTo>
                  <a:cubicBezTo>
                    <a:pt x="2400" y="17453"/>
                    <a:pt x="2668" y="17673"/>
                    <a:pt x="3000" y="17673"/>
                  </a:cubicBezTo>
                  <a:lnTo>
                    <a:pt x="9000" y="17673"/>
                  </a:lnTo>
                  <a:lnTo>
                    <a:pt x="9000" y="20618"/>
                  </a:lnTo>
                  <a:cubicBezTo>
                    <a:pt x="9000" y="21160"/>
                    <a:pt x="9537" y="21600"/>
                    <a:pt x="10200" y="21600"/>
                  </a:cubicBezTo>
                  <a:lnTo>
                    <a:pt x="11400" y="21600"/>
                  </a:lnTo>
                  <a:cubicBezTo>
                    <a:pt x="12063" y="21600"/>
                    <a:pt x="12600" y="21160"/>
                    <a:pt x="12600" y="20618"/>
                  </a:cubicBezTo>
                  <a:lnTo>
                    <a:pt x="12600" y="17673"/>
                  </a:lnTo>
                  <a:lnTo>
                    <a:pt x="17400" y="17673"/>
                  </a:lnTo>
                  <a:cubicBezTo>
                    <a:pt x="17565" y="17673"/>
                    <a:pt x="17715" y="17618"/>
                    <a:pt x="17824" y="17529"/>
                  </a:cubicBezTo>
                  <a:lnTo>
                    <a:pt x="21424" y="14583"/>
                  </a:lnTo>
                  <a:cubicBezTo>
                    <a:pt x="21533" y="14495"/>
                    <a:pt x="21600" y="14372"/>
                    <a:pt x="21600" y="14236"/>
                  </a:cubicBezTo>
                  <a:cubicBezTo>
                    <a:pt x="21600" y="14101"/>
                    <a:pt x="21533" y="13978"/>
                    <a:pt x="21424" y="13889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9" name="Shape 2950"/>
            <p:cNvSpPr/>
            <p:nvPr/>
          </p:nvSpPr>
          <p:spPr>
            <a:xfrm>
              <a:off x="9476519" y="3289337"/>
              <a:ext cx="228541" cy="279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200" y="7855"/>
                  </a:moveTo>
                  <a:lnTo>
                    <a:pt x="7800" y="7855"/>
                  </a:lnTo>
                  <a:cubicBezTo>
                    <a:pt x="8132" y="7855"/>
                    <a:pt x="8400" y="7635"/>
                    <a:pt x="8400" y="7364"/>
                  </a:cubicBezTo>
                  <a:cubicBezTo>
                    <a:pt x="8400" y="7092"/>
                    <a:pt x="8132" y="6873"/>
                    <a:pt x="7800" y="6873"/>
                  </a:cubicBezTo>
                  <a:lnTo>
                    <a:pt x="4200" y="6873"/>
                  </a:lnTo>
                  <a:cubicBezTo>
                    <a:pt x="3868" y="6873"/>
                    <a:pt x="3600" y="7092"/>
                    <a:pt x="3600" y="7364"/>
                  </a:cubicBezTo>
                  <a:cubicBezTo>
                    <a:pt x="3600" y="7635"/>
                    <a:pt x="3868" y="7855"/>
                    <a:pt x="4200" y="7855"/>
                  </a:cubicBezTo>
                  <a:moveTo>
                    <a:pt x="4200" y="11782"/>
                  </a:moveTo>
                  <a:lnTo>
                    <a:pt x="16200" y="11782"/>
                  </a:lnTo>
                  <a:cubicBezTo>
                    <a:pt x="16532" y="11782"/>
                    <a:pt x="16800" y="11562"/>
                    <a:pt x="16800" y="11291"/>
                  </a:cubicBezTo>
                  <a:cubicBezTo>
                    <a:pt x="16800" y="11020"/>
                    <a:pt x="16532" y="10800"/>
                    <a:pt x="16200" y="10800"/>
                  </a:cubicBezTo>
                  <a:lnTo>
                    <a:pt x="4200" y="10800"/>
                  </a:lnTo>
                  <a:cubicBezTo>
                    <a:pt x="3868" y="10800"/>
                    <a:pt x="3600" y="11020"/>
                    <a:pt x="3600" y="11291"/>
                  </a:cubicBezTo>
                  <a:cubicBezTo>
                    <a:pt x="3600" y="11562"/>
                    <a:pt x="3868" y="11782"/>
                    <a:pt x="4200" y="11782"/>
                  </a:cubicBezTo>
                  <a:moveTo>
                    <a:pt x="4200" y="9818"/>
                  </a:moveTo>
                  <a:lnTo>
                    <a:pt x="11400" y="9818"/>
                  </a:lnTo>
                  <a:cubicBezTo>
                    <a:pt x="11732" y="9818"/>
                    <a:pt x="12000" y="9599"/>
                    <a:pt x="12000" y="9327"/>
                  </a:cubicBezTo>
                  <a:cubicBezTo>
                    <a:pt x="12000" y="9056"/>
                    <a:pt x="11732" y="8836"/>
                    <a:pt x="11400" y="8836"/>
                  </a:cubicBezTo>
                  <a:lnTo>
                    <a:pt x="4200" y="8836"/>
                  </a:lnTo>
                  <a:cubicBezTo>
                    <a:pt x="3868" y="8836"/>
                    <a:pt x="3600" y="9056"/>
                    <a:pt x="3600" y="9327"/>
                  </a:cubicBezTo>
                  <a:cubicBezTo>
                    <a:pt x="3600" y="9599"/>
                    <a:pt x="3868" y="9818"/>
                    <a:pt x="4200" y="9818"/>
                  </a:cubicBezTo>
                  <a:moveTo>
                    <a:pt x="4200" y="5891"/>
                  </a:moveTo>
                  <a:lnTo>
                    <a:pt x="15000" y="5891"/>
                  </a:lnTo>
                  <a:cubicBezTo>
                    <a:pt x="15332" y="5891"/>
                    <a:pt x="15600" y="5671"/>
                    <a:pt x="15600" y="5400"/>
                  </a:cubicBezTo>
                  <a:cubicBezTo>
                    <a:pt x="15600" y="5129"/>
                    <a:pt x="15332" y="4909"/>
                    <a:pt x="15000" y="4909"/>
                  </a:cubicBezTo>
                  <a:lnTo>
                    <a:pt x="4200" y="4909"/>
                  </a:lnTo>
                  <a:cubicBezTo>
                    <a:pt x="3868" y="4909"/>
                    <a:pt x="3600" y="5129"/>
                    <a:pt x="3600" y="5400"/>
                  </a:cubicBezTo>
                  <a:cubicBezTo>
                    <a:pt x="3600" y="5671"/>
                    <a:pt x="3868" y="5891"/>
                    <a:pt x="4200" y="5891"/>
                  </a:cubicBezTo>
                  <a:moveTo>
                    <a:pt x="20400" y="13745"/>
                  </a:moveTo>
                  <a:lnTo>
                    <a:pt x="1200" y="13745"/>
                  </a:lnTo>
                  <a:lnTo>
                    <a:pt x="1200" y="2945"/>
                  </a:lnTo>
                  <a:lnTo>
                    <a:pt x="20400" y="2945"/>
                  </a:lnTo>
                  <a:cubicBezTo>
                    <a:pt x="20400" y="2945"/>
                    <a:pt x="20400" y="13745"/>
                    <a:pt x="20400" y="13745"/>
                  </a:cubicBezTo>
                  <a:close/>
                  <a:moveTo>
                    <a:pt x="11400" y="20618"/>
                  </a:moveTo>
                  <a:lnTo>
                    <a:pt x="10200" y="20618"/>
                  </a:lnTo>
                  <a:lnTo>
                    <a:pt x="10200" y="14727"/>
                  </a:lnTo>
                  <a:lnTo>
                    <a:pt x="11400" y="14727"/>
                  </a:lnTo>
                  <a:cubicBezTo>
                    <a:pt x="11400" y="14727"/>
                    <a:pt x="11400" y="20618"/>
                    <a:pt x="11400" y="20618"/>
                  </a:cubicBezTo>
                  <a:close/>
                  <a:moveTo>
                    <a:pt x="10200" y="982"/>
                  </a:moveTo>
                  <a:lnTo>
                    <a:pt x="11400" y="982"/>
                  </a:lnTo>
                  <a:lnTo>
                    <a:pt x="11400" y="1964"/>
                  </a:lnTo>
                  <a:lnTo>
                    <a:pt x="10200" y="1964"/>
                  </a:lnTo>
                  <a:cubicBezTo>
                    <a:pt x="10200" y="1964"/>
                    <a:pt x="10200" y="982"/>
                    <a:pt x="10200" y="982"/>
                  </a:cubicBezTo>
                  <a:close/>
                  <a:moveTo>
                    <a:pt x="20400" y="1964"/>
                  </a:moveTo>
                  <a:lnTo>
                    <a:pt x="12600" y="1964"/>
                  </a:lnTo>
                  <a:lnTo>
                    <a:pt x="12600" y="982"/>
                  </a:lnTo>
                  <a:cubicBezTo>
                    <a:pt x="12600" y="440"/>
                    <a:pt x="12062" y="0"/>
                    <a:pt x="11400" y="0"/>
                  </a:cubicBezTo>
                  <a:lnTo>
                    <a:pt x="10200" y="0"/>
                  </a:lnTo>
                  <a:cubicBezTo>
                    <a:pt x="9537" y="0"/>
                    <a:pt x="9000" y="440"/>
                    <a:pt x="9000" y="982"/>
                  </a:cubicBezTo>
                  <a:lnTo>
                    <a:pt x="9000" y="1964"/>
                  </a:lnTo>
                  <a:lnTo>
                    <a:pt x="1200" y="1964"/>
                  </a:lnTo>
                  <a:cubicBezTo>
                    <a:pt x="537" y="1964"/>
                    <a:pt x="0" y="2404"/>
                    <a:pt x="0" y="2945"/>
                  </a:cubicBezTo>
                  <a:lnTo>
                    <a:pt x="0" y="13745"/>
                  </a:lnTo>
                  <a:cubicBezTo>
                    <a:pt x="0" y="14287"/>
                    <a:pt x="537" y="14727"/>
                    <a:pt x="1200" y="14727"/>
                  </a:cubicBezTo>
                  <a:lnTo>
                    <a:pt x="9000" y="14727"/>
                  </a:lnTo>
                  <a:lnTo>
                    <a:pt x="9000" y="20618"/>
                  </a:lnTo>
                  <a:cubicBezTo>
                    <a:pt x="9000" y="21160"/>
                    <a:pt x="9537" y="21600"/>
                    <a:pt x="10200" y="21600"/>
                  </a:cubicBezTo>
                  <a:lnTo>
                    <a:pt x="11400" y="21600"/>
                  </a:lnTo>
                  <a:cubicBezTo>
                    <a:pt x="12062" y="21600"/>
                    <a:pt x="12600" y="21160"/>
                    <a:pt x="12600" y="20618"/>
                  </a:cubicBezTo>
                  <a:lnTo>
                    <a:pt x="12600" y="14727"/>
                  </a:lnTo>
                  <a:lnTo>
                    <a:pt x="20400" y="14727"/>
                  </a:lnTo>
                  <a:cubicBezTo>
                    <a:pt x="21062" y="14727"/>
                    <a:pt x="21600" y="14287"/>
                    <a:pt x="21600" y="13745"/>
                  </a:cubicBezTo>
                  <a:lnTo>
                    <a:pt x="21600" y="2945"/>
                  </a:lnTo>
                  <a:cubicBezTo>
                    <a:pt x="21600" y="2404"/>
                    <a:pt x="21062" y="1964"/>
                    <a:pt x="20400" y="1964"/>
                  </a:cubicBezTo>
                  <a:moveTo>
                    <a:pt x="17400" y="8836"/>
                  </a:moveTo>
                  <a:lnTo>
                    <a:pt x="13800" y="8836"/>
                  </a:lnTo>
                  <a:cubicBezTo>
                    <a:pt x="13468" y="8836"/>
                    <a:pt x="13200" y="9056"/>
                    <a:pt x="13200" y="9327"/>
                  </a:cubicBezTo>
                  <a:cubicBezTo>
                    <a:pt x="13200" y="9599"/>
                    <a:pt x="13468" y="9818"/>
                    <a:pt x="13800" y="9818"/>
                  </a:cubicBezTo>
                  <a:lnTo>
                    <a:pt x="17400" y="9818"/>
                  </a:lnTo>
                  <a:cubicBezTo>
                    <a:pt x="17732" y="9818"/>
                    <a:pt x="18000" y="9599"/>
                    <a:pt x="18000" y="9327"/>
                  </a:cubicBezTo>
                  <a:cubicBezTo>
                    <a:pt x="18000" y="9056"/>
                    <a:pt x="17732" y="8836"/>
                    <a:pt x="17400" y="8836"/>
                  </a:cubicBezTo>
                  <a:moveTo>
                    <a:pt x="9600" y="7364"/>
                  </a:moveTo>
                  <a:cubicBezTo>
                    <a:pt x="9600" y="7635"/>
                    <a:pt x="9868" y="7855"/>
                    <a:pt x="10200" y="7855"/>
                  </a:cubicBezTo>
                  <a:lnTo>
                    <a:pt x="17400" y="7855"/>
                  </a:lnTo>
                  <a:cubicBezTo>
                    <a:pt x="17732" y="7855"/>
                    <a:pt x="18000" y="7635"/>
                    <a:pt x="18000" y="7364"/>
                  </a:cubicBezTo>
                  <a:cubicBezTo>
                    <a:pt x="18000" y="7092"/>
                    <a:pt x="17732" y="6873"/>
                    <a:pt x="17400" y="6873"/>
                  </a:cubicBezTo>
                  <a:lnTo>
                    <a:pt x="10200" y="6873"/>
                  </a:lnTo>
                  <a:cubicBezTo>
                    <a:pt x="9868" y="6873"/>
                    <a:pt x="9600" y="7092"/>
                    <a:pt x="9600" y="7364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60" name="Shape 2951"/>
            <p:cNvSpPr/>
            <p:nvPr/>
          </p:nvSpPr>
          <p:spPr>
            <a:xfrm>
              <a:off x="9984387" y="3314730"/>
              <a:ext cx="279328" cy="228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6" y="20400"/>
                  </a:moveTo>
                  <a:lnTo>
                    <a:pt x="1964" y="20400"/>
                  </a:lnTo>
                  <a:cubicBezTo>
                    <a:pt x="1422" y="20400"/>
                    <a:pt x="982" y="19862"/>
                    <a:pt x="982" y="19200"/>
                  </a:cubicBezTo>
                  <a:cubicBezTo>
                    <a:pt x="982" y="18949"/>
                    <a:pt x="1026" y="18796"/>
                    <a:pt x="1048" y="18735"/>
                  </a:cubicBezTo>
                  <a:cubicBezTo>
                    <a:pt x="1065" y="18712"/>
                    <a:pt x="1048" y="18729"/>
                    <a:pt x="1078" y="18673"/>
                  </a:cubicBezTo>
                  <a:lnTo>
                    <a:pt x="9915" y="1873"/>
                  </a:lnTo>
                  <a:cubicBezTo>
                    <a:pt x="9929" y="1843"/>
                    <a:pt x="9944" y="1813"/>
                    <a:pt x="9957" y="1783"/>
                  </a:cubicBezTo>
                  <a:cubicBezTo>
                    <a:pt x="9960" y="1778"/>
                    <a:pt x="10234" y="1200"/>
                    <a:pt x="10800" y="1200"/>
                  </a:cubicBezTo>
                  <a:cubicBezTo>
                    <a:pt x="11366" y="1200"/>
                    <a:pt x="11588" y="1654"/>
                    <a:pt x="11617" y="1719"/>
                  </a:cubicBezTo>
                  <a:cubicBezTo>
                    <a:pt x="11641" y="1792"/>
                    <a:pt x="11650" y="1806"/>
                    <a:pt x="11685" y="1873"/>
                  </a:cubicBezTo>
                  <a:lnTo>
                    <a:pt x="20522" y="18673"/>
                  </a:lnTo>
                  <a:cubicBezTo>
                    <a:pt x="20535" y="18697"/>
                    <a:pt x="20548" y="18720"/>
                    <a:pt x="20562" y="18743"/>
                  </a:cubicBezTo>
                  <a:cubicBezTo>
                    <a:pt x="20576" y="18785"/>
                    <a:pt x="20618" y="18928"/>
                    <a:pt x="20618" y="19200"/>
                  </a:cubicBezTo>
                  <a:cubicBezTo>
                    <a:pt x="20618" y="19862"/>
                    <a:pt x="20178" y="20400"/>
                    <a:pt x="19636" y="20400"/>
                  </a:cubicBezTo>
                  <a:moveTo>
                    <a:pt x="21348" y="18023"/>
                  </a:moveTo>
                  <a:lnTo>
                    <a:pt x="12511" y="1223"/>
                  </a:lnTo>
                  <a:cubicBezTo>
                    <a:pt x="12511" y="1223"/>
                    <a:pt x="12057" y="0"/>
                    <a:pt x="10800" y="0"/>
                  </a:cubicBezTo>
                  <a:cubicBezTo>
                    <a:pt x="9616" y="0"/>
                    <a:pt x="9089" y="1223"/>
                    <a:pt x="9089" y="1223"/>
                  </a:cubicBezTo>
                  <a:lnTo>
                    <a:pt x="252" y="18023"/>
                  </a:lnTo>
                  <a:cubicBezTo>
                    <a:pt x="252" y="18023"/>
                    <a:pt x="0" y="18421"/>
                    <a:pt x="0" y="19200"/>
                  </a:cubicBezTo>
                  <a:cubicBezTo>
                    <a:pt x="0" y="20525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525"/>
                    <a:pt x="21600" y="19200"/>
                  </a:cubicBezTo>
                  <a:cubicBezTo>
                    <a:pt x="21600" y="18362"/>
                    <a:pt x="21348" y="18023"/>
                    <a:pt x="21348" y="18023"/>
                  </a:cubicBezTo>
                  <a:moveTo>
                    <a:pt x="13255" y="8400"/>
                  </a:moveTo>
                  <a:lnTo>
                    <a:pt x="10309" y="8400"/>
                  </a:lnTo>
                  <a:cubicBezTo>
                    <a:pt x="10038" y="8400"/>
                    <a:pt x="9818" y="8668"/>
                    <a:pt x="9818" y="9000"/>
                  </a:cubicBezTo>
                  <a:cubicBezTo>
                    <a:pt x="9818" y="9332"/>
                    <a:pt x="10038" y="9600"/>
                    <a:pt x="10309" y="9600"/>
                  </a:cubicBezTo>
                  <a:lnTo>
                    <a:pt x="11821" y="9600"/>
                  </a:lnTo>
                  <a:cubicBezTo>
                    <a:pt x="10310" y="11177"/>
                    <a:pt x="7852" y="14224"/>
                    <a:pt x="7852" y="17384"/>
                  </a:cubicBezTo>
                  <a:lnTo>
                    <a:pt x="7857" y="17384"/>
                  </a:lnTo>
                  <a:cubicBezTo>
                    <a:pt x="7857" y="17389"/>
                    <a:pt x="7855" y="17394"/>
                    <a:pt x="7855" y="17400"/>
                  </a:cubicBezTo>
                  <a:cubicBezTo>
                    <a:pt x="7855" y="17732"/>
                    <a:pt x="8074" y="18000"/>
                    <a:pt x="8345" y="18000"/>
                  </a:cubicBezTo>
                  <a:cubicBezTo>
                    <a:pt x="8617" y="18000"/>
                    <a:pt x="8836" y="17732"/>
                    <a:pt x="8836" y="17400"/>
                  </a:cubicBezTo>
                  <a:cubicBezTo>
                    <a:pt x="8836" y="17394"/>
                    <a:pt x="8833" y="17389"/>
                    <a:pt x="8833" y="17384"/>
                  </a:cubicBezTo>
                  <a:cubicBezTo>
                    <a:pt x="8833" y="14516"/>
                    <a:pt x="11431" y="11542"/>
                    <a:pt x="12764" y="10204"/>
                  </a:cubicBezTo>
                  <a:lnTo>
                    <a:pt x="12764" y="12600"/>
                  </a:lnTo>
                  <a:cubicBezTo>
                    <a:pt x="12764" y="12932"/>
                    <a:pt x="12983" y="13200"/>
                    <a:pt x="13255" y="13200"/>
                  </a:cubicBezTo>
                  <a:cubicBezTo>
                    <a:pt x="13526" y="13200"/>
                    <a:pt x="13745" y="12932"/>
                    <a:pt x="13745" y="12600"/>
                  </a:cubicBezTo>
                  <a:lnTo>
                    <a:pt x="13745" y="9000"/>
                  </a:lnTo>
                  <a:cubicBezTo>
                    <a:pt x="13745" y="8668"/>
                    <a:pt x="13526" y="8400"/>
                    <a:pt x="13255" y="840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61" name="Shape 2952"/>
            <p:cNvSpPr/>
            <p:nvPr/>
          </p:nvSpPr>
          <p:spPr>
            <a:xfrm>
              <a:off x="10517648" y="3289337"/>
              <a:ext cx="279328" cy="279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3745"/>
                  </a:moveTo>
                  <a:lnTo>
                    <a:pt x="982" y="13745"/>
                  </a:lnTo>
                  <a:lnTo>
                    <a:pt x="982" y="12764"/>
                  </a:lnTo>
                  <a:lnTo>
                    <a:pt x="20618" y="12764"/>
                  </a:lnTo>
                  <a:cubicBezTo>
                    <a:pt x="20618" y="12764"/>
                    <a:pt x="20618" y="13745"/>
                    <a:pt x="20618" y="13745"/>
                  </a:cubicBezTo>
                  <a:close/>
                  <a:moveTo>
                    <a:pt x="17673" y="15015"/>
                  </a:moveTo>
                  <a:lnTo>
                    <a:pt x="16691" y="15997"/>
                  </a:lnTo>
                  <a:lnTo>
                    <a:pt x="16691" y="14727"/>
                  </a:lnTo>
                  <a:lnTo>
                    <a:pt x="17673" y="14727"/>
                  </a:lnTo>
                  <a:cubicBezTo>
                    <a:pt x="17673" y="14727"/>
                    <a:pt x="17673" y="15015"/>
                    <a:pt x="17673" y="15015"/>
                  </a:cubicBezTo>
                  <a:close/>
                  <a:moveTo>
                    <a:pt x="17673" y="17960"/>
                  </a:moveTo>
                  <a:lnTo>
                    <a:pt x="16894" y="17182"/>
                  </a:lnTo>
                  <a:lnTo>
                    <a:pt x="17673" y="16403"/>
                  </a:lnTo>
                  <a:cubicBezTo>
                    <a:pt x="17673" y="16403"/>
                    <a:pt x="17673" y="17960"/>
                    <a:pt x="17673" y="17960"/>
                  </a:cubicBezTo>
                  <a:close/>
                  <a:moveTo>
                    <a:pt x="16691" y="19924"/>
                  </a:moveTo>
                  <a:lnTo>
                    <a:pt x="16691" y="18367"/>
                  </a:lnTo>
                  <a:lnTo>
                    <a:pt x="17469" y="19145"/>
                  </a:lnTo>
                  <a:cubicBezTo>
                    <a:pt x="17469" y="19145"/>
                    <a:pt x="16691" y="19924"/>
                    <a:pt x="16691" y="19924"/>
                  </a:cubicBezTo>
                  <a:close/>
                  <a:moveTo>
                    <a:pt x="4909" y="15997"/>
                  </a:moveTo>
                  <a:lnTo>
                    <a:pt x="3927" y="15015"/>
                  </a:lnTo>
                  <a:lnTo>
                    <a:pt x="3927" y="14727"/>
                  </a:lnTo>
                  <a:lnTo>
                    <a:pt x="4909" y="14727"/>
                  </a:lnTo>
                  <a:cubicBezTo>
                    <a:pt x="4909" y="14727"/>
                    <a:pt x="4909" y="15997"/>
                    <a:pt x="4909" y="15997"/>
                  </a:cubicBezTo>
                  <a:close/>
                  <a:moveTo>
                    <a:pt x="3927" y="17960"/>
                  </a:moveTo>
                  <a:lnTo>
                    <a:pt x="3927" y="16403"/>
                  </a:lnTo>
                  <a:lnTo>
                    <a:pt x="4706" y="17182"/>
                  </a:lnTo>
                  <a:cubicBezTo>
                    <a:pt x="4706" y="17182"/>
                    <a:pt x="3927" y="17960"/>
                    <a:pt x="3927" y="17960"/>
                  </a:cubicBezTo>
                  <a:close/>
                  <a:moveTo>
                    <a:pt x="4909" y="19924"/>
                  </a:moveTo>
                  <a:lnTo>
                    <a:pt x="4131" y="19145"/>
                  </a:lnTo>
                  <a:lnTo>
                    <a:pt x="4909" y="18367"/>
                  </a:lnTo>
                  <a:cubicBezTo>
                    <a:pt x="4909" y="18367"/>
                    <a:pt x="4909" y="19924"/>
                    <a:pt x="4909" y="19924"/>
                  </a:cubicBezTo>
                  <a:close/>
                  <a:moveTo>
                    <a:pt x="1964" y="1964"/>
                  </a:moveTo>
                  <a:lnTo>
                    <a:pt x="19636" y="1964"/>
                  </a:lnTo>
                  <a:lnTo>
                    <a:pt x="19636" y="11782"/>
                  </a:lnTo>
                  <a:lnTo>
                    <a:pt x="1964" y="11782"/>
                  </a:lnTo>
                  <a:cubicBezTo>
                    <a:pt x="1964" y="11782"/>
                    <a:pt x="1964" y="1964"/>
                    <a:pt x="1964" y="1964"/>
                  </a:cubicBezTo>
                  <a:close/>
                  <a:moveTo>
                    <a:pt x="20618" y="11782"/>
                  </a:moveTo>
                  <a:lnTo>
                    <a:pt x="20618" y="1964"/>
                  </a:lnTo>
                  <a:cubicBezTo>
                    <a:pt x="20618" y="1422"/>
                    <a:pt x="20178" y="982"/>
                    <a:pt x="19636" y="982"/>
                  </a:cubicBezTo>
                  <a:lnTo>
                    <a:pt x="17673" y="982"/>
                  </a:lnTo>
                  <a:lnTo>
                    <a:pt x="17673" y="491"/>
                  </a:lnTo>
                  <a:cubicBezTo>
                    <a:pt x="17673" y="220"/>
                    <a:pt x="17453" y="0"/>
                    <a:pt x="17182" y="0"/>
                  </a:cubicBezTo>
                  <a:cubicBezTo>
                    <a:pt x="16910" y="0"/>
                    <a:pt x="16691" y="220"/>
                    <a:pt x="16691" y="491"/>
                  </a:cubicBezTo>
                  <a:lnTo>
                    <a:pt x="16691" y="982"/>
                  </a:lnTo>
                  <a:lnTo>
                    <a:pt x="4909" y="982"/>
                  </a:lnTo>
                  <a:lnTo>
                    <a:pt x="4909" y="491"/>
                  </a:lnTo>
                  <a:cubicBezTo>
                    <a:pt x="4909" y="220"/>
                    <a:pt x="4690" y="0"/>
                    <a:pt x="4418" y="0"/>
                  </a:cubicBezTo>
                  <a:cubicBezTo>
                    <a:pt x="4147" y="0"/>
                    <a:pt x="3927" y="220"/>
                    <a:pt x="3927" y="491"/>
                  </a:cubicBezTo>
                  <a:lnTo>
                    <a:pt x="3927" y="982"/>
                  </a:lnTo>
                  <a:lnTo>
                    <a:pt x="1964" y="982"/>
                  </a:lnTo>
                  <a:cubicBezTo>
                    <a:pt x="1422" y="982"/>
                    <a:pt x="982" y="1422"/>
                    <a:pt x="982" y="1964"/>
                  </a:cubicBezTo>
                  <a:lnTo>
                    <a:pt x="982" y="11782"/>
                  </a:lnTo>
                  <a:cubicBezTo>
                    <a:pt x="440" y="11782"/>
                    <a:pt x="0" y="12222"/>
                    <a:pt x="0" y="12764"/>
                  </a:cubicBezTo>
                  <a:lnTo>
                    <a:pt x="0" y="13745"/>
                  </a:lnTo>
                  <a:cubicBezTo>
                    <a:pt x="0" y="14287"/>
                    <a:pt x="440" y="14727"/>
                    <a:pt x="982" y="14727"/>
                  </a:cubicBezTo>
                  <a:lnTo>
                    <a:pt x="2945" y="14727"/>
                  </a:lnTo>
                  <a:lnTo>
                    <a:pt x="2945" y="21109"/>
                  </a:lnTo>
                  <a:cubicBezTo>
                    <a:pt x="2945" y="21380"/>
                    <a:pt x="3165" y="21600"/>
                    <a:pt x="3436" y="21600"/>
                  </a:cubicBezTo>
                  <a:cubicBezTo>
                    <a:pt x="3708" y="21600"/>
                    <a:pt x="3927" y="21380"/>
                    <a:pt x="3927" y="21109"/>
                  </a:cubicBezTo>
                  <a:lnTo>
                    <a:pt x="3927" y="20331"/>
                  </a:lnTo>
                  <a:lnTo>
                    <a:pt x="5053" y="21456"/>
                  </a:lnTo>
                  <a:cubicBezTo>
                    <a:pt x="5141" y="21545"/>
                    <a:pt x="5264" y="21600"/>
                    <a:pt x="5400" y="21600"/>
                  </a:cubicBezTo>
                  <a:cubicBezTo>
                    <a:pt x="5671" y="21600"/>
                    <a:pt x="5891" y="21380"/>
                    <a:pt x="5891" y="21109"/>
                  </a:cubicBezTo>
                  <a:lnTo>
                    <a:pt x="5891" y="14727"/>
                  </a:lnTo>
                  <a:lnTo>
                    <a:pt x="15709" y="14727"/>
                  </a:lnTo>
                  <a:lnTo>
                    <a:pt x="15709" y="21109"/>
                  </a:lnTo>
                  <a:cubicBezTo>
                    <a:pt x="15709" y="21380"/>
                    <a:pt x="15929" y="21600"/>
                    <a:pt x="16200" y="21600"/>
                  </a:cubicBezTo>
                  <a:cubicBezTo>
                    <a:pt x="16336" y="21600"/>
                    <a:pt x="16459" y="21545"/>
                    <a:pt x="16548" y="21456"/>
                  </a:cubicBezTo>
                  <a:lnTo>
                    <a:pt x="17673" y="20331"/>
                  </a:lnTo>
                  <a:lnTo>
                    <a:pt x="17673" y="21109"/>
                  </a:lnTo>
                  <a:cubicBezTo>
                    <a:pt x="17673" y="21380"/>
                    <a:pt x="17892" y="21600"/>
                    <a:pt x="18164" y="21600"/>
                  </a:cubicBezTo>
                  <a:cubicBezTo>
                    <a:pt x="18435" y="21600"/>
                    <a:pt x="18655" y="21380"/>
                    <a:pt x="18655" y="21109"/>
                  </a:cubicBezTo>
                  <a:lnTo>
                    <a:pt x="18655" y="14727"/>
                  </a:lnTo>
                  <a:lnTo>
                    <a:pt x="20618" y="14727"/>
                  </a:lnTo>
                  <a:cubicBezTo>
                    <a:pt x="21160" y="14727"/>
                    <a:pt x="21600" y="14287"/>
                    <a:pt x="21600" y="13745"/>
                  </a:cubicBezTo>
                  <a:lnTo>
                    <a:pt x="21600" y="12764"/>
                  </a:lnTo>
                  <a:cubicBezTo>
                    <a:pt x="21600" y="12222"/>
                    <a:pt x="21160" y="11782"/>
                    <a:pt x="20618" y="11782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62" name="Shape 2953"/>
            <p:cNvSpPr/>
            <p:nvPr/>
          </p:nvSpPr>
          <p:spPr>
            <a:xfrm>
              <a:off x="11050909" y="3289337"/>
              <a:ext cx="279328" cy="279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3745"/>
                  </a:moveTo>
                  <a:lnTo>
                    <a:pt x="982" y="13745"/>
                  </a:lnTo>
                  <a:lnTo>
                    <a:pt x="982" y="12764"/>
                  </a:lnTo>
                  <a:lnTo>
                    <a:pt x="20618" y="12764"/>
                  </a:lnTo>
                  <a:cubicBezTo>
                    <a:pt x="20618" y="12764"/>
                    <a:pt x="20618" y="13745"/>
                    <a:pt x="20618" y="13745"/>
                  </a:cubicBezTo>
                  <a:close/>
                  <a:moveTo>
                    <a:pt x="17673" y="15015"/>
                  </a:moveTo>
                  <a:lnTo>
                    <a:pt x="16691" y="15997"/>
                  </a:lnTo>
                  <a:lnTo>
                    <a:pt x="16691" y="14727"/>
                  </a:lnTo>
                  <a:lnTo>
                    <a:pt x="17673" y="14727"/>
                  </a:lnTo>
                  <a:cubicBezTo>
                    <a:pt x="17673" y="14727"/>
                    <a:pt x="17673" y="15015"/>
                    <a:pt x="17673" y="15015"/>
                  </a:cubicBezTo>
                  <a:close/>
                  <a:moveTo>
                    <a:pt x="17673" y="17960"/>
                  </a:moveTo>
                  <a:lnTo>
                    <a:pt x="16894" y="17182"/>
                  </a:lnTo>
                  <a:lnTo>
                    <a:pt x="17673" y="16403"/>
                  </a:lnTo>
                  <a:cubicBezTo>
                    <a:pt x="17673" y="16403"/>
                    <a:pt x="17673" y="17960"/>
                    <a:pt x="17673" y="17960"/>
                  </a:cubicBezTo>
                  <a:close/>
                  <a:moveTo>
                    <a:pt x="16691" y="19924"/>
                  </a:moveTo>
                  <a:lnTo>
                    <a:pt x="16691" y="18367"/>
                  </a:lnTo>
                  <a:lnTo>
                    <a:pt x="17469" y="19145"/>
                  </a:lnTo>
                  <a:cubicBezTo>
                    <a:pt x="17469" y="19145"/>
                    <a:pt x="16691" y="19924"/>
                    <a:pt x="16691" y="19924"/>
                  </a:cubicBezTo>
                  <a:close/>
                  <a:moveTo>
                    <a:pt x="4909" y="15997"/>
                  </a:moveTo>
                  <a:lnTo>
                    <a:pt x="3927" y="15015"/>
                  </a:lnTo>
                  <a:lnTo>
                    <a:pt x="3927" y="14727"/>
                  </a:lnTo>
                  <a:lnTo>
                    <a:pt x="4909" y="14727"/>
                  </a:lnTo>
                  <a:cubicBezTo>
                    <a:pt x="4909" y="14727"/>
                    <a:pt x="4909" y="15997"/>
                    <a:pt x="4909" y="15997"/>
                  </a:cubicBezTo>
                  <a:close/>
                  <a:moveTo>
                    <a:pt x="3927" y="17960"/>
                  </a:moveTo>
                  <a:lnTo>
                    <a:pt x="3927" y="16403"/>
                  </a:lnTo>
                  <a:lnTo>
                    <a:pt x="4706" y="17182"/>
                  </a:lnTo>
                  <a:cubicBezTo>
                    <a:pt x="4706" y="17182"/>
                    <a:pt x="3927" y="17960"/>
                    <a:pt x="3927" y="17960"/>
                  </a:cubicBezTo>
                  <a:close/>
                  <a:moveTo>
                    <a:pt x="4909" y="19924"/>
                  </a:moveTo>
                  <a:lnTo>
                    <a:pt x="4131" y="19145"/>
                  </a:lnTo>
                  <a:lnTo>
                    <a:pt x="4909" y="18367"/>
                  </a:lnTo>
                  <a:cubicBezTo>
                    <a:pt x="4909" y="18367"/>
                    <a:pt x="4909" y="19924"/>
                    <a:pt x="4909" y="19924"/>
                  </a:cubicBezTo>
                  <a:close/>
                  <a:moveTo>
                    <a:pt x="1964" y="1964"/>
                  </a:moveTo>
                  <a:lnTo>
                    <a:pt x="19636" y="1964"/>
                  </a:lnTo>
                  <a:lnTo>
                    <a:pt x="19636" y="11782"/>
                  </a:lnTo>
                  <a:lnTo>
                    <a:pt x="1964" y="11782"/>
                  </a:lnTo>
                  <a:cubicBezTo>
                    <a:pt x="1964" y="11782"/>
                    <a:pt x="1964" y="1964"/>
                    <a:pt x="1964" y="1964"/>
                  </a:cubicBezTo>
                  <a:close/>
                  <a:moveTo>
                    <a:pt x="20618" y="11782"/>
                  </a:moveTo>
                  <a:lnTo>
                    <a:pt x="20618" y="1964"/>
                  </a:lnTo>
                  <a:cubicBezTo>
                    <a:pt x="20618" y="1422"/>
                    <a:pt x="20178" y="982"/>
                    <a:pt x="19636" y="982"/>
                  </a:cubicBezTo>
                  <a:lnTo>
                    <a:pt x="17673" y="982"/>
                  </a:lnTo>
                  <a:lnTo>
                    <a:pt x="17673" y="491"/>
                  </a:lnTo>
                  <a:cubicBezTo>
                    <a:pt x="17673" y="220"/>
                    <a:pt x="17453" y="0"/>
                    <a:pt x="17182" y="0"/>
                  </a:cubicBezTo>
                  <a:cubicBezTo>
                    <a:pt x="16910" y="0"/>
                    <a:pt x="16691" y="220"/>
                    <a:pt x="16691" y="491"/>
                  </a:cubicBezTo>
                  <a:lnTo>
                    <a:pt x="16691" y="982"/>
                  </a:lnTo>
                  <a:lnTo>
                    <a:pt x="4909" y="982"/>
                  </a:lnTo>
                  <a:lnTo>
                    <a:pt x="4909" y="491"/>
                  </a:lnTo>
                  <a:cubicBezTo>
                    <a:pt x="4909" y="220"/>
                    <a:pt x="4690" y="0"/>
                    <a:pt x="4418" y="0"/>
                  </a:cubicBezTo>
                  <a:cubicBezTo>
                    <a:pt x="4147" y="0"/>
                    <a:pt x="3927" y="220"/>
                    <a:pt x="3927" y="491"/>
                  </a:cubicBezTo>
                  <a:lnTo>
                    <a:pt x="3927" y="982"/>
                  </a:lnTo>
                  <a:lnTo>
                    <a:pt x="1964" y="982"/>
                  </a:lnTo>
                  <a:cubicBezTo>
                    <a:pt x="1422" y="982"/>
                    <a:pt x="982" y="1422"/>
                    <a:pt x="982" y="1964"/>
                  </a:cubicBezTo>
                  <a:lnTo>
                    <a:pt x="982" y="11782"/>
                  </a:lnTo>
                  <a:cubicBezTo>
                    <a:pt x="440" y="11782"/>
                    <a:pt x="0" y="12222"/>
                    <a:pt x="0" y="12764"/>
                  </a:cubicBezTo>
                  <a:lnTo>
                    <a:pt x="0" y="13745"/>
                  </a:lnTo>
                  <a:cubicBezTo>
                    <a:pt x="0" y="14287"/>
                    <a:pt x="440" y="14727"/>
                    <a:pt x="982" y="14727"/>
                  </a:cubicBezTo>
                  <a:lnTo>
                    <a:pt x="2945" y="14727"/>
                  </a:lnTo>
                  <a:lnTo>
                    <a:pt x="2945" y="21109"/>
                  </a:lnTo>
                  <a:cubicBezTo>
                    <a:pt x="2945" y="21380"/>
                    <a:pt x="3165" y="21600"/>
                    <a:pt x="3436" y="21600"/>
                  </a:cubicBezTo>
                  <a:cubicBezTo>
                    <a:pt x="3708" y="21600"/>
                    <a:pt x="3927" y="21380"/>
                    <a:pt x="3927" y="21109"/>
                  </a:cubicBezTo>
                  <a:lnTo>
                    <a:pt x="3927" y="20331"/>
                  </a:lnTo>
                  <a:lnTo>
                    <a:pt x="5053" y="21456"/>
                  </a:lnTo>
                  <a:cubicBezTo>
                    <a:pt x="5141" y="21545"/>
                    <a:pt x="5264" y="21600"/>
                    <a:pt x="5400" y="21600"/>
                  </a:cubicBezTo>
                  <a:cubicBezTo>
                    <a:pt x="5671" y="21600"/>
                    <a:pt x="5891" y="21380"/>
                    <a:pt x="5891" y="21109"/>
                  </a:cubicBezTo>
                  <a:lnTo>
                    <a:pt x="5891" y="14727"/>
                  </a:lnTo>
                  <a:lnTo>
                    <a:pt x="15709" y="14727"/>
                  </a:lnTo>
                  <a:lnTo>
                    <a:pt x="15709" y="21109"/>
                  </a:lnTo>
                  <a:cubicBezTo>
                    <a:pt x="15709" y="21380"/>
                    <a:pt x="15929" y="21600"/>
                    <a:pt x="16200" y="21600"/>
                  </a:cubicBezTo>
                  <a:cubicBezTo>
                    <a:pt x="16336" y="21600"/>
                    <a:pt x="16458" y="21545"/>
                    <a:pt x="16548" y="21456"/>
                  </a:cubicBezTo>
                  <a:lnTo>
                    <a:pt x="17673" y="20331"/>
                  </a:lnTo>
                  <a:lnTo>
                    <a:pt x="17673" y="21109"/>
                  </a:lnTo>
                  <a:cubicBezTo>
                    <a:pt x="17673" y="21380"/>
                    <a:pt x="17892" y="21600"/>
                    <a:pt x="18164" y="21600"/>
                  </a:cubicBezTo>
                  <a:cubicBezTo>
                    <a:pt x="18435" y="21600"/>
                    <a:pt x="18655" y="21380"/>
                    <a:pt x="18655" y="21109"/>
                  </a:cubicBezTo>
                  <a:lnTo>
                    <a:pt x="18655" y="14727"/>
                  </a:lnTo>
                  <a:lnTo>
                    <a:pt x="20618" y="14727"/>
                  </a:lnTo>
                  <a:cubicBezTo>
                    <a:pt x="21160" y="14727"/>
                    <a:pt x="21600" y="14287"/>
                    <a:pt x="21600" y="13745"/>
                  </a:cubicBezTo>
                  <a:lnTo>
                    <a:pt x="21600" y="12764"/>
                  </a:lnTo>
                  <a:cubicBezTo>
                    <a:pt x="21600" y="12222"/>
                    <a:pt x="21160" y="11782"/>
                    <a:pt x="20618" y="11782"/>
                  </a:cubicBezTo>
                  <a:moveTo>
                    <a:pt x="12620" y="4072"/>
                  </a:moveTo>
                  <a:cubicBezTo>
                    <a:pt x="12531" y="3982"/>
                    <a:pt x="12408" y="3927"/>
                    <a:pt x="12273" y="3927"/>
                  </a:cubicBezTo>
                  <a:cubicBezTo>
                    <a:pt x="12001" y="3927"/>
                    <a:pt x="11782" y="4147"/>
                    <a:pt x="11782" y="4418"/>
                  </a:cubicBezTo>
                  <a:cubicBezTo>
                    <a:pt x="11782" y="4554"/>
                    <a:pt x="11837" y="4677"/>
                    <a:pt x="11926" y="4765"/>
                  </a:cubicBezTo>
                  <a:lnTo>
                    <a:pt x="13542" y="6382"/>
                  </a:lnTo>
                  <a:lnTo>
                    <a:pt x="6873" y="6382"/>
                  </a:lnTo>
                  <a:cubicBezTo>
                    <a:pt x="6601" y="6382"/>
                    <a:pt x="6382" y="6602"/>
                    <a:pt x="6382" y="6873"/>
                  </a:cubicBezTo>
                  <a:cubicBezTo>
                    <a:pt x="6382" y="7144"/>
                    <a:pt x="6601" y="7364"/>
                    <a:pt x="6873" y="7364"/>
                  </a:cubicBezTo>
                  <a:lnTo>
                    <a:pt x="13542" y="7364"/>
                  </a:lnTo>
                  <a:lnTo>
                    <a:pt x="11926" y="8980"/>
                  </a:lnTo>
                  <a:cubicBezTo>
                    <a:pt x="11837" y="9069"/>
                    <a:pt x="11782" y="9192"/>
                    <a:pt x="11782" y="9327"/>
                  </a:cubicBezTo>
                  <a:cubicBezTo>
                    <a:pt x="11782" y="9599"/>
                    <a:pt x="12001" y="9818"/>
                    <a:pt x="12273" y="9818"/>
                  </a:cubicBezTo>
                  <a:cubicBezTo>
                    <a:pt x="12408" y="9818"/>
                    <a:pt x="12531" y="9764"/>
                    <a:pt x="12620" y="9674"/>
                  </a:cubicBezTo>
                  <a:lnTo>
                    <a:pt x="15074" y="7220"/>
                  </a:lnTo>
                  <a:cubicBezTo>
                    <a:pt x="15163" y="7131"/>
                    <a:pt x="15218" y="7008"/>
                    <a:pt x="15218" y="6873"/>
                  </a:cubicBezTo>
                  <a:cubicBezTo>
                    <a:pt x="15218" y="6738"/>
                    <a:pt x="15163" y="6614"/>
                    <a:pt x="15074" y="6526"/>
                  </a:cubicBezTo>
                  <a:cubicBezTo>
                    <a:pt x="15074" y="6526"/>
                    <a:pt x="12620" y="4072"/>
                    <a:pt x="12620" y="4072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63" name="Shape 2955"/>
            <p:cNvSpPr/>
            <p:nvPr/>
          </p:nvSpPr>
          <p:spPr>
            <a:xfrm>
              <a:off x="880859" y="4639224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673"/>
                  </a:moveTo>
                  <a:cubicBezTo>
                    <a:pt x="10529" y="17673"/>
                    <a:pt x="10309" y="17892"/>
                    <a:pt x="10309" y="18164"/>
                  </a:cubicBezTo>
                  <a:lnTo>
                    <a:pt x="10309" y="21109"/>
                  </a:lnTo>
                  <a:cubicBezTo>
                    <a:pt x="10309" y="21380"/>
                    <a:pt x="10529" y="21600"/>
                    <a:pt x="10800" y="21600"/>
                  </a:cubicBezTo>
                  <a:cubicBezTo>
                    <a:pt x="11071" y="21600"/>
                    <a:pt x="11291" y="21380"/>
                    <a:pt x="11291" y="21109"/>
                  </a:cubicBezTo>
                  <a:lnTo>
                    <a:pt x="11291" y="18164"/>
                  </a:lnTo>
                  <a:cubicBezTo>
                    <a:pt x="11291" y="17892"/>
                    <a:pt x="11071" y="17673"/>
                    <a:pt x="10800" y="17673"/>
                  </a:cubicBezTo>
                  <a:moveTo>
                    <a:pt x="10800" y="15709"/>
                  </a:moveTo>
                  <a:cubicBezTo>
                    <a:pt x="8089" y="15709"/>
                    <a:pt x="5891" y="13511"/>
                    <a:pt x="5891" y="10800"/>
                  </a:cubicBezTo>
                  <a:cubicBezTo>
                    <a:pt x="5891" y="8088"/>
                    <a:pt x="8089" y="5891"/>
                    <a:pt x="10800" y="5891"/>
                  </a:cubicBezTo>
                  <a:cubicBezTo>
                    <a:pt x="13511" y="5891"/>
                    <a:pt x="15709" y="8088"/>
                    <a:pt x="15709" y="10800"/>
                  </a:cubicBezTo>
                  <a:cubicBezTo>
                    <a:pt x="15709" y="13511"/>
                    <a:pt x="13511" y="15709"/>
                    <a:pt x="10800" y="15709"/>
                  </a:cubicBezTo>
                  <a:moveTo>
                    <a:pt x="10800" y="4909"/>
                  </a:moveTo>
                  <a:cubicBezTo>
                    <a:pt x="7547" y="4909"/>
                    <a:pt x="4909" y="7547"/>
                    <a:pt x="4909" y="10800"/>
                  </a:cubicBezTo>
                  <a:cubicBezTo>
                    <a:pt x="4909" y="14054"/>
                    <a:pt x="7547" y="16691"/>
                    <a:pt x="10800" y="16691"/>
                  </a:cubicBezTo>
                  <a:cubicBezTo>
                    <a:pt x="14053" y="16691"/>
                    <a:pt x="16691" y="14054"/>
                    <a:pt x="16691" y="10800"/>
                  </a:cubicBezTo>
                  <a:cubicBezTo>
                    <a:pt x="16691" y="7547"/>
                    <a:pt x="14053" y="4909"/>
                    <a:pt x="10800" y="4909"/>
                  </a:cubicBezTo>
                  <a:moveTo>
                    <a:pt x="16354" y="15660"/>
                  </a:moveTo>
                  <a:cubicBezTo>
                    <a:pt x="16162" y="15468"/>
                    <a:pt x="15851" y="15468"/>
                    <a:pt x="15659" y="15660"/>
                  </a:cubicBezTo>
                  <a:cubicBezTo>
                    <a:pt x="15468" y="15851"/>
                    <a:pt x="15468" y="16163"/>
                    <a:pt x="15659" y="16354"/>
                  </a:cubicBezTo>
                  <a:lnTo>
                    <a:pt x="17742" y="18437"/>
                  </a:lnTo>
                  <a:cubicBezTo>
                    <a:pt x="17934" y="18629"/>
                    <a:pt x="18245" y="18629"/>
                    <a:pt x="18437" y="18437"/>
                  </a:cubicBezTo>
                  <a:cubicBezTo>
                    <a:pt x="18628" y="18245"/>
                    <a:pt x="18628" y="17934"/>
                    <a:pt x="18437" y="17743"/>
                  </a:cubicBezTo>
                  <a:cubicBezTo>
                    <a:pt x="18437" y="17743"/>
                    <a:pt x="16354" y="15660"/>
                    <a:pt x="16354" y="15660"/>
                  </a:cubicBezTo>
                  <a:close/>
                  <a:moveTo>
                    <a:pt x="21109" y="10309"/>
                  </a:moveTo>
                  <a:lnTo>
                    <a:pt x="18164" y="10309"/>
                  </a:lnTo>
                  <a:cubicBezTo>
                    <a:pt x="17893" y="10309"/>
                    <a:pt x="17673" y="10529"/>
                    <a:pt x="17673" y="10800"/>
                  </a:cubicBezTo>
                  <a:cubicBezTo>
                    <a:pt x="17673" y="11071"/>
                    <a:pt x="17893" y="11291"/>
                    <a:pt x="18164" y="11291"/>
                  </a:cubicBezTo>
                  <a:lnTo>
                    <a:pt x="21109" y="11291"/>
                  </a:lnTo>
                  <a:cubicBezTo>
                    <a:pt x="21380" y="11291"/>
                    <a:pt x="21600" y="11071"/>
                    <a:pt x="21600" y="10800"/>
                  </a:cubicBezTo>
                  <a:cubicBezTo>
                    <a:pt x="21600" y="10529"/>
                    <a:pt x="21380" y="10309"/>
                    <a:pt x="21109" y="10309"/>
                  </a:cubicBezTo>
                  <a:moveTo>
                    <a:pt x="5246" y="15660"/>
                  </a:moveTo>
                  <a:lnTo>
                    <a:pt x="3163" y="17743"/>
                  </a:lnTo>
                  <a:cubicBezTo>
                    <a:pt x="2972" y="17934"/>
                    <a:pt x="2972" y="18245"/>
                    <a:pt x="3163" y="18437"/>
                  </a:cubicBezTo>
                  <a:cubicBezTo>
                    <a:pt x="3355" y="18629"/>
                    <a:pt x="3666" y="18629"/>
                    <a:pt x="3858" y="18437"/>
                  </a:cubicBezTo>
                  <a:lnTo>
                    <a:pt x="5941" y="16354"/>
                  </a:lnTo>
                  <a:cubicBezTo>
                    <a:pt x="6132" y="16163"/>
                    <a:pt x="6132" y="15851"/>
                    <a:pt x="5941" y="15660"/>
                  </a:cubicBezTo>
                  <a:cubicBezTo>
                    <a:pt x="5749" y="15468"/>
                    <a:pt x="5438" y="15468"/>
                    <a:pt x="5246" y="15660"/>
                  </a:cubicBezTo>
                  <a:moveTo>
                    <a:pt x="16354" y="5941"/>
                  </a:moveTo>
                  <a:lnTo>
                    <a:pt x="18437" y="3857"/>
                  </a:lnTo>
                  <a:cubicBezTo>
                    <a:pt x="18628" y="3666"/>
                    <a:pt x="18628" y="3355"/>
                    <a:pt x="18437" y="3163"/>
                  </a:cubicBezTo>
                  <a:cubicBezTo>
                    <a:pt x="18245" y="2971"/>
                    <a:pt x="17934" y="2971"/>
                    <a:pt x="17742" y="3163"/>
                  </a:cubicBezTo>
                  <a:lnTo>
                    <a:pt x="15659" y="5247"/>
                  </a:lnTo>
                  <a:cubicBezTo>
                    <a:pt x="15468" y="5437"/>
                    <a:pt x="15468" y="5749"/>
                    <a:pt x="15659" y="5941"/>
                  </a:cubicBezTo>
                  <a:cubicBezTo>
                    <a:pt x="15851" y="6132"/>
                    <a:pt x="16162" y="6132"/>
                    <a:pt x="16354" y="5941"/>
                  </a:cubicBezTo>
                  <a:moveTo>
                    <a:pt x="10800" y="3927"/>
                  </a:moveTo>
                  <a:cubicBezTo>
                    <a:pt x="11071" y="3927"/>
                    <a:pt x="11291" y="3708"/>
                    <a:pt x="11291" y="3436"/>
                  </a:cubicBezTo>
                  <a:lnTo>
                    <a:pt x="11291" y="491"/>
                  </a:lnTo>
                  <a:cubicBezTo>
                    <a:pt x="11291" y="220"/>
                    <a:pt x="11071" y="0"/>
                    <a:pt x="10800" y="0"/>
                  </a:cubicBezTo>
                  <a:cubicBezTo>
                    <a:pt x="10529" y="0"/>
                    <a:pt x="10309" y="220"/>
                    <a:pt x="10309" y="491"/>
                  </a:cubicBezTo>
                  <a:lnTo>
                    <a:pt x="10309" y="3436"/>
                  </a:lnTo>
                  <a:cubicBezTo>
                    <a:pt x="10309" y="3708"/>
                    <a:pt x="10529" y="3927"/>
                    <a:pt x="10800" y="3927"/>
                  </a:cubicBezTo>
                  <a:moveTo>
                    <a:pt x="3927" y="10800"/>
                  </a:moveTo>
                  <a:cubicBezTo>
                    <a:pt x="3927" y="10529"/>
                    <a:pt x="3707" y="10309"/>
                    <a:pt x="3436" y="10309"/>
                  </a:cubicBezTo>
                  <a:lnTo>
                    <a:pt x="491" y="10309"/>
                  </a:lnTo>
                  <a:cubicBezTo>
                    <a:pt x="220" y="10309"/>
                    <a:pt x="0" y="10529"/>
                    <a:pt x="0" y="10800"/>
                  </a:cubicBezTo>
                  <a:cubicBezTo>
                    <a:pt x="0" y="11071"/>
                    <a:pt x="220" y="11291"/>
                    <a:pt x="491" y="11291"/>
                  </a:cubicBezTo>
                  <a:lnTo>
                    <a:pt x="3436" y="11291"/>
                  </a:lnTo>
                  <a:cubicBezTo>
                    <a:pt x="3707" y="11291"/>
                    <a:pt x="3927" y="11071"/>
                    <a:pt x="3927" y="10800"/>
                  </a:cubicBezTo>
                  <a:moveTo>
                    <a:pt x="5246" y="5941"/>
                  </a:moveTo>
                  <a:cubicBezTo>
                    <a:pt x="5438" y="6132"/>
                    <a:pt x="5749" y="6132"/>
                    <a:pt x="5941" y="5941"/>
                  </a:cubicBezTo>
                  <a:cubicBezTo>
                    <a:pt x="6132" y="5749"/>
                    <a:pt x="6132" y="5437"/>
                    <a:pt x="5941" y="5247"/>
                  </a:cubicBezTo>
                  <a:lnTo>
                    <a:pt x="3858" y="3163"/>
                  </a:lnTo>
                  <a:cubicBezTo>
                    <a:pt x="3666" y="2971"/>
                    <a:pt x="3355" y="2971"/>
                    <a:pt x="3163" y="3163"/>
                  </a:cubicBezTo>
                  <a:cubicBezTo>
                    <a:pt x="2972" y="3355"/>
                    <a:pt x="2972" y="3666"/>
                    <a:pt x="3163" y="3857"/>
                  </a:cubicBezTo>
                  <a:cubicBezTo>
                    <a:pt x="3163" y="3857"/>
                    <a:pt x="5246" y="5941"/>
                    <a:pt x="5246" y="5941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64" name="Shape 2956"/>
            <p:cNvSpPr/>
            <p:nvPr/>
          </p:nvSpPr>
          <p:spPr>
            <a:xfrm>
              <a:off x="1414120" y="4639224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415"/>
                  </a:moveTo>
                  <a:lnTo>
                    <a:pt x="9040" y="18655"/>
                  </a:lnTo>
                  <a:lnTo>
                    <a:pt x="9327" y="18655"/>
                  </a:lnTo>
                  <a:cubicBezTo>
                    <a:pt x="9598" y="18655"/>
                    <a:pt x="9818" y="18435"/>
                    <a:pt x="9818" y="18164"/>
                  </a:cubicBezTo>
                  <a:lnTo>
                    <a:pt x="9818" y="15709"/>
                  </a:lnTo>
                  <a:lnTo>
                    <a:pt x="11782" y="15709"/>
                  </a:lnTo>
                  <a:lnTo>
                    <a:pt x="11782" y="18164"/>
                  </a:lnTo>
                  <a:cubicBezTo>
                    <a:pt x="11782" y="18435"/>
                    <a:pt x="12002" y="18655"/>
                    <a:pt x="12273" y="18655"/>
                  </a:cubicBezTo>
                  <a:lnTo>
                    <a:pt x="12560" y="18655"/>
                  </a:lnTo>
                  <a:cubicBezTo>
                    <a:pt x="12560" y="18655"/>
                    <a:pt x="10800" y="20415"/>
                    <a:pt x="10800" y="20415"/>
                  </a:cubicBezTo>
                  <a:close/>
                  <a:moveTo>
                    <a:pt x="13745" y="17673"/>
                  </a:moveTo>
                  <a:lnTo>
                    <a:pt x="12764" y="17673"/>
                  </a:lnTo>
                  <a:lnTo>
                    <a:pt x="12764" y="15218"/>
                  </a:lnTo>
                  <a:cubicBezTo>
                    <a:pt x="12764" y="14947"/>
                    <a:pt x="12544" y="14727"/>
                    <a:pt x="12273" y="14727"/>
                  </a:cubicBezTo>
                  <a:lnTo>
                    <a:pt x="9327" y="14727"/>
                  </a:lnTo>
                  <a:cubicBezTo>
                    <a:pt x="9056" y="14727"/>
                    <a:pt x="8836" y="14947"/>
                    <a:pt x="8836" y="15218"/>
                  </a:cubicBezTo>
                  <a:lnTo>
                    <a:pt x="8836" y="17673"/>
                  </a:lnTo>
                  <a:lnTo>
                    <a:pt x="7855" y="17673"/>
                  </a:lnTo>
                  <a:cubicBezTo>
                    <a:pt x="7584" y="17673"/>
                    <a:pt x="7364" y="17892"/>
                    <a:pt x="7364" y="18164"/>
                  </a:cubicBezTo>
                  <a:cubicBezTo>
                    <a:pt x="7364" y="18299"/>
                    <a:pt x="7419" y="18422"/>
                    <a:pt x="7507" y="18511"/>
                  </a:cubicBezTo>
                  <a:lnTo>
                    <a:pt x="10453" y="21456"/>
                  </a:lnTo>
                  <a:cubicBezTo>
                    <a:pt x="10542" y="21545"/>
                    <a:pt x="10665" y="21600"/>
                    <a:pt x="10800" y="21600"/>
                  </a:cubicBezTo>
                  <a:cubicBezTo>
                    <a:pt x="10935" y="21600"/>
                    <a:pt x="11058" y="21545"/>
                    <a:pt x="11147" y="21456"/>
                  </a:cubicBezTo>
                  <a:lnTo>
                    <a:pt x="14093" y="18511"/>
                  </a:lnTo>
                  <a:cubicBezTo>
                    <a:pt x="14181" y="18422"/>
                    <a:pt x="14236" y="18299"/>
                    <a:pt x="14236" y="18164"/>
                  </a:cubicBezTo>
                  <a:cubicBezTo>
                    <a:pt x="14236" y="17892"/>
                    <a:pt x="14016" y="17673"/>
                    <a:pt x="13745" y="17673"/>
                  </a:cubicBezTo>
                  <a:moveTo>
                    <a:pt x="5891" y="10800"/>
                  </a:moveTo>
                  <a:cubicBezTo>
                    <a:pt x="5891" y="8088"/>
                    <a:pt x="8089" y="5891"/>
                    <a:pt x="10800" y="5891"/>
                  </a:cubicBezTo>
                  <a:cubicBezTo>
                    <a:pt x="13511" y="5891"/>
                    <a:pt x="15709" y="8088"/>
                    <a:pt x="15709" y="10800"/>
                  </a:cubicBezTo>
                  <a:cubicBezTo>
                    <a:pt x="15709" y="10800"/>
                    <a:pt x="5891" y="10800"/>
                    <a:pt x="5891" y="10800"/>
                  </a:cubicBezTo>
                  <a:close/>
                  <a:moveTo>
                    <a:pt x="21109" y="10800"/>
                  </a:moveTo>
                  <a:lnTo>
                    <a:pt x="16691" y="10800"/>
                  </a:lnTo>
                  <a:cubicBezTo>
                    <a:pt x="16691" y="7547"/>
                    <a:pt x="14053" y="4909"/>
                    <a:pt x="10800" y="4909"/>
                  </a:cubicBezTo>
                  <a:cubicBezTo>
                    <a:pt x="7547" y="4909"/>
                    <a:pt x="4909" y="7547"/>
                    <a:pt x="4909" y="10800"/>
                  </a:cubicBezTo>
                  <a:lnTo>
                    <a:pt x="491" y="10800"/>
                  </a:lnTo>
                  <a:cubicBezTo>
                    <a:pt x="220" y="10800"/>
                    <a:pt x="0" y="11020"/>
                    <a:pt x="0" y="11291"/>
                  </a:cubicBezTo>
                  <a:cubicBezTo>
                    <a:pt x="0" y="11562"/>
                    <a:pt x="220" y="11782"/>
                    <a:pt x="491" y="11782"/>
                  </a:cubicBezTo>
                  <a:lnTo>
                    <a:pt x="21109" y="11782"/>
                  </a:lnTo>
                  <a:cubicBezTo>
                    <a:pt x="21380" y="11782"/>
                    <a:pt x="21600" y="11562"/>
                    <a:pt x="21600" y="11291"/>
                  </a:cubicBezTo>
                  <a:cubicBezTo>
                    <a:pt x="21600" y="11020"/>
                    <a:pt x="21380" y="10800"/>
                    <a:pt x="21109" y="10800"/>
                  </a:cubicBezTo>
                  <a:moveTo>
                    <a:pt x="10800" y="3927"/>
                  </a:moveTo>
                  <a:cubicBezTo>
                    <a:pt x="11071" y="3927"/>
                    <a:pt x="11291" y="3708"/>
                    <a:pt x="11291" y="3436"/>
                  </a:cubicBezTo>
                  <a:lnTo>
                    <a:pt x="11291" y="491"/>
                  </a:lnTo>
                  <a:cubicBezTo>
                    <a:pt x="11291" y="220"/>
                    <a:pt x="11071" y="0"/>
                    <a:pt x="10800" y="0"/>
                  </a:cubicBezTo>
                  <a:cubicBezTo>
                    <a:pt x="10529" y="0"/>
                    <a:pt x="10309" y="220"/>
                    <a:pt x="10309" y="491"/>
                  </a:cubicBezTo>
                  <a:lnTo>
                    <a:pt x="10309" y="3436"/>
                  </a:lnTo>
                  <a:cubicBezTo>
                    <a:pt x="10309" y="3708"/>
                    <a:pt x="10529" y="3927"/>
                    <a:pt x="10800" y="3927"/>
                  </a:cubicBezTo>
                  <a:moveTo>
                    <a:pt x="16354" y="5940"/>
                  </a:moveTo>
                  <a:lnTo>
                    <a:pt x="18437" y="3857"/>
                  </a:lnTo>
                  <a:cubicBezTo>
                    <a:pt x="18628" y="3666"/>
                    <a:pt x="18628" y="3355"/>
                    <a:pt x="18437" y="3163"/>
                  </a:cubicBezTo>
                  <a:cubicBezTo>
                    <a:pt x="18245" y="2971"/>
                    <a:pt x="17934" y="2971"/>
                    <a:pt x="17742" y="3163"/>
                  </a:cubicBezTo>
                  <a:lnTo>
                    <a:pt x="15659" y="5247"/>
                  </a:lnTo>
                  <a:cubicBezTo>
                    <a:pt x="15468" y="5437"/>
                    <a:pt x="15468" y="5749"/>
                    <a:pt x="15659" y="5940"/>
                  </a:cubicBezTo>
                  <a:cubicBezTo>
                    <a:pt x="15851" y="6132"/>
                    <a:pt x="16162" y="6132"/>
                    <a:pt x="16354" y="5940"/>
                  </a:cubicBezTo>
                  <a:moveTo>
                    <a:pt x="5246" y="5940"/>
                  </a:moveTo>
                  <a:cubicBezTo>
                    <a:pt x="5438" y="6132"/>
                    <a:pt x="5749" y="6132"/>
                    <a:pt x="5941" y="5940"/>
                  </a:cubicBezTo>
                  <a:cubicBezTo>
                    <a:pt x="6132" y="5749"/>
                    <a:pt x="6132" y="5437"/>
                    <a:pt x="5941" y="5247"/>
                  </a:cubicBezTo>
                  <a:lnTo>
                    <a:pt x="3858" y="3163"/>
                  </a:lnTo>
                  <a:cubicBezTo>
                    <a:pt x="3666" y="2971"/>
                    <a:pt x="3355" y="2971"/>
                    <a:pt x="3163" y="3163"/>
                  </a:cubicBezTo>
                  <a:cubicBezTo>
                    <a:pt x="2972" y="3355"/>
                    <a:pt x="2972" y="3666"/>
                    <a:pt x="3163" y="3857"/>
                  </a:cubicBezTo>
                  <a:cubicBezTo>
                    <a:pt x="3163" y="3857"/>
                    <a:pt x="5246" y="5940"/>
                    <a:pt x="5246" y="594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65" name="Shape 2957"/>
            <p:cNvSpPr/>
            <p:nvPr/>
          </p:nvSpPr>
          <p:spPr>
            <a:xfrm>
              <a:off x="1947381" y="4639224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185"/>
                  </a:moveTo>
                  <a:lnTo>
                    <a:pt x="12560" y="2945"/>
                  </a:lnTo>
                  <a:lnTo>
                    <a:pt x="12273" y="2945"/>
                  </a:lnTo>
                  <a:cubicBezTo>
                    <a:pt x="12002" y="2945"/>
                    <a:pt x="11782" y="3165"/>
                    <a:pt x="11782" y="3436"/>
                  </a:cubicBezTo>
                  <a:lnTo>
                    <a:pt x="11782" y="5891"/>
                  </a:lnTo>
                  <a:lnTo>
                    <a:pt x="9818" y="5891"/>
                  </a:lnTo>
                  <a:lnTo>
                    <a:pt x="9818" y="3436"/>
                  </a:lnTo>
                  <a:cubicBezTo>
                    <a:pt x="9818" y="3165"/>
                    <a:pt x="9598" y="2945"/>
                    <a:pt x="9327" y="2945"/>
                  </a:cubicBezTo>
                  <a:lnTo>
                    <a:pt x="9040" y="2945"/>
                  </a:lnTo>
                  <a:cubicBezTo>
                    <a:pt x="9040" y="2945"/>
                    <a:pt x="10800" y="1185"/>
                    <a:pt x="10800" y="1185"/>
                  </a:cubicBezTo>
                  <a:close/>
                  <a:moveTo>
                    <a:pt x="7855" y="3927"/>
                  </a:moveTo>
                  <a:lnTo>
                    <a:pt x="8836" y="3927"/>
                  </a:lnTo>
                  <a:lnTo>
                    <a:pt x="8836" y="6382"/>
                  </a:lnTo>
                  <a:cubicBezTo>
                    <a:pt x="8836" y="6653"/>
                    <a:pt x="9056" y="6873"/>
                    <a:pt x="9327" y="6873"/>
                  </a:cubicBezTo>
                  <a:lnTo>
                    <a:pt x="12273" y="6873"/>
                  </a:lnTo>
                  <a:cubicBezTo>
                    <a:pt x="12544" y="6873"/>
                    <a:pt x="12764" y="6653"/>
                    <a:pt x="12764" y="6382"/>
                  </a:cubicBezTo>
                  <a:lnTo>
                    <a:pt x="12764" y="3927"/>
                  </a:lnTo>
                  <a:lnTo>
                    <a:pt x="13745" y="3927"/>
                  </a:lnTo>
                  <a:cubicBezTo>
                    <a:pt x="14016" y="3927"/>
                    <a:pt x="14236" y="3708"/>
                    <a:pt x="14236" y="3436"/>
                  </a:cubicBezTo>
                  <a:cubicBezTo>
                    <a:pt x="14236" y="3301"/>
                    <a:pt x="14181" y="3178"/>
                    <a:pt x="14093" y="3089"/>
                  </a:cubicBezTo>
                  <a:lnTo>
                    <a:pt x="11147" y="144"/>
                  </a:lnTo>
                  <a:cubicBezTo>
                    <a:pt x="11059" y="55"/>
                    <a:pt x="10935" y="0"/>
                    <a:pt x="10800" y="0"/>
                  </a:cubicBezTo>
                  <a:cubicBezTo>
                    <a:pt x="10665" y="0"/>
                    <a:pt x="10542" y="55"/>
                    <a:pt x="10452" y="144"/>
                  </a:cubicBezTo>
                  <a:lnTo>
                    <a:pt x="7507" y="3089"/>
                  </a:lnTo>
                  <a:cubicBezTo>
                    <a:pt x="7419" y="3178"/>
                    <a:pt x="7364" y="3301"/>
                    <a:pt x="7364" y="3436"/>
                  </a:cubicBezTo>
                  <a:cubicBezTo>
                    <a:pt x="7364" y="3708"/>
                    <a:pt x="7584" y="3927"/>
                    <a:pt x="7855" y="3927"/>
                  </a:cubicBezTo>
                  <a:moveTo>
                    <a:pt x="5246" y="15759"/>
                  </a:moveTo>
                  <a:cubicBezTo>
                    <a:pt x="5438" y="15950"/>
                    <a:pt x="5749" y="15950"/>
                    <a:pt x="5941" y="15759"/>
                  </a:cubicBezTo>
                  <a:cubicBezTo>
                    <a:pt x="6132" y="15567"/>
                    <a:pt x="6132" y="15256"/>
                    <a:pt x="5941" y="15064"/>
                  </a:cubicBezTo>
                  <a:lnTo>
                    <a:pt x="3858" y="12981"/>
                  </a:lnTo>
                  <a:cubicBezTo>
                    <a:pt x="3666" y="12790"/>
                    <a:pt x="3355" y="12790"/>
                    <a:pt x="3163" y="12981"/>
                  </a:cubicBezTo>
                  <a:cubicBezTo>
                    <a:pt x="2971" y="13173"/>
                    <a:pt x="2971" y="13484"/>
                    <a:pt x="3163" y="13675"/>
                  </a:cubicBezTo>
                  <a:cubicBezTo>
                    <a:pt x="3163" y="13675"/>
                    <a:pt x="5246" y="15759"/>
                    <a:pt x="5246" y="15759"/>
                  </a:cubicBezTo>
                  <a:close/>
                  <a:moveTo>
                    <a:pt x="10309" y="10309"/>
                  </a:moveTo>
                  <a:lnTo>
                    <a:pt x="10309" y="13255"/>
                  </a:lnTo>
                  <a:cubicBezTo>
                    <a:pt x="10309" y="13526"/>
                    <a:pt x="10529" y="13745"/>
                    <a:pt x="10800" y="13745"/>
                  </a:cubicBezTo>
                  <a:cubicBezTo>
                    <a:pt x="11071" y="13745"/>
                    <a:pt x="11291" y="13526"/>
                    <a:pt x="11291" y="13255"/>
                  </a:cubicBezTo>
                  <a:lnTo>
                    <a:pt x="11291" y="10309"/>
                  </a:lnTo>
                  <a:cubicBezTo>
                    <a:pt x="11291" y="10038"/>
                    <a:pt x="11071" y="9818"/>
                    <a:pt x="10800" y="9818"/>
                  </a:cubicBezTo>
                  <a:cubicBezTo>
                    <a:pt x="10529" y="9818"/>
                    <a:pt x="10309" y="10038"/>
                    <a:pt x="10309" y="10309"/>
                  </a:cubicBezTo>
                  <a:moveTo>
                    <a:pt x="16354" y="15759"/>
                  </a:moveTo>
                  <a:lnTo>
                    <a:pt x="18437" y="13675"/>
                  </a:lnTo>
                  <a:cubicBezTo>
                    <a:pt x="18628" y="13484"/>
                    <a:pt x="18628" y="13173"/>
                    <a:pt x="18437" y="12981"/>
                  </a:cubicBezTo>
                  <a:cubicBezTo>
                    <a:pt x="18245" y="12790"/>
                    <a:pt x="17934" y="12790"/>
                    <a:pt x="17742" y="12981"/>
                  </a:cubicBezTo>
                  <a:lnTo>
                    <a:pt x="15659" y="15064"/>
                  </a:lnTo>
                  <a:cubicBezTo>
                    <a:pt x="15468" y="15256"/>
                    <a:pt x="15468" y="15567"/>
                    <a:pt x="15659" y="15759"/>
                  </a:cubicBezTo>
                  <a:cubicBezTo>
                    <a:pt x="15851" y="15950"/>
                    <a:pt x="16162" y="15950"/>
                    <a:pt x="16354" y="15759"/>
                  </a:cubicBezTo>
                  <a:moveTo>
                    <a:pt x="5891" y="20618"/>
                  </a:moveTo>
                  <a:cubicBezTo>
                    <a:pt x="5891" y="17907"/>
                    <a:pt x="8089" y="15709"/>
                    <a:pt x="10800" y="15709"/>
                  </a:cubicBezTo>
                  <a:cubicBezTo>
                    <a:pt x="13511" y="15709"/>
                    <a:pt x="15709" y="17907"/>
                    <a:pt x="15709" y="20618"/>
                  </a:cubicBezTo>
                  <a:cubicBezTo>
                    <a:pt x="15709" y="20618"/>
                    <a:pt x="5891" y="20618"/>
                    <a:pt x="5891" y="20618"/>
                  </a:cubicBezTo>
                  <a:close/>
                  <a:moveTo>
                    <a:pt x="21109" y="20618"/>
                  </a:moveTo>
                  <a:lnTo>
                    <a:pt x="16691" y="20618"/>
                  </a:lnTo>
                  <a:cubicBezTo>
                    <a:pt x="16691" y="17365"/>
                    <a:pt x="14053" y="14727"/>
                    <a:pt x="10800" y="14727"/>
                  </a:cubicBezTo>
                  <a:cubicBezTo>
                    <a:pt x="7547" y="14727"/>
                    <a:pt x="4909" y="17365"/>
                    <a:pt x="4909" y="20618"/>
                  </a:cubicBezTo>
                  <a:lnTo>
                    <a:pt x="491" y="20618"/>
                  </a:lnTo>
                  <a:cubicBezTo>
                    <a:pt x="220" y="20618"/>
                    <a:pt x="0" y="20838"/>
                    <a:pt x="0" y="21109"/>
                  </a:cubicBezTo>
                  <a:cubicBezTo>
                    <a:pt x="0" y="21380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80"/>
                    <a:pt x="21600" y="21109"/>
                  </a:cubicBezTo>
                  <a:cubicBezTo>
                    <a:pt x="21600" y="20838"/>
                    <a:pt x="21380" y="20618"/>
                    <a:pt x="21109" y="20618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66" name="Shape 2958"/>
            <p:cNvSpPr/>
            <p:nvPr/>
          </p:nvSpPr>
          <p:spPr>
            <a:xfrm>
              <a:off x="2480642" y="4639224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64"/>
                  </a:moveTo>
                  <a:lnTo>
                    <a:pt x="19636" y="1964"/>
                  </a:lnTo>
                  <a:lnTo>
                    <a:pt x="18900" y="0"/>
                  </a:lnTo>
                  <a:lnTo>
                    <a:pt x="18164" y="1964"/>
                  </a:lnTo>
                  <a:lnTo>
                    <a:pt x="16200" y="1964"/>
                  </a:lnTo>
                  <a:lnTo>
                    <a:pt x="17795" y="3191"/>
                  </a:lnTo>
                  <a:lnTo>
                    <a:pt x="17059" y="5400"/>
                  </a:lnTo>
                  <a:lnTo>
                    <a:pt x="18900" y="4050"/>
                  </a:lnTo>
                  <a:lnTo>
                    <a:pt x="20741" y="5400"/>
                  </a:lnTo>
                  <a:lnTo>
                    <a:pt x="20005" y="3191"/>
                  </a:lnTo>
                  <a:cubicBezTo>
                    <a:pt x="20005" y="3191"/>
                    <a:pt x="21600" y="1964"/>
                    <a:pt x="21600" y="1964"/>
                  </a:cubicBezTo>
                  <a:close/>
                  <a:moveTo>
                    <a:pt x="10800" y="20616"/>
                  </a:moveTo>
                  <a:cubicBezTo>
                    <a:pt x="5386" y="20616"/>
                    <a:pt x="982" y="16203"/>
                    <a:pt x="982" y="10777"/>
                  </a:cubicBezTo>
                  <a:cubicBezTo>
                    <a:pt x="982" y="6434"/>
                    <a:pt x="3745" y="2741"/>
                    <a:pt x="7690" y="1441"/>
                  </a:cubicBezTo>
                  <a:cubicBezTo>
                    <a:pt x="6837" y="3102"/>
                    <a:pt x="6382" y="4957"/>
                    <a:pt x="6382" y="6841"/>
                  </a:cubicBezTo>
                  <a:cubicBezTo>
                    <a:pt x="6382" y="13004"/>
                    <a:pt x="11118" y="18079"/>
                    <a:pt x="17134" y="18604"/>
                  </a:cubicBezTo>
                  <a:cubicBezTo>
                    <a:pt x="15361" y="19863"/>
                    <a:pt x="13065" y="20616"/>
                    <a:pt x="10800" y="20616"/>
                  </a:cubicBezTo>
                  <a:moveTo>
                    <a:pt x="7364" y="6841"/>
                  </a:moveTo>
                  <a:cubicBezTo>
                    <a:pt x="7364" y="4248"/>
                    <a:pt x="8276" y="1870"/>
                    <a:pt x="9794" y="5"/>
                  </a:cubicBezTo>
                  <a:cubicBezTo>
                    <a:pt x="4302" y="514"/>
                    <a:pt x="0" y="5140"/>
                    <a:pt x="0" y="10777"/>
                  </a:cubicBezTo>
                  <a:cubicBezTo>
                    <a:pt x="0" y="16755"/>
                    <a:pt x="4836" y="21600"/>
                    <a:pt x="10800" y="21600"/>
                  </a:cubicBezTo>
                  <a:cubicBezTo>
                    <a:pt x="14176" y="21600"/>
                    <a:pt x="17656" y="20045"/>
                    <a:pt x="19636" y="17613"/>
                  </a:cubicBezTo>
                  <a:cubicBezTo>
                    <a:pt x="19305" y="17644"/>
                    <a:pt x="18503" y="17665"/>
                    <a:pt x="18164" y="17665"/>
                  </a:cubicBezTo>
                  <a:cubicBezTo>
                    <a:pt x="12199" y="17665"/>
                    <a:pt x="7364" y="12819"/>
                    <a:pt x="7364" y="6841"/>
                  </a:cubicBezTo>
                  <a:moveTo>
                    <a:pt x="17673" y="10309"/>
                  </a:moveTo>
                  <a:lnTo>
                    <a:pt x="17137" y="11737"/>
                  </a:lnTo>
                  <a:lnTo>
                    <a:pt x="15709" y="11737"/>
                  </a:lnTo>
                  <a:lnTo>
                    <a:pt x="16869" y="12629"/>
                  </a:lnTo>
                  <a:lnTo>
                    <a:pt x="16334" y="14236"/>
                  </a:lnTo>
                  <a:lnTo>
                    <a:pt x="17673" y="13255"/>
                  </a:lnTo>
                  <a:lnTo>
                    <a:pt x="19011" y="14236"/>
                  </a:lnTo>
                  <a:lnTo>
                    <a:pt x="18476" y="12629"/>
                  </a:lnTo>
                  <a:lnTo>
                    <a:pt x="19636" y="11737"/>
                  </a:lnTo>
                  <a:lnTo>
                    <a:pt x="18208" y="11737"/>
                  </a:lnTo>
                  <a:cubicBezTo>
                    <a:pt x="18208" y="11737"/>
                    <a:pt x="17673" y="10309"/>
                    <a:pt x="17673" y="10309"/>
                  </a:cubicBezTo>
                  <a:close/>
                  <a:moveTo>
                    <a:pt x="11425" y="9327"/>
                  </a:moveTo>
                  <a:lnTo>
                    <a:pt x="12764" y="8345"/>
                  </a:lnTo>
                  <a:lnTo>
                    <a:pt x="14102" y="9327"/>
                  </a:lnTo>
                  <a:lnTo>
                    <a:pt x="13567" y="7721"/>
                  </a:lnTo>
                  <a:lnTo>
                    <a:pt x="14727" y="6828"/>
                  </a:lnTo>
                  <a:lnTo>
                    <a:pt x="13299" y="6828"/>
                  </a:lnTo>
                  <a:lnTo>
                    <a:pt x="12764" y="5400"/>
                  </a:lnTo>
                  <a:lnTo>
                    <a:pt x="12228" y="6828"/>
                  </a:lnTo>
                  <a:lnTo>
                    <a:pt x="10800" y="6828"/>
                  </a:lnTo>
                  <a:lnTo>
                    <a:pt x="11960" y="7721"/>
                  </a:lnTo>
                  <a:cubicBezTo>
                    <a:pt x="11960" y="7721"/>
                    <a:pt x="11425" y="9327"/>
                    <a:pt x="11425" y="9327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67" name="Shape 2959"/>
            <p:cNvSpPr/>
            <p:nvPr/>
          </p:nvSpPr>
          <p:spPr>
            <a:xfrm>
              <a:off x="3013903" y="4639224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5" y="8836"/>
                  </a:moveTo>
                  <a:cubicBezTo>
                    <a:pt x="6770" y="8836"/>
                    <a:pt x="5891" y="7957"/>
                    <a:pt x="5891" y="6873"/>
                  </a:cubicBezTo>
                  <a:cubicBezTo>
                    <a:pt x="5891" y="5788"/>
                    <a:pt x="6770" y="4909"/>
                    <a:pt x="7855" y="4909"/>
                  </a:cubicBezTo>
                  <a:cubicBezTo>
                    <a:pt x="8939" y="4909"/>
                    <a:pt x="9818" y="5788"/>
                    <a:pt x="9818" y="6873"/>
                  </a:cubicBezTo>
                  <a:cubicBezTo>
                    <a:pt x="9818" y="7957"/>
                    <a:pt x="8939" y="8836"/>
                    <a:pt x="7855" y="8836"/>
                  </a:cubicBezTo>
                  <a:moveTo>
                    <a:pt x="7855" y="3927"/>
                  </a:moveTo>
                  <a:cubicBezTo>
                    <a:pt x="6228" y="3927"/>
                    <a:pt x="4909" y="5247"/>
                    <a:pt x="4909" y="6873"/>
                  </a:cubicBezTo>
                  <a:cubicBezTo>
                    <a:pt x="4909" y="8500"/>
                    <a:pt x="6228" y="9818"/>
                    <a:pt x="7855" y="9818"/>
                  </a:cubicBezTo>
                  <a:cubicBezTo>
                    <a:pt x="9481" y="9818"/>
                    <a:pt x="10800" y="8500"/>
                    <a:pt x="10800" y="6873"/>
                  </a:cubicBezTo>
                  <a:cubicBezTo>
                    <a:pt x="10800" y="5247"/>
                    <a:pt x="9481" y="3927"/>
                    <a:pt x="7855" y="3927"/>
                  </a:cubicBezTo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2273" y="10800"/>
                  </a:moveTo>
                  <a:cubicBezTo>
                    <a:pt x="12002" y="10800"/>
                    <a:pt x="11782" y="11020"/>
                    <a:pt x="11782" y="11291"/>
                  </a:cubicBezTo>
                  <a:cubicBezTo>
                    <a:pt x="11782" y="11562"/>
                    <a:pt x="12002" y="11782"/>
                    <a:pt x="12273" y="11782"/>
                  </a:cubicBezTo>
                  <a:cubicBezTo>
                    <a:pt x="12544" y="11782"/>
                    <a:pt x="12764" y="11562"/>
                    <a:pt x="12764" y="11291"/>
                  </a:cubicBezTo>
                  <a:cubicBezTo>
                    <a:pt x="12764" y="11020"/>
                    <a:pt x="12544" y="10800"/>
                    <a:pt x="12273" y="10800"/>
                  </a:cubicBezTo>
                  <a:moveTo>
                    <a:pt x="9327" y="15709"/>
                  </a:moveTo>
                  <a:cubicBezTo>
                    <a:pt x="9056" y="15709"/>
                    <a:pt x="8836" y="15490"/>
                    <a:pt x="8836" y="15218"/>
                  </a:cubicBezTo>
                  <a:cubicBezTo>
                    <a:pt x="8836" y="14947"/>
                    <a:pt x="9056" y="14727"/>
                    <a:pt x="9327" y="14727"/>
                  </a:cubicBezTo>
                  <a:cubicBezTo>
                    <a:pt x="9598" y="14727"/>
                    <a:pt x="9818" y="14947"/>
                    <a:pt x="9818" y="15218"/>
                  </a:cubicBezTo>
                  <a:cubicBezTo>
                    <a:pt x="9818" y="15490"/>
                    <a:pt x="9598" y="15709"/>
                    <a:pt x="9327" y="15709"/>
                  </a:cubicBezTo>
                  <a:moveTo>
                    <a:pt x="9327" y="13745"/>
                  </a:moveTo>
                  <a:cubicBezTo>
                    <a:pt x="8514" y="13745"/>
                    <a:pt x="7855" y="14405"/>
                    <a:pt x="7855" y="15218"/>
                  </a:cubicBezTo>
                  <a:cubicBezTo>
                    <a:pt x="7855" y="16032"/>
                    <a:pt x="8514" y="16691"/>
                    <a:pt x="9327" y="16691"/>
                  </a:cubicBezTo>
                  <a:cubicBezTo>
                    <a:pt x="10141" y="16691"/>
                    <a:pt x="10800" y="16032"/>
                    <a:pt x="10800" y="15218"/>
                  </a:cubicBezTo>
                  <a:cubicBezTo>
                    <a:pt x="10800" y="14405"/>
                    <a:pt x="10141" y="13745"/>
                    <a:pt x="9327" y="13745"/>
                  </a:cubicBezTo>
                  <a:moveTo>
                    <a:pt x="4909" y="11782"/>
                  </a:moveTo>
                  <a:cubicBezTo>
                    <a:pt x="4367" y="11782"/>
                    <a:pt x="3927" y="12222"/>
                    <a:pt x="3927" y="12764"/>
                  </a:cubicBezTo>
                  <a:cubicBezTo>
                    <a:pt x="3927" y="13305"/>
                    <a:pt x="4367" y="13745"/>
                    <a:pt x="4909" y="13745"/>
                  </a:cubicBezTo>
                  <a:cubicBezTo>
                    <a:pt x="5451" y="13745"/>
                    <a:pt x="5891" y="13305"/>
                    <a:pt x="5891" y="12764"/>
                  </a:cubicBezTo>
                  <a:cubicBezTo>
                    <a:pt x="5891" y="12222"/>
                    <a:pt x="5451" y="11782"/>
                    <a:pt x="4909" y="11782"/>
                  </a:cubicBezTo>
                  <a:moveTo>
                    <a:pt x="14236" y="16691"/>
                  </a:moveTo>
                  <a:cubicBezTo>
                    <a:pt x="13966" y="16691"/>
                    <a:pt x="13745" y="16911"/>
                    <a:pt x="13745" y="17182"/>
                  </a:cubicBezTo>
                  <a:cubicBezTo>
                    <a:pt x="13745" y="17453"/>
                    <a:pt x="13966" y="17673"/>
                    <a:pt x="14236" y="17673"/>
                  </a:cubicBezTo>
                  <a:cubicBezTo>
                    <a:pt x="14507" y="17673"/>
                    <a:pt x="14727" y="17453"/>
                    <a:pt x="14727" y="17182"/>
                  </a:cubicBezTo>
                  <a:cubicBezTo>
                    <a:pt x="14727" y="16911"/>
                    <a:pt x="14507" y="16691"/>
                    <a:pt x="14236" y="16691"/>
                  </a:cubicBezTo>
                  <a:moveTo>
                    <a:pt x="16691" y="11782"/>
                  </a:moveTo>
                  <a:cubicBezTo>
                    <a:pt x="16149" y="11782"/>
                    <a:pt x="15709" y="11342"/>
                    <a:pt x="15709" y="10800"/>
                  </a:cubicBezTo>
                  <a:cubicBezTo>
                    <a:pt x="15709" y="10258"/>
                    <a:pt x="16149" y="9818"/>
                    <a:pt x="16691" y="9818"/>
                  </a:cubicBezTo>
                  <a:cubicBezTo>
                    <a:pt x="17233" y="9818"/>
                    <a:pt x="17673" y="10258"/>
                    <a:pt x="17673" y="10800"/>
                  </a:cubicBezTo>
                  <a:cubicBezTo>
                    <a:pt x="17673" y="11342"/>
                    <a:pt x="17233" y="11782"/>
                    <a:pt x="16691" y="11782"/>
                  </a:cubicBezTo>
                  <a:moveTo>
                    <a:pt x="16691" y="8836"/>
                  </a:moveTo>
                  <a:cubicBezTo>
                    <a:pt x="15606" y="8836"/>
                    <a:pt x="14727" y="9716"/>
                    <a:pt x="14727" y="10800"/>
                  </a:cubicBezTo>
                  <a:cubicBezTo>
                    <a:pt x="14727" y="11884"/>
                    <a:pt x="15606" y="12764"/>
                    <a:pt x="16691" y="12764"/>
                  </a:cubicBezTo>
                  <a:cubicBezTo>
                    <a:pt x="17775" y="12764"/>
                    <a:pt x="18655" y="11884"/>
                    <a:pt x="18655" y="10800"/>
                  </a:cubicBezTo>
                  <a:cubicBezTo>
                    <a:pt x="18655" y="9716"/>
                    <a:pt x="17775" y="8836"/>
                    <a:pt x="16691" y="8836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68" name="Shape 2960"/>
            <p:cNvSpPr/>
            <p:nvPr/>
          </p:nvSpPr>
          <p:spPr>
            <a:xfrm>
              <a:off x="3547164" y="4677314"/>
              <a:ext cx="279362" cy="203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600" extrusionOk="0">
                  <a:moveTo>
                    <a:pt x="17140" y="11946"/>
                  </a:moveTo>
                  <a:cubicBezTo>
                    <a:pt x="15736" y="13192"/>
                    <a:pt x="13853" y="14375"/>
                    <a:pt x="11542" y="15211"/>
                  </a:cubicBezTo>
                  <a:cubicBezTo>
                    <a:pt x="9755" y="15857"/>
                    <a:pt x="7947" y="16197"/>
                    <a:pt x="6315" y="16197"/>
                  </a:cubicBezTo>
                  <a:cubicBezTo>
                    <a:pt x="5843" y="16197"/>
                    <a:pt x="5401" y="16158"/>
                    <a:pt x="4974" y="16102"/>
                  </a:cubicBezTo>
                  <a:cubicBezTo>
                    <a:pt x="4247" y="14590"/>
                    <a:pt x="3822" y="12766"/>
                    <a:pt x="3822" y="10800"/>
                  </a:cubicBezTo>
                  <a:cubicBezTo>
                    <a:pt x="3822" y="5581"/>
                    <a:pt x="6815" y="1350"/>
                    <a:pt x="10508" y="1350"/>
                  </a:cubicBezTo>
                  <a:cubicBezTo>
                    <a:pt x="14201" y="1350"/>
                    <a:pt x="17194" y="5581"/>
                    <a:pt x="17194" y="10800"/>
                  </a:cubicBezTo>
                  <a:cubicBezTo>
                    <a:pt x="17194" y="11189"/>
                    <a:pt x="17172" y="11570"/>
                    <a:pt x="17140" y="11946"/>
                  </a:cubicBezTo>
                  <a:moveTo>
                    <a:pt x="10508" y="20250"/>
                  </a:moveTo>
                  <a:cubicBezTo>
                    <a:pt x="8681" y="20250"/>
                    <a:pt x="7028" y="19212"/>
                    <a:pt x="5821" y="17534"/>
                  </a:cubicBezTo>
                  <a:cubicBezTo>
                    <a:pt x="5984" y="17541"/>
                    <a:pt x="6147" y="17547"/>
                    <a:pt x="6315" y="17547"/>
                  </a:cubicBezTo>
                  <a:cubicBezTo>
                    <a:pt x="7976" y="17547"/>
                    <a:pt x="9848" y="17215"/>
                    <a:pt x="11778" y="16518"/>
                  </a:cubicBezTo>
                  <a:cubicBezTo>
                    <a:pt x="13697" y="15824"/>
                    <a:pt x="15425" y="14854"/>
                    <a:pt x="16859" y="13742"/>
                  </a:cubicBezTo>
                  <a:cubicBezTo>
                    <a:pt x="15984" y="17519"/>
                    <a:pt x="13473" y="20250"/>
                    <a:pt x="10508" y="20250"/>
                  </a:cubicBezTo>
                  <a:moveTo>
                    <a:pt x="20938" y="6356"/>
                  </a:moveTo>
                  <a:cubicBezTo>
                    <a:pt x="20592" y="4617"/>
                    <a:pt x="19141" y="3452"/>
                    <a:pt x="17072" y="2964"/>
                  </a:cubicBezTo>
                  <a:cubicBezTo>
                    <a:pt x="17380" y="3481"/>
                    <a:pt x="17660" y="4034"/>
                    <a:pt x="17905" y="4620"/>
                  </a:cubicBezTo>
                  <a:cubicBezTo>
                    <a:pt x="19058" y="5088"/>
                    <a:pt x="19838" y="5815"/>
                    <a:pt x="20018" y="6721"/>
                  </a:cubicBezTo>
                  <a:cubicBezTo>
                    <a:pt x="20123" y="7246"/>
                    <a:pt x="20033" y="7861"/>
                    <a:pt x="19752" y="8549"/>
                  </a:cubicBezTo>
                  <a:cubicBezTo>
                    <a:pt x="19449" y="9292"/>
                    <a:pt x="18904" y="10122"/>
                    <a:pt x="18143" y="10958"/>
                  </a:cubicBezTo>
                  <a:cubicBezTo>
                    <a:pt x="18144" y="10905"/>
                    <a:pt x="18149" y="10853"/>
                    <a:pt x="18149" y="10800"/>
                  </a:cubicBezTo>
                  <a:cubicBezTo>
                    <a:pt x="18149" y="4835"/>
                    <a:pt x="14728" y="0"/>
                    <a:pt x="10508" y="0"/>
                  </a:cubicBezTo>
                  <a:cubicBezTo>
                    <a:pt x="6288" y="0"/>
                    <a:pt x="2867" y="4835"/>
                    <a:pt x="2867" y="10800"/>
                  </a:cubicBezTo>
                  <a:cubicBezTo>
                    <a:pt x="2867" y="12627"/>
                    <a:pt x="3190" y="14345"/>
                    <a:pt x="3756" y="15853"/>
                  </a:cubicBezTo>
                  <a:cubicBezTo>
                    <a:pt x="2245" y="15418"/>
                    <a:pt x="1209" y="14595"/>
                    <a:pt x="997" y="13528"/>
                  </a:cubicBezTo>
                  <a:cubicBezTo>
                    <a:pt x="893" y="13003"/>
                    <a:pt x="982" y="12389"/>
                    <a:pt x="1263" y="11700"/>
                  </a:cubicBezTo>
                  <a:cubicBezTo>
                    <a:pt x="1416" y="11327"/>
                    <a:pt x="1650" y="10926"/>
                    <a:pt x="1922" y="10518"/>
                  </a:cubicBezTo>
                  <a:cubicBezTo>
                    <a:pt x="1933" y="9817"/>
                    <a:pt x="1982" y="9128"/>
                    <a:pt x="2074" y="8461"/>
                  </a:cubicBezTo>
                  <a:cubicBezTo>
                    <a:pt x="528" y="10248"/>
                    <a:pt x="-261" y="12188"/>
                    <a:pt x="78" y="13893"/>
                  </a:cubicBezTo>
                  <a:cubicBezTo>
                    <a:pt x="452" y="15777"/>
                    <a:pt x="2118" y="16988"/>
                    <a:pt x="4465" y="17394"/>
                  </a:cubicBezTo>
                  <a:cubicBezTo>
                    <a:pt x="5863" y="19948"/>
                    <a:pt x="8046" y="21600"/>
                    <a:pt x="10508" y="21600"/>
                  </a:cubicBezTo>
                  <a:cubicBezTo>
                    <a:pt x="14255" y="21600"/>
                    <a:pt x="17365" y="17785"/>
                    <a:pt x="18017" y="12755"/>
                  </a:cubicBezTo>
                  <a:cubicBezTo>
                    <a:pt x="20167" y="10724"/>
                    <a:pt x="21339" y="8374"/>
                    <a:pt x="20938" y="6356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69" name="Shape 2961"/>
            <p:cNvSpPr/>
            <p:nvPr/>
          </p:nvSpPr>
          <p:spPr>
            <a:xfrm>
              <a:off x="4118515" y="4639224"/>
              <a:ext cx="20314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581" y="20618"/>
                    <a:pt x="1350" y="17422"/>
                    <a:pt x="1350" y="13478"/>
                  </a:cubicBezTo>
                  <a:cubicBezTo>
                    <a:pt x="1350" y="8836"/>
                    <a:pt x="10125" y="1166"/>
                    <a:pt x="10800" y="1166"/>
                  </a:cubicBezTo>
                  <a:cubicBezTo>
                    <a:pt x="11475" y="1166"/>
                    <a:pt x="20250" y="8836"/>
                    <a:pt x="20250" y="13478"/>
                  </a:cubicBezTo>
                  <a:cubicBezTo>
                    <a:pt x="20250" y="17422"/>
                    <a:pt x="16019" y="20618"/>
                    <a:pt x="10800" y="20618"/>
                  </a:cubicBezTo>
                  <a:moveTo>
                    <a:pt x="10800" y="0"/>
                  </a:moveTo>
                  <a:cubicBezTo>
                    <a:pt x="9450" y="0"/>
                    <a:pt x="0" y="8345"/>
                    <a:pt x="0" y="13745"/>
                  </a:cubicBezTo>
                  <a:cubicBezTo>
                    <a:pt x="0" y="18083"/>
                    <a:pt x="4836" y="21600"/>
                    <a:pt x="10800" y="21600"/>
                  </a:cubicBezTo>
                  <a:cubicBezTo>
                    <a:pt x="16765" y="21600"/>
                    <a:pt x="21600" y="18083"/>
                    <a:pt x="21600" y="13745"/>
                  </a:cubicBezTo>
                  <a:cubicBezTo>
                    <a:pt x="21600" y="8345"/>
                    <a:pt x="12150" y="0"/>
                    <a:pt x="10800" y="0"/>
                  </a:cubicBezTo>
                  <a:moveTo>
                    <a:pt x="10800" y="18655"/>
                  </a:moveTo>
                  <a:cubicBezTo>
                    <a:pt x="7072" y="18655"/>
                    <a:pt x="4050" y="16456"/>
                    <a:pt x="4050" y="13745"/>
                  </a:cubicBezTo>
                  <a:cubicBezTo>
                    <a:pt x="4050" y="13474"/>
                    <a:pt x="3748" y="13255"/>
                    <a:pt x="3375" y="13255"/>
                  </a:cubicBezTo>
                  <a:cubicBezTo>
                    <a:pt x="3002" y="13255"/>
                    <a:pt x="2700" y="13474"/>
                    <a:pt x="2700" y="13745"/>
                  </a:cubicBezTo>
                  <a:cubicBezTo>
                    <a:pt x="2700" y="16999"/>
                    <a:pt x="6327" y="19636"/>
                    <a:pt x="10800" y="19636"/>
                  </a:cubicBezTo>
                  <a:cubicBezTo>
                    <a:pt x="11173" y="19636"/>
                    <a:pt x="11475" y="19417"/>
                    <a:pt x="11475" y="19145"/>
                  </a:cubicBezTo>
                  <a:cubicBezTo>
                    <a:pt x="11475" y="18875"/>
                    <a:pt x="11173" y="18655"/>
                    <a:pt x="10800" y="18655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70" name="Shape 2962"/>
            <p:cNvSpPr/>
            <p:nvPr/>
          </p:nvSpPr>
          <p:spPr>
            <a:xfrm>
              <a:off x="4613686" y="4639224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45" y="3927"/>
                  </a:moveTo>
                  <a:cubicBezTo>
                    <a:pt x="13204" y="3927"/>
                    <a:pt x="12764" y="4367"/>
                    <a:pt x="12764" y="4909"/>
                  </a:cubicBezTo>
                  <a:cubicBezTo>
                    <a:pt x="12764" y="5451"/>
                    <a:pt x="13204" y="5891"/>
                    <a:pt x="13745" y="5891"/>
                  </a:cubicBezTo>
                  <a:cubicBezTo>
                    <a:pt x="14287" y="5891"/>
                    <a:pt x="14727" y="5451"/>
                    <a:pt x="14727" y="4909"/>
                  </a:cubicBezTo>
                  <a:cubicBezTo>
                    <a:pt x="14727" y="4367"/>
                    <a:pt x="14287" y="3927"/>
                    <a:pt x="13745" y="3927"/>
                  </a:cubicBezTo>
                  <a:moveTo>
                    <a:pt x="16691" y="7855"/>
                  </a:moveTo>
                  <a:cubicBezTo>
                    <a:pt x="16149" y="7855"/>
                    <a:pt x="15709" y="8295"/>
                    <a:pt x="15709" y="8836"/>
                  </a:cubicBezTo>
                  <a:cubicBezTo>
                    <a:pt x="15709" y="9378"/>
                    <a:pt x="16149" y="9818"/>
                    <a:pt x="16691" y="9818"/>
                  </a:cubicBezTo>
                  <a:cubicBezTo>
                    <a:pt x="17233" y="9818"/>
                    <a:pt x="17673" y="9378"/>
                    <a:pt x="17673" y="8836"/>
                  </a:cubicBezTo>
                  <a:cubicBezTo>
                    <a:pt x="17673" y="8295"/>
                    <a:pt x="17233" y="7855"/>
                    <a:pt x="16691" y="7855"/>
                  </a:cubicBezTo>
                  <a:moveTo>
                    <a:pt x="7855" y="4909"/>
                  </a:moveTo>
                  <a:cubicBezTo>
                    <a:pt x="7313" y="4909"/>
                    <a:pt x="6873" y="5349"/>
                    <a:pt x="6873" y="5891"/>
                  </a:cubicBezTo>
                  <a:cubicBezTo>
                    <a:pt x="6873" y="6433"/>
                    <a:pt x="7313" y="6873"/>
                    <a:pt x="7855" y="6873"/>
                  </a:cubicBezTo>
                  <a:cubicBezTo>
                    <a:pt x="8396" y="6873"/>
                    <a:pt x="8836" y="6433"/>
                    <a:pt x="8836" y="5891"/>
                  </a:cubicBezTo>
                  <a:cubicBezTo>
                    <a:pt x="8836" y="5349"/>
                    <a:pt x="8396" y="4909"/>
                    <a:pt x="7855" y="4909"/>
                  </a:cubicBezTo>
                  <a:moveTo>
                    <a:pt x="3927" y="7855"/>
                  </a:moveTo>
                  <a:cubicBezTo>
                    <a:pt x="3385" y="7855"/>
                    <a:pt x="2945" y="8295"/>
                    <a:pt x="2945" y="8836"/>
                  </a:cubicBezTo>
                  <a:cubicBezTo>
                    <a:pt x="2945" y="9378"/>
                    <a:pt x="3385" y="9818"/>
                    <a:pt x="3927" y="9818"/>
                  </a:cubicBezTo>
                  <a:cubicBezTo>
                    <a:pt x="4469" y="9818"/>
                    <a:pt x="4909" y="9378"/>
                    <a:pt x="4909" y="8836"/>
                  </a:cubicBezTo>
                  <a:cubicBezTo>
                    <a:pt x="4909" y="8295"/>
                    <a:pt x="4469" y="7855"/>
                    <a:pt x="3927" y="7855"/>
                  </a:cubicBezTo>
                  <a:moveTo>
                    <a:pt x="1008" y="10800"/>
                  </a:moveTo>
                  <a:cubicBezTo>
                    <a:pt x="1278" y="5878"/>
                    <a:pt x="5552" y="1964"/>
                    <a:pt x="10800" y="1964"/>
                  </a:cubicBezTo>
                  <a:cubicBezTo>
                    <a:pt x="16048" y="1964"/>
                    <a:pt x="20322" y="5878"/>
                    <a:pt x="20592" y="10800"/>
                  </a:cubicBezTo>
                  <a:cubicBezTo>
                    <a:pt x="20592" y="10800"/>
                    <a:pt x="1008" y="10800"/>
                    <a:pt x="1008" y="10800"/>
                  </a:cubicBezTo>
                  <a:close/>
                  <a:moveTo>
                    <a:pt x="11291" y="1005"/>
                  </a:moveTo>
                  <a:lnTo>
                    <a:pt x="11291" y="491"/>
                  </a:lnTo>
                  <a:cubicBezTo>
                    <a:pt x="11291" y="220"/>
                    <a:pt x="11071" y="0"/>
                    <a:pt x="10800" y="0"/>
                  </a:cubicBezTo>
                  <a:cubicBezTo>
                    <a:pt x="10529" y="0"/>
                    <a:pt x="10309" y="220"/>
                    <a:pt x="10309" y="491"/>
                  </a:cubicBezTo>
                  <a:lnTo>
                    <a:pt x="10309" y="1005"/>
                  </a:lnTo>
                  <a:cubicBezTo>
                    <a:pt x="4574" y="1252"/>
                    <a:pt x="0" y="5756"/>
                    <a:pt x="0" y="11291"/>
                  </a:cubicBezTo>
                  <a:cubicBezTo>
                    <a:pt x="0" y="11562"/>
                    <a:pt x="220" y="11782"/>
                    <a:pt x="491" y="11782"/>
                  </a:cubicBezTo>
                  <a:lnTo>
                    <a:pt x="10309" y="11782"/>
                  </a:lnTo>
                  <a:lnTo>
                    <a:pt x="10309" y="18655"/>
                  </a:lnTo>
                  <a:cubicBezTo>
                    <a:pt x="10309" y="19739"/>
                    <a:pt x="9430" y="20618"/>
                    <a:pt x="8345" y="20618"/>
                  </a:cubicBezTo>
                  <a:cubicBezTo>
                    <a:pt x="7261" y="20618"/>
                    <a:pt x="6382" y="19739"/>
                    <a:pt x="6382" y="18655"/>
                  </a:cubicBezTo>
                  <a:cubicBezTo>
                    <a:pt x="6382" y="18383"/>
                    <a:pt x="6162" y="18164"/>
                    <a:pt x="5891" y="18164"/>
                  </a:cubicBezTo>
                  <a:cubicBezTo>
                    <a:pt x="5620" y="18164"/>
                    <a:pt x="5400" y="18383"/>
                    <a:pt x="5400" y="18655"/>
                  </a:cubicBezTo>
                  <a:cubicBezTo>
                    <a:pt x="5400" y="20281"/>
                    <a:pt x="6719" y="21600"/>
                    <a:pt x="8345" y="21600"/>
                  </a:cubicBezTo>
                  <a:cubicBezTo>
                    <a:pt x="9804" y="21600"/>
                    <a:pt x="11007" y="20537"/>
                    <a:pt x="11242" y="19145"/>
                  </a:cubicBezTo>
                  <a:lnTo>
                    <a:pt x="11291" y="19145"/>
                  </a:lnTo>
                  <a:lnTo>
                    <a:pt x="11291" y="11782"/>
                  </a:lnTo>
                  <a:lnTo>
                    <a:pt x="21109" y="11782"/>
                  </a:lnTo>
                  <a:cubicBezTo>
                    <a:pt x="21380" y="11782"/>
                    <a:pt x="21600" y="11562"/>
                    <a:pt x="21600" y="11291"/>
                  </a:cubicBezTo>
                  <a:cubicBezTo>
                    <a:pt x="21600" y="5756"/>
                    <a:pt x="17026" y="1252"/>
                    <a:pt x="11291" y="1005"/>
                  </a:cubicBezTo>
                  <a:moveTo>
                    <a:pt x="10800" y="6873"/>
                  </a:moveTo>
                  <a:cubicBezTo>
                    <a:pt x="10258" y="6873"/>
                    <a:pt x="9818" y="7313"/>
                    <a:pt x="9818" y="7855"/>
                  </a:cubicBezTo>
                  <a:cubicBezTo>
                    <a:pt x="9818" y="8396"/>
                    <a:pt x="10258" y="8836"/>
                    <a:pt x="10800" y="8836"/>
                  </a:cubicBezTo>
                  <a:cubicBezTo>
                    <a:pt x="11342" y="8836"/>
                    <a:pt x="11782" y="8396"/>
                    <a:pt x="11782" y="7855"/>
                  </a:cubicBezTo>
                  <a:cubicBezTo>
                    <a:pt x="11782" y="7313"/>
                    <a:pt x="11342" y="6873"/>
                    <a:pt x="10800" y="6873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71" name="Shape 2963"/>
            <p:cNvSpPr/>
            <p:nvPr/>
          </p:nvSpPr>
          <p:spPr>
            <a:xfrm>
              <a:off x="5146947" y="4702708"/>
              <a:ext cx="279328" cy="152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32" y="19800"/>
                  </a:moveTo>
                  <a:cubicBezTo>
                    <a:pt x="18391" y="11772"/>
                    <a:pt x="14982" y="5400"/>
                    <a:pt x="10800" y="5400"/>
                  </a:cubicBezTo>
                  <a:cubicBezTo>
                    <a:pt x="6618" y="5400"/>
                    <a:pt x="3209" y="11772"/>
                    <a:pt x="2968" y="19800"/>
                  </a:cubicBezTo>
                  <a:lnTo>
                    <a:pt x="1005" y="19800"/>
                  </a:lnTo>
                  <a:cubicBezTo>
                    <a:pt x="1251" y="9783"/>
                    <a:pt x="5535" y="1800"/>
                    <a:pt x="10800" y="1800"/>
                  </a:cubicBezTo>
                  <a:cubicBezTo>
                    <a:pt x="16065" y="1800"/>
                    <a:pt x="20349" y="9783"/>
                    <a:pt x="20595" y="19800"/>
                  </a:cubicBezTo>
                  <a:cubicBezTo>
                    <a:pt x="20595" y="19800"/>
                    <a:pt x="18632" y="19800"/>
                    <a:pt x="18632" y="19800"/>
                  </a:cubicBezTo>
                  <a:close/>
                  <a:moveTo>
                    <a:pt x="15687" y="19800"/>
                  </a:moveTo>
                  <a:cubicBezTo>
                    <a:pt x="15461" y="14755"/>
                    <a:pt x="13360" y="10800"/>
                    <a:pt x="10800" y="10800"/>
                  </a:cubicBezTo>
                  <a:cubicBezTo>
                    <a:pt x="8240" y="10800"/>
                    <a:pt x="6139" y="14755"/>
                    <a:pt x="5913" y="19800"/>
                  </a:cubicBezTo>
                  <a:lnTo>
                    <a:pt x="3950" y="19800"/>
                  </a:lnTo>
                  <a:cubicBezTo>
                    <a:pt x="4187" y="12767"/>
                    <a:pt x="7159" y="7200"/>
                    <a:pt x="10800" y="7200"/>
                  </a:cubicBezTo>
                  <a:cubicBezTo>
                    <a:pt x="14441" y="7200"/>
                    <a:pt x="17413" y="12767"/>
                    <a:pt x="17650" y="19800"/>
                  </a:cubicBezTo>
                  <a:cubicBezTo>
                    <a:pt x="17650" y="19800"/>
                    <a:pt x="15687" y="19800"/>
                    <a:pt x="15687" y="19800"/>
                  </a:cubicBezTo>
                  <a:close/>
                  <a:moveTo>
                    <a:pt x="12724" y="19800"/>
                  </a:moveTo>
                  <a:cubicBezTo>
                    <a:pt x="12542" y="17747"/>
                    <a:pt x="11750" y="16200"/>
                    <a:pt x="10800" y="16200"/>
                  </a:cubicBezTo>
                  <a:cubicBezTo>
                    <a:pt x="9850" y="16200"/>
                    <a:pt x="9058" y="17747"/>
                    <a:pt x="8876" y="19800"/>
                  </a:cubicBezTo>
                  <a:lnTo>
                    <a:pt x="6899" y="19800"/>
                  </a:lnTo>
                  <a:cubicBezTo>
                    <a:pt x="7115" y="15751"/>
                    <a:pt x="8779" y="12600"/>
                    <a:pt x="10800" y="12600"/>
                  </a:cubicBezTo>
                  <a:cubicBezTo>
                    <a:pt x="12821" y="12600"/>
                    <a:pt x="14485" y="15751"/>
                    <a:pt x="14701" y="19800"/>
                  </a:cubicBezTo>
                  <a:cubicBezTo>
                    <a:pt x="14701" y="19800"/>
                    <a:pt x="12724" y="19800"/>
                    <a:pt x="12724" y="19800"/>
                  </a:cubicBezTo>
                  <a:close/>
                  <a:moveTo>
                    <a:pt x="10800" y="0"/>
                  </a:moveTo>
                  <a:cubicBezTo>
                    <a:pt x="4835" y="0"/>
                    <a:pt x="0" y="9268"/>
                    <a:pt x="0" y="20700"/>
                  </a:cubicBezTo>
                  <a:cubicBezTo>
                    <a:pt x="0" y="21197"/>
                    <a:pt x="220" y="21600"/>
                    <a:pt x="491" y="21600"/>
                  </a:cubicBezTo>
                  <a:lnTo>
                    <a:pt x="9327" y="21600"/>
                  </a:lnTo>
                  <a:cubicBezTo>
                    <a:pt x="9599" y="21600"/>
                    <a:pt x="9818" y="21197"/>
                    <a:pt x="9818" y="20700"/>
                  </a:cubicBezTo>
                  <a:cubicBezTo>
                    <a:pt x="9818" y="19209"/>
                    <a:pt x="10258" y="18000"/>
                    <a:pt x="10800" y="18000"/>
                  </a:cubicBezTo>
                  <a:cubicBezTo>
                    <a:pt x="11342" y="18000"/>
                    <a:pt x="11782" y="19209"/>
                    <a:pt x="11782" y="20700"/>
                  </a:cubicBezTo>
                  <a:cubicBezTo>
                    <a:pt x="11782" y="21197"/>
                    <a:pt x="12001" y="21600"/>
                    <a:pt x="12273" y="21600"/>
                  </a:cubicBezTo>
                  <a:lnTo>
                    <a:pt x="21109" y="21600"/>
                  </a:lnTo>
                  <a:cubicBezTo>
                    <a:pt x="21380" y="21600"/>
                    <a:pt x="21600" y="21197"/>
                    <a:pt x="21600" y="20700"/>
                  </a:cubicBezTo>
                  <a:cubicBezTo>
                    <a:pt x="21600" y="9268"/>
                    <a:pt x="16765" y="0"/>
                    <a:pt x="10800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72" name="Shape 2964"/>
            <p:cNvSpPr/>
            <p:nvPr/>
          </p:nvSpPr>
          <p:spPr>
            <a:xfrm>
              <a:off x="5680208" y="4677314"/>
              <a:ext cx="279328" cy="203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91" y="20250"/>
                  </a:moveTo>
                  <a:lnTo>
                    <a:pt x="4418" y="20250"/>
                  </a:lnTo>
                  <a:cubicBezTo>
                    <a:pt x="2524" y="20250"/>
                    <a:pt x="982" y="18130"/>
                    <a:pt x="982" y="15525"/>
                  </a:cubicBezTo>
                  <a:cubicBezTo>
                    <a:pt x="982" y="13489"/>
                    <a:pt x="1926" y="11690"/>
                    <a:pt x="3333" y="11045"/>
                  </a:cubicBezTo>
                  <a:lnTo>
                    <a:pt x="4165" y="10664"/>
                  </a:lnTo>
                  <a:lnTo>
                    <a:pt x="3982" y="9484"/>
                  </a:lnTo>
                  <a:cubicBezTo>
                    <a:pt x="3946" y="9247"/>
                    <a:pt x="3927" y="9008"/>
                    <a:pt x="3927" y="8775"/>
                  </a:cubicBezTo>
                  <a:cubicBezTo>
                    <a:pt x="3927" y="6914"/>
                    <a:pt x="5028" y="5400"/>
                    <a:pt x="6382" y="5400"/>
                  </a:cubicBezTo>
                  <a:cubicBezTo>
                    <a:pt x="6662" y="5400"/>
                    <a:pt x="6942" y="5470"/>
                    <a:pt x="7215" y="5605"/>
                  </a:cubicBezTo>
                  <a:lnTo>
                    <a:pt x="8019" y="6006"/>
                  </a:lnTo>
                  <a:lnTo>
                    <a:pt x="8418" y="4965"/>
                  </a:lnTo>
                  <a:cubicBezTo>
                    <a:pt x="9272" y="2735"/>
                    <a:pt x="10937" y="1350"/>
                    <a:pt x="12764" y="1350"/>
                  </a:cubicBezTo>
                  <a:cubicBezTo>
                    <a:pt x="15470" y="1350"/>
                    <a:pt x="17673" y="4378"/>
                    <a:pt x="17673" y="8100"/>
                  </a:cubicBezTo>
                  <a:cubicBezTo>
                    <a:pt x="17673" y="8218"/>
                    <a:pt x="17666" y="8333"/>
                    <a:pt x="17660" y="8449"/>
                  </a:cubicBezTo>
                  <a:lnTo>
                    <a:pt x="17655" y="8565"/>
                  </a:lnTo>
                  <a:lnTo>
                    <a:pt x="17610" y="9515"/>
                  </a:lnTo>
                  <a:lnTo>
                    <a:pt x="18245" y="9892"/>
                  </a:lnTo>
                  <a:cubicBezTo>
                    <a:pt x="19687" y="10747"/>
                    <a:pt x="20618" y="12693"/>
                    <a:pt x="20618" y="14850"/>
                  </a:cubicBezTo>
                  <a:cubicBezTo>
                    <a:pt x="20618" y="17828"/>
                    <a:pt x="18856" y="20250"/>
                    <a:pt x="16691" y="20250"/>
                  </a:cubicBezTo>
                  <a:moveTo>
                    <a:pt x="18634" y="8652"/>
                  </a:moveTo>
                  <a:cubicBezTo>
                    <a:pt x="18643" y="8469"/>
                    <a:pt x="18655" y="8287"/>
                    <a:pt x="18655" y="8100"/>
                  </a:cubicBezTo>
                  <a:cubicBezTo>
                    <a:pt x="18655" y="3627"/>
                    <a:pt x="16017" y="0"/>
                    <a:pt x="12764" y="0"/>
                  </a:cubicBezTo>
                  <a:cubicBezTo>
                    <a:pt x="10499" y="0"/>
                    <a:pt x="8536" y="1759"/>
                    <a:pt x="7550" y="4336"/>
                  </a:cubicBezTo>
                  <a:cubicBezTo>
                    <a:pt x="7185" y="4154"/>
                    <a:pt x="6793" y="4050"/>
                    <a:pt x="6382" y="4050"/>
                  </a:cubicBezTo>
                  <a:cubicBezTo>
                    <a:pt x="4484" y="4050"/>
                    <a:pt x="2945" y="6165"/>
                    <a:pt x="2945" y="8775"/>
                  </a:cubicBezTo>
                  <a:cubicBezTo>
                    <a:pt x="2945" y="9114"/>
                    <a:pt x="2973" y="9445"/>
                    <a:pt x="3022" y="9764"/>
                  </a:cubicBezTo>
                  <a:cubicBezTo>
                    <a:pt x="1267" y="10569"/>
                    <a:pt x="0" y="12841"/>
                    <a:pt x="0" y="15525"/>
                  </a:cubicBezTo>
                  <a:cubicBezTo>
                    <a:pt x="0" y="18880"/>
                    <a:pt x="1978" y="21600"/>
                    <a:pt x="4418" y="21600"/>
                  </a:cubicBezTo>
                  <a:lnTo>
                    <a:pt x="16691" y="21600"/>
                  </a:lnTo>
                  <a:cubicBezTo>
                    <a:pt x="19401" y="21600"/>
                    <a:pt x="21600" y="18578"/>
                    <a:pt x="21600" y="14850"/>
                  </a:cubicBezTo>
                  <a:cubicBezTo>
                    <a:pt x="21600" y="12072"/>
                    <a:pt x="20378" y="9687"/>
                    <a:pt x="18634" y="8652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73" name="Shape 2965"/>
            <p:cNvSpPr/>
            <p:nvPr/>
          </p:nvSpPr>
          <p:spPr>
            <a:xfrm>
              <a:off x="880859" y="5235969"/>
              <a:ext cx="279328" cy="165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73" y="19938"/>
                  </a:moveTo>
                  <a:lnTo>
                    <a:pt x="3927" y="19938"/>
                  </a:lnTo>
                  <a:cubicBezTo>
                    <a:pt x="2303" y="19938"/>
                    <a:pt x="982" y="17703"/>
                    <a:pt x="982" y="14954"/>
                  </a:cubicBezTo>
                  <a:cubicBezTo>
                    <a:pt x="982" y="12638"/>
                    <a:pt x="1912" y="10647"/>
                    <a:pt x="3244" y="10110"/>
                  </a:cubicBezTo>
                  <a:cubicBezTo>
                    <a:pt x="3634" y="9954"/>
                    <a:pt x="3929" y="9410"/>
                    <a:pt x="3988" y="8739"/>
                  </a:cubicBezTo>
                  <a:cubicBezTo>
                    <a:pt x="4343" y="4704"/>
                    <a:pt x="6427" y="1662"/>
                    <a:pt x="8836" y="1662"/>
                  </a:cubicBezTo>
                  <a:cubicBezTo>
                    <a:pt x="10501" y="1662"/>
                    <a:pt x="12038" y="3081"/>
                    <a:pt x="12948" y="5461"/>
                  </a:cubicBezTo>
                  <a:cubicBezTo>
                    <a:pt x="13103" y="5866"/>
                    <a:pt x="13354" y="6137"/>
                    <a:pt x="13636" y="6203"/>
                  </a:cubicBezTo>
                  <a:cubicBezTo>
                    <a:pt x="13682" y="6215"/>
                    <a:pt x="13727" y="6219"/>
                    <a:pt x="13773" y="6219"/>
                  </a:cubicBezTo>
                  <a:cubicBezTo>
                    <a:pt x="14009" y="6219"/>
                    <a:pt x="14238" y="6076"/>
                    <a:pt x="14419" y="5809"/>
                  </a:cubicBezTo>
                  <a:cubicBezTo>
                    <a:pt x="14777" y="5278"/>
                    <a:pt x="15236" y="4985"/>
                    <a:pt x="15709" y="4985"/>
                  </a:cubicBezTo>
                  <a:cubicBezTo>
                    <a:pt x="16792" y="4985"/>
                    <a:pt x="17673" y="6476"/>
                    <a:pt x="17671" y="8326"/>
                  </a:cubicBezTo>
                  <a:lnTo>
                    <a:pt x="17667" y="8447"/>
                  </a:lnTo>
                  <a:cubicBezTo>
                    <a:pt x="17646" y="9234"/>
                    <a:pt x="17953" y="9937"/>
                    <a:pt x="18404" y="10132"/>
                  </a:cubicBezTo>
                  <a:cubicBezTo>
                    <a:pt x="19708" y="10697"/>
                    <a:pt x="20618" y="12680"/>
                    <a:pt x="20618" y="14954"/>
                  </a:cubicBezTo>
                  <a:cubicBezTo>
                    <a:pt x="20618" y="17703"/>
                    <a:pt x="19297" y="19938"/>
                    <a:pt x="17673" y="19938"/>
                  </a:cubicBezTo>
                  <a:moveTo>
                    <a:pt x="18648" y="8523"/>
                  </a:moveTo>
                  <a:cubicBezTo>
                    <a:pt x="18650" y="8451"/>
                    <a:pt x="18655" y="8381"/>
                    <a:pt x="18655" y="8308"/>
                  </a:cubicBezTo>
                  <a:cubicBezTo>
                    <a:pt x="18655" y="5556"/>
                    <a:pt x="17335" y="3323"/>
                    <a:pt x="15709" y="3323"/>
                  </a:cubicBezTo>
                  <a:cubicBezTo>
                    <a:pt x="14967" y="3323"/>
                    <a:pt x="14290" y="3791"/>
                    <a:pt x="13773" y="4558"/>
                  </a:cubicBezTo>
                  <a:cubicBezTo>
                    <a:pt x="12724" y="1819"/>
                    <a:pt x="10909" y="0"/>
                    <a:pt x="8836" y="0"/>
                  </a:cubicBezTo>
                  <a:cubicBezTo>
                    <a:pt x="5880" y="0"/>
                    <a:pt x="3439" y="3690"/>
                    <a:pt x="3017" y="8494"/>
                  </a:cubicBezTo>
                  <a:cubicBezTo>
                    <a:pt x="1288" y="9190"/>
                    <a:pt x="0" y="11814"/>
                    <a:pt x="0" y="14954"/>
                  </a:cubicBezTo>
                  <a:cubicBezTo>
                    <a:pt x="0" y="18624"/>
                    <a:pt x="1758" y="21600"/>
                    <a:pt x="3927" y="21600"/>
                  </a:cubicBezTo>
                  <a:lnTo>
                    <a:pt x="17673" y="21600"/>
                  </a:lnTo>
                  <a:cubicBezTo>
                    <a:pt x="19842" y="21600"/>
                    <a:pt x="21600" y="18624"/>
                    <a:pt x="21600" y="14954"/>
                  </a:cubicBezTo>
                  <a:cubicBezTo>
                    <a:pt x="21600" y="11855"/>
                    <a:pt x="20344" y="9259"/>
                    <a:pt x="18648" y="8523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74" name="Shape 2966"/>
            <p:cNvSpPr/>
            <p:nvPr/>
          </p:nvSpPr>
          <p:spPr>
            <a:xfrm>
              <a:off x="1414120" y="5197879"/>
              <a:ext cx="279328" cy="228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73" y="20400"/>
                  </a:moveTo>
                  <a:lnTo>
                    <a:pt x="3927" y="20400"/>
                  </a:lnTo>
                  <a:cubicBezTo>
                    <a:pt x="2303" y="20400"/>
                    <a:pt x="982" y="18785"/>
                    <a:pt x="982" y="16800"/>
                  </a:cubicBezTo>
                  <a:cubicBezTo>
                    <a:pt x="982" y="15128"/>
                    <a:pt x="1912" y="13690"/>
                    <a:pt x="3244" y="13302"/>
                  </a:cubicBezTo>
                  <a:cubicBezTo>
                    <a:pt x="3634" y="13189"/>
                    <a:pt x="3929" y="12796"/>
                    <a:pt x="3988" y="12312"/>
                  </a:cubicBezTo>
                  <a:cubicBezTo>
                    <a:pt x="4343" y="9397"/>
                    <a:pt x="6427" y="7200"/>
                    <a:pt x="8836" y="7200"/>
                  </a:cubicBezTo>
                  <a:cubicBezTo>
                    <a:pt x="10501" y="7200"/>
                    <a:pt x="11547" y="7626"/>
                    <a:pt x="12457" y="9344"/>
                  </a:cubicBezTo>
                  <a:cubicBezTo>
                    <a:pt x="12612" y="9636"/>
                    <a:pt x="13354" y="10432"/>
                    <a:pt x="13636" y="10480"/>
                  </a:cubicBezTo>
                  <a:cubicBezTo>
                    <a:pt x="13682" y="10488"/>
                    <a:pt x="13773" y="10492"/>
                    <a:pt x="13773" y="10492"/>
                  </a:cubicBezTo>
                  <a:cubicBezTo>
                    <a:pt x="14009" y="10492"/>
                    <a:pt x="14238" y="10388"/>
                    <a:pt x="14419" y="10195"/>
                  </a:cubicBezTo>
                  <a:cubicBezTo>
                    <a:pt x="14777" y="9812"/>
                    <a:pt x="15236" y="9600"/>
                    <a:pt x="15709" y="9600"/>
                  </a:cubicBezTo>
                  <a:cubicBezTo>
                    <a:pt x="16792" y="9600"/>
                    <a:pt x="17673" y="10677"/>
                    <a:pt x="17671" y="12013"/>
                  </a:cubicBezTo>
                  <a:lnTo>
                    <a:pt x="17667" y="12101"/>
                  </a:lnTo>
                  <a:cubicBezTo>
                    <a:pt x="17646" y="12669"/>
                    <a:pt x="17953" y="13177"/>
                    <a:pt x="18404" y="13318"/>
                  </a:cubicBezTo>
                  <a:cubicBezTo>
                    <a:pt x="19708" y="13726"/>
                    <a:pt x="20618" y="15158"/>
                    <a:pt x="20618" y="16800"/>
                  </a:cubicBezTo>
                  <a:cubicBezTo>
                    <a:pt x="20618" y="18785"/>
                    <a:pt x="19297" y="20400"/>
                    <a:pt x="17673" y="20400"/>
                  </a:cubicBezTo>
                  <a:moveTo>
                    <a:pt x="15709" y="1200"/>
                  </a:moveTo>
                  <a:cubicBezTo>
                    <a:pt x="18420" y="1200"/>
                    <a:pt x="20618" y="3887"/>
                    <a:pt x="20618" y="7200"/>
                  </a:cubicBezTo>
                  <a:cubicBezTo>
                    <a:pt x="20618" y="9162"/>
                    <a:pt x="19844" y="10898"/>
                    <a:pt x="18654" y="11992"/>
                  </a:cubicBezTo>
                  <a:cubicBezTo>
                    <a:pt x="18651" y="10008"/>
                    <a:pt x="17334" y="8400"/>
                    <a:pt x="15709" y="8400"/>
                  </a:cubicBezTo>
                  <a:cubicBezTo>
                    <a:pt x="14967" y="8400"/>
                    <a:pt x="14290" y="8738"/>
                    <a:pt x="13773" y="9292"/>
                  </a:cubicBezTo>
                  <a:cubicBezTo>
                    <a:pt x="13082" y="7989"/>
                    <a:pt x="12054" y="6984"/>
                    <a:pt x="10843" y="6443"/>
                  </a:cubicBezTo>
                  <a:cubicBezTo>
                    <a:pt x="11149" y="3488"/>
                    <a:pt x="13208" y="1200"/>
                    <a:pt x="15709" y="1200"/>
                  </a:cubicBezTo>
                  <a:moveTo>
                    <a:pt x="19575" y="12625"/>
                  </a:moveTo>
                  <a:cubicBezTo>
                    <a:pt x="20814" y="11304"/>
                    <a:pt x="21600" y="9367"/>
                    <a:pt x="21600" y="7200"/>
                  </a:cubicBezTo>
                  <a:cubicBezTo>
                    <a:pt x="21600" y="3224"/>
                    <a:pt x="18962" y="0"/>
                    <a:pt x="15709" y="0"/>
                  </a:cubicBezTo>
                  <a:cubicBezTo>
                    <a:pt x="12754" y="0"/>
                    <a:pt x="10314" y="2663"/>
                    <a:pt x="9890" y="6130"/>
                  </a:cubicBezTo>
                  <a:cubicBezTo>
                    <a:pt x="9547" y="6053"/>
                    <a:pt x="9198" y="6000"/>
                    <a:pt x="8836" y="6000"/>
                  </a:cubicBezTo>
                  <a:cubicBezTo>
                    <a:pt x="5880" y="6000"/>
                    <a:pt x="3439" y="8665"/>
                    <a:pt x="3017" y="12135"/>
                  </a:cubicBezTo>
                  <a:cubicBezTo>
                    <a:pt x="1288" y="12638"/>
                    <a:pt x="0" y="14532"/>
                    <a:pt x="0" y="16800"/>
                  </a:cubicBezTo>
                  <a:cubicBezTo>
                    <a:pt x="0" y="19451"/>
                    <a:pt x="1758" y="21600"/>
                    <a:pt x="3927" y="21600"/>
                  </a:cubicBezTo>
                  <a:lnTo>
                    <a:pt x="17673" y="21600"/>
                  </a:lnTo>
                  <a:cubicBezTo>
                    <a:pt x="19842" y="21600"/>
                    <a:pt x="21600" y="19451"/>
                    <a:pt x="21600" y="16800"/>
                  </a:cubicBezTo>
                  <a:cubicBezTo>
                    <a:pt x="21600" y="14997"/>
                    <a:pt x="20778" y="13443"/>
                    <a:pt x="19575" y="12625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75" name="Shape 2967"/>
            <p:cNvSpPr/>
            <p:nvPr/>
          </p:nvSpPr>
          <p:spPr>
            <a:xfrm>
              <a:off x="1947381" y="5185182"/>
              <a:ext cx="279328" cy="253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27" y="19440"/>
                  </a:moveTo>
                  <a:cubicBezTo>
                    <a:pt x="14727" y="20036"/>
                    <a:pt x="15167" y="20520"/>
                    <a:pt x="15709" y="20520"/>
                  </a:cubicBezTo>
                  <a:cubicBezTo>
                    <a:pt x="16251" y="20520"/>
                    <a:pt x="16691" y="20036"/>
                    <a:pt x="16691" y="19440"/>
                  </a:cubicBezTo>
                  <a:cubicBezTo>
                    <a:pt x="16691" y="18360"/>
                    <a:pt x="15709" y="17280"/>
                    <a:pt x="15709" y="17280"/>
                  </a:cubicBezTo>
                  <a:cubicBezTo>
                    <a:pt x="15709" y="17280"/>
                    <a:pt x="14727" y="18360"/>
                    <a:pt x="14727" y="19440"/>
                  </a:cubicBezTo>
                  <a:moveTo>
                    <a:pt x="4909" y="20520"/>
                  </a:moveTo>
                  <a:cubicBezTo>
                    <a:pt x="4909" y="21117"/>
                    <a:pt x="5349" y="21600"/>
                    <a:pt x="5891" y="21600"/>
                  </a:cubicBezTo>
                  <a:cubicBezTo>
                    <a:pt x="6433" y="21600"/>
                    <a:pt x="6873" y="21117"/>
                    <a:pt x="6873" y="20520"/>
                  </a:cubicBezTo>
                  <a:cubicBezTo>
                    <a:pt x="6873" y="19440"/>
                    <a:pt x="5891" y="18360"/>
                    <a:pt x="5891" y="18360"/>
                  </a:cubicBezTo>
                  <a:cubicBezTo>
                    <a:pt x="5891" y="18360"/>
                    <a:pt x="4909" y="19440"/>
                    <a:pt x="4909" y="20520"/>
                  </a:cubicBezTo>
                  <a:moveTo>
                    <a:pt x="9818" y="17280"/>
                  </a:moveTo>
                  <a:cubicBezTo>
                    <a:pt x="9818" y="17876"/>
                    <a:pt x="10258" y="18360"/>
                    <a:pt x="10800" y="18360"/>
                  </a:cubicBezTo>
                  <a:cubicBezTo>
                    <a:pt x="11342" y="18360"/>
                    <a:pt x="11782" y="17876"/>
                    <a:pt x="11782" y="17280"/>
                  </a:cubicBezTo>
                  <a:cubicBezTo>
                    <a:pt x="11782" y="16200"/>
                    <a:pt x="10800" y="15120"/>
                    <a:pt x="10800" y="15120"/>
                  </a:cubicBezTo>
                  <a:cubicBezTo>
                    <a:pt x="10800" y="15120"/>
                    <a:pt x="9818" y="16200"/>
                    <a:pt x="9818" y="17280"/>
                  </a:cubicBezTo>
                  <a:moveTo>
                    <a:pt x="17673" y="12960"/>
                  </a:moveTo>
                  <a:lnTo>
                    <a:pt x="3927" y="12960"/>
                  </a:lnTo>
                  <a:cubicBezTo>
                    <a:pt x="2303" y="12960"/>
                    <a:pt x="982" y="11507"/>
                    <a:pt x="982" y="9720"/>
                  </a:cubicBezTo>
                  <a:cubicBezTo>
                    <a:pt x="982" y="8215"/>
                    <a:pt x="1912" y="6920"/>
                    <a:pt x="3244" y="6572"/>
                  </a:cubicBezTo>
                  <a:cubicBezTo>
                    <a:pt x="3634" y="6470"/>
                    <a:pt x="3929" y="6117"/>
                    <a:pt x="3988" y="5681"/>
                  </a:cubicBezTo>
                  <a:cubicBezTo>
                    <a:pt x="4343" y="3058"/>
                    <a:pt x="6427" y="1080"/>
                    <a:pt x="8836" y="1080"/>
                  </a:cubicBezTo>
                  <a:cubicBezTo>
                    <a:pt x="10501" y="1080"/>
                    <a:pt x="11547" y="1463"/>
                    <a:pt x="12457" y="3010"/>
                  </a:cubicBezTo>
                  <a:cubicBezTo>
                    <a:pt x="12612" y="3273"/>
                    <a:pt x="13354" y="3989"/>
                    <a:pt x="13636" y="4032"/>
                  </a:cubicBezTo>
                  <a:cubicBezTo>
                    <a:pt x="13682" y="4039"/>
                    <a:pt x="13773" y="4043"/>
                    <a:pt x="13773" y="4043"/>
                  </a:cubicBezTo>
                  <a:cubicBezTo>
                    <a:pt x="14009" y="4043"/>
                    <a:pt x="14238" y="3949"/>
                    <a:pt x="14419" y="3776"/>
                  </a:cubicBezTo>
                  <a:cubicBezTo>
                    <a:pt x="14777" y="3431"/>
                    <a:pt x="15236" y="3240"/>
                    <a:pt x="15709" y="3240"/>
                  </a:cubicBezTo>
                  <a:cubicBezTo>
                    <a:pt x="16792" y="3240"/>
                    <a:pt x="17673" y="4209"/>
                    <a:pt x="17671" y="5412"/>
                  </a:cubicBezTo>
                  <a:lnTo>
                    <a:pt x="17667" y="5491"/>
                  </a:lnTo>
                  <a:cubicBezTo>
                    <a:pt x="17646" y="6002"/>
                    <a:pt x="17953" y="6459"/>
                    <a:pt x="18404" y="6586"/>
                  </a:cubicBezTo>
                  <a:cubicBezTo>
                    <a:pt x="19708" y="6954"/>
                    <a:pt x="20618" y="8242"/>
                    <a:pt x="20618" y="9720"/>
                  </a:cubicBezTo>
                  <a:cubicBezTo>
                    <a:pt x="20618" y="11507"/>
                    <a:pt x="19297" y="12960"/>
                    <a:pt x="17673" y="12960"/>
                  </a:cubicBezTo>
                  <a:moveTo>
                    <a:pt x="18648" y="5540"/>
                  </a:moveTo>
                  <a:cubicBezTo>
                    <a:pt x="18650" y="5493"/>
                    <a:pt x="18655" y="5447"/>
                    <a:pt x="18655" y="5400"/>
                  </a:cubicBezTo>
                  <a:cubicBezTo>
                    <a:pt x="18655" y="3611"/>
                    <a:pt x="17335" y="2160"/>
                    <a:pt x="15709" y="2160"/>
                  </a:cubicBezTo>
                  <a:cubicBezTo>
                    <a:pt x="14967" y="2160"/>
                    <a:pt x="14290" y="2464"/>
                    <a:pt x="13773" y="2963"/>
                  </a:cubicBezTo>
                  <a:cubicBezTo>
                    <a:pt x="12724" y="1182"/>
                    <a:pt x="10909" y="0"/>
                    <a:pt x="8836" y="0"/>
                  </a:cubicBezTo>
                  <a:cubicBezTo>
                    <a:pt x="5880" y="0"/>
                    <a:pt x="3439" y="2398"/>
                    <a:pt x="3017" y="5521"/>
                  </a:cubicBezTo>
                  <a:cubicBezTo>
                    <a:pt x="1288" y="5974"/>
                    <a:pt x="0" y="7679"/>
                    <a:pt x="0" y="9720"/>
                  </a:cubicBezTo>
                  <a:cubicBezTo>
                    <a:pt x="0" y="12106"/>
                    <a:pt x="1758" y="14040"/>
                    <a:pt x="3927" y="14040"/>
                  </a:cubicBezTo>
                  <a:lnTo>
                    <a:pt x="17673" y="14040"/>
                  </a:lnTo>
                  <a:cubicBezTo>
                    <a:pt x="19842" y="14040"/>
                    <a:pt x="21600" y="12106"/>
                    <a:pt x="21600" y="9720"/>
                  </a:cubicBezTo>
                  <a:cubicBezTo>
                    <a:pt x="21600" y="7706"/>
                    <a:pt x="20344" y="6018"/>
                    <a:pt x="18648" y="554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76" name="Shape 2968"/>
            <p:cNvSpPr/>
            <p:nvPr/>
          </p:nvSpPr>
          <p:spPr>
            <a:xfrm>
              <a:off x="2480642" y="5197879"/>
              <a:ext cx="279328" cy="228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73" y="14400"/>
                  </a:moveTo>
                  <a:lnTo>
                    <a:pt x="3927" y="14400"/>
                  </a:lnTo>
                  <a:cubicBezTo>
                    <a:pt x="2303" y="14400"/>
                    <a:pt x="982" y="12785"/>
                    <a:pt x="982" y="10800"/>
                  </a:cubicBezTo>
                  <a:cubicBezTo>
                    <a:pt x="982" y="9128"/>
                    <a:pt x="1912" y="7690"/>
                    <a:pt x="3244" y="7302"/>
                  </a:cubicBezTo>
                  <a:cubicBezTo>
                    <a:pt x="3634" y="7189"/>
                    <a:pt x="3929" y="6796"/>
                    <a:pt x="3988" y="6312"/>
                  </a:cubicBezTo>
                  <a:cubicBezTo>
                    <a:pt x="4343" y="3397"/>
                    <a:pt x="6427" y="1200"/>
                    <a:pt x="8836" y="1200"/>
                  </a:cubicBezTo>
                  <a:cubicBezTo>
                    <a:pt x="10501" y="1200"/>
                    <a:pt x="11547" y="1626"/>
                    <a:pt x="12457" y="3344"/>
                  </a:cubicBezTo>
                  <a:cubicBezTo>
                    <a:pt x="12612" y="3636"/>
                    <a:pt x="13354" y="4432"/>
                    <a:pt x="13636" y="4480"/>
                  </a:cubicBezTo>
                  <a:cubicBezTo>
                    <a:pt x="13682" y="4488"/>
                    <a:pt x="13773" y="4492"/>
                    <a:pt x="13773" y="4492"/>
                  </a:cubicBezTo>
                  <a:cubicBezTo>
                    <a:pt x="14009" y="4492"/>
                    <a:pt x="14238" y="4388"/>
                    <a:pt x="14419" y="4195"/>
                  </a:cubicBezTo>
                  <a:cubicBezTo>
                    <a:pt x="14777" y="3812"/>
                    <a:pt x="15236" y="3600"/>
                    <a:pt x="15709" y="3600"/>
                  </a:cubicBezTo>
                  <a:cubicBezTo>
                    <a:pt x="16792" y="3600"/>
                    <a:pt x="17673" y="4676"/>
                    <a:pt x="17671" y="6013"/>
                  </a:cubicBezTo>
                  <a:lnTo>
                    <a:pt x="17667" y="6101"/>
                  </a:lnTo>
                  <a:cubicBezTo>
                    <a:pt x="17646" y="6669"/>
                    <a:pt x="17953" y="7177"/>
                    <a:pt x="18404" y="7318"/>
                  </a:cubicBezTo>
                  <a:cubicBezTo>
                    <a:pt x="19708" y="7726"/>
                    <a:pt x="20618" y="9158"/>
                    <a:pt x="20618" y="10800"/>
                  </a:cubicBezTo>
                  <a:cubicBezTo>
                    <a:pt x="20618" y="12785"/>
                    <a:pt x="19297" y="14400"/>
                    <a:pt x="17673" y="14400"/>
                  </a:cubicBezTo>
                  <a:moveTo>
                    <a:pt x="18648" y="6156"/>
                  </a:moveTo>
                  <a:cubicBezTo>
                    <a:pt x="18650" y="6104"/>
                    <a:pt x="18655" y="6053"/>
                    <a:pt x="18655" y="6000"/>
                  </a:cubicBezTo>
                  <a:cubicBezTo>
                    <a:pt x="18655" y="4012"/>
                    <a:pt x="17335" y="2400"/>
                    <a:pt x="15709" y="2400"/>
                  </a:cubicBezTo>
                  <a:cubicBezTo>
                    <a:pt x="14967" y="2400"/>
                    <a:pt x="14290" y="2738"/>
                    <a:pt x="13773" y="3292"/>
                  </a:cubicBezTo>
                  <a:cubicBezTo>
                    <a:pt x="12724" y="1314"/>
                    <a:pt x="10909" y="0"/>
                    <a:pt x="8836" y="0"/>
                  </a:cubicBezTo>
                  <a:cubicBezTo>
                    <a:pt x="5880" y="0"/>
                    <a:pt x="3439" y="2665"/>
                    <a:pt x="3017" y="6135"/>
                  </a:cubicBezTo>
                  <a:cubicBezTo>
                    <a:pt x="1288" y="6638"/>
                    <a:pt x="0" y="8532"/>
                    <a:pt x="0" y="10800"/>
                  </a:cubicBezTo>
                  <a:cubicBezTo>
                    <a:pt x="0" y="13451"/>
                    <a:pt x="1758" y="15600"/>
                    <a:pt x="3927" y="15600"/>
                  </a:cubicBezTo>
                  <a:lnTo>
                    <a:pt x="17673" y="15600"/>
                  </a:lnTo>
                  <a:cubicBezTo>
                    <a:pt x="19842" y="15600"/>
                    <a:pt x="21600" y="13451"/>
                    <a:pt x="21600" y="10800"/>
                  </a:cubicBezTo>
                  <a:cubicBezTo>
                    <a:pt x="21600" y="8562"/>
                    <a:pt x="20344" y="6687"/>
                    <a:pt x="18648" y="6156"/>
                  </a:cubicBezTo>
                  <a:moveTo>
                    <a:pt x="15218" y="16800"/>
                  </a:moveTo>
                  <a:cubicBezTo>
                    <a:pt x="15083" y="16800"/>
                    <a:pt x="14960" y="16867"/>
                    <a:pt x="14871" y="16976"/>
                  </a:cubicBezTo>
                  <a:lnTo>
                    <a:pt x="11926" y="20575"/>
                  </a:lnTo>
                  <a:cubicBezTo>
                    <a:pt x="11837" y="20685"/>
                    <a:pt x="11782" y="20835"/>
                    <a:pt x="11782" y="21000"/>
                  </a:cubicBezTo>
                  <a:cubicBezTo>
                    <a:pt x="11782" y="21332"/>
                    <a:pt x="12002" y="21600"/>
                    <a:pt x="12273" y="21600"/>
                  </a:cubicBezTo>
                  <a:cubicBezTo>
                    <a:pt x="12408" y="21600"/>
                    <a:pt x="12531" y="21533"/>
                    <a:pt x="12620" y="21424"/>
                  </a:cubicBezTo>
                  <a:lnTo>
                    <a:pt x="15565" y="17824"/>
                  </a:lnTo>
                  <a:cubicBezTo>
                    <a:pt x="15654" y="17716"/>
                    <a:pt x="15709" y="17566"/>
                    <a:pt x="15709" y="17400"/>
                  </a:cubicBezTo>
                  <a:cubicBezTo>
                    <a:pt x="15709" y="17069"/>
                    <a:pt x="15489" y="16800"/>
                    <a:pt x="15218" y="16800"/>
                  </a:cubicBezTo>
                  <a:moveTo>
                    <a:pt x="12764" y="17400"/>
                  </a:moveTo>
                  <a:cubicBezTo>
                    <a:pt x="12764" y="17069"/>
                    <a:pt x="12544" y="16800"/>
                    <a:pt x="12273" y="16800"/>
                  </a:cubicBezTo>
                  <a:cubicBezTo>
                    <a:pt x="12137" y="16800"/>
                    <a:pt x="12015" y="16867"/>
                    <a:pt x="11925" y="16976"/>
                  </a:cubicBezTo>
                  <a:lnTo>
                    <a:pt x="8981" y="20575"/>
                  </a:lnTo>
                  <a:cubicBezTo>
                    <a:pt x="8891" y="20685"/>
                    <a:pt x="8836" y="20835"/>
                    <a:pt x="8836" y="21000"/>
                  </a:cubicBezTo>
                  <a:cubicBezTo>
                    <a:pt x="8836" y="21332"/>
                    <a:pt x="9056" y="21600"/>
                    <a:pt x="9327" y="21600"/>
                  </a:cubicBezTo>
                  <a:cubicBezTo>
                    <a:pt x="9463" y="21600"/>
                    <a:pt x="9585" y="21533"/>
                    <a:pt x="9674" y="21424"/>
                  </a:cubicBezTo>
                  <a:lnTo>
                    <a:pt x="12620" y="17824"/>
                  </a:lnTo>
                  <a:cubicBezTo>
                    <a:pt x="12709" y="17716"/>
                    <a:pt x="12764" y="17566"/>
                    <a:pt x="12764" y="17400"/>
                  </a:cubicBezTo>
                  <a:moveTo>
                    <a:pt x="6873" y="17400"/>
                  </a:moveTo>
                  <a:cubicBezTo>
                    <a:pt x="6873" y="17069"/>
                    <a:pt x="6653" y="16800"/>
                    <a:pt x="6382" y="16800"/>
                  </a:cubicBezTo>
                  <a:cubicBezTo>
                    <a:pt x="6246" y="16800"/>
                    <a:pt x="6124" y="16867"/>
                    <a:pt x="6034" y="16976"/>
                  </a:cubicBezTo>
                  <a:lnTo>
                    <a:pt x="3090" y="20575"/>
                  </a:lnTo>
                  <a:cubicBezTo>
                    <a:pt x="3000" y="20685"/>
                    <a:pt x="2945" y="20835"/>
                    <a:pt x="2945" y="21000"/>
                  </a:cubicBezTo>
                  <a:cubicBezTo>
                    <a:pt x="2945" y="21332"/>
                    <a:pt x="3166" y="21600"/>
                    <a:pt x="3436" y="21600"/>
                  </a:cubicBezTo>
                  <a:cubicBezTo>
                    <a:pt x="3572" y="21600"/>
                    <a:pt x="3695" y="21533"/>
                    <a:pt x="3783" y="21424"/>
                  </a:cubicBezTo>
                  <a:lnTo>
                    <a:pt x="6729" y="17824"/>
                  </a:lnTo>
                  <a:cubicBezTo>
                    <a:pt x="6818" y="17716"/>
                    <a:pt x="6873" y="17566"/>
                    <a:pt x="6873" y="17400"/>
                  </a:cubicBezTo>
                  <a:moveTo>
                    <a:pt x="9818" y="17400"/>
                  </a:moveTo>
                  <a:cubicBezTo>
                    <a:pt x="9818" y="17069"/>
                    <a:pt x="9598" y="16800"/>
                    <a:pt x="9327" y="16800"/>
                  </a:cubicBezTo>
                  <a:cubicBezTo>
                    <a:pt x="9192" y="16800"/>
                    <a:pt x="9069" y="16867"/>
                    <a:pt x="8980" y="16976"/>
                  </a:cubicBezTo>
                  <a:lnTo>
                    <a:pt x="6035" y="20575"/>
                  </a:lnTo>
                  <a:cubicBezTo>
                    <a:pt x="5946" y="20685"/>
                    <a:pt x="5891" y="20835"/>
                    <a:pt x="5891" y="21000"/>
                  </a:cubicBezTo>
                  <a:cubicBezTo>
                    <a:pt x="5891" y="21332"/>
                    <a:pt x="6111" y="21600"/>
                    <a:pt x="6382" y="21600"/>
                  </a:cubicBezTo>
                  <a:cubicBezTo>
                    <a:pt x="6517" y="21600"/>
                    <a:pt x="6640" y="21533"/>
                    <a:pt x="6729" y="21424"/>
                  </a:cubicBezTo>
                  <a:lnTo>
                    <a:pt x="9674" y="17824"/>
                  </a:lnTo>
                  <a:cubicBezTo>
                    <a:pt x="9763" y="17716"/>
                    <a:pt x="9818" y="17566"/>
                    <a:pt x="9818" y="1740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77" name="Shape 2969"/>
            <p:cNvSpPr/>
            <p:nvPr/>
          </p:nvSpPr>
          <p:spPr>
            <a:xfrm>
              <a:off x="3013903" y="5185182"/>
              <a:ext cx="279328" cy="253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64" y="15120"/>
                  </a:moveTo>
                  <a:cubicBezTo>
                    <a:pt x="17893" y="15120"/>
                    <a:pt x="17673" y="15362"/>
                    <a:pt x="17673" y="15660"/>
                  </a:cubicBezTo>
                  <a:lnTo>
                    <a:pt x="17673" y="17820"/>
                  </a:lnTo>
                  <a:cubicBezTo>
                    <a:pt x="17673" y="18118"/>
                    <a:pt x="17893" y="18360"/>
                    <a:pt x="18164" y="18360"/>
                  </a:cubicBezTo>
                  <a:cubicBezTo>
                    <a:pt x="18434" y="18360"/>
                    <a:pt x="18655" y="18118"/>
                    <a:pt x="18655" y="17820"/>
                  </a:cubicBezTo>
                  <a:lnTo>
                    <a:pt x="18655" y="15660"/>
                  </a:lnTo>
                  <a:cubicBezTo>
                    <a:pt x="18655" y="15362"/>
                    <a:pt x="18434" y="15120"/>
                    <a:pt x="18164" y="15120"/>
                  </a:cubicBezTo>
                  <a:moveTo>
                    <a:pt x="15218" y="15120"/>
                  </a:moveTo>
                  <a:cubicBezTo>
                    <a:pt x="14947" y="15120"/>
                    <a:pt x="14727" y="15362"/>
                    <a:pt x="14727" y="15660"/>
                  </a:cubicBezTo>
                  <a:lnTo>
                    <a:pt x="14727" y="18900"/>
                  </a:lnTo>
                  <a:cubicBezTo>
                    <a:pt x="14727" y="19198"/>
                    <a:pt x="14947" y="19440"/>
                    <a:pt x="15218" y="19440"/>
                  </a:cubicBezTo>
                  <a:cubicBezTo>
                    <a:pt x="15489" y="19440"/>
                    <a:pt x="15709" y="19198"/>
                    <a:pt x="15709" y="18900"/>
                  </a:cubicBezTo>
                  <a:lnTo>
                    <a:pt x="15709" y="15660"/>
                  </a:lnTo>
                  <a:cubicBezTo>
                    <a:pt x="15709" y="15362"/>
                    <a:pt x="15489" y="15120"/>
                    <a:pt x="15218" y="15120"/>
                  </a:cubicBezTo>
                  <a:moveTo>
                    <a:pt x="17673" y="12960"/>
                  </a:moveTo>
                  <a:lnTo>
                    <a:pt x="3927" y="12960"/>
                  </a:lnTo>
                  <a:cubicBezTo>
                    <a:pt x="2303" y="12960"/>
                    <a:pt x="982" y="11507"/>
                    <a:pt x="982" y="9720"/>
                  </a:cubicBezTo>
                  <a:cubicBezTo>
                    <a:pt x="982" y="8215"/>
                    <a:pt x="1912" y="6920"/>
                    <a:pt x="3244" y="6572"/>
                  </a:cubicBezTo>
                  <a:cubicBezTo>
                    <a:pt x="3634" y="6470"/>
                    <a:pt x="3929" y="6117"/>
                    <a:pt x="3988" y="5681"/>
                  </a:cubicBezTo>
                  <a:cubicBezTo>
                    <a:pt x="4343" y="3058"/>
                    <a:pt x="6427" y="1080"/>
                    <a:pt x="8836" y="1080"/>
                  </a:cubicBezTo>
                  <a:cubicBezTo>
                    <a:pt x="10501" y="1080"/>
                    <a:pt x="11547" y="1463"/>
                    <a:pt x="12457" y="3010"/>
                  </a:cubicBezTo>
                  <a:cubicBezTo>
                    <a:pt x="12612" y="3273"/>
                    <a:pt x="13354" y="3989"/>
                    <a:pt x="13636" y="4032"/>
                  </a:cubicBezTo>
                  <a:cubicBezTo>
                    <a:pt x="13682" y="4039"/>
                    <a:pt x="13773" y="4043"/>
                    <a:pt x="13773" y="4043"/>
                  </a:cubicBezTo>
                  <a:cubicBezTo>
                    <a:pt x="14009" y="4043"/>
                    <a:pt x="14238" y="3949"/>
                    <a:pt x="14419" y="3776"/>
                  </a:cubicBezTo>
                  <a:cubicBezTo>
                    <a:pt x="14777" y="3431"/>
                    <a:pt x="15236" y="3240"/>
                    <a:pt x="15709" y="3240"/>
                  </a:cubicBezTo>
                  <a:cubicBezTo>
                    <a:pt x="16792" y="3240"/>
                    <a:pt x="17673" y="4209"/>
                    <a:pt x="17671" y="5412"/>
                  </a:cubicBezTo>
                  <a:lnTo>
                    <a:pt x="17667" y="5491"/>
                  </a:lnTo>
                  <a:cubicBezTo>
                    <a:pt x="17646" y="6002"/>
                    <a:pt x="17953" y="6459"/>
                    <a:pt x="18404" y="6586"/>
                  </a:cubicBezTo>
                  <a:cubicBezTo>
                    <a:pt x="19708" y="6954"/>
                    <a:pt x="20618" y="8242"/>
                    <a:pt x="20618" y="9720"/>
                  </a:cubicBezTo>
                  <a:cubicBezTo>
                    <a:pt x="20618" y="11507"/>
                    <a:pt x="19297" y="12960"/>
                    <a:pt x="17673" y="12960"/>
                  </a:cubicBezTo>
                  <a:moveTo>
                    <a:pt x="18648" y="5540"/>
                  </a:moveTo>
                  <a:cubicBezTo>
                    <a:pt x="18650" y="5493"/>
                    <a:pt x="18655" y="5447"/>
                    <a:pt x="18655" y="5400"/>
                  </a:cubicBezTo>
                  <a:cubicBezTo>
                    <a:pt x="18655" y="3611"/>
                    <a:pt x="17335" y="2160"/>
                    <a:pt x="15709" y="2160"/>
                  </a:cubicBezTo>
                  <a:cubicBezTo>
                    <a:pt x="14967" y="2160"/>
                    <a:pt x="14290" y="2464"/>
                    <a:pt x="13773" y="2963"/>
                  </a:cubicBezTo>
                  <a:cubicBezTo>
                    <a:pt x="12724" y="1182"/>
                    <a:pt x="10909" y="0"/>
                    <a:pt x="8836" y="0"/>
                  </a:cubicBezTo>
                  <a:cubicBezTo>
                    <a:pt x="5880" y="0"/>
                    <a:pt x="3439" y="2398"/>
                    <a:pt x="3017" y="5521"/>
                  </a:cubicBezTo>
                  <a:cubicBezTo>
                    <a:pt x="1288" y="5974"/>
                    <a:pt x="0" y="7679"/>
                    <a:pt x="0" y="9720"/>
                  </a:cubicBezTo>
                  <a:cubicBezTo>
                    <a:pt x="0" y="12106"/>
                    <a:pt x="1758" y="14040"/>
                    <a:pt x="3927" y="14040"/>
                  </a:cubicBezTo>
                  <a:lnTo>
                    <a:pt x="17673" y="14040"/>
                  </a:lnTo>
                  <a:cubicBezTo>
                    <a:pt x="19842" y="14040"/>
                    <a:pt x="21600" y="12106"/>
                    <a:pt x="21600" y="9720"/>
                  </a:cubicBezTo>
                  <a:cubicBezTo>
                    <a:pt x="21600" y="7706"/>
                    <a:pt x="20344" y="6018"/>
                    <a:pt x="18648" y="5540"/>
                  </a:cubicBezTo>
                  <a:moveTo>
                    <a:pt x="6382" y="16200"/>
                  </a:moveTo>
                  <a:cubicBezTo>
                    <a:pt x="6111" y="16200"/>
                    <a:pt x="5891" y="16442"/>
                    <a:pt x="5891" y="16740"/>
                  </a:cubicBezTo>
                  <a:lnTo>
                    <a:pt x="5891" y="18900"/>
                  </a:lnTo>
                  <a:cubicBezTo>
                    <a:pt x="5891" y="19198"/>
                    <a:pt x="6111" y="19440"/>
                    <a:pt x="6382" y="19440"/>
                  </a:cubicBezTo>
                  <a:cubicBezTo>
                    <a:pt x="6653" y="19440"/>
                    <a:pt x="6873" y="19198"/>
                    <a:pt x="6873" y="18900"/>
                  </a:cubicBezTo>
                  <a:lnTo>
                    <a:pt x="6873" y="16740"/>
                  </a:lnTo>
                  <a:cubicBezTo>
                    <a:pt x="6873" y="16442"/>
                    <a:pt x="6653" y="16200"/>
                    <a:pt x="6382" y="16200"/>
                  </a:cubicBezTo>
                  <a:moveTo>
                    <a:pt x="3436" y="15120"/>
                  </a:moveTo>
                  <a:cubicBezTo>
                    <a:pt x="3166" y="15120"/>
                    <a:pt x="2945" y="15362"/>
                    <a:pt x="2945" y="15660"/>
                  </a:cubicBezTo>
                  <a:lnTo>
                    <a:pt x="2945" y="18900"/>
                  </a:lnTo>
                  <a:cubicBezTo>
                    <a:pt x="2945" y="19198"/>
                    <a:pt x="3166" y="19440"/>
                    <a:pt x="3436" y="19440"/>
                  </a:cubicBezTo>
                  <a:cubicBezTo>
                    <a:pt x="3707" y="19440"/>
                    <a:pt x="3927" y="19198"/>
                    <a:pt x="3927" y="18900"/>
                  </a:cubicBezTo>
                  <a:lnTo>
                    <a:pt x="3927" y="15660"/>
                  </a:lnTo>
                  <a:cubicBezTo>
                    <a:pt x="3927" y="15362"/>
                    <a:pt x="3707" y="15120"/>
                    <a:pt x="3436" y="15120"/>
                  </a:cubicBezTo>
                  <a:moveTo>
                    <a:pt x="12273" y="16200"/>
                  </a:moveTo>
                  <a:cubicBezTo>
                    <a:pt x="12002" y="16200"/>
                    <a:pt x="11782" y="16442"/>
                    <a:pt x="11782" y="16740"/>
                  </a:cubicBezTo>
                  <a:lnTo>
                    <a:pt x="11782" y="19980"/>
                  </a:lnTo>
                  <a:cubicBezTo>
                    <a:pt x="11782" y="20278"/>
                    <a:pt x="12002" y="20520"/>
                    <a:pt x="12273" y="20520"/>
                  </a:cubicBezTo>
                  <a:cubicBezTo>
                    <a:pt x="12544" y="20520"/>
                    <a:pt x="12764" y="20278"/>
                    <a:pt x="12764" y="19980"/>
                  </a:cubicBezTo>
                  <a:lnTo>
                    <a:pt x="12764" y="16740"/>
                  </a:lnTo>
                  <a:cubicBezTo>
                    <a:pt x="12764" y="16442"/>
                    <a:pt x="12544" y="16200"/>
                    <a:pt x="12273" y="16200"/>
                  </a:cubicBezTo>
                  <a:moveTo>
                    <a:pt x="9327" y="17280"/>
                  </a:moveTo>
                  <a:cubicBezTo>
                    <a:pt x="9056" y="17280"/>
                    <a:pt x="8836" y="17522"/>
                    <a:pt x="8836" y="17820"/>
                  </a:cubicBezTo>
                  <a:lnTo>
                    <a:pt x="8836" y="21060"/>
                  </a:lnTo>
                  <a:cubicBezTo>
                    <a:pt x="8836" y="21358"/>
                    <a:pt x="9056" y="21600"/>
                    <a:pt x="9327" y="21600"/>
                  </a:cubicBezTo>
                  <a:cubicBezTo>
                    <a:pt x="9598" y="21600"/>
                    <a:pt x="9818" y="21358"/>
                    <a:pt x="9818" y="21060"/>
                  </a:cubicBezTo>
                  <a:lnTo>
                    <a:pt x="9818" y="17820"/>
                  </a:lnTo>
                  <a:cubicBezTo>
                    <a:pt x="9818" y="17522"/>
                    <a:pt x="9598" y="17280"/>
                    <a:pt x="9327" y="1728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78" name="Shape 2970"/>
            <p:cNvSpPr/>
            <p:nvPr/>
          </p:nvSpPr>
          <p:spPr>
            <a:xfrm>
              <a:off x="3547164" y="5172485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09" y="19636"/>
                  </a:moveTo>
                  <a:cubicBezTo>
                    <a:pt x="15167" y="19636"/>
                    <a:pt x="14727" y="20076"/>
                    <a:pt x="14727" y="20618"/>
                  </a:cubicBezTo>
                  <a:cubicBezTo>
                    <a:pt x="14727" y="21160"/>
                    <a:pt x="15167" y="21600"/>
                    <a:pt x="15709" y="21600"/>
                  </a:cubicBezTo>
                  <a:cubicBezTo>
                    <a:pt x="16251" y="21600"/>
                    <a:pt x="16691" y="21160"/>
                    <a:pt x="16691" y="20618"/>
                  </a:cubicBezTo>
                  <a:cubicBezTo>
                    <a:pt x="16691" y="20076"/>
                    <a:pt x="16251" y="19636"/>
                    <a:pt x="15709" y="19636"/>
                  </a:cubicBezTo>
                  <a:moveTo>
                    <a:pt x="18655" y="16691"/>
                  </a:moveTo>
                  <a:cubicBezTo>
                    <a:pt x="18113" y="16691"/>
                    <a:pt x="17673" y="17131"/>
                    <a:pt x="17673" y="17673"/>
                  </a:cubicBezTo>
                  <a:cubicBezTo>
                    <a:pt x="17673" y="18215"/>
                    <a:pt x="18113" y="18655"/>
                    <a:pt x="18655" y="18655"/>
                  </a:cubicBezTo>
                  <a:cubicBezTo>
                    <a:pt x="19196" y="18655"/>
                    <a:pt x="19636" y="18215"/>
                    <a:pt x="19636" y="17673"/>
                  </a:cubicBezTo>
                  <a:cubicBezTo>
                    <a:pt x="19636" y="17131"/>
                    <a:pt x="19196" y="16691"/>
                    <a:pt x="18655" y="16691"/>
                  </a:cubicBezTo>
                  <a:moveTo>
                    <a:pt x="17673" y="11782"/>
                  </a:moveTo>
                  <a:lnTo>
                    <a:pt x="3927" y="11782"/>
                  </a:lnTo>
                  <a:cubicBezTo>
                    <a:pt x="2303" y="11782"/>
                    <a:pt x="982" y="10461"/>
                    <a:pt x="982" y="8836"/>
                  </a:cubicBezTo>
                  <a:cubicBezTo>
                    <a:pt x="982" y="7468"/>
                    <a:pt x="1911" y="6292"/>
                    <a:pt x="3244" y="5975"/>
                  </a:cubicBezTo>
                  <a:cubicBezTo>
                    <a:pt x="3634" y="5882"/>
                    <a:pt x="3929" y="5561"/>
                    <a:pt x="3988" y="5164"/>
                  </a:cubicBezTo>
                  <a:cubicBezTo>
                    <a:pt x="4342" y="2780"/>
                    <a:pt x="6427" y="982"/>
                    <a:pt x="8836" y="982"/>
                  </a:cubicBezTo>
                  <a:cubicBezTo>
                    <a:pt x="10501" y="982"/>
                    <a:pt x="11547" y="1330"/>
                    <a:pt x="12457" y="2736"/>
                  </a:cubicBezTo>
                  <a:cubicBezTo>
                    <a:pt x="12612" y="2975"/>
                    <a:pt x="13354" y="3626"/>
                    <a:pt x="13636" y="3666"/>
                  </a:cubicBezTo>
                  <a:cubicBezTo>
                    <a:pt x="13682" y="3672"/>
                    <a:pt x="13772" y="3675"/>
                    <a:pt x="13772" y="3675"/>
                  </a:cubicBezTo>
                  <a:cubicBezTo>
                    <a:pt x="14009" y="3675"/>
                    <a:pt x="14238" y="3590"/>
                    <a:pt x="14419" y="3433"/>
                  </a:cubicBezTo>
                  <a:cubicBezTo>
                    <a:pt x="14777" y="3119"/>
                    <a:pt x="15236" y="2945"/>
                    <a:pt x="15709" y="2945"/>
                  </a:cubicBezTo>
                  <a:cubicBezTo>
                    <a:pt x="16792" y="2945"/>
                    <a:pt x="17673" y="3826"/>
                    <a:pt x="17671" y="4920"/>
                  </a:cubicBezTo>
                  <a:lnTo>
                    <a:pt x="17667" y="4992"/>
                  </a:lnTo>
                  <a:cubicBezTo>
                    <a:pt x="17646" y="5457"/>
                    <a:pt x="17954" y="5872"/>
                    <a:pt x="18404" y="5987"/>
                  </a:cubicBezTo>
                  <a:cubicBezTo>
                    <a:pt x="19708" y="6321"/>
                    <a:pt x="20618" y="7493"/>
                    <a:pt x="20618" y="8836"/>
                  </a:cubicBezTo>
                  <a:cubicBezTo>
                    <a:pt x="20618" y="10461"/>
                    <a:pt x="19297" y="11782"/>
                    <a:pt x="17673" y="11782"/>
                  </a:cubicBezTo>
                  <a:moveTo>
                    <a:pt x="18648" y="5036"/>
                  </a:moveTo>
                  <a:cubicBezTo>
                    <a:pt x="18650" y="4994"/>
                    <a:pt x="18655" y="4952"/>
                    <a:pt x="18655" y="4909"/>
                  </a:cubicBezTo>
                  <a:cubicBezTo>
                    <a:pt x="18655" y="3283"/>
                    <a:pt x="17335" y="1964"/>
                    <a:pt x="15709" y="1964"/>
                  </a:cubicBezTo>
                  <a:cubicBezTo>
                    <a:pt x="14967" y="1964"/>
                    <a:pt x="14291" y="2240"/>
                    <a:pt x="13772" y="2693"/>
                  </a:cubicBezTo>
                  <a:cubicBezTo>
                    <a:pt x="12724" y="1075"/>
                    <a:pt x="10909" y="0"/>
                    <a:pt x="8836" y="0"/>
                  </a:cubicBezTo>
                  <a:cubicBezTo>
                    <a:pt x="5879" y="0"/>
                    <a:pt x="3439" y="2180"/>
                    <a:pt x="3017" y="5019"/>
                  </a:cubicBezTo>
                  <a:cubicBezTo>
                    <a:pt x="1288" y="5431"/>
                    <a:pt x="0" y="6981"/>
                    <a:pt x="0" y="8836"/>
                  </a:cubicBezTo>
                  <a:cubicBezTo>
                    <a:pt x="0" y="11005"/>
                    <a:pt x="1758" y="12764"/>
                    <a:pt x="3927" y="12764"/>
                  </a:cubicBezTo>
                  <a:lnTo>
                    <a:pt x="17673" y="12764"/>
                  </a:lnTo>
                  <a:cubicBezTo>
                    <a:pt x="19842" y="12764"/>
                    <a:pt x="21600" y="11005"/>
                    <a:pt x="21600" y="8836"/>
                  </a:cubicBezTo>
                  <a:cubicBezTo>
                    <a:pt x="21600" y="7005"/>
                    <a:pt x="20344" y="5471"/>
                    <a:pt x="18648" y="5036"/>
                  </a:cubicBezTo>
                  <a:moveTo>
                    <a:pt x="15709" y="15709"/>
                  </a:moveTo>
                  <a:cubicBezTo>
                    <a:pt x="15709" y="15167"/>
                    <a:pt x="15269" y="14727"/>
                    <a:pt x="14727" y="14727"/>
                  </a:cubicBezTo>
                  <a:cubicBezTo>
                    <a:pt x="14186" y="14727"/>
                    <a:pt x="13745" y="15167"/>
                    <a:pt x="13745" y="15709"/>
                  </a:cubicBezTo>
                  <a:cubicBezTo>
                    <a:pt x="13745" y="16252"/>
                    <a:pt x="14186" y="16691"/>
                    <a:pt x="14727" y="16691"/>
                  </a:cubicBezTo>
                  <a:cubicBezTo>
                    <a:pt x="15269" y="16691"/>
                    <a:pt x="15709" y="16252"/>
                    <a:pt x="15709" y="15709"/>
                  </a:cubicBezTo>
                  <a:moveTo>
                    <a:pt x="10800" y="17673"/>
                  </a:moveTo>
                  <a:cubicBezTo>
                    <a:pt x="10258" y="17673"/>
                    <a:pt x="9818" y="18113"/>
                    <a:pt x="9818" y="18655"/>
                  </a:cubicBezTo>
                  <a:cubicBezTo>
                    <a:pt x="9818" y="19196"/>
                    <a:pt x="10258" y="19636"/>
                    <a:pt x="10800" y="19636"/>
                  </a:cubicBezTo>
                  <a:cubicBezTo>
                    <a:pt x="11342" y="19636"/>
                    <a:pt x="11782" y="19196"/>
                    <a:pt x="11782" y="18655"/>
                  </a:cubicBezTo>
                  <a:cubicBezTo>
                    <a:pt x="11782" y="18113"/>
                    <a:pt x="11342" y="17673"/>
                    <a:pt x="10800" y="17673"/>
                  </a:cubicBezTo>
                  <a:moveTo>
                    <a:pt x="2945" y="15709"/>
                  </a:moveTo>
                  <a:cubicBezTo>
                    <a:pt x="2404" y="15709"/>
                    <a:pt x="1964" y="16149"/>
                    <a:pt x="1964" y="16691"/>
                  </a:cubicBezTo>
                  <a:cubicBezTo>
                    <a:pt x="1964" y="17233"/>
                    <a:pt x="2404" y="17673"/>
                    <a:pt x="2945" y="17673"/>
                  </a:cubicBezTo>
                  <a:cubicBezTo>
                    <a:pt x="3487" y="17673"/>
                    <a:pt x="3927" y="17233"/>
                    <a:pt x="3927" y="16691"/>
                  </a:cubicBezTo>
                  <a:cubicBezTo>
                    <a:pt x="3927" y="16149"/>
                    <a:pt x="3487" y="15709"/>
                    <a:pt x="2945" y="15709"/>
                  </a:cubicBezTo>
                  <a:moveTo>
                    <a:pt x="4909" y="18655"/>
                  </a:moveTo>
                  <a:cubicBezTo>
                    <a:pt x="4367" y="18655"/>
                    <a:pt x="3927" y="19095"/>
                    <a:pt x="3927" y="19636"/>
                  </a:cubicBezTo>
                  <a:cubicBezTo>
                    <a:pt x="3927" y="20179"/>
                    <a:pt x="4367" y="20618"/>
                    <a:pt x="4909" y="20618"/>
                  </a:cubicBezTo>
                  <a:cubicBezTo>
                    <a:pt x="5451" y="20618"/>
                    <a:pt x="5891" y="20179"/>
                    <a:pt x="5891" y="19636"/>
                  </a:cubicBezTo>
                  <a:cubicBezTo>
                    <a:pt x="5891" y="19095"/>
                    <a:pt x="5451" y="18655"/>
                    <a:pt x="4909" y="18655"/>
                  </a:cubicBezTo>
                  <a:moveTo>
                    <a:pt x="7855" y="13745"/>
                  </a:moveTo>
                  <a:cubicBezTo>
                    <a:pt x="7313" y="13745"/>
                    <a:pt x="6873" y="14186"/>
                    <a:pt x="6873" y="14727"/>
                  </a:cubicBezTo>
                  <a:cubicBezTo>
                    <a:pt x="6873" y="15270"/>
                    <a:pt x="7313" y="15709"/>
                    <a:pt x="7855" y="15709"/>
                  </a:cubicBezTo>
                  <a:cubicBezTo>
                    <a:pt x="8396" y="15709"/>
                    <a:pt x="8836" y="15270"/>
                    <a:pt x="8836" y="14727"/>
                  </a:cubicBezTo>
                  <a:cubicBezTo>
                    <a:pt x="8836" y="14186"/>
                    <a:pt x="8396" y="13745"/>
                    <a:pt x="7855" y="13745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79" name="Shape 2971"/>
            <p:cNvSpPr/>
            <p:nvPr/>
          </p:nvSpPr>
          <p:spPr>
            <a:xfrm>
              <a:off x="4080425" y="5172485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91" y="15709"/>
                  </a:moveTo>
                  <a:cubicBezTo>
                    <a:pt x="16555" y="15709"/>
                    <a:pt x="16433" y="15764"/>
                    <a:pt x="16344" y="15853"/>
                  </a:cubicBezTo>
                  <a:lnTo>
                    <a:pt x="13399" y="18798"/>
                  </a:lnTo>
                  <a:cubicBezTo>
                    <a:pt x="13310" y="18888"/>
                    <a:pt x="13255" y="19010"/>
                    <a:pt x="13255" y="19145"/>
                  </a:cubicBezTo>
                  <a:cubicBezTo>
                    <a:pt x="13255" y="19417"/>
                    <a:pt x="13474" y="19636"/>
                    <a:pt x="13745" y="19636"/>
                  </a:cubicBezTo>
                  <a:cubicBezTo>
                    <a:pt x="13881" y="19636"/>
                    <a:pt x="14003" y="19582"/>
                    <a:pt x="14093" y="19493"/>
                  </a:cubicBezTo>
                  <a:lnTo>
                    <a:pt x="17038" y="16547"/>
                  </a:lnTo>
                  <a:cubicBezTo>
                    <a:pt x="17127" y="16458"/>
                    <a:pt x="17182" y="16336"/>
                    <a:pt x="17182" y="16200"/>
                  </a:cubicBezTo>
                  <a:cubicBezTo>
                    <a:pt x="17182" y="15929"/>
                    <a:pt x="16962" y="15709"/>
                    <a:pt x="16691" y="15709"/>
                  </a:cubicBezTo>
                  <a:moveTo>
                    <a:pt x="17673" y="11782"/>
                  </a:moveTo>
                  <a:lnTo>
                    <a:pt x="3927" y="11782"/>
                  </a:lnTo>
                  <a:cubicBezTo>
                    <a:pt x="2303" y="11782"/>
                    <a:pt x="982" y="10461"/>
                    <a:pt x="982" y="8836"/>
                  </a:cubicBezTo>
                  <a:cubicBezTo>
                    <a:pt x="982" y="7468"/>
                    <a:pt x="1911" y="6292"/>
                    <a:pt x="3244" y="5975"/>
                  </a:cubicBezTo>
                  <a:cubicBezTo>
                    <a:pt x="3634" y="5882"/>
                    <a:pt x="3929" y="5561"/>
                    <a:pt x="3988" y="5164"/>
                  </a:cubicBezTo>
                  <a:cubicBezTo>
                    <a:pt x="4342" y="2780"/>
                    <a:pt x="6427" y="982"/>
                    <a:pt x="8836" y="982"/>
                  </a:cubicBezTo>
                  <a:cubicBezTo>
                    <a:pt x="10501" y="982"/>
                    <a:pt x="11547" y="1330"/>
                    <a:pt x="12457" y="2736"/>
                  </a:cubicBezTo>
                  <a:cubicBezTo>
                    <a:pt x="12612" y="2975"/>
                    <a:pt x="13354" y="3626"/>
                    <a:pt x="13636" y="3666"/>
                  </a:cubicBezTo>
                  <a:cubicBezTo>
                    <a:pt x="13682" y="3672"/>
                    <a:pt x="13772" y="3675"/>
                    <a:pt x="13772" y="3675"/>
                  </a:cubicBezTo>
                  <a:cubicBezTo>
                    <a:pt x="14009" y="3675"/>
                    <a:pt x="14238" y="3590"/>
                    <a:pt x="14419" y="3433"/>
                  </a:cubicBezTo>
                  <a:cubicBezTo>
                    <a:pt x="14777" y="3119"/>
                    <a:pt x="15236" y="2945"/>
                    <a:pt x="15709" y="2945"/>
                  </a:cubicBezTo>
                  <a:cubicBezTo>
                    <a:pt x="16792" y="2945"/>
                    <a:pt x="17673" y="3826"/>
                    <a:pt x="17671" y="4920"/>
                  </a:cubicBezTo>
                  <a:lnTo>
                    <a:pt x="17667" y="4992"/>
                  </a:lnTo>
                  <a:cubicBezTo>
                    <a:pt x="17646" y="5457"/>
                    <a:pt x="17954" y="5872"/>
                    <a:pt x="18404" y="5987"/>
                  </a:cubicBezTo>
                  <a:cubicBezTo>
                    <a:pt x="19707" y="6321"/>
                    <a:pt x="20618" y="7493"/>
                    <a:pt x="20618" y="8836"/>
                  </a:cubicBezTo>
                  <a:cubicBezTo>
                    <a:pt x="20618" y="10461"/>
                    <a:pt x="19297" y="11782"/>
                    <a:pt x="17673" y="11782"/>
                  </a:cubicBezTo>
                  <a:moveTo>
                    <a:pt x="18648" y="5037"/>
                  </a:moveTo>
                  <a:cubicBezTo>
                    <a:pt x="18650" y="4994"/>
                    <a:pt x="18655" y="4952"/>
                    <a:pt x="18655" y="4909"/>
                  </a:cubicBezTo>
                  <a:cubicBezTo>
                    <a:pt x="18655" y="3283"/>
                    <a:pt x="17335" y="1964"/>
                    <a:pt x="15709" y="1964"/>
                  </a:cubicBezTo>
                  <a:cubicBezTo>
                    <a:pt x="14967" y="1964"/>
                    <a:pt x="14291" y="2240"/>
                    <a:pt x="13772" y="2693"/>
                  </a:cubicBezTo>
                  <a:cubicBezTo>
                    <a:pt x="12724" y="1075"/>
                    <a:pt x="10909" y="0"/>
                    <a:pt x="8836" y="0"/>
                  </a:cubicBezTo>
                  <a:cubicBezTo>
                    <a:pt x="5879" y="0"/>
                    <a:pt x="3439" y="2180"/>
                    <a:pt x="3016" y="5019"/>
                  </a:cubicBezTo>
                  <a:cubicBezTo>
                    <a:pt x="1288" y="5431"/>
                    <a:pt x="0" y="6981"/>
                    <a:pt x="0" y="8836"/>
                  </a:cubicBezTo>
                  <a:cubicBezTo>
                    <a:pt x="0" y="11005"/>
                    <a:pt x="1758" y="12764"/>
                    <a:pt x="3927" y="12764"/>
                  </a:cubicBezTo>
                  <a:lnTo>
                    <a:pt x="17673" y="12764"/>
                  </a:lnTo>
                  <a:cubicBezTo>
                    <a:pt x="19842" y="12764"/>
                    <a:pt x="21600" y="11005"/>
                    <a:pt x="21600" y="8836"/>
                  </a:cubicBezTo>
                  <a:cubicBezTo>
                    <a:pt x="21600" y="7005"/>
                    <a:pt x="20344" y="5471"/>
                    <a:pt x="18648" y="5037"/>
                  </a:cubicBezTo>
                  <a:moveTo>
                    <a:pt x="6382" y="15709"/>
                  </a:moveTo>
                  <a:cubicBezTo>
                    <a:pt x="6246" y="15709"/>
                    <a:pt x="6123" y="15764"/>
                    <a:pt x="6035" y="15853"/>
                  </a:cubicBezTo>
                  <a:lnTo>
                    <a:pt x="3090" y="18798"/>
                  </a:lnTo>
                  <a:cubicBezTo>
                    <a:pt x="3001" y="18888"/>
                    <a:pt x="2945" y="19010"/>
                    <a:pt x="2945" y="19145"/>
                  </a:cubicBezTo>
                  <a:cubicBezTo>
                    <a:pt x="2945" y="19417"/>
                    <a:pt x="3165" y="19636"/>
                    <a:pt x="3436" y="19636"/>
                  </a:cubicBezTo>
                  <a:cubicBezTo>
                    <a:pt x="3572" y="19636"/>
                    <a:pt x="3695" y="19582"/>
                    <a:pt x="3783" y="19493"/>
                  </a:cubicBezTo>
                  <a:lnTo>
                    <a:pt x="6729" y="16547"/>
                  </a:lnTo>
                  <a:cubicBezTo>
                    <a:pt x="6818" y="16458"/>
                    <a:pt x="6873" y="16336"/>
                    <a:pt x="6873" y="16200"/>
                  </a:cubicBezTo>
                  <a:cubicBezTo>
                    <a:pt x="6873" y="15929"/>
                    <a:pt x="6653" y="15709"/>
                    <a:pt x="6382" y="15709"/>
                  </a:cubicBezTo>
                  <a:moveTo>
                    <a:pt x="11782" y="15218"/>
                  </a:moveTo>
                  <a:cubicBezTo>
                    <a:pt x="11782" y="14947"/>
                    <a:pt x="11562" y="14727"/>
                    <a:pt x="11291" y="14727"/>
                  </a:cubicBezTo>
                  <a:cubicBezTo>
                    <a:pt x="11155" y="14727"/>
                    <a:pt x="11032" y="14782"/>
                    <a:pt x="10944" y="14872"/>
                  </a:cubicBezTo>
                  <a:lnTo>
                    <a:pt x="7999" y="17816"/>
                  </a:lnTo>
                  <a:cubicBezTo>
                    <a:pt x="7910" y="17906"/>
                    <a:pt x="7855" y="18028"/>
                    <a:pt x="7855" y="18164"/>
                  </a:cubicBezTo>
                  <a:cubicBezTo>
                    <a:pt x="7855" y="18435"/>
                    <a:pt x="8074" y="18655"/>
                    <a:pt x="8345" y="18655"/>
                  </a:cubicBezTo>
                  <a:lnTo>
                    <a:pt x="10106" y="18655"/>
                  </a:lnTo>
                  <a:lnTo>
                    <a:pt x="7998" y="20762"/>
                  </a:lnTo>
                  <a:cubicBezTo>
                    <a:pt x="7910" y="20851"/>
                    <a:pt x="7855" y="20974"/>
                    <a:pt x="7855" y="21109"/>
                  </a:cubicBezTo>
                  <a:cubicBezTo>
                    <a:pt x="7855" y="21380"/>
                    <a:pt x="8074" y="21600"/>
                    <a:pt x="8345" y="21600"/>
                  </a:cubicBezTo>
                  <a:cubicBezTo>
                    <a:pt x="8481" y="21600"/>
                    <a:pt x="8604" y="21545"/>
                    <a:pt x="8693" y="21456"/>
                  </a:cubicBezTo>
                  <a:lnTo>
                    <a:pt x="11638" y="18511"/>
                  </a:lnTo>
                  <a:cubicBezTo>
                    <a:pt x="11727" y="18422"/>
                    <a:pt x="11782" y="18299"/>
                    <a:pt x="11782" y="18164"/>
                  </a:cubicBezTo>
                  <a:cubicBezTo>
                    <a:pt x="11782" y="17892"/>
                    <a:pt x="11562" y="17673"/>
                    <a:pt x="11291" y="17673"/>
                  </a:cubicBezTo>
                  <a:lnTo>
                    <a:pt x="11290" y="17673"/>
                  </a:lnTo>
                  <a:lnTo>
                    <a:pt x="9531" y="17673"/>
                  </a:lnTo>
                  <a:lnTo>
                    <a:pt x="11638" y="15565"/>
                  </a:lnTo>
                  <a:cubicBezTo>
                    <a:pt x="11727" y="15477"/>
                    <a:pt x="11782" y="15354"/>
                    <a:pt x="11782" y="15218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80" name="Shape 2972"/>
            <p:cNvSpPr/>
            <p:nvPr/>
          </p:nvSpPr>
          <p:spPr>
            <a:xfrm>
              <a:off x="4613686" y="5172485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73" y="11782"/>
                  </a:moveTo>
                  <a:lnTo>
                    <a:pt x="3927" y="11782"/>
                  </a:lnTo>
                  <a:cubicBezTo>
                    <a:pt x="2303" y="11782"/>
                    <a:pt x="982" y="10461"/>
                    <a:pt x="982" y="8836"/>
                  </a:cubicBezTo>
                  <a:cubicBezTo>
                    <a:pt x="982" y="7468"/>
                    <a:pt x="1911" y="6292"/>
                    <a:pt x="3244" y="5975"/>
                  </a:cubicBezTo>
                  <a:cubicBezTo>
                    <a:pt x="3634" y="5882"/>
                    <a:pt x="3929" y="5561"/>
                    <a:pt x="3988" y="5164"/>
                  </a:cubicBezTo>
                  <a:cubicBezTo>
                    <a:pt x="4342" y="2780"/>
                    <a:pt x="6427" y="982"/>
                    <a:pt x="8836" y="982"/>
                  </a:cubicBezTo>
                  <a:cubicBezTo>
                    <a:pt x="10501" y="982"/>
                    <a:pt x="11547" y="1330"/>
                    <a:pt x="12457" y="2736"/>
                  </a:cubicBezTo>
                  <a:cubicBezTo>
                    <a:pt x="12612" y="2975"/>
                    <a:pt x="13354" y="3626"/>
                    <a:pt x="13636" y="3666"/>
                  </a:cubicBezTo>
                  <a:cubicBezTo>
                    <a:pt x="13682" y="3672"/>
                    <a:pt x="13772" y="3675"/>
                    <a:pt x="13772" y="3675"/>
                  </a:cubicBezTo>
                  <a:cubicBezTo>
                    <a:pt x="14009" y="3675"/>
                    <a:pt x="14238" y="3590"/>
                    <a:pt x="14419" y="3433"/>
                  </a:cubicBezTo>
                  <a:cubicBezTo>
                    <a:pt x="14777" y="3119"/>
                    <a:pt x="15236" y="2945"/>
                    <a:pt x="15709" y="2945"/>
                  </a:cubicBezTo>
                  <a:cubicBezTo>
                    <a:pt x="16792" y="2945"/>
                    <a:pt x="17673" y="3826"/>
                    <a:pt x="17671" y="4920"/>
                  </a:cubicBezTo>
                  <a:lnTo>
                    <a:pt x="17667" y="4992"/>
                  </a:lnTo>
                  <a:cubicBezTo>
                    <a:pt x="17646" y="5457"/>
                    <a:pt x="17954" y="5872"/>
                    <a:pt x="18404" y="5987"/>
                  </a:cubicBezTo>
                  <a:cubicBezTo>
                    <a:pt x="19708" y="6321"/>
                    <a:pt x="20618" y="7493"/>
                    <a:pt x="20618" y="8836"/>
                  </a:cubicBezTo>
                  <a:cubicBezTo>
                    <a:pt x="20618" y="10461"/>
                    <a:pt x="19297" y="11782"/>
                    <a:pt x="17673" y="11782"/>
                  </a:cubicBezTo>
                  <a:moveTo>
                    <a:pt x="18648" y="5037"/>
                  </a:moveTo>
                  <a:cubicBezTo>
                    <a:pt x="18650" y="4994"/>
                    <a:pt x="18655" y="4952"/>
                    <a:pt x="18655" y="4909"/>
                  </a:cubicBezTo>
                  <a:cubicBezTo>
                    <a:pt x="18655" y="3283"/>
                    <a:pt x="17335" y="1964"/>
                    <a:pt x="15709" y="1964"/>
                  </a:cubicBezTo>
                  <a:cubicBezTo>
                    <a:pt x="14967" y="1964"/>
                    <a:pt x="14291" y="2240"/>
                    <a:pt x="13772" y="2693"/>
                  </a:cubicBezTo>
                  <a:cubicBezTo>
                    <a:pt x="12724" y="1075"/>
                    <a:pt x="10909" y="0"/>
                    <a:pt x="8836" y="0"/>
                  </a:cubicBezTo>
                  <a:cubicBezTo>
                    <a:pt x="5879" y="0"/>
                    <a:pt x="3439" y="2180"/>
                    <a:pt x="3016" y="5019"/>
                  </a:cubicBezTo>
                  <a:cubicBezTo>
                    <a:pt x="1288" y="5431"/>
                    <a:pt x="0" y="6981"/>
                    <a:pt x="0" y="8836"/>
                  </a:cubicBezTo>
                  <a:cubicBezTo>
                    <a:pt x="0" y="11005"/>
                    <a:pt x="1758" y="12764"/>
                    <a:pt x="3927" y="12764"/>
                  </a:cubicBezTo>
                  <a:lnTo>
                    <a:pt x="17673" y="12764"/>
                  </a:lnTo>
                  <a:cubicBezTo>
                    <a:pt x="19842" y="12764"/>
                    <a:pt x="21600" y="11005"/>
                    <a:pt x="21600" y="8836"/>
                  </a:cubicBezTo>
                  <a:cubicBezTo>
                    <a:pt x="21600" y="7005"/>
                    <a:pt x="20344" y="5471"/>
                    <a:pt x="18648" y="5037"/>
                  </a:cubicBezTo>
                  <a:moveTo>
                    <a:pt x="11782" y="15218"/>
                  </a:moveTo>
                  <a:cubicBezTo>
                    <a:pt x="11782" y="14947"/>
                    <a:pt x="11562" y="14727"/>
                    <a:pt x="11291" y="14727"/>
                  </a:cubicBezTo>
                  <a:cubicBezTo>
                    <a:pt x="11155" y="14727"/>
                    <a:pt x="11032" y="14782"/>
                    <a:pt x="10944" y="14872"/>
                  </a:cubicBezTo>
                  <a:lnTo>
                    <a:pt x="7999" y="17816"/>
                  </a:lnTo>
                  <a:cubicBezTo>
                    <a:pt x="7910" y="17906"/>
                    <a:pt x="7855" y="18028"/>
                    <a:pt x="7855" y="18164"/>
                  </a:cubicBezTo>
                  <a:cubicBezTo>
                    <a:pt x="7855" y="18435"/>
                    <a:pt x="8074" y="18655"/>
                    <a:pt x="8345" y="18655"/>
                  </a:cubicBezTo>
                  <a:lnTo>
                    <a:pt x="10106" y="18655"/>
                  </a:lnTo>
                  <a:lnTo>
                    <a:pt x="7998" y="20762"/>
                  </a:lnTo>
                  <a:cubicBezTo>
                    <a:pt x="7909" y="20851"/>
                    <a:pt x="7855" y="20974"/>
                    <a:pt x="7855" y="21109"/>
                  </a:cubicBezTo>
                  <a:cubicBezTo>
                    <a:pt x="7855" y="21380"/>
                    <a:pt x="8074" y="21600"/>
                    <a:pt x="8345" y="21600"/>
                  </a:cubicBezTo>
                  <a:cubicBezTo>
                    <a:pt x="8481" y="21600"/>
                    <a:pt x="8603" y="21545"/>
                    <a:pt x="8693" y="21456"/>
                  </a:cubicBezTo>
                  <a:lnTo>
                    <a:pt x="11638" y="18511"/>
                  </a:lnTo>
                  <a:cubicBezTo>
                    <a:pt x="11727" y="18422"/>
                    <a:pt x="11782" y="18299"/>
                    <a:pt x="11782" y="18164"/>
                  </a:cubicBezTo>
                  <a:cubicBezTo>
                    <a:pt x="11782" y="17892"/>
                    <a:pt x="11562" y="17673"/>
                    <a:pt x="11291" y="17673"/>
                  </a:cubicBezTo>
                  <a:lnTo>
                    <a:pt x="11290" y="17673"/>
                  </a:lnTo>
                  <a:lnTo>
                    <a:pt x="9531" y="17673"/>
                  </a:lnTo>
                  <a:lnTo>
                    <a:pt x="11638" y="15565"/>
                  </a:lnTo>
                  <a:cubicBezTo>
                    <a:pt x="11727" y="15477"/>
                    <a:pt x="11782" y="15354"/>
                    <a:pt x="11782" y="15218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81" name="Shape 2973"/>
            <p:cNvSpPr/>
            <p:nvPr/>
          </p:nvSpPr>
          <p:spPr>
            <a:xfrm>
              <a:off x="5146947" y="5191530"/>
              <a:ext cx="279328" cy="241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82" y="12505"/>
                  </a:moveTo>
                  <a:lnTo>
                    <a:pt x="4418" y="12505"/>
                  </a:lnTo>
                  <a:cubicBezTo>
                    <a:pt x="4147" y="12505"/>
                    <a:pt x="3927" y="12759"/>
                    <a:pt x="3927" y="13074"/>
                  </a:cubicBezTo>
                  <a:cubicBezTo>
                    <a:pt x="3927" y="13388"/>
                    <a:pt x="4147" y="13642"/>
                    <a:pt x="4418" y="13642"/>
                  </a:cubicBezTo>
                  <a:lnTo>
                    <a:pt x="11782" y="13642"/>
                  </a:lnTo>
                  <a:cubicBezTo>
                    <a:pt x="13408" y="13642"/>
                    <a:pt x="14727" y="15170"/>
                    <a:pt x="14727" y="17053"/>
                  </a:cubicBezTo>
                  <a:cubicBezTo>
                    <a:pt x="14727" y="18937"/>
                    <a:pt x="13408" y="20463"/>
                    <a:pt x="11782" y="20463"/>
                  </a:cubicBezTo>
                  <a:lnTo>
                    <a:pt x="11291" y="20463"/>
                  </a:lnTo>
                  <a:cubicBezTo>
                    <a:pt x="11020" y="20463"/>
                    <a:pt x="10800" y="20717"/>
                    <a:pt x="10800" y="21032"/>
                  </a:cubicBezTo>
                  <a:cubicBezTo>
                    <a:pt x="10800" y="21346"/>
                    <a:pt x="11020" y="21600"/>
                    <a:pt x="11291" y="21600"/>
                  </a:cubicBezTo>
                  <a:lnTo>
                    <a:pt x="11782" y="21600"/>
                  </a:lnTo>
                  <a:cubicBezTo>
                    <a:pt x="13951" y="21600"/>
                    <a:pt x="15709" y="19564"/>
                    <a:pt x="15709" y="17053"/>
                  </a:cubicBezTo>
                  <a:cubicBezTo>
                    <a:pt x="15709" y="14541"/>
                    <a:pt x="13951" y="12505"/>
                    <a:pt x="11782" y="12505"/>
                  </a:cubicBezTo>
                  <a:moveTo>
                    <a:pt x="18655" y="10232"/>
                  </a:moveTo>
                  <a:lnTo>
                    <a:pt x="2455" y="10232"/>
                  </a:lnTo>
                  <a:cubicBezTo>
                    <a:pt x="2183" y="10232"/>
                    <a:pt x="1964" y="10486"/>
                    <a:pt x="1964" y="10800"/>
                  </a:cubicBezTo>
                  <a:cubicBezTo>
                    <a:pt x="1964" y="11114"/>
                    <a:pt x="2183" y="11368"/>
                    <a:pt x="2455" y="11368"/>
                  </a:cubicBezTo>
                  <a:lnTo>
                    <a:pt x="18655" y="11368"/>
                  </a:lnTo>
                  <a:cubicBezTo>
                    <a:pt x="19739" y="11368"/>
                    <a:pt x="20618" y="12386"/>
                    <a:pt x="20618" y="13642"/>
                  </a:cubicBezTo>
                  <a:cubicBezTo>
                    <a:pt x="20618" y="14898"/>
                    <a:pt x="19739" y="15916"/>
                    <a:pt x="18655" y="15916"/>
                  </a:cubicBezTo>
                  <a:lnTo>
                    <a:pt x="18164" y="15916"/>
                  </a:lnTo>
                  <a:cubicBezTo>
                    <a:pt x="17892" y="15916"/>
                    <a:pt x="17673" y="16170"/>
                    <a:pt x="17673" y="16484"/>
                  </a:cubicBezTo>
                  <a:cubicBezTo>
                    <a:pt x="17673" y="16798"/>
                    <a:pt x="17892" y="17053"/>
                    <a:pt x="18164" y="17053"/>
                  </a:cubicBezTo>
                  <a:lnTo>
                    <a:pt x="18655" y="17053"/>
                  </a:lnTo>
                  <a:cubicBezTo>
                    <a:pt x="20281" y="17053"/>
                    <a:pt x="21600" y="15526"/>
                    <a:pt x="21600" y="13642"/>
                  </a:cubicBezTo>
                  <a:cubicBezTo>
                    <a:pt x="21600" y="11759"/>
                    <a:pt x="20281" y="10232"/>
                    <a:pt x="18655" y="10232"/>
                  </a:cubicBezTo>
                  <a:moveTo>
                    <a:pt x="17673" y="6821"/>
                  </a:moveTo>
                  <a:cubicBezTo>
                    <a:pt x="17673" y="5565"/>
                    <a:pt x="16794" y="4547"/>
                    <a:pt x="15709" y="4547"/>
                  </a:cubicBezTo>
                  <a:lnTo>
                    <a:pt x="15218" y="4547"/>
                  </a:lnTo>
                  <a:cubicBezTo>
                    <a:pt x="14947" y="4547"/>
                    <a:pt x="14727" y="4802"/>
                    <a:pt x="14727" y="5116"/>
                  </a:cubicBezTo>
                  <a:cubicBezTo>
                    <a:pt x="14727" y="5430"/>
                    <a:pt x="14947" y="5684"/>
                    <a:pt x="15218" y="5684"/>
                  </a:cubicBezTo>
                  <a:lnTo>
                    <a:pt x="15709" y="5684"/>
                  </a:lnTo>
                  <a:cubicBezTo>
                    <a:pt x="16251" y="5684"/>
                    <a:pt x="16691" y="6194"/>
                    <a:pt x="16691" y="6821"/>
                  </a:cubicBezTo>
                  <a:cubicBezTo>
                    <a:pt x="16691" y="7448"/>
                    <a:pt x="16251" y="7958"/>
                    <a:pt x="15709" y="7958"/>
                  </a:cubicBezTo>
                  <a:lnTo>
                    <a:pt x="491" y="7958"/>
                  </a:lnTo>
                  <a:cubicBezTo>
                    <a:pt x="220" y="7958"/>
                    <a:pt x="0" y="8212"/>
                    <a:pt x="0" y="8526"/>
                  </a:cubicBezTo>
                  <a:cubicBezTo>
                    <a:pt x="0" y="8841"/>
                    <a:pt x="220" y="9095"/>
                    <a:pt x="491" y="9095"/>
                  </a:cubicBezTo>
                  <a:lnTo>
                    <a:pt x="15709" y="9095"/>
                  </a:lnTo>
                  <a:cubicBezTo>
                    <a:pt x="16794" y="9095"/>
                    <a:pt x="17673" y="8077"/>
                    <a:pt x="17673" y="6821"/>
                  </a:cubicBezTo>
                  <a:moveTo>
                    <a:pt x="2455" y="6821"/>
                  </a:moveTo>
                  <a:lnTo>
                    <a:pt x="9818" y="6821"/>
                  </a:lnTo>
                  <a:cubicBezTo>
                    <a:pt x="11444" y="6821"/>
                    <a:pt x="12764" y="5294"/>
                    <a:pt x="12764" y="3411"/>
                  </a:cubicBezTo>
                  <a:cubicBezTo>
                    <a:pt x="12764" y="1528"/>
                    <a:pt x="11444" y="0"/>
                    <a:pt x="9818" y="0"/>
                  </a:cubicBezTo>
                  <a:lnTo>
                    <a:pt x="9327" y="0"/>
                  </a:lnTo>
                  <a:cubicBezTo>
                    <a:pt x="9056" y="0"/>
                    <a:pt x="8836" y="254"/>
                    <a:pt x="8836" y="568"/>
                  </a:cubicBezTo>
                  <a:cubicBezTo>
                    <a:pt x="8836" y="883"/>
                    <a:pt x="9056" y="1137"/>
                    <a:pt x="9327" y="1137"/>
                  </a:cubicBezTo>
                  <a:lnTo>
                    <a:pt x="9818" y="1137"/>
                  </a:lnTo>
                  <a:cubicBezTo>
                    <a:pt x="10903" y="1137"/>
                    <a:pt x="11782" y="2155"/>
                    <a:pt x="11782" y="3411"/>
                  </a:cubicBezTo>
                  <a:cubicBezTo>
                    <a:pt x="11782" y="4666"/>
                    <a:pt x="10903" y="5684"/>
                    <a:pt x="9818" y="5684"/>
                  </a:cubicBezTo>
                  <a:lnTo>
                    <a:pt x="2455" y="5684"/>
                  </a:lnTo>
                  <a:cubicBezTo>
                    <a:pt x="2183" y="5684"/>
                    <a:pt x="1964" y="5938"/>
                    <a:pt x="1964" y="6253"/>
                  </a:cubicBezTo>
                  <a:cubicBezTo>
                    <a:pt x="1964" y="6567"/>
                    <a:pt x="2183" y="6821"/>
                    <a:pt x="2455" y="6821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82" name="Shape 2974"/>
            <p:cNvSpPr/>
            <p:nvPr/>
          </p:nvSpPr>
          <p:spPr>
            <a:xfrm>
              <a:off x="5680208" y="5172485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4480" y="13937"/>
                  </a:moveTo>
                  <a:cubicBezTo>
                    <a:pt x="14147" y="14117"/>
                    <a:pt x="13804" y="14208"/>
                    <a:pt x="13451" y="14208"/>
                  </a:cubicBezTo>
                  <a:cubicBezTo>
                    <a:pt x="12999" y="14208"/>
                    <a:pt x="12590" y="14119"/>
                    <a:pt x="12225" y="13943"/>
                  </a:cubicBezTo>
                  <a:cubicBezTo>
                    <a:pt x="11859" y="13768"/>
                    <a:pt x="11545" y="13525"/>
                    <a:pt x="11282" y="13217"/>
                  </a:cubicBezTo>
                  <a:cubicBezTo>
                    <a:pt x="11020" y="12909"/>
                    <a:pt x="10816" y="12544"/>
                    <a:pt x="10672" y="12121"/>
                  </a:cubicBezTo>
                  <a:cubicBezTo>
                    <a:pt x="10529" y="11698"/>
                    <a:pt x="10457" y="11236"/>
                    <a:pt x="10457" y="10734"/>
                  </a:cubicBezTo>
                  <a:cubicBezTo>
                    <a:pt x="10457" y="10268"/>
                    <a:pt x="10529" y="9832"/>
                    <a:pt x="10672" y="9427"/>
                  </a:cubicBezTo>
                  <a:cubicBezTo>
                    <a:pt x="10816" y="9022"/>
                    <a:pt x="11020" y="8668"/>
                    <a:pt x="11282" y="8364"/>
                  </a:cubicBezTo>
                  <a:cubicBezTo>
                    <a:pt x="11545" y="8060"/>
                    <a:pt x="11859" y="7823"/>
                    <a:pt x="12225" y="7651"/>
                  </a:cubicBezTo>
                  <a:cubicBezTo>
                    <a:pt x="12590" y="7479"/>
                    <a:pt x="12999" y="7393"/>
                    <a:pt x="13451" y="7393"/>
                  </a:cubicBezTo>
                  <a:cubicBezTo>
                    <a:pt x="13755" y="7393"/>
                    <a:pt x="14057" y="7456"/>
                    <a:pt x="14357" y="7579"/>
                  </a:cubicBezTo>
                  <a:cubicBezTo>
                    <a:pt x="14656" y="7702"/>
                    <a:pt x="14966" y="7948"/>
                    <a:pt x="15287" y="8318"/>
                  </a:cubicBezTo>
                  <a:lnTo>
                    <a:pt x="16494" y="7367"/>
                  </a:lnTo>
                  <a:cubicBezTo>
                    <a:pt x="16059" y="6830"/>
                    <a:pt x="15589" y="6449"/>
                    <a:pt x="15083" y="6225"/>
                  </a:cubicBezTo>
                  <a:cubicBezTo>
                    <a:pt x="14578" y="6000"/>
                    <a:pt x="14030" y="5888"/>
                    <a:pt x="13439" y="5888"/>
                  </a:cubicBezTo>
                  <a:cubicBezTo>
                    <a:pt x="12765" y="5888"/>
                    <a:pt x="12147" y="6005"/>
                    <a:pt x="11584" y="6238"/>
                  </a:cubicBezTo>
                  <a:cubicBezTo>
                    <a:pt x="11021" y="6471"/>
                    <a:pt x="10537" y="6804"/>
                    <a:pt x="10131" y="7235"/>
                  </a:cubicBezTo>
                  <a:cubicBezTo>
                    <a:pt x="9724" y="7666"/>
                    <a:pt x="9405" y="8188"/>
                    <a:pt x="9176" y="8800"/>
                  </a:cubicBezTo>
                  <a:cubicBezTo>
                    <a:pt x="8946" y="9412"/>
                    <a:pt x="8831" y="10092"/>
                    <a:pt x="8831" y="10840"/>
                  </a:cubicBezTo>
                  <a:cubicBezTo>
                    <a:pt x="8831" y="11571"/>
                    <a:pt x="8946" y="12235"/>
                    <a:pt x="9176" y="12835"/>
                  </a:cubicBezTo>
                  <a:cubicBezTo>
                    <a:pt x="9405" y="13433"/>
                    <a:pt x="9724" y="13946"/>
                    <a:pt x="10131" y="14373"/>
                  </a:cubicBezTo>
                  <a:cubicBezTo>
                    <a:pt x="10537" y="14800"/>
                    <a:pt x="11021" y="15130"/>
                    <a:pt x="11584" y="15363"/>
                  </a:cubicBezTo>
                  <a:cubicBezTo>
                    <a:pt x="12147" y="15597"/>
                    <a:pt x="12765" y="15713"/>
                    <a:pt x="13439" y="15713"/>
                  </a:cubicBezTo>
                  <a:cubicBezTo>
                    <a:pt x="14079" y="15713"/>
                    <a:pt x="14683" y="15581"/>
                    <a:pt x="15250" y="15317"/>
                  </a:cubicBezTo>
                  <a:cubicBezTo>
                    <a:pt x="15816" y="15053"/>
                    <a:pt x="16297" y="14630"/>
                    <a:pt x="16691" y="14049"/>
                  </a:cubicBezTo>
                  <a:lnTo>
                    <a:pt x="15410" y="13072"/>
                  </a:lnTo>
                  <a:cubicBezTo>
                    <a:pt x="15122" y="13468"/>
                    <a:pt x="14813" y="13756"/>
                    <a:pt x="14480" y="13937"/>
                  </a:cubicBezTo>
                  <a:moveTo>
                    <a:pt x="5891" y="6873"/>
                  </a:moveTo>
                  <a:cubicBezTo>
                    <a:pt x="5349" y="6873"/>
                    <a:pt x="4909" y="6433"/>
                    <a:pt x="4909" y="5891"/>
                  </a:cubicBezTo>
                  <a:cubicBezTo>
                    <a:pt x="4909" y="5349"/>
                    <a:pt x="5349" y="4909"/>
                    <a:pt x="5891" y="4909"/>
                  </a:cubicBezTo>
                  <a:cubicBezTo>
                    <a:pt x="6433" y="4909"/>
                    <a:pt x="6873" y="5349"/>
                    <a:pt x="6873" y="5891"/>
                  </a:cubicBezTo>
                  <a:cubicBezTo>
                    <a:pt x="6873" y="6433"/>
                    <a:pt x="6433" y="6873"/>
                    <a:pt x="5891" y="6873"/>
                  </a:cubicBezTo>
                  <a:moveTo>
                    <a:pt x="5891" y="3927"/>
                  </a:moveTo>
                  <a:cubicBezTo>
                    <a:pt x="4806" y="3927"/>
                    <a:pt x="3927" y="4806"/>
                    <a:pt x="3927" y="5891"/>
                  </a:cubicBezTo>
                  <a:cubicBezTo>
                    <a:pt x="3927" y="6975"/>
                    <a:pt x="4806" y="7855"/>
                    <a:pt x="5891" y="7855"/>
                  </a:cubicBezTo>
                  <a:cubicBezTo>
                    <a:pt x="6975" y="7855"/>
                    <a:pt x="7855" y="6975"/>
                    <a:pt x="7855" y="5891"/>
                  </a:cubicBezTo>
                  <a:cubicBezTo>
                    <a:pt x="7855" y="4806"/>
                    <a:pt x="6975" y="3927"/>
                    <a:pt x="5891" y="3927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83" name="Shape 2975"/>
            <p:cNvSpPr/>
            <p:nvPr/>
          </p:nvSpPr>
          <p:spPr>
            <a:xfrm>
              <a:off x="6289650" y="4677314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9825" y="15704"/>
                  </a:moveTo>
                  <a:lnTo>
                    <a:pt x="11291" y="15709"/>
                  </a:lnTo>
                  <a:lnTo>
                    <a:pt x="11291" y="11782"/>
                  </a:lnTo>
                  <a:lnTo>
                    <a:pt x="15218" y="11782"/>
                  </a:lnTo>
                  <a:lnTo>
                    <a:pt x="15218" y="10309"/>
                  </a:lnTo>
                  <a:lnTo>
                    <a:pt x="11291" y="10309"/>
                  </a:lnTo>
                  <a:lnTo>
                    <a:pt x="11291" y="7364"/>
                  </a:lnTo>
                  <a:lnTo>
                    <a:pt x="15709" y="7364"/>
                  </a:lnTo>
                  <a:lnTo>
                    <a:pt x="15711" y="5897"/>
                  </a:lnTo>
                  <a:lnTo>
                    <a:pt x="9825" y="5897"/>
                  </a:lnTo>
                  <a:cubicBezTo>
                    <a:pt x="9825" y="5897"/>
                    <a:pt x="9825" y="15704"/>
                    <a:pt x="9825" y="15704"/>
                  </a:cubicBezTo>
                  <a:close/>
                  <a:moveTo>
                    <a:pt x="5891" y="6873"/>
                  </a:moveTo>
                  <a:cubicBezTo>
                    <a:pt x="5349" y="6873"/>
                    <a:pt x="4909" y="6434"/>
                    <a:pt x="4909" y="5891"/>
                  </a:cubicBezTo>
                  <a:cubicBezTo>
                    <a:pt x="4909" y="5349"/>
                    <a:pt x="5349" y="4909"/>
                    <a:pt x="5891" y="4909"/>
                  </a:cubicBezTo>
                  <a:cubicBezTo>
                    <a:pt x="6433" y="4909"/>
                    <a:pt x="6873" y="5349"/>
                    <a:pt x="6873" y="5891"/>
                  </a:cubicBezTo>
                  <a:cubicBezTo>
                    <a:pt x="6873" y="6434"/>
                    <a:pt x="6433" y="6873"/>
                    <a:pt x="5891" y="6873"/>
                  </a:cubicBezTo>
                  <a:moveTo>
                    <a:pt x="5891" y="3927"/>
                  </a:moveTo>
                  <a:cubicBezTo>
                    <a:pt x="4806" y="3927"/>
                    <a:pt x="3927" y="4806"/>
                    <a:pt x="3927" y="5891"/>
                  </a:cubicBezTo>
                  <a:cubicBezTo>
                    <a:pt x="3927" y="6975"/>
                    <a:pt x="4806" y="7855"/>
                    <a:pt x="5891" y="7855"/>
                  </a:cubicBezTo>
                  <a:cubicBezTo>
                    <a:pt x="6975" y="7855"/>
                    <a:pt x="7855" y="6975"/>
                    <a:pt x="7855" y="5891"/>
                  </a:cubicBezTo>
                  <a:cubicBezTo>
                    <a:pt x="7855" y="4806"/>
                    <a:pt x="6975" y="3927"/>
                    <a:pt x="5891" y="3927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84" name="Shape 2976"/>
            <p:cNvSpPr/>
            <p:nvPr/>
          </p:nvSpPr>
          <p:spPr>
            <a:xfrm>
              <a:off x="6822911" y="4677314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85" name="Shape 2977"/>
            <p:cNvSpPr/>
            <p:nvPr/>
          </p:nvSpPr>
          <p:spPr>
            <a:xfrm>
              <a:off x="7356172" y="4677314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86" y="20524"/>
                  </a:moveTo>
                  <a:cubicBezTo>
                    <a:pt x="11664" y="20580"/>
                    <a:pt x="11237" y="20618"/>
                    <a:pt x="10800" y="20618"/>
                  </a:cubicBez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1237" y="982"/>
                    <a:pt x="11665" y="1020"/>
                    <a:pt x="12086" y="1076"/>
                  </a:cubicBezTo>
                  <a:cubicBezTo>
                    <a:pt x="14339" y="3664"/>
                    <a:pt x="15709" y="7100"/>
                    <a:pt x="15709" y="10800"/>
                  </a:cubicBezTo>
                  <a:cubicBezTo>
                    <a:pt x="15709" y="14500"/>
                    <a:pt x="14339" y="17936"/>
                    <a:pt x="12086" y="20524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86" name="Shape 2978"/>
            <p:cNvSpPr/>
            <p:nvPr/>
          </p:nvSpPr>
          <p:spPr>
            <a:xfrm>
              <a:off x="7889433" y="4677314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0800" y="982"/>
                    <a:pt x="10800" y="20618"/>
                    <a:pt x="10800" y="20618"/>
                  </a:cubicBezTo>
                  <a:close/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87" name="Shape 2979"/>
            <p:cNvSpPr/>
            <p:nvPr/>
          </p:nvSpPr>
          <p:spPr>
            <a:xfrm>
              <a:off x="8422694" y="4677314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70" y="20533"/>
                  </a:moveTo>
                  <a:cubicBezTo>
                    <a:pt x="4730" y="19927"/>
                    <a:pt x="982" y="15805"/>
                    <a:pt x="982" y="10800"/>
                  </a:cubicBezTo>
                  <a:cubicBezTo>
                    <a:pt x="982" y="5795"/>
                    <a:pt x="4730" y="1673"/>
                    <a:pt x="9570" y="1067"/>
                  </a:cubicBezTo>
                  <a:cubicBezTo>
                    <a:pt x="7282" y="3663"/>
                    <a:pt x="5891" y="7068"/>
                    <a:pt x="5891" y="10800"/>
                  </a:cubicBezTo>
                  <a:cubicBezTo>
                    <a:pt x="5891" y="14532"/>
                    <a:pt x="7282" y="17937"/>
                    <a:pt x="9570" y="20533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88" name="Shape 2980"/>
            <p:cNvSpPr/>
            <p:nvPr/>
          </p:nvSpPr>
          <p:spPr>
            <a:xfrm>
              <a:off x="8955955" y="4677314"/>
              <a:ext cx="279328" cy="279328"/>
            </a:xfrm>
            <a:prstGeom prst="ellipse">
              <a:avLst/>
            </a:pr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89" name="Shape 2981"/>
            <p:cNvSpPr/>
            <p:nvPr/>
          </p:nvSpPr>
          <p:spPr>
            <a:xfrm>
              <a:off x="9489216" y="4677314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30" y="20533"/>
                  </a:moveTo>
                  <a:cubicBezTo>
                    <a:pt x="14318" y="17937"/>
                    <a:pt x="15709" y="14532"/>
                    <a:pt x="15709" y="10800"/>
                  </a:cubicBezTo>
                  <a:cubicBezTo>
                    <a:pt x="15709" y="7068"/>
                    <a:pt x="14318" y="3663"/>
                    <a:pt x="12030" y="1067"/>
                  </a:cubicBezTo>
                  <a:cubicBezTo>
                    <a:pt x="16870" y="1673"/>
                    <a:pt x="20618" y="5795"/>
                    <a:pt x="20618" y="10800"/>
                  </a:cubicBezTo>
                  <a:cubicBezTo>
                    <a:pt x="20618" y="15805"/>
                    <a:pt x="16870" y="19927"/>
                    <a:pt x="12030" y="20533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90" name="Shape 2982"/>
            <p:cNvSpPr/>
            <p:nvPr/>
          </p:nvSpPr>
          <p:spPr>
            <a:xfrm>
              <a:off x="10022477" y="4677314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lnTo>
                    <a:pt x="10800" y="982"/>
                  </a:ln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91" name="Shape 2983"/>
            <p:cNvSpPr/>
            <p:nvPr/>
          </p:nvSpPr>
          <p:spPr>
            <a:xfrm>
              <a:off x="10555738" y="4677314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10378" y="20618"/>
                    <a:pt x="9964" y="20583"/>
                    <a:pt x="9556" y="20531"/>
                  </a:cubicBezTo>
                  <a:cubicBezTo>
                    <a:pt x="7276" y="17937"/>
                    <a:pt x="5891" y="14524"/>
                    <a:pt x="5891" y="10800"/>
                  </a:cubicBezTo>
                  <a:cubicBezTo>
                    <a:pt x="5891" y="7076"/>
                    <a:pt x="7276" y="3663"/>
                    <a:pt x="9556" y="1069"/>
                  </a:cubicBezTo>
                  <a:cubicBezTo>
                    <a:pt x="9964" y="1017"/>
                    <a:pt x="10378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92" name="Shape 2984"/>
            <p:cNvSpPr/>
            <p:nvPr/>
          </p:nvSpPr>
          <p:spPr>
            <a:xfrm>
              <a:off x="11165180" y="4677314"/>
              <a:ext cx="12696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6029" y="20618"/>
                    <a:pt x="2160" y="18860"/>
                    <a:pt x="2160" y="16691"/>
                  </a:cubicBezTo>
                  <a:cubicBezTo>
                    <a:pt x="2160" y="15238"/>
                    <a:pt x="3900" y="13973"/>
                    <a:pt x="6480" y="13293"/>
                  </a:cubicBezTo>
                  <a:lnTo>
                    <a:pt x="6480" y="2945"/>
                  </a:lnTo>
                  <a:cubicBezTo>
                    <a:pt x="6480" y="1861"/>
                    <a:pt x="8414" y="982"/>
                    <a:pt x="10800" y="982"/>
                  </a:cubicBezTo>
                  <a:cubicBezTo>
                    <a:pt x="13186" y="982"/>
                    <a:pt x="15120" y="1861"/>
                    <a:pt x="15120" y="2945"/>
                  </a:cubicBezTo>
                  <a:lnTo>
                    <a:pt x="15120" y="13293"/>
                  </a:lnTo>
                  <a:cubicBezTo>
                    <a:pt x="17700" y="13973"/>
                    <a:pt x="19440" y="15238"/>
                    <a:pt x="19440" y="16691"/>
                  </a:cubicBezTo>
                  <a:cubicBezTo>
                    <a:pt x="19440" y="18860"/>
                    <a:pt x="15571" y="20618"/>
                    <a:pt x="10800" y="20618"/>
                  </a:cubicBezTo>
                  <a:moveTo>
                    <a:pt x="17280" y="12770"/>
                  </a:moveTo>
                  <a:lnTo>
                    <a:pt x="17280" y="2945"/>
                  </a:lnTo>
                  <a:cubicBezTo>
                    <a:pt x="17280" y="1318"/>
                    <a:pt x="14378" y="0"/>
                    <a:pt x="10800" y="0"/>
                  </a:cubicBezTo>
                  <a:cubicBezTo>
                    <a:pt x="7221" y="0"/>
                    <a:pt x="4320" y="1318"/>
                    <a:pt x="4320" y="2945"/>
                  </a:cubicBezTo>
                  <a:lnTo>
                    <a:pt x="4320" y="12770"/>
                  </a:lnTo>
                  <a:cubicBezTo>
                    <a:pt x="1701" y="13666"/>
                    <a:pt x="0" y="15087"/>
                    <a:pt x="0" y="16691"/>
                  </a:cubicBezTo>
                  <a:cubicBezTo>
                    <a:pt x="0" y="19402"/>
                    <a:pt x="4835" y="21600"/>
                    <a:pt x="10800" y="21600"/>
                  </a:cubicBezTo>
                  <a:cubicBezTo>
                    <a:pt x="16763" y="21600"/>
                    <a:pt x="21600" y="19402"/>
                    <a:pt x="21600" y="16691"/>
                  </a:cubicBezTo>
                  <a:cubicBezTo>
                    <a:pt x="21600" y="15087"/>
                    <a:pt x="19899" y="13666"/>
                    <a:pt x="17280" y="12770"/>
                  </a:cubicBezTo>
                  <a:moveTo>
                    <a:pt x="12960" y="13917"/>
                  </a:moveTo>
                  <a:lnTo>
                    <a:pt x="12960" y="7855"/>
                  </a:lnTo>
                  <a:cubicBezTo>
                    <a:pt x="12960" y="7313"/>
                    <a:pt x="11992" y="6873"/>
                    <a:pt x="10800" y="6873"/>
                  </a:cubicBezTo>
                  <a:cubicBezTo>
                    <a:pt x="9608" y="6873"/>
                    <a:pt x="8640" y="7313"/>
                    <a:pt x="8640" y="7855"/>
                  </a:cubicBezTo>
                  <a:lnTo>
                    <a:pt x="8640" y="13917"/>
                  </a:lnTo>
                  <a:cubicBezTo>
                    <a:pt x="6126" y="14322"/>
                    <a:pt x="4320" y="15409"/>
                    <a:pt x="4320" y="16691"/>
                  </a:cubicBezTo>
                  <a:cubicBezTo>
                    <a:pt x="4320" y="18318"/>
                    <a:pt x="7221" y="19636"/>
                    <a:pt x="10800" y="19636"/>
                  </a:cubicBezTo>
                  <a:cubicBezTo>
                    <a:pt x="14378" y="19636"/>
                    <a:pt x="17280" y="18318"/>
                    <a:pt x="17280" y="16691"/>
                  </a:cubicBezTo>
                  <a:cubicBezTo>
                    <a:pt x="17280" y="15409"/>
                    <a:pt x="15475" y="14322"/>
                    <a:pt x="12960" y="13917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</p:spTree>
    <p:extLst>
      <p:ext uri="{BB962C8B-B14F-4D97-AF65-F5344CB8AC3E}">
        <p14:creationId xmlns:p14="http://schemas.microsoft.com/office/powerpoint/2010/main" val="148513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F490C6-CAB2-074E-81B6-7D36064FCA6E}"/>
              </a:ext>
            </a:extLst>
          </p:cNvPr>
          <p:cNvSpPr/>
          <p:nvPr/>
        </p:nvSpPr>
        <p:spPr>
          <a:xfrm>
            <a:off x="227013" y="0"/>
            <a:ext cx="307682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4B6DA44-B77E-4905-A6EF-8EDA08A1775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13131" b="13131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C4799D84-525C-4727-9BF8-F27CAF0FC06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2667" r="22667"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A7EFB5-9A63-455A-A075-F869996DB50F}"/>
              </a:ext>
            </a:extLst>
          </p:cNvPr>
          <p:cNvSpPr txBox="1"/>
          <p:nvPr/>
        </p:nvSpPr>
        <p:spPr>
          <a:xfrm>
            <a:off x="416784" y="301461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3E6C55-BA67-46A1-B862-B0DC8D773CF1}"/>
              </a:ext>
            </a:extLst>
          </p:cNvPr>
          <p:cNvSpPr txBox="1"/>
          <p:nvPr/>
        </p:nvSpPr>
        <p:spPr>
          <a:xfrm>
            <a:off x="416784" y="752727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4FEE60-043F-4DD8-B21A-5C18FC39FEBB}"/>
              </a:ext>
            </a:extLst>
          </p:cNvPr>
          <p:cNvSpPr txBox="1"/>
          <p:nvPr/>
        </p:nvSpPr>
        <p:spPr>
          <a:xfrm>
            <a:off x="416784" y="2380973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E38518-A51F-4507-9DDA-1C9F223ED87D}"/>
              </a:ext>
            </a:extLst>
          </p:cNvPr>
          <p:cNvSpPr txBox="1"/>
          <p:nvPr/>
        </p:nvSpPr>
        <p:spPr>
          <a:xfrm>
            <a:off x="416784" y="4100441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8B23DE52-BAB9-491A-AA6B-E01F565B89E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19954" r="19954"/>
          <a:stretch>
            <a:fillRect/>
          </a:stretch>
        </p:blipFill>
        <p:spPr/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9DE531F-C6C0-459C-BE27-80D2C6113D1F}"/>
              </a:ext>
            </a:extLst>
          </p:cNvPr>
          <p:cNvSpPr txBox="1"/>
          <p:nvPr/>
        </p:nvSpPr>
        <p:spPr>
          <a:xfrm>
            <a:off x="3244564" y="4100441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C10C03-9F6B-4EA2-98B7-63C94C45AD23}"/>
              </a:ext>
            </a:extLst>
          </p:cNvPr>
          <p:cNvSpPr txBox="1"/>
          <p:nvPr/>
        </p:nvSpPr>
        <p:spPr>
          <a:xfrm>
            <a:off x="6190886" y="4100441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92959F-21BD-4847-A13E-7A686271ABAC}"/>
              </a:ext>
            </a:extLst>
          </p:cNvPr>
          <p:cNvSpPr txBox="1"/>
          <p:nvPr/>
        </p:nvSpPr>
        <p:spPr>
          <a:xfrm>
            <a:off x="9077937" y="4100441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401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6A6068F-7EDD-4ED1-B80C-EE997AD7A94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020" b="1020"/>
          <a:stretch>
            <a:fillRect/>
          </a:stretch>
        </p:blipFill>
        <p:spPr/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500DB53-0C52-4BBA-A8D3-E9B0B78C4B9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808" b="808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C3109E2-885D-4C30-92B4-CB963393080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t="17268" b="17268"/>
          <a:stretch>
            <a:fillRect/>
          </a:stretch>
        </p:blipFill>
        <p:spPr/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7DD9231-3685-410B-BEAD-1F804824117A}"/>
              </a:ext>
            </a:extLst>
          </p:cNvPr>
          <p:cNvSpPr txBox="1"/>
          <p:nvPr/>
        </p:nvSpPr>
        <p:spPr>
          <a:xfrm>
            <a:off x="3033236" y="376139"/>
            <a:ext cx="4929162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804ECF-70B9-4AAE-8AEB-5838BA435B1F}"/>
              </a:ext>
            </a:extLst>
          </p:cNvPr>
          <p:cNvSpPr txBox="1"/>
          <p:nvPr/>
        </p:nvSpPr>
        <p:spPr>
          <a:xfrm>
            <a:off x="792067" y="621801"/>
            <a:ext cx="1742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latin typeface="Montserrat" charset="0"/>
                <a:ea typeface="Montserrat" charset="0"/>
                <a:cs typeface="Montserrat" charset="0"/>
              </a:rPr>
              <a:t>YOUR </a:t>
            </a:r>
          </a:p>
          <a:p>
            <a:pPr algn="ctr"/>
            <a:r>
              <a:rPr lang="en-US" sz="1600" spc="300" dirty="0">
                <a:latin typeface="Montserrat" charset="0"/>
                <a:ea typeface="Montserrat" charset="0"/>
                <a:cs typeface="Montserrat" charset="0"/>
              </a:rPr>
              <a:t>TITLE HERE</a:t>
            </a:r>
            <a:endParaRPr lang="en-US" sz="2400" spc="3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7F996D-D70F-47AF-9505-28099662FAD4}"/>
              </a:ext>
            </a:extLst>
          </p:cNvPr>
          <p:cNvSpPr txBox="1"/>
          <p:nvPr/>
        </p:nvSpPr>
        <p:spPr>
          <a:xfrm>
            <a:off x="8357210" y="376139"/>
            <a:ext cx="3371227" cy="11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830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Shadows02.png">
            <a:extLst>
              <a:ext uri="{FF2B5EF4-FFF2-40B4-BE49-F238E27FC236}">
                <a16:creationId xmlns:a16="http://schemas.microsoft.com/office/drawing/2014/main" id="{7B547122-7177-6B45-B814-00CB87E44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701391" y="3302752"/>
            <a:ext cx="6993154" cy="2720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98122DE-ECAC-9541-A9EF-50C34A969887}"/>
              </a:ext>
            </a:extLst>
          </p:cNvPr>
          <p:cNvSpPr/>
          <p:nvPr/>
        </p:nvSpPr>
        <p:spPr>
          <a:xfrm>
            <a:off x="227013" y="225425"/>
            <a:ext cx="3906837" cy="6407150"/>
          </a:xfrm>
          <a:prstGeom prst="rect">
            <a:avLst/>
          </a:prstGeom>
          <a:gradFill>
            <a:gsLst>
              <a:gs pos="43000">
                <a:schemeClr val="accent1">
                  <a:lumMod val="5000"/>
                  <a:lumOff val="95000"/>
                  <a:alpha val="84000"/>
                </a:schemeClr>
              </a:gs>
              <a:gs pos="100000">
                <a:schemeClr val="bg1">
                  <a:alpha val="18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7E50356-41AC-4B3D-A163-8BB6F8556AE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9349" r="9349"/>
          <a:stretch>
            <a:fillRect/>
          </a:stretch>
        </p:blipFill>
        <p:spPr/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BBE483-7651-4F76-8A85-A368C5034374}"/>
              </a:ext>
            </a:extLst>
          </p:cNvPr>
          <p:cNvSpPr txBox="1"/>
          <p:nvPr/>
        </p:nvSpPr>
        <p:spPr>
          <a:xfrm>
            <a:off x="8496107" y="946038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7C97C1-FE3E-487B-9D15-8DB892D13C81}"/>
              </a:ext>
            </a:extLst>
          </p:cNvPr>
          <p:cNvSpPr txBox="1"/>
          <p:nvPr/>
        </p:nvSpPr>
        <p:spPr>
          <a:xfrm>
            <a:off x="8496107" y="1397304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2CC58D-00DA-4DB6-8013-1CDEB9BB3A3A}"/>
              </a:ext>
            </a:extLst>
          </p:cNvPr>
          <p:cNvSpPr txBox="1"/>
          <p:nvPr/>
        </p:nvSpPr>
        <p:spPr>
          <a:xfrm>
            <a:off x="8496107" y="3025550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5BCA84-FFDF-49CE-9864-029643CBFD90}"/>
              </a:ext>
            </a:extLst>
          </p:cNvPr>
          <p:cNvSpPr txBox="1"/>
          <p:nvPr/>
        </p:nvSpPr>
        <p:spPr>
          <a:xfrm>
            <a:off x="8496107" y="4745018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935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E774393-FB8E-4B88-BCFF-DEC64BEB19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9061" b="9061"/>
          <a:stretch>
            <a:fillRect/>
          </a:stretch>
        </p:blipFill>
        <p:spPr/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F843A99-D7C5-4330-92A0-B79474D97CA3}"/>
              </a:ext>
            </a:extLst>
          </p:cNvPr>
          <p:cNvSpPr/>
          <p:nvPr/>
        </p:nvSpPr>
        <p:spPr>
          <a:xfrm>
            <a:off x="245421" y="253694"/>
            <a:ext cx="11737975" cy="6350612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7A98F7-2F59-2842-A2EF-55F17AD27641}"/>
              </a:ext>
            </a:extLst>
          </p:cNvPr>
          <p:cNvSpPr/>
          <p:nvPr/>
        </p:nvSpPr>
        <p:spPr>
          <a:xfrm>
            <a:off x="8040688" y="225425"/>
            <a:ext cx="3924300" cy="64071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0EA2FF-C766-6A4B-9373-29DE1EA00CDC}"/>
              </a:ext>
            </a:extLst>
          </p:cNvPr>
          <p:cNvSpPr/>
          <p:nvPr/>
        </p:nvSpPr>
        <p:spPr>
          <a:xfrm>
            <a:off x="227013" y="225425"/>
            <a:ext cx="3924300" cy="64071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1C190D-D504-5743-9CEB-8BBA57AC9799}"/>
              </a:ext>
            </a:extLst>
          </p:cNvPr>
          <p:cNvSpPr/>
          <p:nvPr/>
        </p:nvSpPr>
        <p:spPr>
          <a:xfrm>
            <a:off x="8040688" y="1934940"/>
            <a:ext cx="3924300" cy="1420585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D01507-EAE2-5A40-9AC8-7C3B0E06E5D3}"/>
              </a:ext>
            </a:extLst>
          </p:cNvPr>
          <p:cNvSpPr/>
          <p:nvPr/>
        </p:nvSpPr>
        <p:spPr>
          <a:xfrm>
            <a:off x="8040688" y="3453499"/>
            <a:ext cx="3924300" cy="1420585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5DC687-1CCC-194E-A946-B567B0864C77}"/>
              </a:ext>
            </a:extLst>
          </p:cNvPr>
          <p:cNvSpPr/>
          <p:nvPr/>
        </p:nvSpPr>
        <p:spPr>
          <a:xfrm>
            <a:off x="227013" y="1934940"/>
            <a:ext cx="3924300" cy="1420585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91FD9C-BB1D-C741-8272-D8B5C98EAF6A}"/>
              </a:ext>
            </a:extLst>
          </p:cNvPr>
          <p:cNvSpPr/>
          <p:nvPr/>
        </p:nvSpPr>
        <p:spPr>
          <a:xfrm>
            <a:off x="227013" y="3453499"/>
            <a:ext cx="3924300" cy="1420585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49544DC-B651-324B-9D29-A50A2AE77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2832" y="3205041"/>
            <a:ext cx="6378885" cy="4761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3B4BB31-E8B2-BB46-9B74-7EBD4B7C1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089340" y="3205043"/>
            <a:ext cx="6378885" cy="47618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770FAB0-98D3-428D-A3DF-E1D27EF07737}"/>
              </a:ext>
            </a:extLst>
          </p:cNvPr>
          <p:cNvSpPr txBox="1"/>
          <p:nvPr/>
        </p:nvSpPr>
        <p:spPr>
          <a:xfrm>
            <a:off x="8647461" y="2537574"/>
            <a:ext cx="2710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08BCF8-B9DF-4502-B885-137E352C73FE}"/>
              </a:ext>
            </a:extLst>
          </p:cNvPr>
          <p:cNvSpPr txBox="1"/>
          <p:nvPr/>
        </p:nvSpPr>
        <p:spPr>
          <a:xfrm>
            <a:off x="8647461" y="3958159"/>
            <a:ext cx="2710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62FDE58-F3B4-4799-857F-5430845E30B9}"/>
              </a:ext>
            </a:extLst>
          </p:cNvPr>
          <p:cNvSpPr txBox="1"/>
          <p:nvPr/>
        </p:nvSpPr>
        <p:spPr>
          <a:xfrm>
            <a:off x="705743" y="2537574"/>
            <a:ext cx="2710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A49ACE0-2188-44E2-8AF0-56EBACAF39AF}"/>
              </a:ext>
            </a:extLst>
          </p:cNvPr>
          <p:cNvSpPr txBox="1"/>
          <p:nvPr/>
        </p:nvSpPr>
        <p:spPr>
          <a:xfrm>
            <a:off x="705743" y="3958159"/>
            <a:ext cx="2710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508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963909AE-CF7F-49FB-BC57-4B600A472D7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9061" b="9061"/>
          <a:stretch>
            <a:fillRect/>
          </a:stretch>
        </p:blipFill>
        <p:spPr/>
      </p:pic>
      <p:sp>
        <p:nvSpPr>
          <p:cNvPr id="43" name="Freeform 42">
            <a:extLst>
              <a:ext uri="{FF2B5EF4-FFF2-40B4-BE49-F238E27FC236}">
                <a16:creationId xmlns:a16="http://schemas.microsoft.com/office/drawing/2014/main" id="{FF01B822-FCC0-EF46-984F-711FF89C50B1}"/>
              </a:ext>
            </a:extLst>
          </p:cNvPr>
          <p:cNvSpPr/>
          <p:nvPr/>
        </p:nvSpPr>
        <p:spPr>
          <a:xfrm>
            <a:off x="227013" y="225424"/>
            <a:ext cx="11737975" cy="6407151"/>
          </a:xfrm>
          <a:custGeom>
            <a:avLst/>
            <a:gdLst>
              <a:gd name="connsiteX0" fmla="*/ 2345013 w 11737975"/>
              <a:gd name="connsiteY0" fmla="*/ 4312773 h 6407151"/>
              <a:gd name="connsiteX1" fmla="*/ 2333827 w 11737975"/>
              <a:gd name="connsiteY1" fmla="*/ 4319002 h 6407151"/>
              <a:gd name="connsiteX2" fmla="*/ 2344839 w 11737975"/>
              <a:gd name="connsiteY2" fmla="*/ 4314478 h 6407151"/>
              <a:gd name="connsiteX3" fmla="*/ 2213658 w 11737975"/>
              <a:gd name="connsiteY3" fmla="*/ 4187287 h 6407151"/>
              <a:gd name="connsiteX4" fmla="*/ 2172012 w 11737975"/>
              <a:gd name="connsiteY4" fmla="*/ 4210481 h 6407151"/>
              <a:gd name="connsiteX5" fmla="*/ 2181351 w 11737975"/>
              <a:gd name="connsiteY5" fmla="*/ 4209877 h 6407151"/>
              <a:gd name="connsiteX6" fmla="*/ 2213658 w 11737975"/>
              <a:gd name="connsiteY6" fmla="*/ 4187287 h 6407151"/>
              <a:gd name="connsiteX7" fmla="*/ 1257167 w 11737975"/>
              <a:gd name="connsiteY7" fmla="*/ 3763571 h 6407151"/>
              <a:gd name="connsiteX8" fmla="*/ 1257167 w 11737975"/>
              <a:gd name="connsiteY8" fmla="*/ 3763575 h 6407151"/>
              <a:gd name="connsiteX9" fmla="*/ 1139967 w 11737975"/>
              <a:gd name="connsiteY9" fmla="*/ 3795741 h 6407151"/>
              <a:gd name="connsiteX10" fmla="*/ 1139968 w 11737975"/>
              <a:gd name="connsiteY10" fmla="*/ 3795737 h 6407151"/>
              <a:gd name="connsiteX11" fmla="*/ 1124966 w 11737975"/>
              <a:gd name="connsiteY11" fmla="*/ 3690065 h 6407151"/>
              <a:gd name="connsiteX12" fmla="*/ 1155502 w 11737975"/>
              <a:gd name="connsiteY12" fmla="*/ 3750300 h 6407151"/>
              <a:gd name="connsiteX13" fmla="*/ 1139604 w 11737975"/>
              <a:gd name="connsiteY13" fmla="*/ 3730646 h 6407151"/>
              <a:gd name="connsiteX14" fmla="*/ 1124966 w 11737975"/>
              <a:gd name="connsiteY14" fmla="*/ 3690059 h 6407151"/>
              <a:gd name="connsiteX15" fmla="*/ 1124967 w 11737975"/>
              <a:gd name="connsiteY15" fmla="*/ 3690062 h 6407151"/>
              <a:gd name="connsiteX16" fmla="*/ 974961 w 11737975"/>
              <a:gd name="connsiteY16" fmla="*/ 3717507 h 6407151"/>
              <a:gd name="connsiteX17" fmla="*/ 811439 w 11737975"/>
              <a:gd name="connsiteY17" fmla="*/ 3721212 h 6407151"/>
              <a:gd name="connsiteX18" fmla="*/ 811438 w 11737975"/>
              <a:gd name="connsiteY18" fmla="*/ 3721209 h 6407151"/>
              <a:gd name="connsiteX19" fmla="*/ 1124966 w 11737975"/>
              <a:gd name="connsiteY19" fmla="*/ 3690059 h 6407151"/>
              <a:gd name="connsiteX20" fmla="*/ 3894442 w 11737975"/>
              <a:gd name="connsiteY20" fmla="*/ 3601355 h 6407151"/>
              <a:gd name="connsiteX21" fmla="*/ 3881778 w 11737975"/>
              <a:gd name="connsiteY21" fmla="*/ 3603248 h 6407151"/>
              <a:gd name="connsiteX22" fmla="*/ 3893679 w 11737975"/>
              <a:gd name="connsiteY22" fmla="*/ 3602890 h 6407151"/>
              <a:gd name="connsiteX23" fmla="*/ 3815667 w 11737975"/>
              <a:gd name="connsiteY23" fmla="*/ 3437662 h 6407151"/>
              <a:gd name="connsiteX24" fmla="*/ 3768521 w 11737975"/>
              <a:gd name="connsiteY24" fmla="*/ 3444710 h 6407151"/>
              <a:gd name="connsiteX25" fmla="*/ 3777476 w 11737975"/>
              <a:gd name="connsiteY25" fmla="*/ 3447434 h 6407151"/>
              <a:gd name="connsiteX26" fmla="*/ 3815667 w 11737975"/>
              <a:gd name="connsiteY26" fmla="*/ 3437662 h 6407151"/>
              <a:gd name="connsiteX27" fmla="*/ 8624477 w 11737975"/>
              <a:gd name="connsiteY27" fmla="*/ 3349053 h 6407151"/>
              <a:gd name="connsiteX28" fmla="*/ 8622049 w 11737975"/>
              <a:gd name="connsiteY28" fmla="*/ 3375412 h 6407151"/>
              <a:gd name="connsiteX29" fmla="*/ 8769967 w 11737975"/>
              <a:gd name="connsiteY29" fmla="*/ 3389039 h 6407151"/>
              <a:gd name="connsiteX30" fmla="*/ 8772395 w 11737975"/>
              <a:gd name="connsiteY30" fmla="*/ 3362681 h 6407151"/>
              <a:gd name="connsiteX31" fmla="*/ 370741 w 11737975"/>
              <a:gd name="connsiteY31" fmla="*/ 3241989 h 6407151"/>
              <a:gd name="connsiteX32" fmla="*/ 359553 w 11737975"/>
              <a:gd name="connsiteY32" fmla="*/ 3248219 h 6407151"/>
              <a:gd name="connsiteX33" fmla="*/ 370565 w 11737975"/>
              <a:gd name="connsiteY33" fmla="*/ 3243694 h 6407151"/>
              <a:gd name="connsiteX34" fmla="*/ 9746902 w 11737975"/>
              <a:gd name="connsiteY34" fmla="*/ 3191357 h 6407151"/>
              <a:gd name="connsiteX35" fmla="*/ 9746914 w 11737975"/>
              <a:gd name="connsiteY35" fmla="*/ 3191357 h 6407151"/>
              <a:gd name="connsiteX36" fmla="*/ 9803994 w 11737975"/>
              <a:gd name="connsiteY36" fmla="*/ 3205195 h 6407151"/>
              <a:gd name="connsiteX37" fmla="*/ 9903633 w 11737975"/>
              <a:gd name="connsiteY37" fmla="*/ 3227665 h 6407151"/>
              <a:gd name="connsiteX38" fmla="*/ 9921982 w 11737975"/>
              <a:gd name="connsiteY38" fmla="*/ 3249292 h 6407151"/>
              <a:gd name="connsiteX39" fmla="*/ 9947055 w 11737975"/>
              <a:gd name="connsiteY39" fmla="*/ 3271539 h 6407151"/>
              <a:gd name="connsiteX40" fmla="*/ 9947051 w 11737975"/>
              <a:gd name="connsiteY40" fmla="*/ 3271539 h 6407151"/>
              <a:gd name="connsiteX41" fmla="*/ 9921979 w 11737975"/>
              <a:gd name="connsiteY41" fmla="*/ 3249292 h 6407151"/>
              <a:gd name="connsiteX42" fmla="*/ 9903630 w 11737975"/>
              <a:gd name="connsiteY42" fmla="*/ 3227665 h 6407151"/>
              <a:gd name="connsiteX43" fmla="*/ 9803990 w 11737975"/>
              <a:gd name="connsiteY43" fmla="*/ 3205195 h 6407151"/>
              <a:gd name="connsiteX44" fmla="*/ 7463087 w 11737975"/>
              <a:gd name="connsiteY44" fmla="*/ 3149017 h 6407151"/>
              <a:gd name="connsiteX45" fmla="*/ 7543768 w 11737975"/>
              <a:gd name="connsiteY45" fmla="*/ 3156450 h 6407151"/>
              <a:gd name="connsiteX46" fmla="*/ 7543767 w 11737975"/>
              <a:gd name="connsiteY46" fmla="*/ 3156454 h 6407151"/>
              <a:gd name="connsiteX47" fmla="*/ 7463086 w 11737975"/>
              <a:gd name="connsiteY47" fmla="*/ 3149021 h 6407151"/>
              <a:gd name="connsiteX48" fmla="*/ 239383 w 11737975"/>
              <a:gd name="connsiteY48" fmla="*/ 3116502 h 6407151"/>
              <a:gd name="connsiteX49" fmla="*/ 197737 w 11737975"/>
              <a:gd name="connsiteY49" fmla="*/ 3139696 h 6407151"/>
              <a:gd name="connsiteX50" fmla="*/ 207077 w 11737975"/>
              <a:gd name="connsiteY50" fmla="*/ 3139093 h 6407151"/>
              <a:gd name="connsiteX51" fmla="*/ 239383 w 11737975"/>
              <a:gd name="connsiteY51" fmla="*/ 3116502 h 6407151"/>
              <a:gd name="connsiteX52" fmla="*/ 7398276 w 11737975"/>
              <a:gd name="connsiteY52" fmla="*/ 3116466 h 6407151"/>
              <a:gd name="connsiteX53" fmla="*/ 7398278 w 11737975"/>
              <a:gd name="connsiteY53" fmla="*/ 3116466 h 6407151"/>
              <a:gd name="connsiteX54" fmla="*/ 7360835 w 11737975"/>
              <a:gd name="connsiteY54" fmla="*/ 3149770 h 6407151"/>
              <a:gd name="connsiteX55" fmla="*/ 6373894 w 11737975"/>
              <a:gd name="connsiteY55" fmla="*/ 3048669 h 6407151"/>
              <a:gd name="connsiteX56" fmla="*/ 6621737 w 11737975"/>
              <a:gd name="connsiteY56" fmla="*/ 3081469 h 6407151"/>
              <a:gd name="connsiteX57" fmla="*/ 7018119 w 11737975"/>
              <a:gd name="connsiteY57" fmla="*/ 3121312 h 6407151"/>
              <a:gd name="connsiteX58" fmla="*/ 7106740 w 11737975"/>
              <a:gd name="connsiteY58" fmla="*/ 3116186 h 6407151"/>
              <a:gd name="connsiteX59" fmla="*/ 7195360 w 11737975"/>
              <a:gd name="connsiteY59" fmla="*/ 3111060 h 6407151"/>
              <a:gd name="connsiteX60" fmla="*/ 7247325 w 11737975"/>
              <a:gd name="connsiteY60" fmla="*/ 3135784 h 6407151"/>
              <a:gd name="connsiteX61" fmla="*/ 7299294 w 11737975"/>
              <a:gd name="connsiteY61" fmla="*/ 3160509 h 6407151"/>
              <a:gd name="connsiteX62" fmla="*/ 7357660 w 11737975"/>
              <a:gd name="connsiteY62" fmla="*/ 3152594 h 6407151"/>
              <a:gd name="connsiteX63" fmla="*/ 7357657 w 11737975"/>
              <a:gd name="connsiteY63" fmla="*/ 3152597 h 6407151"/>
              <a:gd name="connsiteX64" fmla="*/ 7299294 w 11737975"/>
              <a:gd name="connsiteY64" fmla="*/ 3160513 h 6407151"/>
              <a:gd name="connsiteX65" fmla="*/ 7247326 w 11737975"/>
              <a:gd name="connsiteY65" fmla="*/ 3135787 h 6407151"/>
              <a:gd name="connsiteX66" fmla="*/ 7195360 w 11737975"/>
              <a:gd name="connsiteY66" fmla="*/ 3111063 h 6407151"/>
              <a:gd name="connsiteX67" fmla="*/ 7106740 w 11737975"/>
              <a:gd name="connsiteY67" fmla="*/ 3116190 h 6407151"/>
              <a:gd name="connsiteX68" fmla="*/ 7018119 w 11737975"/>
              <a:gd name="connsiteY68" fmla="*/ 3121316 h 6407151"/>
              <a:gd name="connsiteX69" fmla="*/ 6373877 w 11737975"/>
              <a:gd name="connsiteY69" fmla="*/ 3048671 h 6407151"/>
              <a:gd name="connsiteX70" fmla="*/ 8113218 w 11737975"/>
              <a:gd name="connsiteY70" fmla="*/ 2863344 h 6407151"/>
              <a:gd name="connsiteX71" fmla="*/ 8113218 w 11737975"/>
              <a:gd name="connsiteY71" fmla="*/ 2863348 h 6407151"/>
              <a:gd name="connsiteX72" fmla="*/ 8055787 w 11737975"/>
              <a:gd name="connsiteY72" fmla="*/ 2897931 h 6407151"/>
              <a:gd name="connsiteX73" fmla="*/ 8043554 w 11737975"/>
              <a:gd name="connsiteY73" fmla="*/ 2883512 h 6407151"/>
              <a:gd name="connsiteX74" fmla="*/ 8043558 w 11737975"/>
              <a:gd name="connsiteY74" fmla="*/ 2883510 h 6407151"/>
              <a:gd name="connsiteX75" fmla="*/ 8055787 w 11737975"/>
              <a:gd name="connsiteY75" fmla="*/ 2897927 h 6407151"/>
              <a:gd name="connsiteX76" fmla="*/ 7843065 w 11737975"/>
              <a:gd name="connsiteY76" fmla="*/ 2851746 h 6407151"/>
              <a:gd name="connsiteX77" fmla="*/ 8031322 w 11737975"/>
              <a:gd name="connsiteY77" fmla="*/ 2869090 h 6407151"/>
              <a:gd name="connsiteX78" fmla="*/ 8031322 w 11737975"/>
              <a:gd name="connsiteY78" fmla="*/ 2869094 h 6407151"/>
              <a:gd name="connsiteX79" fmla="*/ 7843063 w 11737975"/>
              <a:gd name="connsiteY79" fmla="*/ 2851750 h 6407151"/>
              <a:gd name="connsiteX80" fmla="*/ 7578938 w 11737975"/>
              <a:gd name="connsiteY80" fmla="*/ 2774260 h 6407151"/>
              <a:gd name="connsiteX81" fmla="*/ 7440909 w 11737975"/>
              <a:gd name="connsiteY81" fmla="*/ 2801393 h 6407151"/>
              <a:gd name="connsiteX82" fmla="*/ 7503503 w 11737975"/>
              <a:gd name="connsiteY82" fmla="*/ 2783916 h 6407151"/>
              <a:gd name="connsiteX83" fmla="*/ 7578969 w 11737975"/>
              <a:gd name="connsiteY83" fmla="*/ 2774255 h 6407151"/>
              <a:gd name="connsiteX84" fmla="*/ 7578979 w 11737975"/>
              <a:gd name="connsiteY84" fmla="*/ 2774256 h 6407151"/>
              <a:gd name="connsiteX85" fmla="*/ 7578938 w 11737975"/>
              <a:gd name="connsiteY85" fmla="*/ 2774260 h 6407151"/>
              <a:gd name="connsiteX86" fmla="*/ 7442054 w 11737975"/>
              <a:gd name="connsiteY86" fmla="*/ 2751653 h 6407151"/>
              <a:gd name="connsiteX87" fmla="*/ 7442061 w 11737975"/>
              <a:gd name="connsiteY87" fmla="*/ 2751667 h 6407151"/>
              <a:gd name="connsiteX88" fmla="*/ 7440867 w 11737975"/>
              <a:gd name="connsiteY88" fmla="*/ 2801401 h 6407151"/>
              <a:gd name="connsiteX89" fmla="*/ 7440909 w 11737975"/>
              <a:gd name="connsiteY89" fmla="*/ 2801393 h 6407151"/>
              <a:gd name="connsiteX90" fmla="*/ 7440866 w 11737975"/>
              <a:gd name="connsiteY90" fmla="*/ 2801404 h 6407151"/>
              <a:gd name="connsiteX91" fmla="*/ 7442058 w 11737975"/>
              <a:gd name="connsiteY91" fmla="*/ 2751673 h 6407151"/>
              <a:gd name="connsiteX92" fmla="*/ 7433491 w 11737975"/>
              <a:gd name="connsiteY92" fmla="*/ 2734270 h 6407151"/>
              <a:gd name="connsiteX93" fmla="*/ 7438995 w 11737975"/>
              <a:gd name="connsiteY93" fmla="*/ 2738930 h 6407151"/>
              <a:gd name="connsiteX94" fmla="*/ 7442054 w 11737975"/>
              <a:gd name="connsiteY94" fmla="*/ 2751653 h 6407151"/>
              <a:gd name="connsiteX95" fmla="*/ 7433494 w 11737975"/>
              <a:gd name="connsiteY95" fmla="*/ 2734274 h 6407151"/>
              <a:gd name="connsiteX96" fmla="*/ 9731536 w 11737975"/>
              <a:gd name="connsiteY96" fmla="*/ 2666872 h 6407151"/>
              <a:gd name="connsiteX97" fmla="*/ 9727893 w 11737975"/>
              <a:gd name="connsiteY97" fmla="*/ 2706410 h 6407151"/>
              <a:gd name="connsiteX98" fmla="*/ 9807361 w 11737975"/>
              <a:gd name="connsiteY98" fmla="*/ 2727023 h 6407151"/>
              <a:gd name="connsiteX99" fmla="*/ 9809789 w 11737975"/>
              <a:gd name="connsiteY99" fmla="*/ 2700664 h 6407151"/>
              <a:gd name="connsiteX100" fmla="*/ 9584077 w 11737975"/>
              <a:gd name="connsiteY100" fmla="*/ 2648306 h 6407151"/>
              <a:gd name="connsiteX101" fmla="*/ 9583151 w 11737975"/>
              <a:gd name="connsiteY101" fmla="*/ 2648963 h 6407151"/>
              <a:gd name="connsiteX102" fmla="*/ 9597069 w 11737975"/>
              <a:gd name="connsiteY102" fmla="*/ 2654487 h 6407151"/>
              <a:gd name="connsiteX103" fmla="*/ 9584077 w 11737975"/>
              <a:gd name="connsiteY103" fmla="*/ 2648306 h 6407151"/>
              <a:gd name="connsiteX104" fmla="*/ 9412454 w 11737975"/>
              <a:gd name="connsiteY104" fmla="*/ 2597602 h 6407151"/>
              <a:gd name="connsiteX105" fmla="*/ 9527406 w 11737975"/>
              <a:gd name="connsiteY105" fmla="*/ 2674648 h 6407151"/>
              <a:gd name="connsiteX106" fmla="*/ 9569567 w 11737975"/>
              <a:gd name="connsiteY106" fmla="*/ 2658596 h 6407151"/>
              <a:gd name="connsiteX107" fmla="*/ 9583152 w 11737975"/>
              <a:gd name="connsiteY107" fmla="*/ 2648959 h 6407151"/>
              <a:gd name="connsiteX108" fmla="*/ 9498949 w 11737975"/>
              <a:gd name="connsiteY108" fmla="*/ 2615536 h 6407151"/>
              <a:gd name="connsiteX109" fmla="*/ 9412454 w 11737975"/>
              <a:gd name="connsiteY109" fmla="*/ 2597602 h 6407151"/>
              <a:gd name="connsiteX110" fmla="*/ 1510703 w 11737975"/>
              <a:gd name="connsiteY110" fmla="*/ 2376075 h 6407151"/>
              <a:gd name="connsiteX111" fmla="*/ 1632235 w 11737975"/>
              <a:gd name="connsiteY111" fmla="*/ 2376075 h 6407151"/>
              <a:gd name="connsiteX112" fmla="*/ 1632235 w 11737975"/>
              <a:gd name="connsiteY112" fmla="*/ 2376079 h 6407151"/>
              <a:gd name="connsiteX113" fmla="*/ 1510700 w 11737975"/>
              <a:gd name="connsiteY113" fmla="*/ 2376079 h 6407151"/>
              <a:gd name="connsiteX114" fmla="*/ 9746901 w 11737975"/>
              <a:gd name="connsiteY114" fmla="*/ 2341450 h 6407151"/>
              <a:gd name="connsiteX115" fmla="*/ 9746913 w 11737975"/>
              <a:gd name="connsiteY115" fmla="*/ 2341450 h 6407151"/>
              <a:gd name="connsiteX116" fmla="*/ 9803994 w 11737975"/>
              <a:gd name="connsiteY116" fmla="*/ 2355289 h 6407151"/>
              <a:gd name="connsiteX117" fmla="*/ 9903632 w 11737975"/>
              <a:gd name="connsiteY117" fmla="*/ 2377759 h 6407151"/>
              <a:gd name="connsiteX118" fmla="*/ 9921981 w 11737975"/>
              <a:gd name="connsiteY118" fmla="*/ 2399387 h 6407151"/>
              <a:gd name="connsiteX119" fmla="*/ 9947054 w 11737975"/>
              <a:gd name="connsiteY119" fmla="*/ 2421633 h 6407151"/>
              <a:gd name="connsiteX120" fmla="*/ 9947050 w 11737975"/>
              <a:gd name="connsiteY120" fmla="*/ 2421632 h 6407151"/>
              <a:gd name="connsiteX121" fmla="*/ 9921977 w 11737975"/>
              <a:gd name="connsiteY121" fmla="*/ 2399386 h 6407151"/>
              <a:gd name="connsiteX122" fmla="*/ 9903629 w 11737975"/>
              <a:gd name="connsiteY122" fmla="*/ 2377759 h 6407151"/>
              <a:gd name="connsiteX123" fmla="*/ 9803989 w 11737975"/>
              <a:gd name="connsiteY123" fmla="*/ 2355288 h 6407151"/>
              <a:gd name="connsiteX124" fmla="*/ 1524204 w 11737975"/>
              <a:gd name="connsiteY124" fmla="*/ 2270200 h 6407151"/>
              <a:gd name="connsiteX125" fmla="*/ 1537706 w 11737975"/>
              <a:gd name="connsiteY125" fmla="*/ 2336369 h 6407151"/>
              <a:gd name="connsiteX126" fmla="*/ 1527580 w 11737975"/>
              <a:gd name="connsiteY126" fmla="*/ 2313208 h 6407151"/>
              <a:gd name="connsiteX127" fmla="*/ 1213611 w 11737975"/>
              <a:gd name="connsiteY127" fmla="*/ 2217255 h 6407151"/>
              <a:gd name="connsiteX128" fmla="*/ 1524204 w 11737975"/>
              <a:gd name="connsiteY128" fmla="*/ 2270194 h 6407151"/>
              <a:gd name="connsiteX129" fmla="*/ 1524204 w 11737975"/>
              <a:gd name="connsiteY129" fmla="*/ 2270198 h 6407151"/>
              <a:gd name="connsiteX130" fmla="*/ 1213611 w 11737975"/>
              <a:gd name="connsiteY130" fmla="*/ 2217258 h 6407151"/>
              <a:gd name="connsiteX131" fmla="*/ 9731535 w 11737975"/>
              <a:gd name="connsiteY131" fmla="*/ 1816965 h 6407151"/>
              <a:gd name="connsiteX132" fmla="*/ 9727892 w 11737975"/>
              <a:gd name="connsiteY132" fmla="*/ 1856503 h 6407151"/>
              <a:gd name="connsiteX133" fmla="*/ 9807360 w 11737975"/>
              <a:gd name="connsiteY133" fmla="*/ 1877115 h 6407151"/>
              <a:gd name="connsiteX134" fmla="*/ 9809789 w 11737975"/>
              <a:gd name="connsiteY134" fmla="*/ 1850757 h 6407151"/>
              <a:gd name="connsiteX135" fmla="*/ 9584076 w 11737975"/>
              <a:gd name="connsiteY135" fmla="*/ 1798398 h 6407151"/>
              <a:gd name="connsiteX136" fmla="*/ 9583150 w 11737975"/>
              <a:gd name="connsiteY136" fmla="*/ 1799056 h 6407151"/>
              <a:gd name="connsiteX137" fmla="*/ 9597068 w 11737975"/>
              <a:gd name="connsiteY137" fmla="*/ 1804581 h 6407151"/>
              <a:gd name="connsiteX138" fmla="*/ 9584076 w 11737975"/>
              <a:gd name="connsiteY138" fmla="*/ 1798398 h 6407151"/>
              <a:gd name="connsiteX139" fmla="*/ 9412452 w 11737975"/>
              <a:gd name="connsiteY139" fmla="*/ 1747695 h 6407151"/>
              <a:gd name="connsiteX140" fmla="*/ 9527405 w 11737975"/>
              <a:gd name="connsiteY140" fmla="*/ 1824742 h 6407151"/>
              <a:gd name="connsiteX141" fmla="*/ 9569566 w 11737975"/>
              <a:gd name="connsiteY141" fmla="*/ 1808690 h 6407151"/>
              <a:gd name="connsiteX142" fmla="*/ 9583150 w 11737975"/>
              <a:gd name="connsiteY142" fmla="*/ 1799053 h 6407151"/>
              <a:gd name="connsiteX143" fmla="*/ 9498948 w 11737975"/>
              <a:gd name="connsiteY143" fmla="*/ 1765630 h 6407151"/>
              <a:gd name="connsiteX144" fmla="*/ 9412452 w 11737975"/>
              <a:gd name="connsiteY144" fmla="*/ 1747695 h 6407151"/>
              <a:gd name="connsiteX145" fmla="*/ 9039575 w 11737975"/>
              <a:gd name="connsiteY145" fmla="*/ 1673468 h 6407151"/>
              <a:gd name="connsiteX146" fmla="*/ 9037145 w 11737975"/>
              <a:gd name="connsiteY146" fmla="*/ 1699827 h 6407151"/>
              <a:gd name="connsiteX147" fmla="*/ 9210744 w 11737975"/>
              <a:gd name="connsiteY147" fmla="*/ 1729112 h 6407151"/>
              <a:gd name="connsiteX148" fmla="*/ 9213171 w 11737975"/>
              <a:gd name="connsiteY148" fmla="*/ 1702753 h 6407151"/>
              <a:gd name="connsiteX149" fmla="*/ 915462 w 11737975"/>
              <a:gd name="connsiteY149" fmla="*/ 1638487 h 6407151"/>
              <a:gd name="connsiteX150" fmla="*/ 903024 w 11737975"/>
              <a:gd name="connsiteY150" fmla="*/ 1641535 h 6407151"/>
              <a:gd name="connsiteX151" fmla="*/ 914841 w 11737975"/>
              <a:gd name="connsiteY151" fmla="*/ 1640086 h 6407151"/>
              <a:gd name="connsiteX152" fmla="*/ 8880638 w 11737975"/>
              <a:gd name="connsiteY152" fmla="*/ 1632244 h 6407151"/>
              <a:gd name="connsiteX153" fmla="*/ 8876996 w 11737975"/>
              <a:gd name="connsiteY153" fmla="*/ 1671781 h 6407151"/>
              <a:gd name="connsiteX154" fmla="*/ 9027342 w 11737975"/>
              <a:gd name="connsiteY154" fmla="*/ 1659051 h 6407151"/>
              <a:gd name="connsiteX155" fmla="*/ 9029771 w 11737975"/>
              <a:gd name="connsiteY155" fmla="*/ 1632692 h 6407151"/>
              <a:gd name="connsiteX156" fmla="*/ 8830493 w 11737975"/>
              <a:gd name="connsiteY156" fmla="*/ 1587750 h 6407151"/>
              <a:gd name="connsiteX157" fmla="*/ 8771848 w 11737975"/>
              <a:gd name="connsiteY157" fmla="*/ 1635512 h 6407151"/>
              <a:gd name="connsiteX158" fmla="*/ 8810974 w 11737975"/>
              <a:gd name="connsiteY158" fmla="*/ 1652408 h 6407151"/>
              <a:gd name="connsiteX159" fmla="*/ 8851316 w 11737975"/>
              <a:gd name="connsiteY159" fmla="*/ 1656123 h 6407151"/>
              <a:gd name="connsiteX160" fmla="*/ 8162577 w 11737975"/>
              <a:gd name="connsiteY160" fmla="*/ 1497472 h 6407151"/>
              <a:gd name="connsiteX161" fmla="*/ 8162581 w 11737975"/>
              <a:gd name="connsiteY161" fmla="*/ 1497474 h 6407151"/>
              <a:gd name="connsiteX162" fmla="*/ 8167067 w 11737975"/>
              <a:gd name="connsiteY162" fmla="*/ 1502538 h 6407151"/>
              <a:gd name="connsiteX163" fmla="*/ 8186251 w 11737975"/>
              <a:gd name="connsiteY163" fmla="*/ 1515106 h 6407151"/>
              <a:gd name="connsiteX164" fmla="*/ 8186249 w 11737975"/>
              <a:gd name="connsiteY164" fmla="*/ 1515109 h 6407151"/>
              <a:gd name="connsiteX165" fmla="*/ 8167065 w 11737975"/>
              <a:gd name="connsiteY165" fmla="*/ 1502543 h 6407151"/>
              <a:gd name="connsiteX166" fmla="*/ 822001 w 11737975"/>
              <a:gd name="connsiteY166" fmla="*/ 1482709 h 6407151"/>
              <a:gd name="connsiteX167" fmla="*/ 775701 w 11737975"/>
              <a:gd name="connsiteY167" fmla="*/ 1494055 h 6407151"/>
              <a:gd name="connsiteX168" fmla="*/ 784867 w 11737975"/>
              <a:gd name="connsiteY168" fmla="*/ 1495945 h 6407151"/>
              <a:gd name="connsiteX169" fmla="*/ 822001 w 11737975"/>
              <a:gd name="connsiteY169" fmla="*/ 1482709 h 6407151"/>
              <a:gd name="connsiteX170" fmla="*/ 8135770 w 11737975"/>
              <a:gd name="connsiteY170" fmla="*/ 1457043 h 6407151"/>
              <a:gd name="connsiteX171" fmla="*/ 8139870 w 11737975"/>
              <a:gd name="connsiteY171" fmla="*/ 1464906 h 6407151"/>
              <a:gd name="connsiteX172" fmla="*/ 8138086 w 11737975"/>
              <a:gd name="connsiteY172" fmla="*/ 1464388 h 6407151"/>
              <a:gd name="connsiteX173" fmla="*/ 8133800 w 11737975"/>
              <a:gd name="connsiteY173" fmla="*/ 1457341 h 6407151"/>
              <a:gd name="connsiteX174" fmla="*/ 8114067 w 11737975"/>
              <a:gd name="connsiteY174" fmla="*/ 1415420 h 6407151"/>
              <a:gd name="connsiteX175" fmla="*/ 8114071 w 11737975"/>
              <a:gd name="connsiteY175" fmla="*/ 1415421 h 6407151"/>
              <a:gd name="connsiteX176" fmla="*/ 8128669 w 11737975"/>
              <a:gd name="connsiteY176" fmla="*/ 1443422 h 6407151"/>
              <a:gd name="connsiteX177" fmla="*/ 8126826 w 11737975"/>
              <a:gd name="connsiteY177" fmla="*/ 1443549 h 6407151"/>
              <a:gd name="connsiteX178" fmla="*/ 8384041 w 11737975"/>
              <a:gd name="connsiteY178" fmla="*/ 1134594 h 6407151"/>
              <a:gd name="connsiteX179" fmla="*/ 8381613 w 11737975"/>
              <a:gd name="connsiteY179" fmla="*/ 1160953 h 6407151"/>
              <a:gd name="connsiteX180" fmla="*/ 8498993 w 11737975"/>
              <a:gd name="connsiteY180" fmla="*/ 1211641 h 6407151"/>
              <a:gd name="connsiteX181" fmla="*/ 8501421 w 11737975"/>
              <a:gd name="connsiteY181" fmla="*/ 1185282 h 6407151"/>
              <a:gd name="connsiteX182" fmla="*/ 8143208 w 11737975"/>
              <a:gd name="connsiteY182" fmla="*/ 1099116 h 6407151"/>
              <a:gd name="connsiteX183" fmla="*/ 8139566 w 11737975"/>
              <a:gd name="connsiteY183" fmla="*/ 1138654 h 6407151"/>
              <a:gd name="connsiteX184" fmla="*/ 8354719 w 11737975"/>
              <a:gd name="connsiteY184" fmla="*/ 1158476 h 6407151"/>
              <a:gd name="connsiteX185" fmla="*/ 8358361 w 11737975"/>
              <a:gd name="connsiteY185" fmla="*/ 1118937 h 6407151"/>
              <a:gd name="connsiteX186" fmla="*/ 2423468 w 11737975"/>
              <a:gd name="connsiteY186" fmla="*/ 1054225 h 6407151"/>
              <a:gd name="connsiteX187" fmla="*/ 2410804 w 11737975"/>
              <a:gd name="connsiteY187" fmla="*/ 1056118 h 6407151"/>
              <a:gd name="connsiteX188" fmla="*/ 2422703 w 11737975"/>
              <a:gd name="connsiteY188" fmla="*/ 1055759 h 6407151"/>
              <a:gd name="connsiteX189" fmla="*/ 7714119 w 11737975"/>
              <a:gd name="connsiteY189" fmla="*/ 1046292 h 6407151"/>
              <a:gd name="connsiteX190" fmla="*/ 7710476 w 11737975"/>
              <a:gd name="connsiteY190" fmla="*/ 1085830 h 6407151"/>
              <a:gd name="connsiteX191" fmla="*/ 7750817 w 11737975"/>
              <a:gd name="connsiteY191" fmla="*/ 1089547 h 6407151"/>
              <a:gd name="connsiteX192" fmla="*/ 7754461 w 11737975"/>
              <a:gd name="connsiteY192" fmla="*/ 1050009 h 6407151"/>
              <a:gd name="connsiteX193" fmla="*/ 7579649 w 11737975"/>
              <a:gd name="connsiteY193" fmla="*/ 1033903 h 6407151"/>
              <a:gd name="connsiteX194" fmla="*/ 7576006 w 11737975"/>
              <a:gd name="connsiteY194" fmla="*/ 1073442 h 6407151"/>
              <a:gd name="connsiteX195" fmla="*/ 7643241 w 11737975"/>
              <a:gd name="connsiteY195" fmla="*/ 1079636 h 6407151"/>
              <a:gd name="connsiteX196" fmla="*/ 7646885 w 11737975"/>
              <a:gd name="connsiteY196" fmla="*/ 1040098 h 6407151"/>
              <a:gd name="connsiteX197" fmla="*/ 7351049 w 11737975"/>
              <a:gd name="connsiteY197" fmla="*/ 1012843 h 6407151"/>
              <a:gd name="connsiteX198" fmla="*/ 7347406 w 11737975"/>
              <a:gd name="connsiteY198" fmla="*/ 1052380 h 6407151"/>
              <a:gd name="connsiteX199" fmla="*/ 7441535 w 11737975"/>
              <a:gd name="connsiteY199" fmla="*/ 1061053 h 6407151"/>
              <a:gd name="connsiteX200" fmla="*/ 7445178 w 11737975"/>
              <a:gd name="connsiteY200" fmla="*/ 1021515 h 6407151"/>
              <a:gd name="connsiteX201" fmla="*/ 2344690 w 11737975"/>
              <a:gd name="connsiteY201" fmla="*/ 890530 h 6407151"/>
              <a:gd name="connsiteX202" fmla="*/ 2297546 w 11737975"/>
              <a:gd name="connsiteY202" fmla="*/ 897580 h 6407151"/>
              <a:gd name="connsiteX203" fmla="*/ 2306500 w 11737975"/>
              <a:gd name="connsiteY203" fmla="*/ 900303 h 6407151"/>
              <a:gd name="connsiteX204" fmla="*/ 2344690 w 11737975"/>
              <a:gd name="connsiteY204" fmla="*/ 890530 h 6407151"/>
              <a:gd name="connsiteX205" fmla="*/ 4697124 w 11737975"/>
              <a:gd name="connsiteY205" fmla="*/ 821505 h 6407151"/>
              <a:gd name="connsiteX206" fmla="*/ 4697130 w 11737975"/>
              <a:gd name="connsiteY206" fmla="*/ 821505 h 6407151"/>
              <a:gd name="connsiteX207" fmla="*/ 4513816 w 11737975"/>
              <a:gd name="connsiteY207" fmla="*/ 897655 h 6407151"/>
              <a:gd name="connsiteX208" fmla="*/ 4513825 w 11737975"/>
              <a:gd name="connsiteY208" fmla="*/ 897648 h 6407151"/>
              <a:gd name="connsiteX209" fmla="*/ 4593265 w 11737975"/>
              <a:gd name="connsiteY209" fmla="*/ 881709 h 6407151"/>
              <a:gd name="connsiteX210" fmla="*/ 5026277 w 11737975"/>
              <a:gd name="connsiteY210" fmla="*/ 698774 h 6407151"/>
              <a:gd name="connsiteX211" fmla="*/ 5033820 w 11737975"/>
              <a:gd name="connsiteY211" fmla="*/ 699676 h 6407151"/>
              <a:gd name="connsiteX212" fmla="*/ 3255261 w 11737975"/>
              <a:gd name="connsiteY212" fmla="*/ 721894 h 6407151"/>
              <a:gd name="connsiteX213" fmla="*/ 3051129 w 11737975"/>
              <a:gd name="connsiteY213" fmla="*/ 729669 h 6407151"/>
              <a:gd name="connsiteX214" fmla="*/ 2952141 w 11737975"/>
              <a:gd name="connsiteY214" fmla="*/ 773714 h 6407151"/>
              <a:gd name="connsiteX215" fmla="*/ 2913621 w 11737975"/>
              <a:gd name="connsiteY215" fmla="*/ 750228 h 6407151"/>
              <a:gd name="connsiteX216" fmla="*/ 2894419 w 11737975"/>
              <a:gd name="connsiteY216" fmla="*/ 733189 h 6407151"/>
              <a:gd name="connsiteX217" fmla="*/ 2882665 w 11737975"/>
              <a:gd name="connsiteY217" fmla="*/ 737297 h 6407151"/>
              <a:gd name="connsiteX218" fmla="*/ 2876644 w 11737975"/>
              <a:gd name="connsiteY218" fmla="*/ 746817 h 6407151"/>
              <a:gd name="connsiteX219" fmla="*/ 2882665 w 11737975"/>
              <a:gd name="connsiteY219" fmla="*/ 737294 h 6407151"/>
              <a:gd name="connsiteX220" fmla="*/ 2894420 w 11737975"/>
              <a:gd name="connsiteY220" fmla="*/ 733186 h 6407151"/>
              <a:gd name="connsiteX221" fmla="*/ 2888549 w 11737975"/>
              <a:gd name="connsiteY221" fmla="*/ 727978 h 6407151"/>
              <a:gd name="connsiteX222" fmla="*/ 2882665 w 11737975"/>
              <a:gd name="connsiteY222" fmla="*/ 737294 h 6407151"/>
              <a:gd name="connsiteX223" fmla="*/ 2859834 w 11737975"/>
              <a:gd name="connsiteY223" fmla="*/ 745269 h 6407151"/>
              <a:gd name="connsiteX224" fmla="*/ 2857042 w 11737975"/>
              <a:gd name="connsiteY224" fmla="*/ 775582 h 6407151"/>
              <a:gd name="connsiteX225" fmla="*/ 2899565 w 11737975"/>
              <a:gd name="connsiteY225" fmla="*/ 755579 h 6407151"/>
              <a:gd name="connsiteX226" fmla="*/ 2899568 w 11737975"/>
              <a:gd name="connsiteY226" fmla="*/ 755579 h 6407151"/>
              <a:gd name="connsiteX227" fmla="*/ 2857041 w 11737975"/>
              <a:gd name="connsiteY227" fmla="*/ 775584 h 6407151"/>
              <a:gd name="connsiteX228" fmla="*/ 2845264 w 11737975"/>
              <a:gd name="connsiteY228" fmla="*/ 903423 h 6407151"/>
              <a:gd name="connsiteX229" fmla="*/ 2840407 w 11737975"/>
              <a:gd name="connsiteY229" fmla="*/ 956140 h 6407151"/>
              <a:gd name="connsiteX230" fmla="*/ 2620488 w 11737975"/>
              <a:gd name="connsiteY230" fmla="*/ 1135245 h 6407151"/>
              <a:gd name="connsiteX231" fmla="*/ 2620397 w 11737975"/>
              <a:gd name="connsiteY231" fmla="*/ 1136232 h 6407151"/>
              <a:gd name="connsiteX232" fmla="*/ 1713259 w 11737975"/>
              <a:gd name="connsiteY232" fmla="*/ 1231247 h 6407151"/>
              <a:gd name="connsiteX233" fmla="*/ 1510700 w 11737975"/>
              <a:gd name="connsiteY233" fmla="*/ 1257719 h 6407151"/>
              <a:gd name="connsiteX234" fmla="*/ 1416172 w 11737975"/>
              <a:gd name="connsiteY234" fmla="*/ 1310658 h 6407151"/>
              <a:gd name="connsiteX235" fmla="*/ 1375660 w 11737975"/>
              <a:gd name="connsiteY235" fmla="*/ 1290805 h 6407151"/>
              <a:gd name="connsiteX236" fmla="*/ 1354975 w 11737975"/>
              <a:gd name="connsiteY236" fmla="*/ 1275600 h 6407151"/>
              <a:gd name="connsiteX237" fmla="*/ 1343648 w 11737975"/>
              <a:gd name="connsiteY237" fmla="*/ 1280768 h 6407151"/>
              <a:gd name="connsiteX238" fmla="*/ 1338525 w 11737975"/>
              <a:gd name="connsiteY238" fmla="*/ 1290801 h 6407151"/>
              <a:gd name="connsiteX239" fmla="*/ 1343649 w 11737975"/>
              <a:gd name="connsiteY239" fmla="*/ 1280765 h 6407151"/>
              <a:gd name="connsiteX240" fmla="*/ 1354975 w 11737975"/>
              <a:gd name="connsiteY240" fmla="*/ 1275597 h 6407151"/>
              <a:gd name="connsiteX241" fmla="*/ 1348651 w 11737975"/>
              <a:gd name="connsiteY241" fmla="*/ 1270949 h 6407151"/>
              <a:gd name="connsiteX242" fmla="*/ 1343649 w 11737975"/>
              <a:gd name="connsiteY242" fmla="*/ 1280765 h 6407151"/>
              <a:gd name="connsiteX243" fmla="*/ 1321643 w 11737975"/>
              <a:gd name="connsiteY243" fmla="*/ 1290801 h 6407151"/>
              <a:gd name="connsiteX244" fmla="*/ 1321644 w 11737975"/>
              <a:gd name="connsiteY244" fmla="*/ 1321243 h 6407151"/>
              <a:gd name="connsiteX245" fmla="*/ 1362153 w 11737975"/>
              <a:gd name="connsiteY245" fmla="*/ 1297422 h 6407151"/>
              <a:gd name="connsiteX246" fmla="*/ 1362156 w 11737975"/>
              <a:gd name="connsiteY246" fmla="*/ 1297422 h 6407151"/>
              <a:gd name="connsiteX247" fmla="*/ 1321644 w 11737975"/>
              <a:gd name="connsiteY247" fmla="*/ 1321246 h 6407151"/>
              <a:gd name="connsiteX248" fmla="*/ 1321643 w 11737975"/>
              <a:gd name="connsiteY248" fmla="*/ 1449625 h 6407151"/>
              <a:gd name="connsiteX249" fmla="*/ 1321644 w 11737975"/>
              <a:gd name="connsiteY249" fmla="*/ 1502566 h 6407151"/>
              <a:gd name="connsiteX250" fmla="*/ 1119084 w 11737975"/>
              <a:gd name="connsiteY250" fmla="*/ 1701091 h 6407151"/>
              <a:gd name="connsiteX251" fmla="*/ 1119085 w 11737975"/>
              <a:gd name="connsiteY251" fmla="*/ 1767267 h 6407151"/>
              <a:gd name="connsiteX252" fmla="*/ 1132589 w 11737975"/>
              <a:gd name="connsiteY252" fmla="*/ 1833442 h 6407151"/>
              <a:gd name="connsiteX253" fmla="*/ 1429676 w 11737975"/>
              <a:gd name="connsiteY253" fmla="*/ 2005497 h 6407151"/>
              <a:gd name="connsiteX254" fmla="*/ 1267628 w 11737975"/>
              <a:gd name="connsiteY254" fmla="*/ 2045202 h 6407151"/>
              <a:gd name="connsiteX255" fmla="*/ 1105581 w 11737975"/>
              <a:gd name="connsiteY255" fmla="*/ 2045202 h 6407151"/>
              <a:gd name="connsiteX256" fmla="*/ 1213612 w 11737975"/>
              <a:gd name="connsiteY256" fmla="*/ 2111378 h 6407151"/>
              <a:gd name="connsiteX257" fmla="*/ 1038061 w 11737975"/>
              <a:gd name="connsiteY257" fmla="*/ 2389313 h 6407151"/>
              <a:gd name="connsiteX258" fmla="*/ 1065068 w 11737975"/>
              <a:gd name="connsiteY258" fmla="*/ 2468724 h 6407151"/>
              <a:gd name="connsiteX259" fmla="*/ 1206016 w 11737975"/>
              <a:gd name="connsiteY259" fmla="*/ 2566332 h 6407151"/>
              <a:gd name="connsiteX260" fmla="*/ 1209855 w 11737975"/>
              <a:gd name="connsiteY260" fmla="*/ 2568807 h 6407151"/>
              <a:gd name="connsiteX261" fmla="*/ 1032309 w 11737975"/>
              <a:gd name="connsiteY261" fmla="*/ 2638124 h 6407151"/>
              <a:gd name="connsiteX262" fmla="*/ 843978 w 11737975"/>
              <a:gd name="connsiteY262" fmla="*/ 2717260 h 6407151"/>
              <a:gd name="connsiteX263" fmla="*/ 766833 w 11737975"/>
              <a:gd name="connsiteY263" fmla="*/ 2793330 h 6407151"/>
              <a:gd name="connsiteX264" fmla="*/ 722509 w 11737975"/>
              <a:gd name="connsiteY264" fmla="*/ 2784908 h 6407151"/>
              <a:gd name="connsiteX265" fmla="*/ 698539 w 11737975"/>
              <a:gd name="connsiteY265" fmla="*/ 2775719 h 6407151"/>
              <a:gd name="connsiteX266" fmla="*/ 688984 w 11737975"/>
              <a:gd name="connsiteY266" fmla="*/ 2783701 h 6407151"/>
              <a:gd name="connsiteX267" fmla="*/ 686700 w 11737975"/>
              <a:gd name="connsiteY267" fmla="*/ 2794732 h 6407151"/>
              <a:gd name="connsiteX268" fmla="*/ 688982 w 11737975"/>
              <a:gd name="connsiteY268" fmla="*/ 2783698 h 6407151"/>
              <a:gd name="connsiteX269" fmla="*/ 698538 w 11737975"/>
              <a:gd name="connsiteY269" fmla="*/ 2775716 h 6407151"/>
              <a:gd name="connsiteX270" fmla="*/ 691210 w 11737975"/>
              <a:gd name="connsiteY270" fmla="*/ 2772908 h 6407151"/>
              <a:gd name="connsiteX271" fmla="*/ 688982 w 11737975"/>
              <a:gd name="connsiteY271" fmla="*/ 2783698 h 6407151"/>
              <a:gd name="connsiteX272" fmla="*/ 670420 w 11737975"/>
              <a:gd name="connsiteY272" fmla="*/ 2799199 h 6407151"/>
              <a:gd name="connsiteX273" fmla="*/ 678477 w 11737975"/>
              <a:gd name="connsiteY273" fmla="*/ 2828555 h 6407151"/>
              <a:gd name="connsiteX274" fmla="*/ 711236 w 11737975"/>
              <a:gd name="connsiteY274" fmla="*/ 2794863 h 6407151"/>
              <a:gd name="connsiteX275" fmla="*/ 711239 w 11737975"/>
              <a:gd name="connsiteY275" fmla="*/ 2794862 h 6407151"/>
              <a:gd name="connsiteX276" fmla="*/ 678477 w 11737975"/>
              <a:gd name="connsiteY276" fmla="*/ 2828557 h 6407151"/>
              <a:gd name="connsiteX277" fmla="*/ 712455 w 11737975"/>
              <a:gd name="connsiteY277" fmla="*/ 2952360 h 6407151"/>
              <a:gd name="connsiteX278" fmla="*/ 726466 w 11737975"/>
              <a:gd name="connsiteY278" fmla="*/ 3003412 h 6407151"/>
              <a:gd name="connsiteX279" fmla="*/ 583672 w 11737975"/>
              <a:gd name="connsiteY279" fmla="*/ 3248469 h 6407151"/>
              <a:gd name="connsiteX280" fmla="*/ 601185 w 11737975"/>
              <a:gd name="connsiteY280" fmla="*/ 3312285 h 6407151"/>
              <a:gd name="connsiteX281" fmla="*/ 631723 w 11737975"/>
              <a:gd name="connsiteY281" fmla="*/ 3372525 h 6407151"/>
              <a:gd name="connsiteX282" fmla="*/ 963753 w 11737975"/>
              <a:gd name="connsiteY282" fmla="*/ 3459818 h 6407151"/>
              <a:gd name="connsiteX283" fmla="*/ 817992 w 11737975"/>
              <a:gd name="connsiteY283" fmla="*/ 3540995 h 6407151"/>
              <a:gd name="connsiteX284" fmla="*/ 661723 w 11737975"/>
              <a:gd name="connsiteY284" fmla="*/ 3583884 h 6407151"/>
              <a:gd name="connsiteX285" fmla="*/ 783416 w 11737975"/>
              <a:gd name="connsiteY285" fmla="*/ 3619107 h 6407151"/>
              <a:gd name="connsiteX286" fmla="*/ 687684 w 11737975"/>
              <a:gd name="connsiteY286" fmla="*/ 3933593 h 6407151"/>
              <a:gd name="connsiteX287" fmla="*/ 734746 w 11737975"/>
              <a:gd name="connsiteY287" fmla="*/ 4003024 h 6407151"/>
              <a:gd name="connsiteX288" fmla="*/ 1267592 w 11737975"/>
              <a:gd name="connsiteY288" fmla="*/ 4158723 h 6407151"/>
              <a:gd name="connsiteX289" fmla="*/ 1331180 w 11737975"/>
              <a:gd name="connsiteY289" fmla="*/ 4237343 h 6407151"/>
              <a:gd name="connsiteX290" fmla="*/ 1859536 w 11737975"/>
              <a:gd name="connsiteY290" fmla="*/ 4325651 h 6407151"/>
              <a:gd name="connsiteX291" fmla="*/ 1917641 w 11737975"/>
              <a:gd name="connsiteY291" fmla="*/ 4282255 h 6407151"/>
              <a:gd name="connsiteX292" fmla="*/ 1988770 w 11737975"/>
              <a:gd name="connsiteY292" fmla="*/ 4235286 h 6407151"/>
              <a:gd name="connsiteX293" fmla="*/ 2116481 w 11737975"/>
              <a:gd name="connsiteY293" fmla="*/ 4241409 h 6407151"/>
              <a:gd name="connsiteX294" fmla="*/ 2172010 w 11737975"/>
              <a:gd name="connsiteY294" fmla="*/ 4210486 h 6407151"/>
              <a:gd name="connsiteX295" fmla="*/ 2165006 w 11737975"/>
              <a:gd name="connsiteY295" fmla="*/ 4210938 h 6407151"/>
              <a:gd name="connsiteX296" fmla="*/ 2148543 w 11737975"/>
              <a:gd name="connsiteY296" fmla="*/ 4205161 h 6407151"/>
              <a:gd name="connsiteX297" fmla="*/ 2248231 w 11737975"/>
              <a:gd name="connsiteY297" fmla="*/ 4109179 h 6407151"/>
              <a:gd name="connsiteX298" fmla="*/ 2367409 w 11737975"/>
              <a:gd name="connsiteY298" fmla="*/ 4186266 h 6407151"/>
              <a:gd name="connsiteX299" fmla="*/ 2292779 w 11737975"/>
              <a:gd name="connsiteY299" fmla="*/ 4220474 h 6407151"/>
              <a:gd name="connsiteX300" fmla="*/ 2263232 w 11737975"/>
              <a:gd name="connsiteY300" fmla="*/ 4214858 h 6407151"/>
              <a:gd name="connsiteX301" fmla="*/ 2273740 w 11737975"/>
              <a:gd name="connsiteY301" fmla="*/ 4253146 h 6407151"/>
              <a:gd name="connsiteX302" fmla="*/ 2241678 w 11737975"/>
              <a:gd name="connsiteY302" fmla="*/ 4289395 h 6407151"/>
              <a:gd name="connsiteX303" fmla="*/ 2227668 w 11737975"/>
              <a:gd name="connsiteY303" fmla="*/ 4238343 h 6407151"/>
              <a:gd name="connsiteX304" fmla="*/ 2126990 w 11737975"/>
              <a:gd name="connsiteY304" fmla="*/ 4279698 h 6407151"/>
              <a:gd name="connsiteX305" fmla="*/ 2345314 w 11737975"/>
              <a:gd name="connsiteY305" fmla="*/ 4309846 h 6407151"/>
              <a:gd name="connsiteX306" fmla="*/ 2345011 w 11737975"/>
              <a:gd name="connsiteY306" fmla="*/ 4312774 h 6407151"/>
              <a:gd name="connsiteX307" fmla="*/ 2358118 w 11737975"/>
              <a:gd name="connsiteY307" fmla="*/ 4305473 h 6407151"/>
              <a:gd name="connsiteX308" fmla="*/ 2378909 w 11737975"/>
              <a:gd name="connsiteY308" fmla="*/ 4279182 h 6407151"/>
              <a:gd name="connsiteX309" fmla="*/ 2371902 w 11737975"/>
              <a:gd name="connsiteY309" fmla="*/ 4253655 h 6407151"/>
              <a:gd name="connsiteX310" fmla="*/ 2332835 w 11737975"/>
              <a:gd name="connsiteY310" fmla="*/ 4264377 h 6407151"/>
              <a:gd name="connsiteX311" fmla="*/ 2661446 w 11737975"/>
              <a:gd name="connsiteY311" fmla="*/ 3982047 h 6407151"/>
              <a:gd name="connsiteX312" fmla="*/ 2541730 w 11737975"/>
              <a:gd name="connsiteY312" fmla="*/ 4056077 h 6407151"/>
              <a:gd name="connsiteX313" fmla="*/ 2521702 w 11737975"/>
              <a:gd name="connsiteY313" fmla="*/ 4034125 h 6407151"/>
              <a:gd name="connsiteX314" fmla="*/ 2685513 w 11737975"/>
              <a:gd name="connsiteY314" fmla="*/ 3865648 h 6407151"/>
              <a:gd name="connsiteX315" fmla="*/ 2665485 w 11737975"/>
              <a:gd name="connsiteY315" fmla="*/ 3843696 h 6407151"/>
              <a:gd name="connsiteX316" fmla="*/ 2696785 w 11737975"/>
              <a:gd name="connsiteY316" fmla="*/ 3855691 h 6407151"/>
              <a:gd name="connsiteX317" fmla="*/ 2741106 w 11737975"/>
              <a:gd name="connsiteY317" fmla="*/ 3864114 h 6407151"/>
              <a:gd name="connsiteX318" fmla="*/ 2818253 w 11737975"/>
              <a:gd name="connsiteY318" fmla="*/ 3788044 h 6407151"/>
              <a:gd name="connsiteX319" fmla="*/ 3006582 w 11737975"/>
              <a:gd name="connsiteY319" fmla="*/ 3708909 h 6407151"/>
              <a:gd name="connsiteX320" fmla="*/ 3686997 w 11737975"/>
              <a:gd name="connsiteY320" fmla="*/ 3443265 h 6407151"/>
              <a:gd name="connsiteX321" fmla="*/ 3705659 w 11737975"/>
              <a:gd name="connsiteY321" fmla="*/ 3454111 h 6407151"/>
              <a:gd name="connsiteX322" fmla="*/ 3768518 w 11737975"/>
              <a:gd name="connsiteY322" fmla="*/ 3444714 h 6407151"/>
              <a:gd name="connsiteX323" fmla="*/ 3761804 w 11737975"/>
              <a:gd name="connsiteY323" fmla="*/ 3442673 h 6407151"/>
              <a:gd name="connsiteX324" fmla="*/ 3748428 w 11737975"/>
              <a:gd name="connsiteY324" fmla="*/ 3431469 h 6407151"/>
              <a:gd name="connsiteX325" fmla="*/ 3774135 w 11737975"/>
              <a:gd name="connsiteY325" fmla="*/ 3409245 h 6407151"/>
              <a:gd name="connsiteX326" fmla="*/ 3855758 w 11737975"/>
              <a:gd name="connsiteY326" fmla="*/ 3377379 h 6407151"/>
              <a:gd name="connsiteX327" fmla="*/ 3875522 w 11737975"/>
              <a:gd name="connsiteY327" fmla="*/ 3376723 h 6407151"/>
              <a:gd name="connsiteX328" fmla="*/ 3959937 w 11737975"/>
              <a:gd name="connsiteY328" fmla="*/ 3490830 h 6407151"/>
              <a:gd name="connsiteX329" fmla="*/ 3878041 w 11737975"/>
              <a:gd name="connsiteY329" fmla="*/ 3496576 h 6407151"/>
              <a:gd name="connsiteX330" fmla="*/ 3852361 w 11737975"/>
              <a:gd name="connsiteY330" fmla="*/ 3480919 h 6407151"/>
              <a:gd name="connsiteX331" fmla="*/ 3848719 w 11737975"/>
              <a:gd name="connsiteY331" fmla="*/ 3520455 h 6407151"/>
              <a:gd name="connsiteX332" fmla="*/ 3805950 w 11737975"/>
              <a:gd name="connsiteY332" fmla="*/ 3543098 h 6407151"/>
              <a:gd name="connsiteX333" fmla="*/ 3810806 w 11737975"/>
              <a:gd name="connsiteY333" fmla="*/ 3490381 h 6407151"/>
              <a:gd name="connsiteX334" fmla="*/ 3702017 w 11737975"/>
              <a:gd name="connsiteY334" fmla="*/ 3493649 h 6407151"/>
              <a:gd name="connsiteX335" fmla="*/ 3895753 w 11737975"/>
              <a:gd name="connsiteY335" fmla="*/ 3598721 h 6407151"/>
              <a:gd name="connsiteX336" fmla="*/ 3894440 w 11737975"/>
              <a:gd name="connsiteY336" fmla="*/ 3601355 h 6407151"/>
              <a:gd name="connsiteX337" fmla="*/ 3909276 w 11737975"/>
              <a:gd name="connsiteY337" fmla="*/ 3599136 h 6407151"/>
              <a:gd name="connsiteX338" fmla="*/ 3937991 w 11737975"/>
              <a:gd name="connsiteY338" fmla="*/ 3581846 h 6407151"/>
              <a:gd name="connsiteX339" fmla="*/ 3940420 w 11737975"/>
              <a:gd name="connsiteY339" fmla="*/ 3555486 h 6407151"/>
              <a:gd name="connsiteX340" fmla="*/ 3900079 w 11737975"/>
              <a:gd name="connsiteY340" fmla="*/ 3551771 h 6407151"/>
              <a:gd name="connsiteX341" fmla="*/ 4307041 w 11737975"/>
              <a:gd name="connsiteY341" fmla="*/ 3403188 h 6407151"/>
              <a:gd name="connsiteX342" fmla="*/ 4168927 w 11737975"/>
              <a:gd name="connsiteY342" fmla="*/ 3430337 h 6407151"/>
              <a:gd name="connsiteX343" fmla="*/ 4157909 w 11737975"/>
              <a:gd name="connsiteY343" fmla="*/ 3402740 h 6407151"/>
              <a:gd name="connsiteX344" fmla="*/ 4370543 w 11737975"/>
              <a:gd name="connsiteY344" fmla="*/ 3302709 h 6407151"/>
              <a:gd name="connsiteX345" fmla="*/ 4359524 w 11737975"/>
              <a:gd name="connsiteY345" fmla="*/ 3275113 h 6407151"/>
              <a:gd name="connsiteX346" fmla="*/ 4384597 w 11737975"/>
              <a:gd name="connsiteY346" fmla="*/ 3297359 h 6407151"/>
              <a:gd name="connsiteX347" fmla="*/ 4423115 w 11737975"/>
              <a:gd name="connsiteY347" fmla="*/ 3320844 h 6407151"/>
              <a:gd name="connsiteX348" fmla="*/ 4522102 w 11737975"/>
              <a:gd name="connsiteY348" fmla="*/ 3276799 h 6407151"/>
              <a:gd name="connsiteX349" fmla="*/ 4726236 w 11737975"/>
              <a:gd name="connsiteY349" fmla="*/ 3269024 h 6407151"/>
              <a:gd name="connsiteX350" fmla="*/ 6504795 w 11737975"/>
              <a:gd name="connsiteY350" fmla="*/ 3246808 h 6407151"/>
              <a:gd name="connsiteX351" fmla="*/ 6963209 w 11737975"/>
              <a:gd name="connsiteY351" fmla="*/ 3275751 h 6407151"/>
              <a:gd name="connsiteX352" fmla="*/ 7677114 w 11737975"/>
              <a:gd name="connsiteY352" fmla="*/ 3328231 h 6407151"/>
              <a:gd name="connsiteX353" fmla="*/ 7843989 w 11737975"/>
              <a:gd name="connsiteY353" fmla="*/ 3356897 h 6407151"/>
              <a:gd name="connsiteX354" fmla="*/ 7970521 w 11737975"/>
              <a:gd name="connsiteY354" fmla="*/ 3381846 h 6407151"/>
              <a:gd name="connsiteX355" fmla="*/ 8065864 w 11737975"/>
              <a:gd name="connsiteY355" fmla="*/ 3377338 h 6407151"/>
              <a:gd name="connsiteX356" fmla="*/ 8161207 w 11737975"/>
              <a:gd name="connsiteY356" fmla="*/ 3372831 h 6407151"/>
              <a:gd name="connsiteX357" fmla="*/ 8362913 w 11737975"/>
              <a:gd name="connsiteY357" fmla="*/ 3391414 h 6407151"/>
              <a:gd name="connsiteX358" fmla="*/ 8672194 w 11737975"/>
              <a:gd name="connsiteY358" fmla="*/ 3419908 h 6407151"/>
              <a:gd name="connsiteX359" fmla="*/ 8614717 w 11737975"/>
              <a:gd name="connsiteY359" fmla="*/ 3381386 h 6407151"/>
              <a:gd name="connsiteX360" fmla="*/ 8557241 w 11737975"/>
              <a:gd name="connsiteY360" fmla="*/ 3342862 h 6407151"/>
              <a:gd name="connsiteX361" fmla="*/ 8156260 w 11737975"/>
              <a:gd name="connsiteY361" fmla="*/ 3279337 h 6407151"/>
              <a:gd name="connsiteX362" fmla="*/ 7902588 w 11737975"/>
              <a:gd name="connsiteY362" fmla="*/ 3236029 h 6407151"/>
              <a:gd name="connsiteX363" fmla="*/ 7648916 w 11737975"/>
              <a:gd name="connsiteY363" fmla="*/ 3192723 h 6407151"/>
              <a:gd name="connsiteX364" fmla="*/ 7584109 w 11737975"/>
              <a:gd name="connsiteY364" fmla="*/ 3160169 h 6407151"/>
              <a:gd name="connsiteX365" fmla="*/ 7626879 w 11737975"/>
              <a:gd name="connsiteY365" fmla="*/ 3137528 h 6407151"/>
              <a:gd name="connsiteX366" fmla="*/ 9203913 w 11737975"/>
              <a:gd name="connsiteY366" fmla="*/ 3389149 h 6407151"/>
              <a:gd name="connsiteX367" fmla="*/ 9315131 w 11737975"/>
              <a:gd name="connsiteY367" fmla="*/ 3359522 h 6407151"/>
              <a:gd name="connsiteX368" fmla="*/ 9380547 w 11737975"/>
              <a:gd name="connsiteY368" fmla="*/ 3385485 h 6407151"/>
              <a:gd name="connsiteX369" fmla="*/ 9431298 w 11737975"/>
              <a:gd name="connsiteY369" fmla="*/ 3423389 h 6407151"/>
              <a:gd name="connsiteX370" fmla="*/ 9570625 w 11737975"/>
              <a:gd name="connsiteY370" fmla="*/ 3383062 h 6407151"/>
              <a:gd name="connsiteX371" fmla="*/ 9662934 w 11737975"/>
              <a:gd name="connsiteY371" fmla="*/ 3411502 h 6407151"/>
              <a:gd name="connsiteX372" fmla="*/ 9755241 w 11737975"/>
              <a:gd name="connsiteY372" fmla="*/ 3439944 h 6407151"/>
              <a:gd name="connsiteX373" fmla="*/ 10690462 w 11737975"/>
              <a:gd name="connsiteY373" fmla="*/ 3592559 h 6407151"/>
              <a:gd name="connsiteX374" fmla="*/ 10555900 w 11737975"/>
              <a:gd name="connsiteY374" fmla="*/ 3433961 h 6407151"/>
              <a:gd name="connsiteX375" fmla="*/ 10268566 w 11737975"/>
              <a:gd name="connsiteY375" fmla="*/ 3314451 h 6407151"/>
              <a:gd name="connsiteX376" fmla="*/ 10312548 w 11737975"/>
              <a:gd name="connsiteY376" fmla="*/ 3278630 h 6407151"/>
              <a:gd name="connsiteX377" fmla="*/ 10245314 w 11737975"/>
              <a:gd name="connsiteY377" fmla="*/ 3272435 h 6407151"/>
              <a:gd name="connsiteX378" fmla="*/ 10211555 w 11737975"/>
              <a:gd name="connsiteY378" fmla="*/ 3279073 h 6407151"/>
              <a:gd name="connsiteX379" fmla="*/ 10208336 w 11737975"/>
              <a:gd name="connsiteY379" fmla="*/ 3269029 h 6407151"/>
              <a:gd name="connsiteX380" fmla="*/ 10127933 w 11737975"/>
              <a:gd name="connsiteY380" fmla="*/ 3221747 h 6407151"/>
              <a:gd name="connsiteX381" fmla="*/ 10131576 w 11737975"/>
              <a:gd name="connsiteY381" fmla="*/ 3182211 h 6407151"/>
              <a:gd name="connsiteX382" fmla="*/ 10333282 w 11737975"/>
              <a:gd name="connsiteY382" fmla="*/ 3200793 h 6407151"/>
              <a:gd name="connsiteX383" fmla="*/ 10418821 w 11737975"/>
              <a:gd name="connsiteY383" fmla="*/ 3155511 h 6407151"/>
              <a:gd name="connsiteX384" fmla="*/ 9904100 w 11737975"/>
              <a:gd name="connsiteY384" fmla="*/ 3001759 h 6407151"/>
              <a:gd name="connsiteX385" fmla="*/ 10039783 w 11737975"/>
              <a:gd name="connsiteY385" fmla="*/ 3000969 h 6407151"/>
              <a:gd name="connsiteX386" fmla="*/ 9899153 w 11737975"/>
              <a:gd name="connsiteY386" fmla="*/ 2908266 h 6407151"/>
              <a:gd name="connsiteX387" fmla="*/ 9955369 w 11737975"/>
              <a:gd name="connsiteY387" fmla="*/ 2886864 h 6407151"/>
              <a:gd name="connsiteX388" fmla="*/ 10487179 w 11737975"/>
              <a:gd name="connsiteY388" fmla="*/ 3002314 h 6407151"/>
              <a:gd name="connsiteX389" fmla="*/ 9363609 w 11737975"/>
              <a:gd name="connsiteY389" fmla="*/ 2686143 h 6407151"/>
              <a:gd name="connsiteX390" fmla="*/ 8978502 w 11737975"/>
              <a:gd name="connsiteY390" fmla="*/ 2597498 h 6407151"/>
              <a:gd name="connsiteX391" fmla="*/ 8745912 w 11737975"/>
              <a:gd name="connsiteY391" fmla="*/ 2546165 h 6407151"/>
              <a:gd name="connsiteX392" fmla="*/ 8708439 w 11737975"/>
              <a:gd name="connsiteY392" fmla="*/ 2533465 h 6407151"/>
              <a:gd name="connsiteX393" fmla="*/ 8769966 w 11737975"/>
              <a:gd name="connsiteY393" fmla="*/ 2539133 h 6407151"/>
              <a:gd name="connsiteX394" fmla="*/ 8771671 w 11737975"/>
              <a:gd name="connsiteY394" fmla="*/ 2520626 h 6407151"/>
              <a:gd name="connsiteX395" fmla="*/ 8937883 w 11737975"/>
              <a:gd name="connsiteY395" fmla="*/ 2531590 h 6407151"/>
              <a:gd name="connsiteX396" fmla="*/ 9038125 w 11737975"/>
              <a:gd name="connsiteY396" fmla="*/ 2539118 h 6407151"/>
              <a:gd name="connsiteX397" fmla="*/ 9037146 w 11737975"/>
              <a:gd name="connsiteY397" fmla="*/ 2549734 h 6407151"/>
              <a:gd name="connsiteX398" fmla="*/ 9210745 w 11737975"/>
              <a:gd name="connsiteY398" fmla="*/ 2579018 h 6407151"/>
              <a:gd name="connsiteX399" fmla="*/ 9213115 w 11737975"/>
              <a:gd name="connsiteY399" fmla="*/ 2553276 h 6407151"/>
              <a:gd name="connsiteX400" fmla="*/ 9302490 w 11737975"/>
              <a:gd name="connsiteY400" fmla="*/ 2561369 h 6407151"/>
              <a:gd name="connsiteX401" fmla="*/ 9266367 w 11737975"/>
              <a:gd name="connsiteY401" fmla="*/ 2525966 h 6407151"/>
              <a:gd name="connsiteX402" fmla="*/ 9315131 w 11737975"/>
              <a:gd name="connsiteY402" fmla="*/ 2509616 h 6407151"/>
              <a:gd name="connsiteX403" fmla="*/ 9380545 w 11737975"/>
              <a:gd name="connsiteY403" fmla="*/ 2535579 h 6407151"/>
              <a:gd name="connsiteX404" fmla="*/ 9431297 w 11737975"/>
              <a:gd name="connsiteY404" fmla="*/ 2573482 h 6407151"/>
              <a:gd name="connsiteX405" fmla="*/ 9570623 w 11737975"/>
              <a:gd name="connsiteY405" fmla="*/ 2533154 h 6407151"/>
              <a:gd name="connsiteX406" fmla="*/ 9662932 w 11737975"/>
              <a:gd name="connsiteY406" fmla="*/ 2561595 h 6407151"/>
              <a:gd name="connsiteX407" fmla="*/ 9755240 w 11737975"/>
              <a:gd name="connsiteY407" fmla="*/ 2590036 h 6407151"/>
              <a:gd name="connsiteX408" fmla="*/ 10690461 w 11737975"/>
              <a:gd name="connsiteY408" fmla="*/ 2742653 h 6407151"/>
              <a:gd name="connsiteX409" fmla="*/ 10555899 w 11737975"/>
              <a:gd name="connsiteY409" fmla="*/ 2584055 h 6407151"/>
              <a:gd name="connsiteX410" fmla="*/ 10268565 w 11737975"/>
              <a:gd name="connsiteY410" fmla="*/ 2464544 h 6407151"/>
              <a:gd name="connsiteX411" fmla="*/ 10312547 w 11737975"/>
              <a:gd name="connsiteY411" fmla="*/ 2428724 h 6407151"/>
              <a:gd name="connsiteX412" fmla="*/ 10245313 w 11737975"/>
              <a:gd name="connsiteY412" fmla="*/ 2422528 h 6407151"/>
              <a:gd name="connsiteX413" fmla="*/ 10211554 w 11737975"/>
              <a:gd name="connsiteY413" fmla="*/ 2429165 h 6407151"/>
              <a:gd name="connsiteX414" fmla="*/ 10208335 w 11737975"/>
              <a:gd name="connsiteY414" fmla="*/ 2419122 h 6407151"/>
              <a:gd name="connsiteX415" fmla="*/ 10127932 w 11737975"/>
              <a:gd name="connsiteY415" fmla="*/ 2371841 h 6407151"/>
              <a:gd name="connsiteX416" fmla="*/ 10131575 w 11737975"/>
              <a:gd name="connsiteY416" fmla="*/ 2332304 h 6407151"/>
              <a:gd name="connsiteX417" fmla="*/ 10333281 w 11737975"/>
              <a:gd name="connsiteY417" fmla="*/ 2350887 h 6407151"/>
              <a:gd name="connsiteX418" fmla="*/ 10418820 w 11737975"/>
              <a:gd name="connsiteY418" fmla="*/ 2305603 h 6407151"/>
              <a:gd name="connsiteX419" fmla="*/ 9904099 w 11737975"/>
              <a:gd name="connsiteY419" fmla="*/ 2151853 h 6407151"/>
              <a:gd name="connsiteX420" fmla="*/ 10039783 w 11737975"/>
              <a:gd name="connsiteY420" fmla="*/ 2151063 h 6407151"/>
              <a:gd name="connsiteX421" fmla="*/ 9899152 w 11737975"/>
              <a:gd name="connsiteY421" fmla="*/ 2058359 h 6407151"/>
              <a:gd name="connsiteX422" fmla="*/ 9955368 w 11737975"/>
              <a:gd name="connsiteY422" fmla="*/ 2036957 h 6407151"/>
              <a:gd name="connsiteX423" fmla="*/ 10487178 w 11737975"/>
              <a:gd name="connsiteY423" fmla="*/ 2152408 h 6407151"/>
              <a:gd name="connsiteX424" fmla="*/ 9363608 w 11737975"/>
              <a:gd name="connsiteY424" fmla="*/ 1836237 h 6407151"/>
              <a:gd name="connsiteX425" fmla="*/ 8978500 w 11737975"/>
              <a:gd name="connsiteY425" fmla="*/ 1747593 h 6407151"/>
              <a:gd name="connsiteX426" fmla="*/ 8634949 w 11737975"/>
              <a:gd name="connsiteY426" fmla="*/ 1649484 h 6407151"/>
              <a:gd name="connsiteX427" fmla="*/ 8742526 w 11737975"/>
              <a:gd name="connsiteY427" fmla="*/ 1659395 h 6407151"/>
              <a:gd name="connsiteX428" fmla="*/ 8790151 w 11737975"/>
              <a:gd name="connsiteY428" fmla="*/ 1584037 h 6407151"/>
              <a:gd name="connsiteX429" fmla="*/ 8650823 w 11737975"/>
              <a:gd name="connsiteY429" fmla="*/ 1624365 h 6407151"/>
              <a:gd name="connsiteX430" fmla="*/ 8614125 w 11737975"/>
              <a:gd name="connsiteY430" fmla="*/ 1581111 h 6407151"/>
              <a:gd name="connsiteX431" fmla="*/ 8617770 w 11737975"/>
              <a:gd name="connsiteY431" fmla="*/ 1541573 h 6407151"/>
              <a:gd name="connsiteX432" fmla="*/ 8713112 w 11737975"/>
              <a:gd name="connsiteY432" fmla="*/ 1537066 h 6407151"/>
              <a:gd name="connsiteX433" fmla="*/ 8806026 w 11737975"/>
              <a:gd name="connsiteY433" fmla="*/ 1558917 h 6407151"/>
              <a:gd name="connsiteX434" fmla="*/ 8913603 w 11737975"/>
              <a:gd name="connsiteY434" fmla="*/ 1568828 h 6407151"/>
              <a:gd name="connsiteX435" fmla="*/ 8982660 w 11737975"/>
              <a:gd name="connsiteY435" fmla="*/ 1555254 h 6407151"/>
              <a:gd name="connsiteX436" fmla="*/ 9065163 w 11737975"/>
              <a:gd name="connsiteY436" fmla="*/ 1542918 h 6407151"/>
              <a:gd name="connsiteX437" fmla="*/ 9249779 w 11737975"/>
              <a:gd name="connsiteY437" fmla="*/ 1599800 h 6407151"/>
              <a:gd name="connsiteX438" fmla="*/ 9434394 w 11737975"/>
              <a:gd name="connsiteY438" fmla="*/ 1656683 h 6407151"/>
              <a:gd name="connsiteX439" fmla="*/ 9489396 w 11737975"/>
              <a:gd name="connsiteY439" fmla="*/ 1648459 h 6407151"/>
              <a:gd name="connsiteX440" fmla="*/ 9649546 w 11737975"/>
              <a:gd name="connsiteY440" fmla="*/ 1676504 h 6407151"/>
              <a:gd name="connsiteX441" fmla="*/ 9029680 w 11737975"/>
              <a:gd name="connsiteY441" fmla="*/ 1486485 h 6407151"/>
              <a:gd name="connsiteX442" fmla="*/ 9032108 w 11737975"/>
              <a:gd name="connsiteY442" fmla="*/ 1460126 h 6407151"/>
              <a:gd name="connsiteX443" fmla="*/ 9114004 w 11737975"/>
              <a:gd name="connsiteY443" fmla="*/ 1454381 h 6407151"/>
              <a:gd name="connsiteX444" fmla="*/ 9803536 w 11737975"/>
              <a:gd name="connsiteY444" fmla="*/ 1624235 h 6407151"/>
              <a:gd name="connsiteX445" fmla="*/ 9055269 w 11737975"/>
              <a:gd name="connsiteY445" fmla="*/ 1355932 h 6407151"/>
              <a:gd name="connsiteX446" fmla="*/ 8311949 w 11737975"/>
              <a:gd name="connsiteY446" fmla="*/ 1181120 h 6407151"/>
              <a:gd name="connsiteX447" fmla="*/ 7307065 w 11737975"/>
              <a:gd name="connsiteY447" fmla="*/ 1048668 h 6407151"/>
              <a:gd name="connsiteX448" fmla="*/ 7295035 w 11737975"/>
              <a:gd name="connsiteY448" fmla="*/ 1032052 h 6407151"/>
              <a:gd name="connsiteX449" fmla="*/ 7297261 w 11737975"/>
              <a:gd name="connsiteY449" fmla="*/ 1007891 h 6407151"/>
              <a:gd name="connsiteX450" fmla="*/ 7283813 w 11737975"/>
              <a:gd name="connsiteY450" fmla="*/ 1006653 h 6407151"/>
              <a:gd name="connsiteX451" fmla="*/ 7289021 w 11737975"/>
              <a:gd name="connsiteY451" fmla="*/ 1023743 h 6407151"/>
              <a:gd name="connsiteX452" fmla="*/ 7295035 w 11737975"/>
              <a:gd name="connsiteY452" fmla="*/ 1032052 h 6407151"/>
              <a:gd name="connsiteX453" fmla="*/ 7293618 w 11737975"/>
              <a:gd name="connsiteY453" fmla="*/ 1047428 h 6407151"/>
              <a:gd name="connsiteX454" fmla="*/ 7239830 w 11737975"/>
              <a:gd name="connsiteY454" fmla="*/ 1042473 h 6407151"/>
              <a:gd name="connsiteX455" fmla="*/ 7243472 w 11737975"/>
              <a:gd name="connsiteY455" fmla="*/ 1002936 h 6407151"/>
              <a:gd name="connsiteX456" fmla="*/ 7068660 w 11737975"/>
              <a:gd name="connsiteY456" fmla="*/ 986831 h 6407151"/>
              <a:gd name="connsiteX457" fmla="*/ 6998998 w 11737975"/>
              <a:gd name="connsiteY457" fmla="*/ 1006993 h 6407151"/>
              <a:gd name="connsiteX458" fmla="*/ 6962299 w 11737975"/>
              <a:gd name="connsiteY458" fmla="*/ 963739 h 6407151"/>
              <a:gd name="connsiteX459" fmla="*/ 6750511 w 11737975"/>
              <a:gd name="connsiteY459" fmla="*/ 944228 h 6407151"/>
              <a:gd name="connsiteX460" fmla="*/ 6747147 w 11737975"/>
              <a:gd name="connsiteY460" fmla="*/ 943917 h 6407151"/>
              <a:gd name="connsiteX461" fmla="*/ 6699520 w 11737975"/>
              <a:gd name="connsiteY461" fmla="*/ 1019276 h 6407151"/>
              <a:gd name="connsiteX462" fmla="*/ 6635928 w 11737975"/>
              <a:gd name="connsiteY462" fmla="*/ 973543 h 6407151"/>
              <a:gd name="connsiteX463" fmla="*/ 6613937 w 11737975"/>
              <a:gd name="connsiteY463" fmla="*/ 991455 h 6407151"/>
              <a:gd name="connsiteX464" fmla="*/ 6578497 w 11737975"/>
              <a:gd name="connsiteY464" fmla="*/ 1008126 h 6407151"/>
              <a:gd name="connsiteX465" fmla="*/ 6526531 w 11737975"/>
              <a:gd name="connsiteY465" fmla="*/ 983402 h 6407151"/>
              <a:gd name="connsiteX466" fmla="*/ 6488011 w 11737975"/>
              <a:gd name="connsiteY466" fmla="*/ 959917 h 6407151"/>
              <a:gd name="connsiteX467" fmla="*/ 6188534 w 11737975"/>
              <a:gd name="connsiteY467" fmla="*/ 972199 h 6407151"/>
              <a:gd name="connsiteX468" fmla="*/ 5889057 w 11737975"/>
              <a:gd name="connsiteY468" fmla="*/ 984482 h 6407151"/>
              <a:gd name="connsiteX469" fmla="*/ 5695289 w 11737975"/>
              <a:gd name="connsiteY469" fmla="*/ 953339 h 6407151"/>
              <a:gd name="connsiteX470" fmla="*/ 5662886 w 11737975"/>
              <a:gd name="connsiteY470" fmla="*/ 937062 h 6407151"/>
              <a:gd name="connsiteX471" fmla="*/ 6530780 w 11737975"/>
              <a:gd name="connsiteY471" fmla="*/ 937275 h 6407151"/>
              <a:gd name="connsiteX472" fmla="*/ 6432355 w 11737975"/>
              <a:gd name="connsiteY472" fmla="*/ 901624 h 6407151"/>
              <a:gd name="connsiteX473" fmla="*/ 6347379 w 11737975"/>
              <a:gd name="connsiteY473" fmla="*/ 867214 h 6407151"/>
              <a:gd name="connsiteX474" fmla="*/ 5516091 w 11737975"/>
              <a:gd name="connsiteY474" fmla="*/ 764045 h 6407151"/>
              <a:gd name="connsiteX475" fmla="*/ 5559634 w 11737975"/>
              <a:gd name="connsiteY475" fmla="*/ 731622 h 6407151"/>
              <a:gd name="connsiteX476" fmla="*/ 5492234 w 11737975"/>
              <a:gd name="connsiteY476" fmla="*/ 728619 h 6407151"/>
              <a:gd name="connsiteX477" fmla="*/ 5266465 w 11737975"/>
              <a:gd name="connsiteY477" fmla="*/ 713634 h 6407151"/>
              <a:gd name="connsiteX478" fmla="*/ 5147956 w 11737975"/>
              <a:gd name="connsiteY478" fmla="*/ 705964 h 6407151"/>
              <a:gd name="connsiteX479" fmla="*/ 5114809 w 11737975"/>
              <a:gd name="connsiteY479" fmla="*/ 703817 h 6407151"/>
              <a:gd name="connsiteX480" fmla="*/ 5093415 w 11737975"/>
              <a:gd name="connsiteY480" fmla="*/ 702533 h 6407151"/>
              <a:gd name="connsiteX481" fmla="*/ 5043024 w 11737975"/>
              <a:gd name="connsiteY481" fmla="*/ 747040 h 6407151"/>
              <a:gd name="connsiteX482" fmla="*/ 5043016 w 11737975"/>
              <a:gd name="connsiteY482" fmla="*/ 747043 h 6407151"/>
              <a:gd name="connsiteX483" fmla="*/ 5093411 w 11737975"/>
              <a:gd name="connsiteY483" fmla="*/ 702533 h 6407151"/>
              <a:gd name="connsiteX484" fmla="*/ 5037260 w 11737975"/>
              <a:gd name="connsiteY484" fmla="*/ 699163 h 6407151"/>
              <a:gd name="connsiteX485" fmla="*/ 5026277 w 11737975"/>
              <a:gd name="connsiteY485" fmla="*/ 698774 h 6407151"/>
              <a:gd name="connsiteX486" fmla="*/ 0 w 11737975"/>
              <a:gd name="connsiteY486" fmla="*/ 0 h 6407151"/>
              <a:gd name="connsiteX487" fmla="*/ 11737975 w 11737975"/>
              <a:gd name="connsiteY487" fmla="*/ 0 h 6407151"/>
              <a:gd name="connsiteX488" fmla="*/ 11737975 w 11737975"/>
              <a:gd name="connsiteY488" fmla="*/ 6407151 h 6407151"/>
              <a:gd name="connsiteX489" fmla="*/ 0 w 11737975"/>
              <a:gd name="connsiteY489" fmla="*/ 6407151 h 640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</a:cxnLst>
            <a:rect l="l" t="t" r="r" b="b"/>
            <a:pathLst>
              <a:path w="11737975" h="6407151">
                <a:moveTo>
                  <a:pt x="2345013" y="4312773"/>
                </a:moveTo>
                <a:lnTo>
                  <a:pt x="2333827" y="4319002"/>
                </a:lnTo>
                <a:cubicBezTo>
                  <a:pt x="2339254" y="4317513"/>
                  <a:pt x="2342924" y="4316006"/>
                  <a:pt x="2344839" y="4314478"/>
                </a:cubicBezTo>
                <a:close/>
                <a:moveTo>
                  <a:pt x="2213658" y="4187287"/>
                </a:moveTo>
                <a:lnTo>
                  <a:pt x="2172012" y="4210481"/>
                </a:lnTo>
                <a:lnTo>
                  <a:pt x="2181351" y="4209877"/>
                </a:lnTo>
                <a:cubicBezTo>
                  <a:pt x="2192202" y="4206899"/>
                  <a:pt x="2202970" y="4199370"/>
                  <a:pt x="2213658" y="4187287"/>
                </a:cubicBezTo>
                <a:close/>
                <a:moveTo>
                  <a:pt x="1257167" y="3763571"/>
                </a:moveTo>
                <a:lnTo>
                  <a:pt x="1257167" y="3763575"/>
                </a:lnTo>
                <a:lnTo>
                  <a:pt x="1139967" y="3795741"/>
                </a:lnTo>
                <a:lnTo>
                  <a:pt x="1139968" y="3795737"/>
                </a:lnTo>
                <a:close/>
                <a:moveTo>
                  <a:pt x="1124966" y="3690065"/>
                </a:moveTo>
                <a:lnTo>
                  <a:pt x="1155502" y="3750300"/>
                </a:lnTo>
                <a:cubicBezTo>
                  <a:pt x="1149993" y="3747238"/>
                  <a:pt x="1144694" y="3740686"/>
                  <a:pt x="1139604" y="3730646"/>
                </a:cubicBezTo>
                <a:close/>
                <a:moveTo>
                  <a:pt x="1124966" y="3690059"/>
                </a:moveTo>
                <a:lnTo>
                  <a:pt x="1124967" y="3690062"/>
                </a:lnTo>
                <a:lnTo>
                  <a:pt x="974961" y="3717507"/>
                </a:lnTo>
                <a:cubicBezTo>
                  <a:pt x="922706" y="3722698"/>
                  <a:pt x="868199" y="3723933"/>
                  <a:pt x="811439" y="3721212"/>
                </a:cubicBezTo>
                <a:lnTo>
                  <a:pt x="811438" y="3721209"/>
                </a:lnTo>
                <a:cubicBezTo>
                  <a:pt x="924958" y="3726652"/>
                  <a:pt x="1029467" y="3716268"/>
                  <a:pt x="1124966" y="3690059"/>
                </a:cubicBezTo>
                <a:close/>
                <a:moveTo>
                  <a:pt x="3894442" y="3601355"/>
                </a:moveTo>
                <a:lnTo>
                  <a:pt x="3881778" y="3603248"/>
                </a:lnTo>
                <a:cubicBezTo>
                  <a:pt x="3887383" y="3603765"/>
                  <a:pt x="3891348" y="3603645"/>
                  <a:pt x="3893679" y="3602890"/>
                </a:cubicBezTo>
                <a:close/>
                <a:moveTo>
                  <a:pt x="3815667" y="3437662"/>
                </a:moveTo>
                <a:lnTo>
                  <a:pt x="3768521" y="3444710"/>
                </a:lnTo>
                <a:lnTo>
                  <a:pt x="3777476" y="3447434"/>
                </a:lnTo>
                <a:cubicBezTo>
                  <a:pt x="3788681" y="3448465"/>
                  <a:pt x="3801411" y="3445209"/>
                  <a:pt x="3815667" y="3437662"/>
                </a:cubicBezTo>
                <a:close/>
                <a:moveTo>
                  <a:pt x="8624477" y="3349053"/>
                </a:moveTo>
                <a:lnTo>
                  <a:pt x="8622049" y="3375412"/>
                </a:lnTo>
                <a:lnTo>
                  <a:pt x="8769967" y="3389039"/>
                </a:lnTo>
                <a:lnTo>
                  <a:pt x="8772395" y="3362681"/>
                </a:lnTo>
                <a:close/>
                <a:moveTo>
                  <a:pt x="370741" y="3241989"/>
                </a:moveTo>
                <a:lnTo>
                  <a:pt x="359553" y="3248219"/>
                </a:lnTo>
                <a:cubicBezTo>
                  <a:pt x="364981" y="3246729"/>
                  <a:pt x="368650" y="3245221"/>
                  <a:pt x="370565" y="3243694"/>
                </a:cubicBezTo>
                <a:close/>
                <a:moveTo>
                  <a:pt x="9746902" y="3191357"/>
                </a:moveTo>
                <a:lnTo>
                  <a:pt x="9746914" y="3191357"/>
                </a:lnTo>
                <a:lnTo>
                  <a:pt x="9803994" y="3205195"/>
                </a:lnTo>
                <a:cubicBezTo>
                  <a:pt x="9856974" y="3218936"/>
                  <a:pt x="9890186" y="3226427"/>
                  <a:pt x="9903633" y="3227665"/>
                </a:cubicBezTo>
                <a:cubicBezTo>
                  <a:pt x="9917079" y="3228904"/>
                  <a:pt x="9923196" y="3236114"/>
                  <a:pt x="9921982" y="3249292"/>
                </a:cubicBezTo>
                <a:lnTo>
                  <a:pt x="9947055" y="3271539"/>
                </a:lnTo>
                <a:lnTo>
                  <a:pt x="9947051" y="3271539"/>
                </a:lnTo>
                <a:cubicBezTo>
                  <a:pt x="9929121" y="3269888"/>
                  <a:pt x="9920763" y="3262472"/>
                  <a:pt x="9921979" y="3249292"/>
                </a:cubicBezTo>
                <a:cubicBezTo>
                  <a:pt x="9923193" y="3236114"/>
                  <a:pt x="9917075" y="3228904"/>
                  <a:pt x="9903630" y="3227665"/>
                </a:cubicBezTo>
                <a:cubicBezTo>
                  <a:pt x="9890182" y="3226427"/>
                  <a:pt x="9856970" y="3218936"/>
                  <a:pt x="9803990" y="3205195"/>
                </a:cubicBezTo>
                <a:close/>
                <a:moveTo>
                  <a:pt x="7463087" y="3149017"/>
                </a:moveTo>
                <a:lnTo>
                  <a:pt x="7543768" y="3156450"/>
                </a:lnTo>
                <a:lnTo>
                  <a:pt x="7543767" y="3156454"/>
                </a:lnTo>
                <a:lnTo>
                  <a:pt x="7463086" y="3149021"/>
                </a:lnTo>
                <a:close/>
                <a:moveTo>
                  <a:pt x="239383" y="3116502"/>
                </a:moveTo>
                <a:lnTo>
                  <a:pt x="197737" y="3139696"/>
                </a:lnTo>
                <a:lnTo>
                  <a:pt x="207077" y="3139093"/>
                </a:lnTo>
                <a:cubicBezTo>
                  <a:pt x="217929" y="3136115"/>
                  <a:pt x="228698" y="3128585"/>
                  <a:pt x="239383" y="3116502"/>
                </a:cubicBezTo>
                <a:close/>
                <a:moveTo>
                  <a:pt x="7398276" y="3116466"/>
                </a:moveTo>
                <a:lnTo>
                  <a:pt x="7398278" y="3116466"/>
                </a:lnTo>
                <a:lnTo>
                  <a:pt x="7360835" y="3149770"/>
                </a:lnTo>
                <a:close/>
                <a:moveTo>
                  <a:pt x="6373894" y="3048669"/>
                </a:moveTo>
                <a:lnTo>
                  <a:pt x="6621737" y="3081469"/>
                </a:lnTo>
                <a:cubicBezTo>
                  <a:pt x="6729111" y="3093577"/>
                  <a:pt x="6861238" y="3106859"/>
                  <a:pt x="7018119" y="3121312"/>
                </a:cubicBezTo>
                <a:cubicBezTo>
                  <a:pt x="7036049" y="3122964"/>
                  <a:pt x="7065590" y="3121256"/>
                  <a:pt x="7106740" y="3116186"/>
                </a:cubicBezTo>
                <a:cubicBezTo>
                  <a:pt x="7147890" y="3111117"/>
                  <a:pt x="7177430" y="3109409"/>
                  <a:pt x="7195360" y="3111060"/>
                </a:cubicBezTo>
                <a:cubicBezTo>
                  <a:pt x="7204324" y="3111886"/>
                  <a:pt x="7221648" y="3120127"/>
                  <a:pt x="7247325" y="3135784"/>
                </a:cubicBezTo>
                <a:cubicBezTo>
                  <a:pt x="7273007" y="3151441"/>
                  <a:pt x="7290328" y="3159683"/>
                  <a:pt x="7299294" y="3160509"/>
                </a:cubicBezTo>
                <a:lnTo>
                  <a:pt x="7357660" y="3152594"/>
                </a:lnTo>
                <a:lnTo>
                  <a:pt x="7357657" y="3152597"/>
                </a:lnTo>
                <a:cubicBezTo>
                  <a:pt x="7341159" y="3159938"/>
                  <a:pt x="7321705" y="3162577"/>
                  <a:pt x="7299294" y="3160513"/>
                </a:cubicBezTo>
                <a:cubicBezTo>
                  <a:pt x="7290328" y="3159687"/>
                  <a:pt x="7273006" y="3151445"/>
                  <a:pt x="7247326" y="3135787"/>
                </a:cubicBezTo>
                <a:cubicBezTo>
                  <a:pt x="7221647" y="3120131"/>
                  <a:pt x="7204324" y="3111889"/>
                  <a:pt x="7195360" y="3111063"/>
                </a:cubicBezTo>
                <a:cubicBezTo>
                  <a:pt x="7177430" y="3109411"/>
                  <a:pt x="7147890" y="3111120"/>
                  <a:pt x="7106740" y="3116190"/>
                </a:cubicBezTo>
                <a:cubicBezTo>
                  <a:pt x="7065589" y="3121259"/>
                  <a:pt x="7036050" y="3122968"/>
                  <a:pt x="7018119" y="3121316"/>
                </a:cubicBezTo>
                <a:cubicBezTo>
                  <a:pt x="6704356" y="3092409"/>
                  <a:pt x="6489608" y="3068194"/>
                  <a:pt x="6373877" y="3048671"/>
                </a:cubicBezTo>
                <a:close/>
                <a:moveTo>
                  <a:pt x="8113218" y="2863344"/>
                </a:moveTo>
                <a:lnTo>
                  <a:pt x="8113218" y="2863348"/>
                </a:lnTo>
                <a:lnTo>
                  <a:pt x="8055787" y="2897931"/>
                </a:lnTo>
                <a:lnTo>
                  <a:pt x="8043554" y="2883512"/>
                </a:lnTo>
                <a:lnTo>
                  <a:pt x="8043558" y="2883510"/>
                </a:lnTo>
                <a:lnTo>
                  <a:pt x="8055787" y="2897927"/>
                </a:lnTo>
                <a:close/>
                <a:moveTo>
                  <a:pt x="7843065" y="2851746"/>
                </a:moveTo>
                <a:lnTo>
                  <a:pt x="8031322" y="2869090"/>
                </a:lnTo>
                <a:lnTo>
                  <a:pt x="8031322" y="2869094"/>
                </a:lnTo>
                <a:lnTo>
                  <a:pt x="7843063" y="2851750"/>
                </a:lnTo>
                <a:close/>
                <a:moveTo>
                  <a:pt x="7578938" y="2774260"/>
                </a:moveTo>
                <a:lnTo>
                  <a:pt x="7440909" y="2801393"/>
                </a:lnTo>
                <a:lnTo>
                  <a:pt x="7503503" y="2783916"/>
                </a:lnTo>
                <a:close/>
                <a:moveTo>
                  <a:pt x="7578969" y="2774255"/>
                </a:moveTo>
                <a:lnTo>
                  <a:pt x="7578979" y="2774256"/>
                </a:lnTo>
                <a:lnTo>
                  <a:pt x="7578938" y="2774260"/>
                </a:lnTo>
                <a:close/>
                <a:moveTo>
                  <a:pt x="7442054" y="2751653"/>
                </a:moveTo>
                <a:lnTo>
                  <a:pt x="7442061" y="2751667"/>
                </a:lnTo>
                <a:cubicBezTo>
                  <a:pt x="7443290" y="2762856"/>
                  <a:pt x="7442891" y="2779435"/>
                  <a:pt x="7440867" y="2801401"/>
                </a:cubicBezTo>
                <a:lnTo>
                  <a:pt x="7440909" y="2801393"/>
                </a:lnTo>
                <a:lnTo>
                  <a:pt x="7440866" y="2801404"/>
                </a:lnTo>
                <a:cubicBezTo>
                  <a:pt x="7442890" y="2779439"/>
                  <a:pt x="7443288" y="2762861"/>
                  <a:pt x="7442058" y="2751673"/>
                </a:cubicBezTo>
                <a:close/>
                <a:moveTo>
                  <a:pt x="7433491" y="2734270"/>
                </a:moveTo>
                <a:cubicBezTo>
                  <a:pt x="7435731" y="2734476"/>
                  <a:pt x="7437566" y="2736030"/>
                  <a:pt x="7438995" y="2738930"/>
                </a:cubicBezTo>
                <a:lnTo>
                  <a:pt x="7442054" y="2751653"/>
                </a:lnTo>
                <a:lnTo>
                  <a:pt x="7433494" y="2734274"/>
                </a:lnTo>
                <a:close/>
                <a:moveTo>
                  <a:pt x="9731536" y="2666872"/>
                </a:moveTo>
                <a:lnTo>
                  <a:pt x="9727893" y="2706410"/>
                </a:lnTo>
                <a:lnTo>
                  <a:pt x="9807361" y="2727023"/>
                </a:lnTo>
                <a:lnTo>
                  <a:pt x="9809789" y="2700664"/>
                </a:lnTo>
                <a:close/>
                <a:moveTo>
                  <a:pt x="9584077" y="2648306"/>
                </a:moveTo>
                <a:lnTo>
                  <a:pt x="9583151" y="2648963"/>
                </a:lnTo>
                <a:lnTo>
                  <a:pt x="9597069" y="2654487"/>
                </a:lnTo>
                <a:cubicBezTo>
                  <a:pt x="9592992" y="2649680"/>
                  <a:pt x="9588660" y="2647621"/>
                  <a:pt x="9584077" y="2648306"/>
                </a:cubicBezTo>
                <a:close/>
                <a:moveTo>
                  <a:pt x="9412454" y="2597602"/>
                </a:moveTo>
                <a:cubicBezTo>
                  <a:pt x="9453229" y="2645662"/>
                  <a:pt x="9491547" y="2671345"/>
                  <a:pt x="9527406" y="2674648"/>
                </a:cubicBezTo>
                <a:cubicBezTo>
                  <a:pt x="9545336" y="2676300"/>
                  <a:pt x="9559388" y="2670948"/>
                  <a:pt x="9569567" y="2658596"/>
                </a:cubicBezTo>
                <a:lnTo>
                  <a:pt x="9583152" y="2648959"/>
                </a:lnTo>
                <a:lnTo>
                  <a:pt x="9498949" y="2615536"/>
                </a:lnTo>
                <a:cubicBezTo>
                  <a:pt x="9468179" y="2606057"/>
                  <a:pt x="9439348" y="2600080"/>
                  <a:pt x="9412454" y="2597602"/>
                </a:cubicBezTo>
                <a:close/>
                <a:moveTo>
                  <a:pt x="1510703" y="2376075"/>
                </a:moveTo>
                <a:lnTo>
                  <a:pt x="1632235" y="2376075"/>
                </a:lnTo>
                <a:lnTo>
                  <a:pt x="1632235" y="2376079"/>
                </a:lnTo>
                <a:lnTo>
                  <a:pt x="1510700" y="2376079"/>
                </a:lnTo>
                <a:close/>
                <a:moveTo>
                  <a:pt x="9746901" y="2341450"/>
                </a:moveTo>
                <a:lnTo>
                  <a:pt x="9746913" y="2341450"/>
                </a:lnTo>
                <a:lnTo>
                  <a:pt x="9803994" y="2355289"/>
                </a:lnTo>
                <a:cubicBezTo>
                  <a:pt x="9856973" y="2369029"/>
                  <a:pt x="9890185" y="2376520"/>
                  <a:pt x="9903632" y="2377759"/>
                </a:cubicBezTo>
                <a:cubicBezTo>
                  <a:pt x="9917078" y="2378997"/>
                  <a:pt x="9923195" y="2386208"/>
                  <a:pt x="9921981" y="2399387"/>
                </a:cubicBezTo>
                <a:lnTo>
                  <a:pt x="9947054" y="2421633"/>
                </a:lnTo>
                <a:lnTo>
                  <a:pt x="9947050" y="2421632"/>
                </a:lnTo>
                <a:cubicBezTo>
                  <a:pt x="9929120" y="2419980"/>
                  <a:pt x="9920763" y="2412565"/>
                  <a:pt x="9921977" y="2399386"/>
                </a:cubicBezTo>
                <a:cubicBezTo>
                  <a:pt x="9923192" y="2386207"/>
                  <a:pt x="9917074" y="2378997"/>
                  <a:pt x="9903629" y="2377759"/>
                </a:cubicBezTo>
                <a:cubicBezTo>
                  <a:pt x="9890180" y="2376520"/>
                  <a:pt x="9856970" y="2369029"/>
                  <a:pt x="9803989" y="2355288"/>
                </a:cubicBezTo>
                <a:close/>
                <a:moveTo>
                  <a:pt x="1524204" y="2270200"/>
                </a:moveTo>
                <a:lnTo>
                  <a:pt x="1537706" y="2336369"/>
                </a:lnTo>
                <a:cubicBezTo>
                  <a:pt x="1533205" y="2331958"/>
                  <a:pt x="1529829" y="2324237"/>
                  <a:pt x="1527580" y="2313208"/>
                </a:cubicBezTo>
                <a:close/>
                <a:moveTo>
                  <a:pt x="1213611" y="2217255"/>
                </a:moveTo>
                <a:cubicBezTo>
                  <a:pt x="1321644" y="2252548"/>
                  <a:pt x="1425175" y="2270195"/>
                  <a:pt x="1524204" y="2270194"/>
                </a:cubicBezTo>
                <a:lnTo>
                  <a:pt x="1524204" y="2270198"/>
                </a:lnTo>
                <a:cubicBezTo>
                  <a:pt x="1425175" y="2270198"/>
                  <a:pt x="1321644" y="2252551"/>
                  <a:pt x="1213611" y="2217258"/>
                </a:cubicBezTo>
                <a:close/>
                <a:moveTo>
                  <a:pt x="9731535" y="1816965"/>
                </a:moveTo>
                <a:lnTo>
                  <a:pt x="9727892" y="1856503"/>
                </a:lnTo>
                <a:lnTo>
                  <a:pt x="9807360" y="1877115"/>
                </a:lnTo>
                <a:lnTo>
                  <a:pt x="9809789" y="1850757"/>
                </a:lnTo>
                <a:close/>
                <a:moveTo>
                  <a:pt x="9584076" y="1798398"/>
                </a:moveTo>
                <a:lnTo>
                  <a:pt x="9583150" y="1799056"/>
                </a:lnTo>
                <a:lnTo>
                  <a:pt x="9597068" y="1804581"/>
                </a:lnTo>
                <a:cubicBezTo>
                  <a:pt x="9592991" y="1799774"/>
                  <a:pt x="9588659" y="1797714"/>
                  <a:pt x="9584076" y="1798398"/>
                </a:cubicBezTo>
                <a:close/>
                <a:moveTo>
                  <a:pt x="9412452" y="1747695"/>
                </a:moveTo>
                <a:cubicBezTo>
                  <a:pt x="9453228" y="1795756"/>
                  <a:pt x="9491546" y="1821437"/>
                  <a:pt x="9527405" y="1824742"/>
                </a:cubicBezTo>
                <a:cubicBezTo>
                  <a:pt x="9545335" y="1826393"/>
                  <a:pt x="9559387" y="1821042"/>
                  <a:pt x="9569566" y="1808690"/>
                </a:cubicBezTo>
                <a:lnTo>
                  <a:pt x="9583150" y="1799053"/>
                </a:lnTo>
                <a:lnTo>
                  <a:pt x="9498948" y="1765630"/>
                </a:lnTo>
                <a:cubicBezTo>
                  <a:pt x="9468179" y="1756151"/>
                  <a:pt x="9439346" y="1750172"/>
                  <a:pt x="9412452" y="1747695"/>
                </a:cubicBezTo>
                <a:close/>
                <a:moveTo>
                  <a:pt x="9039575" y="1673468"/>
                </a:moveTo>
                <a:lnTo>
                  <a:pt x="9037145" y="1699827"/>
                </a:lnTo>
                <a:lnTo>
                  <a:pt x="9210744" y="1729112"/>
                </a:lnTo>
                <a:lnTo>
                  <a:pt x="9213171" y="1702753"/>
                </a:lnTo>
                <a:close/>
                <a:moveTo>
                  <a:pt x="915462" y="1638487"/>
                </a:moveTo>
                <a:lnTo>
                  <a:pt x="903024" y="1641535"/>
                </a:lnTo>
                <a:cubicBezTo>
                  <a:pt x="908653" y="1641534"/>
                  <a:pt x="912591" y="1641051"/>
                  <a:pt x="914841" y="1640086"/>
                </a:cubicBezTo>
                <a:close/>
                <a:moveTo>
                  <a:pt x="8880638" y="1632244"/>
                </a:moveTo>
                <a:lnTo>
                  <a:pt x="8876996" y="1671781"/>
                </a:lnTo>
                <a:lnTo>
                  <a:pt x="9027342" y="1659051"/>
                </a:lnTo>
                <a:lnTo>
                  <a:pt x="9029771" y="1632692"/>
                </a:lnTo>
                <a:close/>
                <a:moveTo>
                  <a:pt x="8830493" y="1587750"/>
                </a:moveTo>
                <a:cubicBezTo>
                  <a:pt x="8791396" y="1619591"/>
                  <a:pt x="8771848" y="1635512"/>
                  <a:pt x="8771848" y="1635512"/>
                </a:cubicBezTo>
                <a:cubicBezTo>
                  <a:pt x="8780813" y="1636338"/>
                  <a:pt x="8793856" y="1641969"/>
                  <a:pt x="8810974" y="1652408"/>
                </a:cubicBezTo>
                <a:cubicBezTo>
                  <a:pt x="8837870" y="1654884"/>
                  <a:pt x="8851316" y="1656123"/>
                  <a:pt x="8851316" y="1656123"/>
                </a:cubicBezTo>
                <a:close/>
                <a:moveTo>
                  <a:pt x="8162577" y="1497472"/>
                </a:moveTo>
                <a:lnTo>
                  <a:pt x="8162581" y="1497474"/>
                </a:lnTo>
                <a:lnTo>
                  <a:pt x="8167067" y="1502538"/>
                </a:lnTo>
                <a:cubicBezTo>
                  <a:pt x="8173335" y="1508100"/>
                  <a:pt x="8179729" y="1512289"/>
                  <a:pt x="8186251" y="1515106"/>
                </a:cubicBezTo>
                <a:lnTo>
                  <a:pt x="8186249" y="1515109"/>
                </a:lnTo>
                <a:cubicBezTo>
                  <a:pt x="8179729" y="1512292"/>
                  <a:pt x="8173335" y="1508104"/>
                  <a:pt x="8167065" y="1502543"/>
                </a:cubicBezTo>
                <a:close/>
                <a:moveTo>
                  <a:pt x="822001" y="1482709"/>
                </a:moveTo>
                <a:lnTo>
                  <a:pt x="775701" y="1494055"/>
                </a:lnTo>
                <a:lnTo>
                  <a:pt x="784867" y="1495945"/>
                </a:lnTo>
                <a:cubicBezTo>
                  <a:pt x="796120" y="1495945"/>
                  <a:pt x="808496" y="1491534"/>
                  <a:pt x="822001" y="1482709"/>
                </a:cubicBezTo>
                <a:close/>
                <a:moveTo>
                  <a:pt x="8135770" y="1457043"/>
                </a:moveTo>
                <a:lnTo>
                  <a:pt x="8139870" y="1464906"/>
                </a:lnTo>
                <a:lnTo>
                  <a:pt x="8138086" y="1464388"/>
                </a:lnTo>
                <a:lnTo>
                  <a:pt x="8133800" y="1457341"/>
                </a:lnTo>
                <a:close/>
                <a:moveTo>
                  <a:pt x="8114067" y="1415420"/>
                </a:moveTo>
                <a:lnTo>
                  <a:pt x="8114071" y="1415421"/>
                </a:lnTo>
                <a:lnTo>
                  <a:pt x="8128669" y="1443422"/>
                </a:lnTo>
                <a:lnTo>
                  <a:pt x="8126826" y="1443549"/>
                </a:lnTo>
                <a:close/>
                <a:moveTo>
                  <a:pt x="8384041" y="1134594"/>
                </a:moveTo>
                <a:lnTo>
                  <a:pt x="8381613" y="1160953"/>
                </a:lnTo>
                <a:lnTo>
                  <a:pt x="8498993" y="1211641"/>
                </a:lnTo>
                <a:lnTo>
                  <a:pt x="8501421" y="1185282"/>
                </a:lnTo>
                <a:close/>
                <a:moveTo>
                  <a:pt x="8143208" y="1099116"/>
                </a:moveTo>
                <a:lnTo>
                  <a:pt x="8139566" y="1138654"/>
                </a:lnTo>
                <a:lnTo>
                  <a:pt x="8354719" y="1158476"/>
                </a:lnTo>
                <a:lnTo>
                  <a:pt x="8358361" y="1118937"/>
                </a:lnTo>
                <a:close/>
                <a:moveTo>
                  <a:pt x="2423468" y="1054225"/>
                </a:moveTo>
                <a:lnTo>
                  <a:pt x="2410804" y="1056118"/>
                </a:lnTo>
                <a:cubicBezTo>
                  <a:pt x="2416408" y="1056635"/>
                  <a:pt x="2420374" y="1056514"/>
                  <a:pt x="2422703" y="1055759"/>
                </a:cubicBezTo>
                <a:close/>
                <a:moveTo>
                  <a:pt x="7714119" y="1046292"/>
                </a:moveTo>
                <a:lnTo>
                  <a:pt x="7710476" y="1085830"/>
                </a:lnTo>
                <a:lnTo>
                  <a:pt x="7750817" y="1089547"/>
                </a:lnTo>
                <a:lnTo>
                  <a:pt x="7754461" y="1050009"/>
                </a:lnTo>
                <a:close/>
                <a:moveTo>
                  <a:pt x="7579649" y="1033903"/>
                </a:moveTo>
                <a:lnTo>
                  <a:pt x="7576006" y="1073442"/>
                </a:lnTo>
                <a:lnTo>
                  <a:pt x="7643241" y="1079636"/>
                </a:lnTo>
                <a:lnTo>
                  <a:pt x="7646885" y="1040098"/>
                </a:lnTo>
                <a:close/>
                <a:moveTo>
                  <a:pt x="7351049" y="1012843"/>
                </a:moveTo>
                <a:lnTo>
                  <a:pt x="7347406" y="1052380"/>
                </a:lnTo>
                <a:lnTo>
                  <a:pt x="7441535" y="1061053"/>
                </a:lnTo>
                <a:lnTo>
                  <a:pt x="7445178" y="1021515"/>
                </a:lnTo>
                <a:close/>
                <a:moveTo>
                  <a:pt x="2344690" y="890530"/>
                </a:moveTo>
                <a:lnTo>
                  <a:pt x="2297546" y="897580"/>
                </a:lnTo>
                <a:lnTo>
                  <a:pt x="2306500" y="900303"/>
                </a:lnTo>
                <a:cubicBezTo>
                  <a:pt x="2317706" y="901335"/>
                  <a:pt x="2330436" y="898078"/>
                  <a:pt x="2344690" y="890530"/>
                </a:cubicBezTo>
                <a:close/>
                <a:moveTo>
                  <a:pt x="4697124" y="821505"/>
                </a:moveTo>
                <a:lnTo>
                  <a:pt x="4697130" y="821505"/>
                </a:lnTo>
                <a:cubicBezTo>
                  <a:pt x="4619745" y="876400"/>
                  <a:pt x="4558641" y="901784"/>
                  <a:pt x="4513816" y="897655"/>
                </a:cubicBezTo>
                <a:lnTo>
                  <a:pt x="4513825" y="897648"/>
                </a:lnTo>
                <a:lnTo>
                  <a:pt x="4593265" y="881709"/>
                </a:lnTo>
                <a:close/>
                <a:moveTo>
                  <a:pt x="5026277" y="698774"/>
                </a:moveTo>
                <a:cubicBezTo>
                  <a:pt x="5025703" y="698859"/>
                  <a:pt x="5028217" y="699160"/>
                  <a:pt x="5033820" y="699676"/>
                </a:cubicBezTo>
                <a:lnTo>
                  <a:pt x="3255261" y="721894"/>
                </a:lnTo>
                <a:cubicBezTo>
                  <a:pt x="3165615" y="713634"/>
                  <a:pt x="3097571" y="716226"/>
                  <a:pt x="3051129" y="729669"/>
                </a:cubicBezTo>
                <a:cubicBezTo>
                  <a:pt x="2967208" y="757381"/>
                  <a:pt x="2934212" y="772062"/>
                  <a:pt x="2952141" y="773714"/>
                </a:cubicBezTo>
                <a:cubicBezTo>
                  <a:pt x="2934212" y="772062"/>
                  <a:pt x="2921373" y="764233"/>
                  <a:pt x="2913621" y="750228"/>
                </a:cubicBezTo>
                <a:lnTo>
                  <a:pt x="2894419" y="733189"/>
                </a:lnTo>
                <a:lnTo>
                  <a:pt x="2882665" y="737297"/>
                </a:lnTo>
                <a:lnTo>
                  <a:pt x="2876644" y="746817"/>
                </a:lnTo>
                <a:lnTo>
                  <a:pt x="2882665" y="737294"/>
                </a:lnTo>
                <a:lnTo>
                  <a:pt x="2894420" y="733186"/>
                </a:lnTo>
                <a:lnTo>
                  <a:pt x="2888549" y="727978"/>
                </a:lnTo>
                <a:lnTo>
                  <a:pt x="2882665" y="737294"/>
                </a:lnTo>
                <a:lnTo>
                  <a:pt x="2859834" y="745269"/>
                </a:lnTo>
                <a:lnTo>
                  <a:pt x="2857042" y="775582"/>
                </a:lnTo>
                <a:lnTo>
                  <a:pt x="2899565" y="755579"/>
                </a:lnTo>
                <a:lnTo>
                  <a:pt x="2899568" y="755579"/>
                </a:lnTo>
                <a:lnTo>
                  <a:pt x="2857041" y="775584"/>
                </a:lnTo>
                <a:lnTo>
                  <a:pt x="2845264" y="903423"/>
                </a:lnTo>
                <a:cubicBezTo>
                  <a:pt x="2842026" y="938568"/>
                  <a:pt x="2840407" y="956140"/>
                  <a:pt x="2840407" y="956140"/>
                </a:cubicBezTo>
                <a:cubicBezTo>
                  <a:pt x="2694604" y="1066757"/>
                  <a:pt x="2621297" y="1126460"/>
                  <a:pt x="2620488" y="1135245"/>
                </a:cubicBezTo>
                <a:lnTo>
                  <a:pt x="2620397" y="1136232"/>
                </a:lnTo>
                <a:lnTo>
                  <a:pt x="1713259" y="1231247"/>
                </a:lnTo>
                <a:cubicBezTo>
                  <a:pt x="1623233" y="1231247"/>
                  <a:pt x="1555713" y="1240070"/>
                  <a:pt x="1510700" y="1257719"/>
                </a:cubicBezTo>
                <a:cubicBezTo>
                  <a:pt x="1429676" y="1293011"/>
                  <a:pt x="1398166" y="1310658"/>
                  <a:pt x="1416172" y="1310658"/>
                </a:cubicBezTo>
                <a:cubicBezTo>
                  <a:pt x="1398166" y="1310658"/>
                  <a:pt x="1384662" y="1304040"/>
                  <a:pt x="1375660" y="1290805"/>
                </a:cubicBezTo>
                <a:lnTo>
                  <a:pt x="1354975" y="1275600"/>
                </a:lnTo>
                <a:lnTo>
                  <a:pt x="1343648" y="1280768"/>
                </a:lnTo>
                <a:lnTo>
                  <a:pt x="1338525" y="1290801"/>
                </a:lnTo>
                <a:lnTo>
                  <a:pt x="1343649" y="1280765"/>
                </a:lnTo>
                <a:lnTo>
                  <a:pt x="1354975" y="1275597"/>
                </a:lnTo>
                <a:lnTo>
                  <a:pt x="1348651" y="1270949"/>
                </a:lnTo>
                <a:lnTo>
                  <a:pt x="1343649" y="1280765"/>
                </a:lnTo>
                <a:lnTo>
                  <a:pt x="1321643" y="1290801"/>
                </a:lnTo>
                <a:lnTo>
                  <a:pt x="1321644" y="1321243"/>
                </a:lnTo>
                <a:lnTo>
                  <a:pt x="1362153" y="1297422"/>
                </a:lnTo>
                <a:lnTo>
                  <a:pt x="1362156" y="1297422"/>
                </a:lnTo>
                <a:lnTo>
                  <a:pt x="1321644" y="1321246"/>
                </a:lnTo>
                <a:lnTo>
                  <a:pt x="1321643" y="1449625"/>
                </a:lnTo>
                <a:cubicBezTo>
                  <a:pt x="1321644" y="1484919"/>
                  <a:pt x="1321644" y="1502566"/>
                  <a:pt x="1321644" y="1502566"/>
                </a:cubicBezTo>
                <a:cubicBezTo>
                  <a:pt x="1186604" y="1626092"/>
                  <a:pt x="1119085" y="1692268"/>
                  <a:pt x="1119084" y="1701091"/>
                </a:cubicBezTo>
                <a:cubicBezTo>
                  <a:pt x="1119084" y="1718738"/>
                  <a:pt x="1119084" y="1740796"/>
                  <a:pt x="1119085" y="1767267"/>
                </a:cubicBezTo>
                <a:cubicBezTo>
                  <a:pt x="1128087" y="1802560"/>
                  <a:pt x="1132589" y="1824618"/>
                  <a:pt x="1132589" y="1833442"/>
                </a:cubicBezTo>
                <a:cubicBezTo>
                  <a:pt x="1285634" y="1895206"/>
                  <a:pt x="1384662" y="1952557"/>
                  <a:pt x="1429676" y="2005497"/>
                </a:cubicBezTo>
                <a:cubicBezTo>
                  <a:pt x="1429676" y="2005497"/>
                  <a:pt x="1375660" y="2018732"/>
                  <a:pt x="1267628" y="2045202"/>
                </a:cubicBezTo>
                <a:cubicBezTo>
                  <a:pt x="1195608" y="2071672"/>
                  <a:pt x="1141591" y="2071672"/>
                  <a:pt x="1105581" y="2045202"/>
                </a:cubicBezTo>
                <a:cubicBezTo>
                  <a:pt x="1177602" y="2080495"/>
                  <a:pt x="1213612" y="2102554"/>
                  <a:pt x="1213612" y="2111378"/>
                </a:cubicBezTo>
                <a:cubicBezTo>
                  <a:pt x="1096578" y="2261375"/>
                  <a:pt x="1038060" y="2354020"/>
                  <a:pt x="1038061" y="2389313"/>
                </a:cubicBezTo>
                <a:cubicBezTo>
                  <a:pt x="1038060" y="2415784"/>
                  <a:pt x="1047064" y="2442254"/>
                  <a:pt x="1065068" y="2468724"/>
                </a:cubicBezTo>
                <a:cubicBezTo>
                  <a:pt x="1114583" y="2504017"/>
                  <a:pt x="1161566" y="2536554"/>
                  <a:pt x="1206016" y="2566332"/>
                </a:cubicBezTo>
                <a:lnTo>
                  <a:pt x="1209855" y="2568807"/>
                </a:lnTo>
                <a:lnTo>
                  <a:pt x="1032309" y="2638124"/>
                </a:lnTo>
                <a:cubicBezTo>
                  <a:pt x="945492" y="2661950"/>
                  <a:pt x="882716" y="2688328"/>
                  <a:pt x="843978" y="2717260"/>
                </a:cubicBezTo>
                <a:cubicBezTo>
                  <a:pt x="775185" y="2772738"/>
                  <a:pt x="749468" y="2798096"/>
                  <a:pt x="766833" y="2793330"/>
                </a:cubicBezTo>
                <a:cubicBezTo>
                  <a:pt x="749468" y="2798096"/>
                  <a:pt x="734694" y="2795288"/>
                  <a:pt x="722509" y="2784908"/>
                </a:cubicBezTo>
                <a:lnTo>
                  <a:pt x="698539" y="2775719"/>
                </a:lnTo>
                <a:lnTo>
                  <a:pt x="688984" y="2783701"/>
                </a:lnTo>
                <a:lnTo>
                  <a:pt x="686700" y="2794732"/>
                </a:lnTo>
                <a:lnTo>
                  <a:pt x="688982" y="2783698"/>
                </a:lnTo>
                <a:lnTo>
                  <a:pt x="698538" y="2775716"/>
                </a:lnTo>
                <a:lnTo>
                  <a:pt x="691210" y="2772908"/>
                </a:lnTo>
                <a:lnTo>
                  <a:pt x="688982" y="2783698"/>
                </a:lnTo>
                <a:lnTo>
                  <a:pt x="670420" y="2799199"/>
                </a:lnTo>
                <a:lnTo>
                  <a:pt x="678477" y="2828555"/>
                </a:lnTo>
                <a:lnTo>
                  <a:pt x="711236" y="2794863"/>
                </a:lnTo>
                <a:lnTo>
                  <a:pt x="711239" y="2794862"/>
                </a:lnTo>
                <a:lnTo>
                  <a:pt x="678477" y="2828557"/>
                </a:lnTo>
                <a:lnTo>
                  <a:pt x="712455" y="2952360"/>
                </a:lnTo>
                <a:cubicBezTo>
                  <a:pt x="721795" y="2986395"/>
                  <a:pt x="726466" y="3003412"/>
                  <a:pt x="726466" y="3003412"/>
                </a:cubicBezTo>
                <a:cubicBezTo>
                  <a:pt x="628934" y="3158274"/>
                  <a:pt x="581337" y="3239961"/>
                  <a:pt x="583672" y="3248469"/>
                </a:cubicBezTo>
                <a:cubicBezTo>
                  <a:pt x="588341" y="3265486"/>
                  <a:pt x="594179" y="3286758"/>
                  <a:pt x="601185" y="3312285"/>
                </a:cubicBezTo>
                <a:cubicBezTo>
                  <a:pt x="619208" y="3343937"/>
                  <a:pt x="629387" y="3364017"/>
                  <a:pt x="631723" y="3372525"/>
                </a:cubicBezTo>
                <a:cubicBezTo>
                  <a:pt x="795656" y="3391582"/>
                  <a:pt x="906334" y="3420679"/>
                  <a:pt x="963753" y="3459818"/>
                </a:cubicBezTo>
                <a:cubicBezTo>
                  <a:pt x="963753" y="3459818"/>
                  <a:pt x="915165" y="3486877"/>
                  <a:pt x="817992" y="3540995"/>
                </a:cubicBezTo>
                <a:cubicBezTo>
                  <a:pt x="755545" y="3585583"/>
                  <a:pt x="703455" y="3599879"/>
                  <a:pt x="661723" y="3583884"/>
                </a:cubicBezTo>
                <a:cubicBezTo>
                  <a:pt x="740517" y="3598856"/>
                  <a:pt x="781080" y="3610599"/>
                  <a:pt x="783416" y="3619107"/>
                </a:cubicBezTo>
                <a:cubicBezTo>
                  <a:pt x="710254" y="3794729"/>
                  <a:pt x="678343" y="3899559"/>
                  <a:pt x="687684" y="3933593"/>
                </a:cubicBezTo>
                <a:cubicBezTo>
                  <a:pt x="694689" y="3959121"/>
                  <a:pt x="710377" y="3982264"/>
                  <a:pt x="734746" y="4003024"/>
                </a:cubicBezTo>
                <a:cubicBezTo>
                  <a:pt x="963105" y="4086745"/>
                  <a:pt x="1140720" y="4138645"/>
                  <a:pt x="1267592" y="4158723"/>
                </a:cubicBezTo>
                <a:cubicBezTo>
                  <a:pt x="1305312" y="4194119"/>
                  <a:pt x="1326509" y="4220325"/>
                  <a:pt x="1331180" y="4237343"/>
                </a:cubicBezTo>
                <a:cubicBezTo>
                  <a:pt x="1657371" y="4303364"/>
                  <a:pt x="1833492" y="4332800"/>
                  <a:pt x="1859536" y="4325651"/>
                </a:cubicBezTo>
                <a:cubicBezTo>
                  <a:pt x="1868218" y="4323269"/>
                  <a:pt x="1887586" y="4308804"/>
                  <a:pt x="1917641" y="4282255"/>
                </a:cubicBezTo>
                <a:cubicBezTo>
                  <a:pt x="1947698" y="4255707"/>
                  <a:pt x="1971408" y="4240051"/>
                  <a:pt x="1988770" y="4235286"/>
                </a:cubicBezTo>
                <a:cubicBezTo>
                  <a:pt x="2023498" y="4225755"/>
                  <a:pt x="2066067" y="4227796"/>
                  <a:pt x="2116481" y="4241409"/>
                </a:cubicBezTo>
                <a:lnTo>
                  <a:pt x="2172010" y="4210486"/>
                </a:lnTo>
                <a:lnTo>
                  <a:pt x="2165006" y="4210938"/>
                </a:lnTo>
                <a:cubicBezTo>
                  <a:pt x="2159542" y="4210150"/>
                  <a:pt x="2154052" y="4208224"/>
                  <a:pt x="2148543" y="4205161"/>
                </a:cubicBezTo>
                <a:cubicBezTo>
                  <a:pt x="2171593" y="4153086"/>
                  <a:pt x="2204822" y="4121093"/>
                  <a:pt x="2248231" y="4109179"/>
                </a:cubicBezTo>
                <a:cubicBezTo>
                  <a:pt x="2282957" y="4099648"/>
                  <a:pt x="2322684" y="4125345"/>
                  <a:pt x="2367409" y="4186266"/>
                </a:cubicBezTo>
                <a:cubicBezTo>
                  <a:pt x="2328673" y="4215197"/>
                  <a:pt x="2303796" y="4226598"/>
                  <a:pt x="2292779" y="4220474"/>
                </a:cubicBezTo>
                <a:lnTo>
                  <a:pt x="2263232" y="4214858"/>
                </a:lnTo>
                <a:cubicBezTo>
                  <a:pt x="2267903" y="4231875"/>
                  <a:pt x="2271405" y="4244638"/>
                  <a:pt x="2273740" y="4253146"/>
                </a:cubicBezTo>
                <a:cubicBezTo>
                  <a:pt x="2278410" y="4270165"/>
                  <a:pt x="2267723" y="4282247"/>
                  <a:pt x="2241678" y="4289395"/>
                </a:cubicBezTo>
                <a:cubicBezTo>
                  <a:pt x="2219645" y="4277143"/>
                  <a:pt x="2214973" y="4260126"/>
                  <a:pt x="2227668" y="4238343"/>
                </a:cubicBezTo>
                <a:cubicBezTo>
                  <a:pt x="2197610" y="4264891"/>
                  <a:pt x="2164052" y="4278676"/>
                  <a:pt x="2126990" y="4279698"/>
                </a:cubicBezTo>
                <a:cubicBezTo>
                  <a:pt x="2262964" y="4290416"/>
                  <a:pt x="2335738" y="4300464"/>
                  <a:pt x="2345314" y="4309846"/>
                </a:cubicBezTo>
                <a:lnTo>
                  <a:pt x="2345011" y="4312774"/>
                </a:lnTo>
                <a:lnTo>
                  <a:pt x="2358118" y="4305473"/>
                </a:lnTo>
                <a:cubicBezTo>
                  <a:pt x="2365632" y="4298837"/>
                  <a:pt x="2372562" y="4290073"/>
                  <a:pt x="2378909" y="4279182"/>
                </a:cubicBezTo>
                <a:cubicBezTo>
                  <a:pt x="2376574" y="4270672"/>
                  <a:pt x="2374238" y="4262165"/>
                  <a:pt x="2371902" y="4253655"/>
                </a:cubicBezTo>
                <a:cubicBezTo>
                  <a:pt x="2356874" y="4266929"/>
                  <a:pt x="2343853" y="4270504"/>
                  <a:pt x="2332835" y="4264377"/>
                </a:cubicBezTo>
                <a:cubicBezTo>
                  <a:pt x="2423002" y="4184734"/>
                  <a:pt x="2532541" y="4090622"/>
                  <a:pt x="2661446" y="3982047"/>
                </a:cubicBezTo>
                <a:cubicBezTo>
                  <a:pt x="2603011" y="4007236"/>
                  <a:pt x="2563104" y="4031912"/>
                  <a:pt x="2541730" y="4056077"/>
                </a:cubicBezTo>
                <a:cubicBezTo>
                  <a:pt x="2528378" y="4041442"/>
                  <a:pt x="2521702" y="4034125"/>
                  <a:pt x="2521702" y="4034125"/>
                </a:cubicBezTo>
                <a:cubicBezTo>
                  <a:pt x="2588161" y="3970137"/>
                  <a:pt x="2642765" y="3913978"/>
                  <a:pt x="2685513" y="3865648"/>
                </a:cubicBezTo>
                <a:cubicBezTo>
                  <a:pt x="2659469" y="3872795"/>
                  <a:pt x="2652793" y="3865478"/>
                  <a:pt x="2665485" y="3843696"/>
                </a:cubicBezTo>
                <a:cubicBezTo>
                  <a:pt x="2674168" y="3841313"/>
                  <a:pt x="2684600" y="3845311"/>
                  <a:pt x="2696785" y="3855691"/>
                </a:cubicBezTo>
                <a:cubicBezTo>
                  <a:pt x="2708970" y="3866072"/>
                  <a:pt x="2723743" y="3868879"/>
                  <a:pt x="2741106" y="3864114"/>
                </a:cubicBezTo>
                <a:cubicBezTo>
                  <a:pt x="2723743" y="3868879"/>
                  <a:pt x="2749458" y="3843522"/>
                  <a:pt x="2818253" y="3788044"/>
                </a:cubicBezTo>
                <a:cubicBezTo>
                  <a:pt x="2856989" y="3759113"/>
                  <a:pt x="2919767" y="3732735"/>
                  <a:pt x="3006582" y="3708909"/>
                </a:cubicBezTo>
                <a:lnTo>
                  <a:pt x="3686997" y="3443265"/>
                </a:lnTo>
                <a:lnTo>
                  <a:pt x="3705659" y="3454111"/>
                </a:lnTo>
                <a:lnTo>
                  <a:pt x="3768518" y="3444714"/>
                </a:lnTo>
                <a:lnTo>
                  <a:pt x="3761804" y="3442673"/>
                </a:lnTo>
                <a:cubicBezTo>
                  <a:pt x="3756966" y="3440011"/>
                  <a:pt x="3752506" y="3436276"/>
                  <a:pt x="3748428" y="3431469"/>
                </a:cubicBezTo>
                <a:lnTo>
                  <a:pt x="3774135" y="3409245"/>
                </a:lnTo>
                <a:lnTo>
                  <a:pt x="3855758" y="3377379"/>
                </a:lnTo>
                <a:lnTo>
                  <a:pt x="3875522" y="3376723"/>
                </a:lnTo>
                <a:cubicBezTo>
                  <a:pt x="3911380" y="3380028"/>
                  <a:pt x="3939520" y="3418063"/>
                  <a:pt x="3959937" y="3490830"/>
                </a:cubicBezTo>
                <a:cubicBezTo>
                  <a:pt x="3913496" y="3504272"/>
                  <a:pt x="3886197" y="3506187"/>
                  <a:pt x="3878041" y="3496576"/>
                </a:cubicBezTo>
                <a:lnTo>
                  <a:pt x="3852361" y="3480919"/>
                </a:lnTo>
                <a:cubicBezTo>
                  <a:pt x="3850742" y="3498491"/>
                  <a:pt x="3849529" y="3511670"/>
                  <a:pt x="3848719" y="3520455"/>
                </a:cubicBezTo>
                <a:cubicBezTo>
                  <a:pt x="3847100" y="3538029"/>
                  <a:pt x="3832843" y="3545575"/>
                  <a:pt x="3805950" y="3543098"/>
                </a:cubicBezTo>
                <a:cubicBezTo>
                  <a:pt x="3789640" y="3523874"/>
                  <a:pt x="3791257" y="3506301"/>
                  <a:pt x="3810806" y="3490381"/>
                </a:cubicBezTo>
                <a:cubicBezTo>
                  <a:pt x="3773329" y="3504649"/>
                  <a:pt x="3737066" y="3505739"/>
                  <a:pt x="3702017" y="3493649"/>
                </a:cubicBezTo>
                <a:cubicBezTo>
                  <a:pt x="3825513" y="3551547"/>
                  <a:pt x="3890092" y="3586569"/>
                  <a:pt x="3895753" y="3598721"/>
                </a:cubicBezTo>
                <a:lnTo>
                  <a:pt x="3894440" y="3601355"/>
                </a:lnTo>
                <a:lnTo>
                  <a:pt x="3909276" y="3599136"/>
                </a:lnTo>
                <a:cubicBezTo>
                  <a:pt x="3918644" y="3595569"/>
                  <a:pt x="3928216" y="3589806"/>
                  <a:pt x="3937991" y="3581846"/>
                </a:cubicBezTo>
                <a:cubicBezTo>
                  <a:pt x="3938801" y="3573059"/>
                  <a:pt x="3939611" y="3564273"/>
                  <a:pt x="3940420" y="3555486"/>
                </a:cubicBezTo>
                <a:cubicBezTo>
                  <a:pt x="3921680" y="3562621"/>
                  <a:pt x="3908234" y="3561382"/>
                  <a:pt x="3900079" y="3551771"/>
                </a:cubicBezTo>
                <a:cubicBezTo>
                  <a:pt x="4012511" y="3508964"/>
                  <a:pt x="4148166" y="3459437"/>
                  <a:pt x="4307041" y="3403188"/>
                </a:cubicBezTo>
                <a:cubicBezTo>
                  <a:pt x="4243479" y="3406193"/>
                  <a:pt x="4197441" y="3415243"/>
                  <a:pt x="4168927" y="3430337"/>
                </a:cubicBezTo>
                <a:cubicBezTo>
                  <a:pt x="4161583" y="3411939"/>
                  <a:pt x="4157909" y="3402740"/>
                  <a:pt x="4157909" y="3402740"/>
                </a:cubicBezTo>
                <a:cubicBezTo>
                  <a:pt x="4242640" y="3366242"/>
                  <a:pt x="4313517" y="3332899"/>
                  <a:pt x="4370543" y="3302709"/>
                </a:cubicBezTo>
                <a:cubicBezTo>
                  <a:pt x="4343649" y="3300233"/>
                  <a:pt x="4339976" y="3291034"/>
                  <a:pt x="4359524" y="3275113"/>
                </a:cubicBezTo>
                <a:cubicBezTo>
                  <a:pt x="4368489" y="3275940"/>
                  <a:pt x="4376846" y="3283354"/>
                  <a:pt x="4384597" y="3297359"/>
                </a:cubicBezTo>
                <a:cubicBezTo>
                  <a:pt x="4392348" y="3311365"/>
                  <a:pt x="4405188" y="3319193"/>
                  <a:pt x="4423115" y="3320844"/>
                </a:cubicBezTo>
                <a:cubicBezTo>
                  <a:pt x="4405188" y="3319193"/>
                  <a:pt x="4438183" y="3304510"/>
                  <a:pt x="4522102" y="3276799"/>
                </a:cubicBezTo>
                <a:cubicBezTo>
                  <a:pt x="4568544" y="3263356"/>
                  <a:pt x="4636590" y="3260765"/>
                  <a:pt x="4726236" y="3269024"/>
                </a:cubicBezTo>
                <a:lnTo>
                  <a:pt x="6504795" y="3246808"/>
                </a:lnTo>
                <a:cubicBezTo>
                  <a:pt x="6459972" y="3242678"/>
                  <a:pt x="6612777" y="3252325"/>
                  <a:pt x="6963209" y="3275751"/>
                </a:cubicBezTo>
                <a:cubicBezTo>
                  <a:pt x="7287555" y="3287911"/>
                  <a:pt x="7525525" y="3305405"/>
                  <a:pt x="7677114" y="3328231"/>
                </a:cubicBezTo>
                <a:cubicBezTo>
                  <a:pt x="7712974" y="3331534"/>
                  <a:pt x="7768598" y="3341090"/>
                  <a:pt x="7843989" y="3356897"/>
                </a:cubicBezTo>
                <a:cubicBezTo>
                  <a:pt x="7919378" y="3372703"/>
                  <a:pt x="7961555" y="3381020"/>
                  <a:pt x="7970521" y="3381846"/>
                </a:cubicBezTo>
                <a:cubicBezTo>
                  <a:pt x="7988450" y="3383497"/>
                  <a:pt x="8020231" y="3381995"/>
                  <a:pt x="8065864" y="3377338"/>
                </a:cubicBezTo>
                <a:cubicBezTo>
                  <a:pt x="8111498" y="3372681"/>
                  <a:pt x="8143278" y="3371179"/>
                  <a:pt x="8161207" y="3372831"/>
                </a:cubicBezTo>
                <a:cubicBezTo>
                  <a:pt x="8161207" y="3372831"/>
                  <a:pt x="8228443" y="3379025"/>
                  <a:pt x="8362913" y="3391414"/>
                </a:cubicBezTo>
                <a:cubicBezTo>
                  <a:pt x="8497383" y="3403802"/>
                  <a:pt x="8600476" y="3413301"/>
                  <a:pt x="8672194" y="3419908"/>
                </a:cubicBezTo>
                <a:cubicBezTo>
                  <a:pt x="8654265" y="3418256"/>
                  <a:pt x="8635106" y="3405416"/>
                  <a:pt x="8614717" y="3381386"/>
                </a:cubicBezTo>
                <a:cubicBezTo>
                  <a:pt x="8594330" y="3357355"/>
                  <a:pt x="8575172" y="3344514"/>
                  <a:pt x="8557241" y="3342862"/>
                </a:cubicBezTo>
                <a:cubicBezTo>
                  <a:pt x="8352673" y="3306294"/>
                  <a:pt x="8219013" y="3285119"/>
                  <a:pt x="8156260" y="3279337"/>
                </a:cubicBezTo>
                <a:cubicBezTo>
                  <a:pt x="8138330" y="3277685"/>
                  <a:pt x="8053774" y="3263250"/>
                  <a:pt x="7902588" y="3236029"/>
                </a:cubicBezTo>
                <a:cubicBezTo>
                  <a:pt x="7751402" y="3208810"/>
                  <a:pt x="7666845" y="3194374"/>
                  <a:pt x="7648916" y="3192723"/>
                </a:cubicBezTo>
                <a:cubicBezTo>
                  <a:pt x="7630987" y="3191071"/>
                  <a:pt x="7609383" y="3180220"/>
                  <a:pt x="7584109" y="3160169"/>
                </a:cubicBezTo>
                <a:lnTo>
                  <a:pt x="7626879" y="3137528"/>
                </a:lnTo>
                <a:cubicBezTo>
                  <a:pt x="8669270" y="3304449"/>
                  <a:pt x="9194949" y="3388323"/>
                  <a:pt x="9203913" y="3389149"/>
                </a:cubicBezTo>
                <a:cubicBezTo>
                  <a:pt x="9221843" y="3390801"/>
                  <a:pt x="9258915" y="3380925"/>
                  <a:pt x="9315131" y="3359522"/>
                </a:cubicBezTo>
                <a:cubicBezTo>
                  <a:pt x="9342835" y="3353214"/>
                  <a:pt x="9364639" y="3361868"/>
                  <a:pt x="9380547" y="3385485"/>
                </a:cubicBezTo>
                <a:cubicBezTo>
                  <a:pt x="9396451" y="3409102"/>
                  <a:pt x="9413369" y="3421737"/>
                  <a:pt x="9431298" y="3423389"/>
                </a:cubicBezTo>
                <a:cubicBezTo>
                  <a:pt x="9488324" y="3393200"/>
                  <a:pt x="9534766" y="3379757"/>
                  <a:pt x="9570625" y="3383062"/>
                </a:cubicBezTo>
                <a:cubicBezTo>
                  <a:pt x="9588555" y="3384712"/>
                  <a:pt x="9619324" y="3394193"/>
                  <a:pt x="9662934" y="3411502"/>
                </a:cubicBezTo>
                <a:cubicBezTo>
                  <a:pt x="9706543" y="3428810"/>
                  <a:pt x="9737312" y="3438291"/>
                  <a:pt x="9755241" y="3439944"/>
                </a:cubicBezTo>
                <a:cubicBezTo>
                  <a:pt x="10210012" y="3508423"/>
                  <a:pt x="10521751" y="3559295"/>
                  <a:pt x="10690462" y="3592559"/>
                </a:cubicBezTo>
                <a:cubicBezTo>
                  <a:pt x="10600753" y="3486827"/>
                  <a:pt x="10555900" y="3433961"/>
                  <a:pt x="10555900" y="3433961"/>
                </a:cubicBezTo>
                <a:cubicBezTo>
                  <a:pt x="10370880" y="3381471"/>
                  <a:pt x="10275101" y="3341636"/>
                  <a:pt x="10268566" y="3314451"/>
                </a:cubicBezTo>
                <a:lnTo>
                  <a:pt x="10312548" y="3278630"/>
                </a:lnTo>
                <a:cubicBezTo>
                  <a:pt x="10285655" y="3276152"/>
                  <a:pt x="10263244" y="3274088"/>
                  <a:pt x="10245314" y="3272435"/>
                </a:cubicBezTo>
                <a:lnTo>
                  <a:pt x="10211555" y="3279073"/>
                </a:lnTo>
                <a:lnTo>
                  <a:pt x="10208336" y="3269029"/>
                </a:lnTo>
                <a:cubicBezTo>
                  <a:pt x="10197940" y="3259211"/>
                  <a:pt x="10171138" y="3243449"/>
                  <a:pt x="10127933" y="3221747"/>
                </a:cubicBezTo>
                <a:lnTo>
                  <a:pt x="10131576" y="3182211"/>
                </a:lnTo>
                <a:cubicBezTo>
                  <a:pt x="10122610" y="3181385"/>
                  <a:pt x="10189846" y="3187580"/>
                  <a:pt x="10333282" y="3200793"/>
                </a:cubicBezTo>
                <a:cubicBezTo>
                  <a:pt x="10333282" y="3200793"/>
                  <a:pt x="10361794" y="3185699"/>
                  <a:pt x="10418821" y="3155511"/>
                </a:cubicBezTo>
                <a:cubicBezTo>
                  <a:pt x="10232181" y="3120593"/>
                  <a:pt x="10060607" y="3069343"/>
                  <a:pt x="9904100" y="3001759"/>
                </a:cubicBezTo>
                <a:cubicBezTo>
                  <a:pt x="9959508" y="2989143"/>
                  <a:pt x="10004735" y="2988881"/>
                  <a:pt x="10039783" y="3000969"/>
                </a:cubicBezTo>
                <a:cubicBezTo>
                  <a:pt x="9970496" y="2968004"/>
                  <a:pt x="9923618" y="2937103"/>
                  <a:pt x="9899153" y="2908266"/>
                </a:cubicBezTo>
                <a:cubicBezTo>
                  <a:pt x="9918701" y="2892345"/>
                  <a:pt x="9937439" y="2885212"/>
                  <a:pt x="9955369" y="2886864"/>
                </a:cubicBezTo>
                <a:cubicBezTo>
                  <a:pt x="9937439" y="2885212"/>
                  <a:pt x="10114709" y="2923695"/>
                  <a:pt x="10487179" y="3002314"/>
                </a:cubicBezTo>
                <a:cubicBezTo>
                  <a:pt x="9985906" y="2849803"/>
                  <a:pt x="9611382" y="2744414"/>
                  <a:pt x="9363609" y="2686143"/>
                </a:cubicBezTo>
                <a:cubicBezTo>
                  <a:pt x="9302475" y="2662789"/>
                  <a:pt x="9174105" y="2633241"/>
                  <a:pt x="8978502" y="2597498"/>
                </a:cubicBezTo>
                <a:cubicBezTo>
                  <a:pt x="8880700" y="2579627"/>
                  <a:pt x="8803170" y="2562515"/>
                  <a:pt x="8745912" y="2546165"/>
                </a:cubicBezTo>
                <a:lnTo>
                  <a:pt x="8708439" y="2533465"/>
                </a:lnTo>
                <a:lnTo>
                  <a:pt x="8769966" y="2539133"/>
                </a:lnTo>
                <a:lnTo>
                  <a:pt x="8771671" y="2520626"/>
                </a:lnTo>
                <a:lnTo>
                  <a:pt x="8937883" y="2531590"/>
                </a:lnTo>
                <a:lnTo>
                  <a:pt x="9038125" y="2539118"/>
                </a:lnTo>
                <a:lnTo>
                  <a:pt x="9037146" y="2549734"/>
                </a:lnTo>
                <a:lnTo>
                  <a:pt x="9210745" y="2579018"/>
                </a:lnTo>
                <a:lnTo>
                  <a:pt x="9213115" y="2553276"/>
                </a:lnTo>
                <a:lnTo>
                  <a:pt x="9302490" y="2561369"/>
                </a:lnTo>
                <a:lnTo>
                  <a:pt x="9266367" y="2525966"/>
                </a:lnTo>
                <a:lnTo>
                  <a:pt x="9315131" y="2509616"/>
                </a:lnTo>
                <a:cubicBezTo>
                  <a:pt x="9342834" y="2503307"/>
                  <a:pt x="9364639" y="2511962"/>
                  <a:pt x="9380545" y="2535579"/>
                </a:cubicBezTo>
                <a:cubicBezTo>
                  <a:pt x="9396450" y="2559196"/>
                  <a:pt x="9413368" y="2571831"/>
                  <a:pt x="9431297" y="2573482"/>
                </a:cubicBezTo>
                <a:cubicBezTo>
                  <a:pt x="9488323" y="2543292"/>
                  <a:pt x="9534766" y="2529851"/>
                  <a:pt x="9570623" y="2533154"/>
                </a:cubicBezTo>
                <a:cubicBezTo>
                  <a:pt x="9588554" y="2534806"/>
                  <a:pt x="9619323" y="2544287"/>
                  <a:pt x="9662932" y="2561595"/>
                </a:cubicBezTo>
                <a:cubicBezTo>
                  <a:pt x="9706542" y="2578904"/>
                  <a:pt x="9737311" y="2588384"/>
                  <a:pt x="9755240" y="2590036"/>
                </a:cubicBezTo>
                <a:cubicBezTo>
                  <a:pt x="10210010" y="2658516"/>
                  <a:pt x="10521750" y="2709389"/>
                  <a:pt x="10690461" y="2742653"/>
                </a:cubicBezTo>
                <a:cubicBezTo>
                  <a:pt x="10600752" y="2636921"/>
                  <a:pt x="10555899" y="2584055"/>
                  <a:pt x="10555899" y="2584055"/>
                </a:cubicBezTo>
                <a:cubicBezTo>
                  <a:pt x="10370879" y="2531565"/>
                  <a:pt x="10275100" y="2491729"/>
                  <a:pt x="10268565" y="2464544"/>
                </a:cubicBezTo>
                <a:lnTo>
                  <a:pt x="10312547" y="2428724"/>
                </a:lnTo>
                <a:cubicBezTo>
                  <a:pt x="10285654" y="2426245"/>
                  <a:pt x="10263242" y="2424181"/>
                  <a:pt x="10245313" y="2422528"/>
                </a:cubicBezTo>
                <a:lnTo>
                  <a:pt x="10211554" y="2429165"/>
                </a:lnTo>
                <a:lnTo>
                  <a:pt x="10208335" y="2419122"/>
                </a:lnTo>
                <a:cubicBezTo>
                  <a:pt x="10197939" y="2409304"/>
                  <a:pt x="10171137" y="2393542"/>
                  <a:pt x="10127932" y="2371841"/>
                </a:cubicBezTo>
                <a:lnTo>
                  <a:pt x="10131575" y="2332304"/>
                </a:lnTo>
                <a:cubicBezTo>
                  <a:pt x="10122609" y="2331479"/>
                  <a:pt x="10189845" y="2337673"/>
                  <a:pt x="10333281" y="2350887"/>
                </a:cubicBezTo>
                <a:cubicBezTo>
                  <a:pt x="10333281" y="2350887"/>
                  <a:pt x="10361793" y="2335793"/>
                  <a:pt x="10418820" y="2305603"/>
                </a:cubicBezTo>
                <a:cubicBezTo>
                  <a:pt x="10232180" y="2270686"/>
                  <a:pt x="10060606" y="2219437"/>
                  <a:pt x="9904099" y="2151853"/>
                </a:cubicBezTo>
                <a:cubicBezTo>
                  <a:pt x="9959507" y="2139236"/>
                  <a:pt x="10004734" y="2138973"/>
                  <a:pt x="10039783" y="2151063"/>
                </a:cubicBezTo>
                <a:cubicBezTo>
                  <a:pt x="9970495" y="2118098"/>
                  <a:pt x="9923617" y="2087196"/>
                  <a:pt x="9899152" y="2058359"/>
                </a:cubicBezTo>
                <a:cubicBezTo>
                  <a:pt x="9918700" y="2042439"/>
                  <a:pt x="9937438" y="2035305"/>
                  <a:pt x="9955368" y="2036957"/>
                </a:cubicBezTo>
                <a:cubicBezTo>
                  <a:pt x="9937438" y="2035305"/>
                  <a:pt x="10114708" y="2073789"/>
                  <a:pt x="10487178" y="2152408"/>
                </a:cubicBezTo>
                <a:cubicBezTo>
                  <a:pt x="9985905" y="1999897"/>
                  <a:pt x="9611381" y="1894507"/>
                  <a:pt x="9363608" y="1836237"/>
                </a:cubicBezTo>
                <a:cubicBezTo>
                  <a:pt x="9302474" y="1812882"/>
                  <a:pt x="9174105" y="1783335"/>
                  <a:pt x="8978500" y="1747593"/>
                </a:cubicBezTo>
                <a:cubicBezTo>
                  <a:pt x="8782899" y="1711849"/>
                  <a:pt x="8668381" y="1679147"/>
                  <a:pt x="8634949" y="1649484"/>
                </a:cubicBezTo>
                <a:cubicBezTo>
                  <a:pt x="8663463" y="1634389"/>
                  <a:pt x="8699321" y="1637694"/>
                  <a:pt x="8742526" y="1659395"/>
                </a:cubicBezTo>
                <a:cubicBezTo>
                  <a:pt x="8744955" y="1633037"/>
                  <a:pt x="8760830" y="1607917"/>
                  <a:pt x="8790151" y="1584037"/>
                </a:cubicBezTo>
                <a:cubicBezTo>
                  <a:pt x="8753482" y="1589520"/>
                  <a:pt x="8707041" y="1602962"/>
                  <a:pt x="8650823" y="1624365"/>
                </a:cubicBezTo>
                <a:lnTo>
                  <a:pt x="8614125" y="1581111"/>
                </a:lnTo>
                <a:lnTo>
                  <a:pt x="8617770" y="1541573"/>
                </a:lnTo>
                <a:cubicBezTo>
                  <a:pt x="8636509" y="1534439"/>
                  <a:pt x="8668289" y="1532936"/>
                  <a:pt x="8713112" y="1537066"/>
                </a:cubicBezTo>
                <a:cubicBezTo>
                  <a:pt x="8722077" y="1537891"/>
                  <a:pt x="8753049" y="1545176"/>
                  <a:pt x="8806026" y="1558917"/>
                </a:cubicBezTo>
                <a:cubicBezTo>
                  <a:pt x="8859816" y="1563873"/>
                  <a:pt x="8895674" y="1567177"/>
                  <a:pt x="8913603" y="1568828"/>
                </a:cubicBezTo>
                <a:cubicBezTo>
                  <a:pt x="8922569" y="1569653"/>
                  <a:pt x="8945587" y="1565130"/>
                  <a:pt x="8982660" y="1555254"/>
                </a:cubicBezTo>
                <a:cubicBezTo>
                  <a:pt x="9019733" y="1545378"/>
                  <a:pt x="9047234" y="1541266"/>
                  <a:pt x="9065163" y="1542918"/>
                </a:cubicBezTo>
                <a:cubicBezTo>
                  <a:pt x="9083093" y="1544571"/>
                  <a:pt x="9144631" y="1563532"/>
                  <a:pt x="9249779" y="1599800"/>
                </a:cubicBezTo>
                <a:cubicBezTo>
                  <a:pt x="9354927" y="1636070"/>
                  <a:pt x="9416466" y="1655030"/>
                  <a:pt x="9434394" y="1656683"/>
                </a:cubicBezTo>
                <a:lnTo>
                  <a:pt x="9489396" y="1648459"/>
                </a:lnTo>
                <a:cubicBezTo>
                  <a:pt x="9552149" y="1654240"/>
                  <a:pt x="9605534" y="1663589"/>
                  <a:pt x="9649546" y="1676504"/>
                </a:cubicBezTo>
                <a:cubicBezTo>
                  <a:pt x="9422943" y="1584741"/>
                  <a:pt x="9216319" y="1521401"/>
                  <a:pt x="9029680" y="1486485"/>
                </a:cubicBezTo>
                <a:lnTo>
                  <a:pt x="9032108" y="1460126"/>
                </a:lnTo>
                <a:cubicBezTo>
                  <a:pt x="9041882" y="1452166"/>
                  <a:pt x="9069180" y="1450252"/>
                  <a:pt x="9114004" y="1454381"/>
                </a:cubicBezTo>
                <a:cubicBezTo>
                  <a:pt x="9257439" y="1467596"/>
                  <a:pt x="9487282" y="1524213"/>
                  <a:pt x="9803536" y="1624235"/>
                </a:cubicBezTo>
                <a:cubicBezTo>
                  <a:pt x="9596478" y="1516552"/>
                  <a:pt x="9347054" y="1427117"/>
                  <a:pt x="9055269" y="1355932"/>
                </a:cubicBezTo>
                <a:cubicBezTo>
                  <a:pt x="8807496" y="1297661"/>
                  <a:pt x="8559722" y="1239391"/>
                  <a:pt x="8311949" y="1181120"/>
                </a:cubicBezTo>
                <a:cubicBezTo>
                  <a:pt x="7866143" y="1113467"/>
                  <a:pt x="7531182" y="1069316"/>
                  <a:pt x="7307065" y="1048668"/>
                </a:cubicBezTo>
                <a:lnTo>
                  <a:pt x="7295035" y="1032052"/>
                </a:lnTo>
                <a:lnTo>
                  <a:pt x="7297261" y="1007891"/>
                </a:lnTo>
                <a:lnTo>
                  <a:pt x="7283813" y="1006653"/>
                </a:lnTo>
                <a:cubicBezTo>
                  <a:pt x="7283410" y="1011045"/>
                  <a:pt x="7285143" y="1016742"/>
                  <a:pt x="7289021" y="1023743"/>
                </a:cubicBezTo>
                <a:lnTo>
                  <a:pt x="7295035" y="1032052"/>
                </a:lnTo>
                <a:lnTo>
                  <a:pt x="7293618" y="1047428"/>
                </a:lnTo>
                <a:lnTo>
                  <a:pt x="7239830" y="1042473"/>
                </a:lnTo>
                <a:lnTo>
                  <a:pt x="7243472" y="1002936"/>
                </a:lnTo>
                <a:lnTo>
                  <a:pt x="7068660" y="986831"/>
                </a:lnTo>
                <a:cubicBezTo>
                  <a:pt x="7022219" y="1000273"/>
                  <a:pt x="6998998" y="1006993"/>
                  <a:pt x="6998998" y="1006993"/>
                </a:cubicBezTo>
                <a:cubicBezTo>
                  <a:pt x="7001426" y="980635"/>
                  <a:pt x="6989194" y="966217"/>
                  <a:pt x="6962299" y="963739"/>
                </a:cubicBezTo>
                <a:cubicBezTo>
                  <a:pt x="6841276" y="952589"/>
                  <a:pt x="6770681" y="946085"/>
                  <a:pt x="6750511" y="944228"/>
                </a:cubicBezTo>
                <a:lnTo>
                  <a:pt x="6747147" y="943917"/>
                </a:lnTo>
                <a:cubicBezTo>
                  <a:pt x="6743100" y="987848"/>
                  <a:pt x="6727225" y="1012969"/>
                  <a:pt x="6699520" y="1019276"/>
                </a:cubicBezTo>
                <a:cubicBezTo>
                  <a:pt x="6684020" y="991266"/>
                  <a:pt x="6662822" y="976022"/>
                  <a:pt x="6635928" y="973543"/>
                </a:cubicBezTo>
                <a:cubicBezTo>
                  <a:pt x="6626964" y="972718"/>
                  <a:pt x="6619633" y="978688"/>
                  <a:pt x="6613937" y="991455"/>
                </a:cubicBezTo>
                <a:cubicBezTo>
                  <a:pt x="6608240" y="1004221"/>
                  <a:pt x="6596427" y="1009779"/>
                  <a:pt x="6578497" y="1008126"/>
                </a:cubicBezTo>
                <a:cubicBezTo>
                  <a:pt x="6560568" y="1006474"/>
                  <a:pt x="6543245" y="998232"/>
                  <a:pt x="6526531" y="983402"/>
                </a:cubicBezTo>
                <a:cubicBezTo>
                  <a:pt x="6509816" y="968570"/>
                  <a:pt x="6496975" y="960743"/>
                  <a:pt x="6488011" y="959917"/>
                </a:cubicBezTo>
                <a:cubicBezTo>
                  <a:pt x="6470082" y="958265"/>
                  <a:pt x="6370255" y="962359"/>
                  <a:pt x="6188534" y="972199"/>
                </a:cubicBezTo>
                <a:cubicBezTo>
                  <a:pt x="6006812" y="982040"/>
                  <a:pt x="5906985" y="986134"/>
                  <a:pt x="5889057" y="984482"/>
                </a:cubicBezTo>
                <a:cubicBezTo>
                  <a:pt x="5772516" y="973745"/>
                  <a:pt x="5707926" y="963364"/>
                  <a:pt x="5695289" y="953339"/>
                </a:cubicBezTo>
                <a:cubicBezTo>
                  <a:pt x="5682652" y="943313"/>
                  <a:pt x="5671851" y="937888"/>
                  <a:pt x="5662886" y="937062"/>
                </a:cubicBezTo>
                <a:lnTo>
                  <a:pt x="6530780" y="937275"/>
                </a:lnTo>
                <a:cubicBezTo>
                  <a:pt x="6512850" y="935623"/>
                  <a:pt x="6480042" y="923739"/>
                  <a:pt x="6432355" y="901624"/>
                </a:cubicBezTo>
                <a:cubicBezTo>
                  <a:pt x="6384669" y="879510"/>
                  <a:pt x="6356343" y="868041"/>
                  <a:pt x="6347379" y="867214"/>
                </a:cubicBezTo>
                <a:cubicBezTo>
                  <a:pt x="6215337" y="828466"/>
                  <a:pt x="5938242" y="794077"/>
                  <a:pt x="5516091" y="764045"/>
                </a:cubicBezTo>
                <a:lnTo>
                  <a:pt x="5559634" y="731622"/>
                </a:lnTo>
                <a:lnTo>
                  <a:pt x="5492234" y="728619"/>
                </a:lnTo>
                <a:cubicBezTo>
                  <a:pt x="5404625" y="722763"/>
                  <a:pt x="5329370" y="717769"/>
                  <a:pt x="5266465" y="713634"/>
                </a:cubicBezTo>
                <a:lnTo>
                  <a:pt x="5147956" y="705964"/>
                </a:lnTo>
                <a:lnTo>
                  <a:pt x="5114809" y="703817"/>
                </a:lnTo>
                <a:lnTo>
                  <a:pt x="5093415" y="702533"/>
                </a:lnTo>
                <a:lnTo>
                  <a:pt x="5043024" y="747040"/>
                </a:lnTo>
                <a:lnTo>
                  <a:pt x="5043016" y="747043"/>
                </a:lnTo>
                <a:lnTo>
                  <a:pt x="5093411" y="702533"/>
                </a:lnTo>
                <a:lnTo>
                  <a:pt x="5037260" y="699163"/>
                </a:lnTo>
                <a:cubicBezTo>
                  <a:pt x="5030511" y="698819"/>
                  <a:pt x="5026849" y="698689"/>
                  <a:pt x="5026277" y="698774"/>
                </a:cubicBezTo>
                <a:close/>
                <a:moveTo>
                  <a:pt x="0" y="0"/>
                </a:moveTo>
                <a:lnTo>
                  <a:pt x="11737975" y="0"/>
                </a:lnTo>
                <a:lnTo>
                  <a:pt x="11737975" y="6407151"/>
                </a:lnTo>
                <a:lnTo>
                  <a:pt x="0" y="640715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179B6FE3-C784-844F-9650-91DF35E76B4E}"/>
              </a:ext>
            </a:extLst>
          </p:cNvPr>
          <p:cNvSpPr/>
          <p:nvPr/>
        </p:nvSpPr>
        <p:spPr>
          <a:xfrm>
            <a:off x="-227343" y="225424"/>
            <a:ext cx="12419342" cy="6407151"/>
          </a:xfrm>
          <a:custGeom>
            <a:avLst/>
            <a:gdLst>
              <a:gd name="connsiteX0" fmla="*/ 2541547 w 12419342"/>
              <a:gd name="connsiteY0" fmla="*/ 4648146 h 6407151"/>
              <a:gd name="connsiteX1" fmla="*/ 2528307 w 12419342"/>
              <a:gd name="connsiteY1" fmla="*/ 4655519 h 6407151"/>
              <a:gd name="connsiteX2" fmla="*/ 2541341 w 12419342"/>
              <a:gd name="connsiteY2" fmla="*/ 4650164 h 6407151"/>
              <a:gd name="connsiteX3" fmla="*/ 2386073 w 12419342"/>
              <a:gd name="connsiteY3" fmla="*/ 4499619 h 6407151"/>
              <a:gd name="connsiteX4" fmla="*/ 2336780 w 12419342"/>
              <a:gd name="connsiteY4" fmla="*/ 4527072 h 6407151"/>
              <a:gd name="connsiteX5" fmla="*/ 2347834 w 12419342"/>
              <a:gd name="connsiteY5" fmla="*/ 4526357 h 6407151"/>
              <a:gd name="connsiteX6" fmla="*/ 2386073 w 12419342"/>
              <a:gd name="connsiteY6" fmla="*/ 4499619 h 6407151"/>
              <a:gd name="connsiteX7" fmla="*/ 1253956 w 12419342"/>
              <a:gd name="connsiteY7" fmla="*/ 3998103 h 6407151"/>
              <a:gd name="connsiteX8" fmla="*/ 1253957 w 12419342"/>
              <a:gd name="connsiteY8" fmla="*/ 3998108 h 6407151"/>
              <a:gd name="connsiteX9" fmla="*/ 1115237 w 12419342"/>
              <a:gd name="connsiteY9" fmla="*/ 4036179 h 6407151"/>
              <a:gd name="connsiteX10" fmla="*/ 1115238 w 12419342"/>
              <a:gd name="connsiteY10" fmla="*/ 4036174 h 6407151"/>
              <a:gd name="connsiteX11" fmla="*/ 1097482 w 12419342"/>
              <a:gd name="connsiteY11" fmla="*/ 3911100 h 6407151"/>
              <a:gd name="connsiteX12" fmla="*/ 1133624 w 12419342"/>
              <a:gd name="connsiteY12" fmla="*/ 3982396 h 6407151"/>
              <a:gd name="connsiteX13" fmla="*/ 1114808 w 12419342"/>
              <a:gd name="connsiteY13" fmla="*/ 3959132 h 6407151"/>
              <a:gd name="connsiteX14" fmla="*/ 1097482 w 12419342"/>
              <a:gd name="connsiteY14" fmla="*/ 3911092 h 6407151"/>
              <a:gd name="connsiteX15" fmla="*/ 1097483 w 12419342"/>
              <a:gd name="connsiteY15" fmla="*/ 3911096 h 6407151"/>
              <a:gd name="connsiteX16" fmla="*/ 919933 w 12419342"/>
              <a:gd name="connsiteY16" fmla="*/ 3943581 h 6407151"/>
              <a:gd name="connsiteX17" fmla="*/ 726386 w 12419342"/>
              <a:gd name="connsiteY17" fmla="*/ 3947966 h 6407151"/>
              <a:gd name="connsiteX18" fmla="*/ 726385 w 12419342"/>
              <a:gd name="connsiteY18" fmla="*/ 3947962 h 6407151"/>
              <a:gd name="connsiteX19" fmla="*/ 1097482 w 12419342"/>
              <a:gd name="connsiteY19" fmla="*/ 3911092 h 6407151"/>
              <a:gd name="connsiteX20" fmla="*/ 4375473 w 12419342"/>
              <a:gd name="connsiteY20" fmla="*/ 3806102 h 6407151"/>
              <a:gd name="connsiteX21" fmla="*/ 4360484 w 12419342"/>
              <a:gd name="connsiteY21" fmla="*/ 3808342 h 6407151"/>
              <a:gd name="connsiteX22" fmla="*/ 4374570 w 12419342"/>
              <a:gd name="connsiteY22" fmla="*/ 3807918 h 6407151"/>
              <a:gd name="connsiteX23" fmla="*/ 4282235 w 12419342"/>
              <a:gd name="connsiteY23" fmla="*/ 3612352 h 6407151"/>
              <a:gd name="connsiteX24" fmla="*/ 4226432 w 12419342"/>
              <a:gd name="connsiteY24" fmla="*/ 3620694 h 6407151"/>
              <a:gd name="connsiteX25" fmla="*/ 4237031 w 12419342"/>
              <a:gd name="connsiteY25" fmla="*/ 3623918 h 6407151"/>
              <a:gd name="connsiteX26" fmla="*/ 4282235 w 12419342"/>
              <a:gd name="connsiteY26" fmla="*/ 3612352 h 6407151"/>
              <a:gd name="connsiteX27" fmla="*/ 12192330 w 12419342"/>
              <a:gd name="connsiteY27" fmla="*/ 3587435 h 6407151"/>
              <a:gd name="connsiteX28" fmla="*/ 12260072 w 12419342"/>
              <a:gd name="connsiteY28" fmla="*/ 3607972 h 6407151"/>
              <a:gd name="connsiteX29" fmla="*/ 12419342 w 12419342"/>
              <a:gd name="connsiteY29" fmla="*/ 3795691 h 6407151"/>
              <a:gd name="connsiteX30" fmla="*/ 12237833 w 12419342"/>
              <a:gd name="connsiteY30" fmla="*/ 3762254 h 6407151"/>
              <a:gd name="connsiteX31" fmla="*/ 12192330 w 12419342"/>
              <a:gd name="connsiteY31" fmla="*/ 3754449 h 6407151"/>
              <a:gd name="connsiteX32" fmla="*/ 9974012 w 12419342"/>
              <a:gd name="connsiteY32" fmla="*/ 3507473 h 6407151"/>
              <a:gd name="connsiteX33" fmla="*/ 9971138 w 12419342"/>
              <a:gd name="connsiteY33" fmla="*/ 3538673 h 6407151"/>
              <a:gd name="connsiteX34" fmla="*/ 10146216 w 12419342"/>
              <a:gd name="connsiteY34" fmla="*/ 3554801 h 6407151"/>
              <a:gd name="connsiteX35" fmla="*/ 10149090 w 12419342"/>
              <a:gd name="connsiteY35" fmla="*/ 3523603 h 6407151"/>
              <a:gd name="connsiteX36" fmla="*/ 204770 w 12419342"/>
              <a:gd name="connsiteY36" fmla="*/ 3380750 h 6407151"/>
              <a:gd name="connsiteX37" fmla="*/ 204562 w 12419342"/>
              <a:gd name="connsiteY37" fmla="*/ 3382768 h 6407151"/>
              <a:gd name="connsiteX38" fmla="*/ 191528 w 12419342"/>
              <a:gd name="connsiteY38" fmla="*/ 3388125 h 6407151"/>
              <a:gd name="connsiteX39" fmla="*/ 11302531 w 12419342"/>
              <a:gd name="connsiteY39" fmla="*/ 3320822 h 6407151"/>
              <a:gd name="connsiteX40" fmla="*/ 11302545 w 12419342"/>
              <a:gd name="connsiteY40" fmla="*/ 3320822 h 6407151"/>
              <a:gd name="connsiteX41" fmla="*/ 11370105 w 12419342"/>
              <a:gd name="connsiteY41" fmla="*/ 3337201 h 6407151"/>
              <a:gd name="connsiteX42" fmla="*/ 11488040 w 12419342"/>
              <a:gd name="connsiteY42" fmla="*/ 3363797 h 6407151"/>
              <a:gd name="connsiteX43" fmla="*/ 11509758 w 12419342"/>
              <a:gd name="connsiteY43" fmla="*/ 3389395 h 6407151"/>
              <a:gd name="connsiteX44" fmla="*/ 11539435 w 12419342"/>
              <a:gd name="connsiteY44" fmla="*/ 3415727 h 6407151"/>
              <a:gd name="connsiteX45" fmla="*/ 11539430 w 12419342"/>
              <a:gd name="connsiteY45" fmla="*/ 3415727 h 6407151"/>
              <a:gd name="connsiteX46" fmla="*/ 11509754 w 12419342"/>
              <a:gd name="connsiteY46" fmla="*/ 3389395 h 6407151"/>
              <a:gd name="connsiteX47" fmla="*/ 11488036 w 12419342"/>
              <a:gd name="connsiteY47" fmla="*/ 3363797 h 6407151"/>
              <a:gd name="connsiteX48" fmla="*/ 11370101 w 12419342"/>
              <a:gd name="connsiteY48" fmla="*/ 3337201 h 6407151"/>
              <a:gd name="connsiteX49" fmla="*/ 8599374 w 12419342"/>
              <a:gd name="connsiteY49" fmla="*/ 3270707 h 6407151"/>
              <a:gd name="connsiteX50" fmla="*/ 8694869 w 12419342"/>
              <a:gd name="connsiteY50" fmla="*/ 3279506 h 6407151"/>
              <a:gd name="connsiteX51" fmla="*/ 8694868 w 12419342"/>
              <a:gd name="connsiteY51" fmla="*/ 3279509 h 6407151"/>
              <a:gd name="connsiteX52" fmla="*/ 8599372 w 12419342"/>
              <a:gd name="connsiteY52" fmla="*/ 3270712 h 6407151"/>
              <a:gd name="connsiteX53" fmla="*/ 49293 w 12419342"/>
              <a:gd name="connsiteY53" fmla="*/ 3232222 h 6407151"/>
              <a:gd name="connsiteX54" fmla="*/ 11054 w 12419342"/>
              <a:gd name="connsiteY54" fmla="*/ 3258961 h 6407151"/>
              <a:gd name="connsiteX55" fmla="*/ 0 w 12419342"/>
              <a:gd name="connsiteY55" fmla="*/ 3259675 h 6407151"/>
              <a:gd name="connsiteX56" fmla="*/ 8522663 w 12419342"/>
              <a:gd name="connsiteY56" fmla="*/ 3232180 h 6407151"/>
              <a:gd name="connsiteX57" fmla="*/ 8522665 w 12419342"/>
              <a:gd name="connsiteY57" fmla="*/ 3232180 h 6407151"/>
              <a:gd name="connsiteX58" fmla="*/ 8478347 w 12419342"/>
              <a:gd name="connsiteY58" fmla="*/ 3271599 h 6407151"/>
              <a:gd name="connsiteX59" fmla="*/ 7310189 w 12419342"/>
              <a:gd name="connsiteY59" fmla="*/ 3151934 h 6407151"/>
              <a:gd name="connsiteX60" fmla="*/ 7603540 w 12419342"/>
              <a:gd name="connsiteY60" fmla="*/ 3190757 h 6407151"/>
              <a:gd name="connsiteX61" fmla="*/ 8072704 w 12419342"/>
              <a:gd name="connsiteY61" fmla="*/ 3237916 h 6407151"/>
              <a:gd name="connsiteX62" fmla="*/ 8177597 w 12419342"/>
              <a:gd name="connsiteY62" fmla="*/ 3231848 h 6407151"/>
              <a:gd name="connsiteX63" fmla="*/ 8282488 w 12419342"/>
              <a:gd name="connsiteY63" fmla="*/ 3225782 h 6407151"/>
              <a:gd name="connsiteX64" fmla="*/ 8343995 w 12419342"/>
              <a:gd name="connsiteY64" fmla="*/ 3255045 h 6407151"/>
              <a:gd name="connsiteX65" fmla="*/ 8405505 w 12419342"/>
              <a:gd name="connsiteY65" fmla="*/ 3284310 h 6407151"/>
              <a:gd name="connsiteX66" fmla="*/ 8474589 w 12419342"/>
              <a:gd name="connsiteY66" fmla="*/ 3274942 h 6407151"/>
              <a:gd name="connsiteX67" fmla="*/ 8474585 w 12419342"/>
              <a:gd name="connsiteY67" fmla="*/ 3274946 h 6407151"/>
              <a:gd name="connsiteX68" fmla="*/ 8405505 w 12419342"/>
              <a:gd name="connsiteY68" fmla="*/ 3284314 h 6407151"/>
              <a:gd name="connsiteX69" fmla="*/ 8343996 w 12419342"/>
              <a:gd name="connsiteY69" fmla="*/ 3255049 h 6407151"/>
              <a:gd name="connsiteX70" fmla="*/ 8282488 w 12419342"/>
              <a:gd name="connsiteY70" fmla="*/ 3225785 h 6407151"/>
              <a:gd name="connsiteX71" fmla="*/ 8177597 w 12419342"/>
              <a:gd name="connsiteY71" fmla="*/ 3231853 h 6407151"/>
              <a:gd name="connsiteX72" fmla="*/ 8072704 w 12419342"/>
              <a:gd name="connsiteY72" fmla="*/ 3237921 h 6407151"/>
              <a:gd name="connsiteX73" fmla="*/ 7310169 w 12419342"/>
              <a:gd name="connsiteY73" fmla="*/ 3151937 h 6407151"/>
              <a:gd name="connsiteX74" fmla="*/ 9368878 w 12419342"/>
              <a:gd name="connsiteY74" fmla="*/ 2932582 h 6407151"/>
              <a:gd name="connsiteX75" fmla="*/ 9368878 w 12419342"/>
              <a:gd name="connsiteY75" fmla="*/ 2932586 h 6407151"/>
              <a:gd name="connsiteX76" fmla="*/ 9300902 w 12419342"/>
              <a:gd name="connsiteY76" fmla="*/ 2973518 h 6407151"/>
              <a:gd name="connsiteX77" fmla="*/ 9286423 w 12419342"/>
              <a:gd name="connsiteY77" fmla="*/ 2956451 h 6407151"/>
              <a:gd name="connsiteX78" fmla="*/ 9286428 w 12419342"/>
              <a:gd name="connsiteY78" fmla="*/ 2956450 h 6407151"/>
              <a:gd name="connsiteX79" fmla="*/ 9300902 w 12419342"/>
              <a:gd name="connsiteY79" fmla="*/ 2973514 h 6407151"/>
              <a:gd name="connsiteX80" fmla="*/ 9049121 w 12419342"/>
              <a:gd name="connsiteY80" fmla="*/ 2918854 h 6407151"/>
              <a:gd name="connsiteX81" fmla="*/ 9271945 w 12419342"/>
              <a:gd name="connsiteY81" fmla="*/ 2939382 h 6407151"/>
              <a:gd name="connsiteX82" fmla="*/ 9271945 w 12419342"/>
              <a:gd name="connsiteY82" fmla="*/ 2939387 h 6407151"/>
              <a:gd name="connsiteX83" fmla="*/ 9049119 w 12419342"/>
              <a:gd name="connsiteY83" fmla="*/ 2918858 h 6407151"/>
              <a:gd name="connsiteX84" fmla="*/ 8736497 w 12419342"/>
              <a:gd name="connsiteY84" fmla="*/ 2827140 h 6407151"/>
              <a:gd name="connsiteX85" fmla="*/ 8573124 w 12419342"/>
              <a:gd name="connsiteY85" fmla="*/ 2859254 h 6407151"/>
              <a:gd name="connsiteX86" fmla="*/ 8647210 w 12419342"/>
              <a:gd name="connsiteY86" fmla="*/ 2838569 h 6407151"/>
              <a:gd name="connsiteX87" fmla="*/ 8736534 w 12419342"/>
              <a:gd name="connsiteY87" fmla="*/ 2827134 h 6407151"/>
              <a:gd name="connsiteX88" fmla="*/ 8736545 w 12419342"/>
              <a:gd name="connsiteY88" fmla="*/ 2827135 h 6407151"/>
              <a:gd name="connsiteX89" fmla="*/ 8736497 w 12419342"/>
              <a:gd name="connsiteY89" fmla="*/ 2827140 h 6407151"/>
              <a:gd name="connsiteX90" fmla="*/ 8574478 w 12419342"/>
              <a:gd name="connsiteY90" fmla="*/ 2800381 h 6407151"/>
              <a:gd name="connsiteX91" fmla="*/ 8574487 w 12419342"/>
              <a:gd name="connsiteY91" fmla="*/ 2800398 h 6407151"/>
              <a:gd name="connsiteX92" fmla="*/ 8573074 w 12419342"/>
              <a:gd name="connsiteY92" fmla="*/ 2859265 h 6407151"/>
              <a:gd name="connsiteX93" fmla="*/ 8573124 w 12419342"/>
              <a:gd name="connsiteY93" fmla="*/ 2859254 h 6407151"/>
              <a:gd name="connsiteX94" fmla="*/ 8573072 w 12419342"/>
              <a:gd name="connsiteY94" fmla="*/ 2859269 h 6407151"/>
              <a:gd name="connsiteX95" fmla="*/ 8574483 w 12419342"/>
              <a:gd name="connsiteY95" fmla="*/ 2800406 h 6407151"/>
              <a:gd name="connsiteX96" fmla="*/ 8564343 w 12419342"/>
              <a:gd name="connsiteY96" fmla="*/ 2779807 h 6407151"/>
              <a:gd name="connsiteX97" fmla="*/ 8570859 w 12419342"/>
              <a:gd name="connsiteY97" fmla="*/ 2785323 h 6407151"/>
              <a:gd name="connsiteX98" fmla="*/ 8574478 w 12419342"/>
              <a:gd name="connsiteY98" fmla="*/ 2800381 h 6407151"/>
              <a:gd name="connsiteX99" fmla="*/ 8564347 w 12419342"/>
              <a:gd name="connsiteY99" fmla="*/ 2779811 h 6407151"/>
              <a:gd name="connsiteX100" fmla="*/ 11284343 w 12419342"/>
              <a:gd name="connsiteY100" fmla="*/ 2700034 h 6407151"/>
              <a:gd name="connsiteX101" fmla="*/ 11280031 w 12419342"/>
              <a:gd name="connsiteY101" fmla="*/ 2746832 h 6407151"/>
              <a:gd name="connsiteX102" fmla="*/ 11374090 w 12419342"/>
              <a:gd name="connsiteY102" fmla="*/ 2771229 h 6407151"/>
              <a:gd name="connsiteX103" fmla="*/ 11376964 w 12419342"/>
              <a:gd name="connsiteY103" fmla="*/ 2740031 h 6407151"/>
              <a:gd name="connsiteX104" fmla="*/ 11109808 w 12419342"/>
              <a:gd name="connsiteY104" fmla="*/ 2678059 h 6407151"/>
              <a:gd name="connsiteX105" fmla="*/ 11108713 w 12419342"/>
              <a:gd name="connsiteY105" fmla="*/ 2678837 h 6407151"/>
              <a:gd name="connsiteX106" fmla="*/ 11125187 w 12419342"/>
              <a:gd name="connsiteY106" fmla="*/ 2685375 h 6407151"/>
              <a:gd name="connsiteX107" fmla="*/ 11109808 w 12419342"/>
              <a:gd name="connsiteY107" fmla="*/ 2678059 h 6407151"/>
              <a:gd name="connsiteX108" fmla="*/ 10906673 w 12419342"/>
              <a:gd name="connsiteY108" fmla="*/ 2618045 h 6407151"/>
              <a:gd name="connsiteX109" fmla="*/ 11042732 w 12419342"/>
              <a:gd name="connsiteY109" fmla="*/ 2709238 h 6407151"/>
              <a:gd name="connsiteX110" fmla="*/ 11092634 w 12419342"/>
              <a:gd name="connsiteY110" fmla="*/ 2690238 h 6407151"/>
              <a:gd name="connsiteX111" fmla="*/ 11108714 w 12419342"/>
              <a:gd name="connsiteY111" fmla="*/ 2678832 h 6407151"/>
              <a:gd name="connsiteX112" fmla="*/ 11009050 w 12419342"/>
              <a:gd name="connsiteY112" fmla="*/ 2639272 h 6407151"/>
              <a:gd name="connsiteX113" fmla="*/ 10906673 w 12419342"/>
              <a:gd name="connsiteY113" fmla="*/ 2618045 h 6407151"/>
              <a:gd name="connsiteX114" fmla="*/ 12192330 w 12419342"/>
              <a:gd name="connsiteY114" fmla="*/ 2581474 h 6407151"/>
              <a:gd name="connsiteX115" fmla="*/ 12260071 w 12419342"/>
              <a:gd name="connsiteY115" fmla="*/ 2602010 h 6407151"/>
              <a:gd name="connsiteX116" fmla="*/ 12419341 w 12419342"/>
              <a:gd name="connsiteY116" fmla="*/ 2789730 h 6407151"/>
              <a:gd name="connsiteX117" fmla="*/ 12237832 w 12419342"/>
              <a:gd name="connsiteY117" fmla="*/ 2756293 h 6407151"/>
              <a:gd name="connsiteX118" fmla="*/ 12192330 w 12419342"/>
              <a:gd name="connsiteY118" fmla="*/ 2748488 h 6407151"/>
              <a:gd name="connsiteX119" fmla="*/ 10791480 w 12419342"/>
              <a:gd name="connsiteY119" fmla="*/ 2513903 h 6407151"/>
              <a:gd name="connsiteX120" fmla="*/ 10868905 w 12419342"/>
              <a:gd name="connsiteY120" fmla="*/ 2544634 h 6407151"/>
              <a:gd name="connsiteX121" fmla="*/ 10928976 w 12419342"/>
              <a:gd name="connsiteY121" fmla="*/ 2589496 h 6407151"/>
              <a:gd name="connsiteX122" fmla="*/ 11093885 w 12419342"/>
              <a:gd name="connsiteY122" fmla="*/ 2541764 h 6407151"/>
              <a:gd name="connsiteX123" fmla="*/ 11203142 w 12419342"/>
              <a:gd name="connsiteY123" fmla="*/ 2575426 h 6407151"/>
              <a:gd name="connsiteX124" fmla="*/ 11312400 w 12419342"/>
              <a:gd name="connsiteY124" fmla="*/ 2609090 h 6407151"/>
              <a:gd name="connsiteX125" fmla="*/ 12123271 w 12419342"/>
              <a:gd name="connsiteY125" fmla="*/ 2736643 h 6407151"/>
              <a:gd name="connsiteX126" fmla="*/ 12192330 w 12419342"/>
              <a:gd name="connsiteY126" fmla="*/ 2748488 h 6407151"/>
              <a:gd name="connsiteX127" fmla="*/ 12192330 w 12419342"/>
              <a:gd name="connsiteY127" fmla="*/ 3587435 h 6407151"/>
              <a:gd name="connsiteX128" fmla="*/ 12115633 w 12419342"/>
              <a:gd name="connsiteY128" fmla="*/ 3564184 h 6407151"/>
              <a:gd name="connsiteX129" fmla="*/ 11919979 w 12419342"/>
              <a:gd name="connsiteY129" fmla="*/ 3466517 h 6407151"/>
              <a:gd name="connsiteX130" fmla="*/ 11972037 w 12419342"/>
              <a:gd name="connsiteY130" fmla="*/ 3424120 h 6407151"/>
              <a:gd name="connsiteX131" fmla="*/ 11892458 w 12419342"/>
              <a:gd name="connsiteY131" fmla="*/ 3416787 h 6407151"/>
              <a:gd name="connsiteX132" fmla="*/ 11852500 w 12419342"/>
              <a:gd name="connsiteY132" fmla="*/ 3424643 h 6407151"/>
              <a:gd name="connsiteX133" fmla="*/ 11848691 w 12419342"/>
              <a:gd name="connsiteY133" fmla="*/ 3412756 h 6407151"/>
              <a:gd name="connsiteX134" fmla="*/ 11753525 w 12419342"/>
              <a:gd name="connsiteY134" fmla="*/ 3356792 h 6407151"/>
              <a:gd name="connsiteX135" fmla="*/ 11757837 w 12419342"/>
              <a:gd name="connsiteY135" fmla="*/ 3309996 h 6407151"/>
              <a:gd name="connsiteX136" fmla="*/ 11996579 w 12419342"/>
              <a:gd name="connsiteY136" fmla="*/ 3331991 h 6407151"/>
              <a:gd name="connsiteX137" fmla="*/ 12097823 w 12419342"/>
              <a:gd name="connsiteY137" fmla="*/ 3278394 h 6407151"/>
              <a:gd name="connsiteX138" fmla="*/ 11488592 w 12419342"/>
              <a:gd name="connsiteY138" fmla="*/ 3096412 h 6407151"/>
              <a:gd name="connsiteX139" fmla="*/ 11649189 w 12419342"/>
              <a:gd name="connsiteY139" fmla="*/ 3095476 h 6407151"/>
              <a:gd name="connsiteX140" fmla="*/ 11482737 w 12419342"/>
              <a:gd name="connsiteY140" fmla="*/ 2985752 h 6407151"/>
              <a:gd name="connsiteX141" fmla="*/ 11549276 w 12419342"/>
              <a:gd name="connsiteY141" fmla="*/ 2960420 h 6407151"/>
              <a:gd name="connsiteX142" fmla="*/ 12178733 w 12419342"/>
              <a:gd name="connsiteY142" fmla="*/ 3097068 h 6407151"/>
              <a:gd name="connsiteX143" fmla="*/ 10848860 w 12419342"/>
              <a:gd name="connsiteY143" fmla="*/ 2722843 h 6407151"/>
              <a:gd name="connsiteX144" fmla="*/ 10393041 w 12419342"/>
              <a:gd name="connsiteY144" fmla="*/ 2617922 h 6407151"/>
              <a:gd name="connsiteX145" fmla="*/ 10117744 w 12419342"/>
              <a:gd name="connsiteY145" fmla="*/ 2557163 h 6407151"/>
              <a:gd name="connsiteX146" fmla="*/ 10073391 w 12419342"/>
              <a:gd name="connsiteY146" fmla="*/ 2542131 h 6407151"/>
              <a:gd name="connsiteX147" fmla="*/ 10146215 w 12419342"/>
              <a:gd name="connsiteY147" fmla="*/ 2548840 h 6407151"/>
              <a:gd name="connsiteX148" fmla="*/ 10148233 w 12419342"/>
              <a:gd name="connsiteY148" fmla="*/ 2526935 h 6407151"/>
              <a:gd name="connsiteX149" fmla="*/ 10344964 w 12419342"/>
              <a:gd name="connsiteY149" fmla="*/ 2539913 h 6407151"/>
              <a:gd name="connsiteX150" fmla="*/ 10463612 w 12419342"/>
              <a:gd name="connsiteY150" fmla="*/ 2548822 h 6407151"/>
              <a:gd name="connsiteX151" fmla="*/ 10462453 w 12419342"/>
              <a:gd name="connsiteY151" fmla="*/ 2561387 h 6407151"/>
              <a:gd name="connsiteX152" fmla="*/ 10667927 w 12419342"/>
              <a:gd name="connsiteY152" fmla="*/ 2596049 h 6407151"/>
              <a:gd name="connsiteX153" fmla="*/ 10670733 w 12419342"/>
              <a:gd name="connsiteY153" fmla="*/ 2565580 h 6407151"/>
              <a:gd name="connsiteX154" fmla="*/ 10776518 w 12419342"/>
              <a:gd name="connsiteY154" fmla="*/ 2575159 h 6407151"/>
              <a:gd name="connsiteX155" fmla="*/ 10733763 w 12419342"/>
              <a:gd name="connsiteY155" fmla="*/ 2533255 h 6407151"/>
              <a:gd name="connsiteX156" fmla="*/ 1554045 w 12419342"/>
              <a:gd name="connsiteY156" fmla="*/ 2355842 h 6407151"/>
              <a:gd name="connsiteX157" fmla="*/ 1697893 w 12419342"/>
              <a:gd name="connsiteY157" fmla="*/ 2355842 h 6407151"/>
              <a:gd name="connsiteX158" fmla="*/ 1697893 w 12419342"/>
              <a:gd name="connsiteY158" fmla="*/ 2355847 h 6407151"/>
              <a:gd name="connsiteX159" fmla="*/ 1554042 w 12419342"/>
              <a:gd name="connsiteY159" fmla="*/ 2355847 h 6407151"/>
              <a:gd name="connsiteX160" fmla="*/ 11302530 w 12419342"/>
              <a:gd name="connsiteY160" fmla="*/ 2314860 h 6407151"/>
              <a:gd name="connsiteX161" fmla="*/ 11302544 w 12419342"/>
              <a:gd name="connsiteY161" fmla="*/ 2314860 h 6407151"/>
              <a:gd name="connsiteX162" fmla="*/ 11370105 w 12419342"/>
              <a:gd name="connsiteY162" fmla="*/ 2331239 h 6407151"/>
              <a:gd name="connsiteX163" fmla="*/ 11488038 w 12419342"/>
              <a:gd name="connsiteY163" fmla="*/ 2357835 h 6407151"/>
              <a:gd name="connsiteX164" fmla="*/ 11509756 w 12419342"/>
              <a:gd name="connsiteY164" fmla="*/ 2383435 h 6407151"/>
              <a:gd name="connsiteX165" fmla="*/ 11539434 w 12419342"/>
              <a:gd name="connsiteY165" fmla="*/ 2409765 h 6407151"/>
              <a:gd name="connsiteX166" fmla="*/ 11539429 w 12419342"/>
              <a:gd name="connsiteY166" fmla="*/ 2409764 h 6407151"/>
              <a:gd name="connsiteX167" fmla="*/ 11509752 w 12419342"/>
              <a:gd name="connsiteY167" fmla="*/ 2383433 h 6407151"/>
              <a:gd name="connsiteX168" fmla="*/ 11488035 w 12419342"/>
              <a:gd name="connsiteY168" fmla="*/ 2357835 h 6407151"/>
              <a:gd name="connsiteX169" fmla="*/ 11370099 w 12419342"/>
              <a:gd name="connsiteY169" fmla="*/ 2331238 h 6407151"/>
              <a:gd name="connsiteX170" fmla="*/ 1570025 w 12419342"/>
              <a:gd name="connsiteY170" fmla="*/ 2230527 h 6407151"/>
              <a:gd name="connsiteX171" fmla="*/ 1586007 w 12419342"/>
              <a:gd name="connsiteY171" fmla="*/ 2308846 h 6407151"/>
              <a:gd name="connsiteX172" fmla="*/ 1574021 w 12419342"/>
              <a:gd name="connsiteY172" fmla="*/ 2281432 h 6407151"/>
              <a:gd name="connsiteX173" fmla="*/ 1202403 w 12419342"/>
              <a:gd name="connsiteY173" fmla="*/ 2167860 h 6407151"/>
              <a:gd name="connsiteX174" fmla="*/ 1570025 w 12419342"/>
              <a:gd name="connsiteY174" fmla="*/ 2230520 h 6407151"/>
              <a:gd name="connsiteX175" fmla="*/ 1570025 w 12419342"/>
              <a:gd name="connsiteY175" fmla="*/ 2230525 h 6407151"/>
              <a:gd name="connsiteX176" fmla="*/ 1202403 w 12419342"/>
              <a:gd name="connsiteY176" fmla="*/ 2167864 h 6407151"/>
              <a:gd name="connsiteX177" fmla="*/ 11284342 w 12419342"/>
              <a:gd name="connsiteY177" fmla="*/ 1694072 h 6407151"/>
              <a:gd name="connsiteX178" fmla="*/ 11280030 w 12419342"/>
              <a:gd name="connsiteY178" fmla="*/ 1740869 h 6407151"/>
              <a:gd name="connsiteX179" fmla="*/ 11374089 w 12419342"/>
              <a:gd name="connsiteY179" fmla="*/ 1765266 h 6407151"/>
              <a:gd name="connsiteX180" fmla="*/ 11376964 w 12419342"/>
              <a:gd name="connsiteY180" fmla="*/ 1734068 h 6407151"/>
              <a:gd name="connsiteX181" fmla="*/ 11109807 w 12419342"/>
              <a:gd name="connsiteY181" fmla="*/ 1672096 h 6407151"/>
              <a:gd name="connsiteX182" fmla="*/ 11108712 w 12419342"/>
              <a:gd name="connsiteY182" fmla="*/ 1672874 h 6407151"/>
              <a:gd name="connsiteX183" fmla="*/ 11125186 w 12419342"/>
              <a:gd name="connsiteY183" fmla="*/ 1679413 h 6407151"/>
              <a:gd name="connsiteX184" fmla="*/ 11109807 w 12419342"/>
              <a:gd name="connsiteY184" fmla="*/ 1672096 h 6407151"/>
              <a:gd name="connsiteX185" fmla="*/ 10906671 w 12419342"/>
              <a:gd name="connsiteY185" fmla="*/ 1612082 h 6407151"/>
              <a:gd name="connsiteX186" fmla="*/ 11042730 w 12419342"/>
              <a:gd name="connsiteY186" fmla="*/ 1703276 h 6407151"/>
              <a:gd name="connsiteX187" fmla="*/ 11092633 w 12419342"/>
              <a:gd name="connsiteY187" fmla="*/ 1684277 h 6407151"/>
              <a:gd name="connsiteX188" fmla="*/ 11108712 w 12419342"/>
              <a:gd name="connsiteY188" fmla="*/ 1672871 h 6407151"/>
              <a:gd name="connsiteX189" fmla="*/ 11009049 w 12419342"/>
              <a:gd name="connsiteY189" fmla="*/ 1633311 h 6407151"/>
              <a:gd name="connsiteX190" fmla="*/ 10906671 w 12419342"/>
              <a:gd name="connsiteY190" fmla="*/ 1612082 h 6407151"/>
              <a:gd name="connsiteX191" fmla="*/ 10465328 w 12419342"/>
              <a:gd name="connsiteY191" fmla="*/ 1524227 h 6407151"/>
              <a:gd name="connsiteX192" fmla="*/ 10462452 w 12419342"/>
              <a:gd name="connsiteY192" fmla="*/ 1555426 h 6407151"/>
              <a:gd name="connsiteX193" fmla="*/ 10667926 w 12419342"/>
              <a:gd name="connsiteY193" fmla="*/ 1590087 h 6407151"/>
              <a:gd name="connsiteX194" fmla="*/ 10670799 w 12419342"/>
              <a:gd name="connsiteY194" fmla="*/ 1558889 h 6407151"/>
              <a:gd name="connsiteX195" fmla="*/ 849510 w 12419342"/>
              <a:gd name="connsiteY195" fmla="*/ 1482823 h 6407151"/>
              <a:gd name="connsiteX196" fmla="*/ 834788 w 12419342"/>
              <a:gd name="connsiteY196" fmla="*/ 1486430 h 6407151"/>
              <a:gd name="connsiteX197" fmla="*/ 848775 w 12419342"/>
              <a:gd name="connsiteY197" fmla="*/ 1484715 h 6407151"/>
              <a:gd name="connsiteX198" fmla="*/ 10277208 w 12419342"/>
              <a:gd name="connsiteY198" fmla="*/ 1475433 h 6407151"/>
              <a:gd name="connsiteX199" fmla="*/ 10272897 w 12419342"/>
              <a:gd name="connsiteY199" fmla="*/ 1522230 h 6407151"/>
              <a:gd name="connsiteX200" fmla="*/ 10450849 w 12419342"/>
              <a:gd name="connsiteY200" fmla="*/ 1507162 h 6407151"/>
              <a:gd name="connsiteX201" fmla="*/ 10453724 w 12419342"/>
              <a:gd name="connsiteY201" fmla="*/ 1475964 h 6407151"/>
              <a:gd name="connsiteX202" fmla="*/ 10217856 w 12419342"/>
              <a:gd name="connsiteY202" fmla="*/ 1422770 h 6407151"/>
              <a:gd name="connsiteX203" fmla="*/ 10148443 w 12419342"/>
              <a:gd name="connsiteY203" fmla="*/ 1479301 h 6407151"/>
              <a:gd name="connsiteX204" fmla="*/ 10194753 w 12419342"/>
              <a:gd name="connsiteY204" fmla="*/ 1499299 h 6407151"/>
              <a:gd name="connsiteX205" fmla="*/ 10242503 w 12419342"/>
              <a:gd name="connsiteY205" fmla="*/ 1503697 h 6407151"/>
              <a:gd name="connsiteX206" fmla="*/ 9427300 w 12419342"/>
              <a:gd name="connsiteY206" fmla="*/ 1315915 h 6407151"/>
              <a:gd name="connsiteX207" fmla="*/ 9427306 w 12419342"/>
              <a:gd name="connsiteY207" fmla="*/ 1315917 h 6407151"/>
              <a:gd name="connsiteX208" fmla="*/ 9432615 w 12419342"/>
              <a:gd name="connsiteY208" fmla="*/ 1321911 h 6407151"/>
              <a:gd name="connsiteX209" fmla="*/ 9455321 w 12419342"/>
              <a:gd name="connsiteY209" fmla="*/ 1336787 h 6407151"/>
              <a:gd name="connsiteX210" fmla="*/ 9455320 w 12419342"/>
              <a:gd name="connsiteY210" fmla="*/ 1336790 h 6407151"/>
              <a:gd name="connsiteX211" fmla="*/ 9432613 w 12419342"/>
              <a:gd name="connsiteY211" fmla="*/ 1321917 h 6407151"/>
              <a:gd name="connsiteX212" fmla="*/ 738888 w 12419342"/>
              <a:gd name="connsiteY212" fmla="*/ 1298442 h 6407151"/>
              <a:gd name="connsiteX213" fmla="*/ 684086 w 12419342"/>
              <a:gd name="connsiteY213" fmla="*/ 1311871 h 6407151"/>
              <a:gd name="connsiteX214" fmla="*/ 694935 w 12419342"/>
              <a:gd name="connsiteY214" fmla="*/ 1314108 h 6407151"/>
              <a:gd name="connsiteX215" fmla="*/ 738888 w 12419342"/>
              <a:gd name="connsiteY215" fmla="*/ 1298442 h 6407151"/>
              <a:gd name="connsiteX216" fmla="*/ 9395571 w 12419342"/>
              <a:gd name="connsiteY216" fmla="*/ 1268063 h 6407151"/>
              <a:gd name="connsiteX217" fmla="*/ 9400424 w 12419342"/>
              <a:gd name="connsiteY217" fmla="*/ 1277370 h 6407151"/>
              <a:gd name="connsiteX218" fmla="*/ 9398312 w 12419342"/>
              <a:gd name="connsiteY218" fmla="*/ 1276756 h 6407151"/>
              <a:gd name="connsiteX219" fmla="*/ 9393239 w 12419342"/>
              <a:gd name="connsiteY219" fmla="*/ 1268416 h 6407151"/>
              <a:gd name="connsiteX220" fmla="*/ 9369883 w 12419342"/>
              <a:gd name="connsiteY220" fmla="*/ 1218798 h 6407151"/>
              <a:gd name="connsiteX221" fmla="*/ 9369888 w 12419342"/>
              <a:gd name="connsiteY221" fmla="*/ 1218799 h 6407151"/>
              <a:gd name="connsiteX222" fmla="*/ 9387166 w 12419342"/>
              <a:gd name="connsiteY222" fmla="*/ 1251941 h 6407151"/>
              <a:gd name="connsiteX223" fmla="*/ 9384985 w 12419342"/>
              <a:gd name="connsiteY223" fmla="*/ 1252091 h 6407151"/>
              <a:gd name="connsiteX224" fmla="*/ 9689429 w 12419342"/>
              <a:gd name="connsiteY224" fmla="*/ 886408 h 6407151"/>
              <a:gd name="connsiteX225" fmla="*/ 9686555 w 12419342"/>
              <a:gd name="connsiteY225" fmla="*/ 917607 h 6407151"/>
              <a:gd name="connsiteX226" fmla="*/ 9825488 w 12419342"/>
              <a:gd name="connsiteY226" fmla="*/ 977602 h 6407151"/>
              <a:gd name="connsiteX227" fmla="*/ 9828362 w 12419342"/>
              <a:gd name="connsiteY227" fmla="*/ 946402 h 6407151"/>
              <a:gd name="connsiteX228" fmla="*/ 9404375 w 12419342"/>
              <a:gd name="connsiteY228" fmla="*/ 844416 h 6407151"/>
              <a:gd name="connsiteX229" fmla="*/ 9400064 w 12419342"/>
              <a:gd name="connsiteY229" fmla="*/ 891213 h 6407151"/>
              <a:gd name="connsiteX230" fmla="*/ 9654722 w 12419342"/>
              <a:gd name="connsiteY230" fmla="*/ 914674 h 6407151"/>
              <a:gd name="connsiteX231" fmla="*/ 9659033 w 12419342"/>
              <a:gd name="connsiteY231" fmla="*/ 867876 h 6407151"/>
              <a:gd name="connsiteX232" fmla="*/ 2634407 w 12419342"/>
              <a:gd name="connsiteY232" fmla="*/ 791281 h 6407151"/>
              <a:gd name="connsiteX233" fmla="*/ 2619418 w 12419342"/>
              <a:gd name="connsiteY233" fmla="*/ 793522 h 6407151"/>
              <a:gd name="connsiteX234" fmla="*/ 2633501 w 12419342"/>
              <a:gd name="connsiteY234" fmla="*/ 793098 h 6407151"/>
              <a:gd name="connsiteX235" fmla="*/ 8896499 w 12419342"/>
              <a:gd name="connsiteY235" fmla="*/ 781892 h 6407151"/>
              <a:gd name="connsiteX236" fmla="*/ 8892187 w 12419342"/>
              <a:gd name="connsiteY236" fmla="*/ 828690 h 6407151"/>
              <a:gd name="connsiteX237" fmla="*/ 8939936 w 12419342"/>
              <a:gd name="connsiteY237" fmla="*/ 833089 h 6407151"/>
              <a:gd name="connsiteX238" fmla="*/ 8944248 w 12419342"/>
              <a:gd name="connsiteY238" fmla="*/ 786291 h 6407151"/>
              <a:gd name="connsiteX239" fmla="*/ 8737338 w 12419342"/>
              <a:gd name="connsiteY239" fmla="*/ 767229 h 6407151"/>
              <a:gd name="connsiteX240" fmla="*/ 8733026 w 12419342"/>
              <a:gd name="connsiteY240" fmla="*/ 814027 h 6407151"/>
              <a:gd name="connsiteX241" fmla="*/ 8812606 w 12419342"/>
              <a:gd name="connsiteY241" fmla="*/ 821358 h 6407151"/>
              <a:gd name="connsiteX242" fmla="*/ 8816919 w 12419342"/>
              <a:gd name="connsiteY242" fmla="*/ 774560 h 6407151"/>
              <a:gd name="connsiteX243" fmla="*/ 8466764 w 12419342"/>
              <a:gd name="connsiteY243" fmla="*/ 742301 h 6407151"/>
              <a:gd name="connsiteX244" fmla="*/ 8462452 w 12419342"/>
              <a:gd name="connsiteY244" fmla="*/ 789098 h 6407151"/>
              <a:gd name="connsiteX245" fmla="*/ 8573865 w 12419342"/>
              <a:gd name="connsiteY245" fmla="*/ 799363 h 6407151"/>
              <a:gd name="connsiteX246" fmla="*/ 8578176 w 12419342"/>
              <a:gd name="connsiteY246" fmla="*/ 752565 h 6407151"/>
              <a:gd name="connsiteX247" fmla="*/ 2541165 w 12419342"/>
              <a:gd name="connsiteY247" fmla="*/ 597530 h 6407151"/>
              <a:gd name="connsiteX248" fmla="*/ 2485365 w 12419342"/>
              <a:gd name="connsiteY248" fmla="*/ 605874 h 6407151"/>
              <a:gd name="connsiteX249" fmla="*/ 2495963 w 12419342"/>
              <a:gd name="connsiteY249" fmla="*/ 609097 h 6407151"/>
              <a:gd name="connsiteX250" fmla="*/ 2541165 w 12419342"/>
              <a:gd name="connsiteY250" fmla="*/ 597530 h 6407151"/>
              <a:gd name="connsiteX251" fmla="*/ 5325540 w 12419342"/>
              <a:gd name="connsiteY251" fmla="*/ 515830 h 6407151"/>
              <a:gd name="connsiteX252" fmla="*/ 5325547 w 12419342"/>
              <a:gd name="connsiteY252" fmla="*/ 515830 h 6407151"/>
              <a:gd name="connsiteX253" fmla="*/ 5108574 w 12419342"/>
              <a:gd name="connsiteY253" fmla="*/ 605963 h 6407151"/>
              <a:gd name="connsiteX254" fmla="*/ 5108585 w 12419342"/>
              <a:gd name="connsiteY254" fmla="*/ 605955 h 6407151"/>
              <a:gd name="connsiteX255" fmla="*/ 5202611 w 12419342"/>
              <a:gd name="connsiteY255" fmla="*/ 587089 h 6407151"/>
              <a:gd name="connsiteX256" fmla="*/ 454355 w 12419342"/>
              <a:gd name="connsiteY256" fmla="*/ 0 h 6407151"/>
              <a:gd name="connsiteX257" fmla="*/ 12192330 w 12419342"/>
              <a:gd name="connsiteY257" fmla="*/ 0 h 6407151"/>
              <a:gd name="connsiteX258" fmla="*/ 12192330 w 12419342"/>
              <a:gd name="connsiteY258" fmla="*/ 2581474 h 6407151"/>
              <a:gd name="connsiteX259" fmla="*/ 12115632 w 12419342"/>
              <a:gd name="connsiteY259" fmla="*/ 2558223 h 6407151"/>
              <a:gd name="connsiteX260" fmla="*/ 11919978 w 12419342"/>
              <a:gd name="connsiteY260" fmla="*/ 2460556 h 6407151"/>
              <a:gd name="connsiteX261" fmla="*/ 11972036 w 12419342"/>
              <a:gd name="connsiteY261" fmla="*/ 2418158 h 6407151"/>
              <a:gd name="connsiteX262" fmla="*/ 11892457 w 12419342"/>
              <a:gd name="connsiteY262" fmla="*/ 2410825 h 6407151"/>
              <a:gd name="connsiteX263" fmla="*/ 11852499 w 12419342"/>
              <a:gd name="connsiteY263" fmla="*/ 2418681 h 6407151"/>
              <a:gd name="connsiteX264" fmla="*/ 11848689 w 12419342"/>
              <a:gd name="connsiteY264" fmla="*/ 2406794 h 6407151"/>
              <a:gd name="connsiteX265" fmla="*/ 11753523 w 12419342"/>
              <a:gd name="connsiteY265" fmla="*/ 2350831 h 6407151"/>
              <a:gd name="connsiteX266" fmla="*/ 11757836 w 12419342"/>
              <a:gd name="connsiteY266" fmla="*/ 2304035 h 6407151"/>
              <a:gd name="connsiteX267" fmla="*/ 11996578 w 12419342"/>
              <a:gd name="connsiteY267" fmla="*/ 2326030 h 6407151"/>
              <a:gd name="connsiteX268" fmla="*/ 12097822 w 12419342"/>
              <a:gd name="connsiteY268" fmla="*/ 2272431 h 6407151"/>
              <a:gd name="connsiteX269" fmla="*/ 11488591 w 12419342"/>
              <a:gd name="connsiteY269" fmla="*/ 2090450 h 6407151"/>
              <a:gd name="connsiteX270" fmla="*/ 11649189 w 12419342"/>
              <a:gd name="connsiteY270" fmla="*/ 2089514 h 6407151"/>
              <a:gd name="connsiteX271" fmla="*/ 11482736 w 12419342"/>
              <a:gd name="connsiteY271" fmla="*/ 1979789 h 6407151"/>
              <a:gd name="connsiteX272" fmla="*/ 11549274 w 12419342"/>
              <a:gd name="connsiteY272" fmla="*/ 1954457 h 6407151"/>
              <a:gd name="connsiteX273" fmla="*/ 12178732 w 12419342"/>
              <a:gd name="connsiteY273" fmla="*/ 2091107 h 6407151"/>
              <a:gd name="connsiteX274" fmla="*/ 10848859 w 12419342"/>
              <a:gd name="connsiteY274" fmla="*/ 1716882 h 6407151"/>
              <a:gd name="connsiteX275" fmla="*/ 10393038 w 12419342"/>
              <a:gd name="connsiteY275" fmla="*/ 1611962 h 6407151"/>
              <a:gd name="connsiteX276" fmla="*/ 9986407 w 12419342"/>
              <a:gd name="connsiteY276" fmla="*/ 1495839 h 6407151"/>
              <a:gd name="connsiteX277" fmla="*/ 10113736 w 12419342"/>
              <a:gd name="connsiteY277" fmla="*/ 1507570 h 6407151"/>
              <a:gd name="connsiteX278" fmla="*/ 10170106 w 12419342"/>
              <a:gd name="connsiteY278" fmla="*/ 1418375 h 6407151"/>
              <a:gd name="connsiteX279" fmla="*/ 10005196 w 12419342"/>
              <a:gd name="connsiteY279" fmla="*/ 1466108 h 6407151"/>
              <a:gd name="connsiteX280" fmla="*/ 9961760 w 12419342"/>
              <a:gd name="connsiteY280" fmla="*/ 1414912 h 6407151"/>
              <a:gd name="connsiteX281" fmla="*/ 9966073 w 12419342"/>
              <a:gd name="connsiteY281" fmla="*/ 1368114 h 6407151"/>
              <a:gd name="connsiteX282" fmla="*/ 10078922 w 12419342"/>
              <a:gd name="connsiteY282" fmla="*/ 1362779 h 6407151"/>
              <a:gd name="connsiteX283" fmla="*/ 10188897 w 12419342"/>
              <a:gd name="connsiteY283" fmla="*/ 1388643 h 6407151"/>
              <a:gd name="connsiteX284" fmla="*/ 10316226 w 12419342"/>
              <a:gd name="connsiteY284" fmla="*/ 1400374 h 6407151"/>
              <a:gd name="connsiteX285" fmla="*/ 10397963 w 12419342"/>
              <a:gd name="connsiteY285" fmla="*/ 1384307 h 6407151"/>
              <a:gd name="connsiteX286" fmla="*/ 10495615 w 12419342"/>
              <a:gd name="connsiteY286" fmla="*/ 1369706 h 6407151"/>
              <a:gd name="connsiteX287" fmla="*/ 10714128 w 12419342"/>
              <a:gd name="connsiteY287" fmla="*/ 1437032 h 6407151"/>
              <a:gd name="connsiteX288" fmla="*/ 10932642 w 12419342"/>
              <a:gd name="connsiteY288" fmla="*/ 1504360 h 6407151"/>
              <a:gd name="connsiteX289" fmla="*/ 10997743 w 12419342"/>
              <a:gd name="connsiteY289" fmla="*/ 1494626 h 6407151"/>
              <a:gd name="connsiteX290" fmla="*/ 11187299 w 12419342"/>
              <a:gd name="connsiteY290" fmla="*/ 1527820 h 6407151"/>
              <a:gd name="connsiteX291" fmla="*/ 10453617 w 12419342"/>
              <a:gd name="connsiteY291" fmla="*/ 1302911 h 6407151"/>
              <a:gd name="connsiteX292" fmla="*/ 10456491 w 12419342"/>
              <a:gd name="connsiteY292" fmla="*/ 1271713 h 6407151"/>
              <a:gd name="connsiteX293" fmla="*/ 10553423 w 12419342"/>
              <a:gd name="connsiteY293" fmla="*/ 1264912 h 6407151"/>
              <a:gd name="connsiteX294" fmla="*/ 11369564 w 12419342"/>
              <a:gd name="connsiteY294" fmla="*/ 1465954 h 6407151"/>
              <a:gd name="connsiteX295" fmla="*/ 10483904 w 12419342"/>
              <a:gd name="connsiteY295" fmla="*/ 1148386 h 6407151"/>
              <a:gd name="connsiteX296" fmla="*/ 9604100 w 12419342"/>
              <a:gd name="connsiteY296" fmla="*/ 941477 h 6407151"/>
              <a:gd name="connsiteX297" fmla="*/ 8414704 w 12419342"/>
              <a:gd name="connsiteY297" fmla="*/ 784704 h 6407151"/>
              <a:gd name="connsiteX298" fmla="*/ 8400465 w 12419342"/>
              <a:gd name="connsiteY298" fmla="*/ 765037 h 6407151"/>
              <a:gd name="connsiteX299" fmla="*/ 8403099 w 12419342"/>
              <a:gd name="connsiteY299" fmla="*/ 736440 h 6407151"/>
              <a:gd name="connsiteX300" fmla="*/ 8387183 w 12419342"/>
              <a:gd name="connsiteY300" fmla="*/ 734974 h 6407151"/>
              <a:gd name="connsiteX301" fmla="*/ 8393346 w 12419342"/>
              <a:gd name="connsiteY301" fmla="*/ 755203 h 6407151"/>
              <a:gd name="connsiteX302" fmla="*/ 8400465 w 12419342"/>
              <a:gd name="connsiteY302" fmla="*/ 765037 h 6407151"/>
              <a:gd name="connsiteX303" fmla="*/ 8398787 w 12419342"/>
              <a:gd name="connsiteY303" fmla="*/ 783237 h 6407151"/>
              <a:gd name="connsiteX304" fmla="*/ 8335124 w 12419342"/>
              <a:gd name="connsiteY304" fmla="*/ 777372 h 6407151"/>
              <a:gd name="connsiteX305" fmla="*/ 8339435 w 12419342"/>
              <a:gd name="connsiteY305" fmla="*/ 730575 h 6407151"/>
              <a:gd name="connsiteX306" fmla="*/ 8132524 w 12419342"/>
              <a:gd name="connsiteY306" fmla="*/ 711513 h 6407151"/>
              <a:gd name="connsiteX307" fmla="*/ 8050072 w 12419342"/>
              <a:gd name="connsiteY307" fmla="*/ 735378 h 6407151"/>
              <a:gd name="connsiteX308" fmla="*/ 8006634 w 12419342"/>
              <a:gd name="connsiteY308" fmla="*/ 684181 h 6407151"/>
              <a:gd name="connsiteX309" fmla="*/ 7755958 w 12419342"/>
              <a:gd name="connsiteY309" fmla="*/ 661087 h 6407151"/>
              <a:gd name="connsiteX310" fmla="*/ 7751977 w 12419342"/>
              <a:gd name="connsiteY310" fmla="*/ 660720 h 6407151"/>
              <a:gd name="connsiteX311" fmla="*/ 7695605 w 12419342"/>
              <a:gd name="connsiteY311" fmla="*/ 749916 h 6407151"/>
              <a:gd name="connsiteX312" fmla="*/ 7620336 w 12419342"/>
              <a:gd name="connsiteY312" fmla="*/ 695786 h 6407151"/>
              <a:gd name="connsiteX313" fmla="*/ 7594307 w 12419342"/>
              <a:gd name="connsiteY313" fmla="*/ 716986 h 6407151"/>
              <a:gd name="connsiteX314" fmla="*/ 7552361 w 12419342"/>
              <a:gd name="connsiteY314" fmla="*/ 736718 h 6407151"/>
              <a:gd name="connsiteX315" fmla="*/ 7490853 w 12419342"/>
              <a:gd name="connsiteY315" fmla="*/ 707455 h 6407151"/>
              <a:gd name="connsiteX316" fmla="*/ 7445260 w 12419342"/>
              <a:gd name="connsiteY316" fmla="*/ 679657 h 6407151"/>
              <a:gd name="connsiteX317" fmla="*/ 7090795 w 12419342"/>
              <a:gd name="connsiteY317" fmla="*/ 694195 h 6407151"/>
              <a:gd name="connsiteX318" fmla="*/ 6736329 w 12419342"/>
              <a:gd name="connsiteY318" fmla="*/ 708733 h 6407151"/>
              <a:gd name="connsiteX319" fmla="*/ 6506983 w 12419342"/>
              <a:gd name="connsiteY319" fmla="*/ 671872 h 6407151"/>
              <a:gd name="connsiteX320" fmla="*/ 6468630 w 12419342"/>
              <a:gd name="connsiteY320" fmla="*/ 652606 h 6407151"/>
              <a:gd name="connsiteX321" fmla="*/ 7495882 w 12419342"/>
              <a:gd name="connsiteY321" fmla="*/ 652858 h 6407151"/>
              <a:gd name="connsiteX322" fmla="*/ 7379385 w 12419342"/>
              <a:gd name="connsiteY322" fmla="*/ 610661 h 6407151"/>
              <a:gd name="connsiteX323" fmla="*/ 7278805 w 12419342"/>
              <a:gd name="connsiteY323" fmla="*/ 569933 h 6407151"/>
              <a:gd name="connsiteX324" fmla="*/ 6294882 w 12419342"/>
              <a:gd name="connsiteY324" fmla="*/ 447820 h 6407151"/>
              <a:gd name="connsiteX325" fmla="*/ 6346419 w 12419342"/>
              <a:gd name="connsiteY325" fmla="*/ 409444 h 6407151"/>
              <a:gd name="connsiteX326" fmla="*/ 6266643 w 12419342"/>
              <a:gd name="connsiteY326" fmla="*/ 405890 h 6407151"/>
              <a:gd name="connsiteX327" fmla="*/ 5999421 w 12419342"/>
              <a:gd name="connsiteY327" fmla="*/ 388154 h 6407151"/>
              <a:gd name="connsiteX328" fmla="*/ 5859152 w 12419342"/>
              <a:gd name="connsiteY328" fmla="*/ 379075 h 6407151"/>
              <a:gd name="connsiteX329" fmla="*/ 5819918 w 12419342"/>
              <a:gd name="connsiteY329" fmla="*/ 376534 h 6407151"/>
              <a:gd name="connsiteX330" fmla="*/ 5794595 w 12419342"/>
              <a:gd name="connsiteY330" fmla="*/ 375015 h 6407151"/>
              <a:gd name="connsiteX331" fmla="*/ 5734952 w 12419342"/>
              <a:gd name="connsiteY331" fmla="*/ 427693 h 6407151"/>
              <a:gd name="connsiteX332" fmla="*/ 5734943 w 12419342"/>
              <a:gd name="connsiteY332" fmla="*/ 427697 h 6407151"/>
              <a:gd name="connsiteX333" fmla="*/ 5794592 w 12419342"/>
              <a:gd name="connsiteY333" fmla="*/ 375015 h 6407151"/>
              <a:gd name="connsiteX334" fmla="*/ 5728129 w 12419342"/>
              <a:gd name="connsiteY334" fmla="*/ 371025 h 6407151"/>
              <a:gd name="connsiteX335" fmla="*/ 5715130 w 12419342"/>
              <a:gd name="connsiteY335" fmla="*/ 370565 h 6407151"/>
              <a:gd name="connsiteX336" fmla="*/ 5724058 w 12419342"/>
              <a:gd name="connsiteY336" fmla="*/ 371632 h 6407151"/>
              <a:gd name="connsiteX337" fmla="*/ 3618930 w 12419342"/>
              <a:gd name="connsiteY337" fmla="*/ 397930 h 6407151"/>
              <a:gd name="connsiteX338" fmla="*/ 3377316 w 12419342"/>
              <a:gd name="connsiteY338" fmla="*/ 407133 h 6407151"/>
              <a:gd name="connsiteX339" fmla="*/ 3260153 w 12419342"/>
              <a:gd name="connsiteY339" fmla="*/ 459265 h 6407151"/>
              <a:gd name="connsiteX340" fmla="*/ 3214560 w 12419342"/>
              <a:gd name="connsiteY340" fmla="*/ 431467 h 6407151"/>
              <a:gd name="connsiteX341" fmla="*/ 3191833 w 12419342"/>
              <a:gd name="connsiteY341" fmla="*/ 411299 h 6407151"/>
              <a:gd name="connsiteX342" fmla="*/ 3177920 w 12419342"/>
              <a:gd name="connsiteY342" fmla="*/ 416162 h 6407151"/>
              <a:gd name="connsiteX343" fmla="*/ 3170794 w 12419342"/>
              <a:gd name="connsiteY343" fmla="*/ 427429 h 6407151"/>
              <a:gd name="connsiteX344" fmla="*/ 3177920 w 12419342"/>
              <a:gd name="connsiteY344" fmla="*/ 416158 h 6407151"/>
              <a:gd name="connsiteX345" fmla="*/ 3191834 w 12419342"/>
              <a:gd name="connsiteY345" fmla="*/ 411296 h 6407151"/>
              <a:gd name="connsiteX346" fmla="*/ 3184884 w 12419342"/>
              <a:gd name="connsiteY346" fmla="*/ 405131 h 6407151"/>
              <a:gd name="connsiteX347" fmla="*/ 3177920 w 12419342"/>
              <a:gd name="connsiteY347" fmla="*/ 416158 h 6407151"/>
              <a:gd name="connsiteX348" fmla="*/ 3150897 w 12419342"/>
              <a:gd name="connsiteY348" fmla="*/ 425597 h 6407151"/>
              <a:gd name="connsiteX349" fmla="*/ 3147592 w 12419342"/>
              <a:gd name="connsiteY349" fmla="*/ 461476 h 6407151"/>
              <a:gd name="connsiteX350" fmla="*/ 3197923 w 12419342"/>
              <a:gd name="connsiteY350" fmla="*/ 437800 h 6407151"/>
              <a:gd name="connsiteX351" fmla="*/ 3197927 w 12419342"/>
              <a:gd name="connsiteY351" fmla="*/ 437800 h 6407151"/>
              <a:gd name="connsiteX352" fmla="*/ 3147591 w 12419342"/>
              <a:gd name="connsiteY352" fmla="*/ 461479 h 6407151"/>
              <a:gd name="connsiteX353" fmla="*/ 3133652 w 12419342"/>
              <a:gd name="connsiteY353" fmla="*/ 612790 h 6407151"/>
              <a:gd name="connsiteX354" fmla="*/ 3127903 w 12419342"/>
              <a:gd name="connsiteY354" fmla="*/ 675187 h 6407151"/>
              <a:gd name="connsiteX355" fmla="*/ 2867604 w 12419342"/>
              <a:gd name="connsiteY355" fmla="*/ 887179 h 6407151"/>
              <a:gd name="connsiteX356" fmla="*/ 2867496 w 12419342"/>
              <a:gd name="connsiteY356" fmla="*/ 888346 h 6407151"/>
              <a:gd name="connsiteX357" fmla="*/ 1793794 w 12419342"/>
              <a:gd name="connsiteY357" fmla="*/ 1000808 h 6407151"/>
              <a:gd name="connsiteX358" fmla="*/ 1554042 w 12419342"/>
              <a:gd name="connsiteY358" fmla="*/ 1032140 h 6407151"/>
              <a:gd name="connsiteX359" fmla="*/ 1442157 w 12419342"/>
              <a:gd name="connsiteY359" fmla="*/ 1094799 h 6407151"/>
              <a:gd name="connsiteX360" fmla="*/ 1394206 w 12419342"/>
              <a:gd name="connsiteY360" fmla="*/ 1071302 h 6407151"/>
              <a:gd name="connsiteX361" fmla="*/ 1369724 w 12419342"/>
              <a:gd name="connsiteY361" fmla="*/ 1053304 h 6407151"/>
              <a:gd name="connsiteX362" fmla="*/ 1356317 w 12419342"/>
              <a:gd name="connsiteY362" fmla="*/ 1059422 h 6407151"/>
              <a:gd name="connsiteX363" fmla="*/ 1350254 w 12419342"/>
              <a:gd name="connsiteY363" fmla="*/ 1071297 h 6407151"/>
              <a:gd name="connsiteX364" fmla="*/ 1356318 w 12419342"/>
              <a:gd name="connsiteY364" fmla="*/ 1059418 h 6407151"/>
              <a:gd name="connsiteX365" fmla="*/ 1369724 w 12419342"/>
              <a:gd name="connsiteY365" fmla="*/ 1053300 h 6407151"/>
              <a:gd name="connsiteX366" fmla="*/ 1362239 w 12419342"/>
              <a:gd name="connsiteY366" fmla="*/ 1047799 h 6407151"/>
              <a:gd name="connsiteX367" fmla="*/ 1356318 w 12419342"/>
              <a:gd name="connsiteY367" fmla="*/ 1059418 h 6407151"/>
              <a:gd name="connsiteX368" fmla="*/ 1330272 w 12419342"/>
              <a:gd name="connsiteY368" fmla="*/ 1071297 h 6407151"/>
              <a:gd name="connsiteX369" fmla="*/ 1330273 w 12419342"/>
              <a:gd name="connsiteY369" fmla="*/ 1107327 h 6407151"/>
              <a:gd name="connsiteX370" fmla="*/ 1378219 w 12419342"/>
              <a:gd name="connsiteY370" fmla="*/ 1079133 h 6407151"/>
              <a:gd name="connsiteX371" fmla="*/ 1378223 w 12419342"/>
              <a:gd name="connsiteY371" fmla="*/ 1079133 h 6407151"/>
              <a:gd name="connsiteX372" fmla="*/ 1330273 w 12419342"/>
              <a:gd name="connsiteY372" fmla="*/ 1107331 h 6407151"/>
              <a:gd name="connsiteX373" fmla="*/ 1330272 w 12419342"/>
              <a:gd name="connsiteY373" fmla="*/ 1259283 h 6407151"/>
              <a:gd name="connsiteX374" fmla="*/ 1330273 w 12419342"/>
              <a:gd name="connsiteY374" fmla="*/ 1321944 h 6407151"/>
              <a:gd name="connsiteX375" fmla="*/ 1090520 w 12419342"/>
              <a:gd name="connsiteY375" fmla="*/ 1556921 h 6407151"/>
              <a:gd name="connsiteX376" fmla="*/ 1090521 w 12419342"/>
              <a:gd name="connsiteY376" fmla="*/ 1635248 h 6407151"/>
              <a:gd name="connsiteX377" fmla="*/ 1106504 w 12419342"/>
              <a:gd name="connsiteY377" fmla="*/ 1713574 h 6407151"/>
              <a:gd name="connsiteX378" fmla="*/ 1458141 w 12419342"/>
              <a:gd name="connsiteY378" fmla="*/ 1917221 h 6407151"/>
              <a:gd name="connsiteX379" fmla="*/ 1266339 w 12419342"/>
              <a:gd name="connsiteY379" fmla="*/ 1964217 h 6407151"/>
              <a:gd name="connsiteX380" fmla="*/ 1074538 w 12419342"/>
              <a:gd name="connsiteY380" fmla="*/ 1964217 h 6407151"/>
              <a:gd name="connsiteX381" fmla="*/ 1202404 w 12419342"/>
              <a:gd name="connsiteY381" fmla="*/ 2042543 h 6407151"/>
              <a:gd name="connsiteX382" fmla="*/ 994620 w 12419342"/>
              <a:gd name="connsiteY382" fmla="*/ 2371512 h 6407151"/>
              <a:gd name="connsiteX383" fmla="*/ 1026585 w 12419342"/>
              <a:gd name="connsiteY383" fmla="*/ 2465503 h 6407151"/>
              <a:gd name="connsiteX384" fmla="*/ 1193414 w 12419342"/>
              <a:gd name="connsiteY384" fmla="*/ 2581033 h 6407151"/>
              <a:gd name="connsiteX385" fmla="*/ 1197957 w 12419342"/>
              <a:gd name="connsiteY385" fmla="*/ 2583962 h 6407151"/>
              <a:gd name="connsiteX386" fmla="*/ 987811 w 12419342"/>
              <a:gd name="connsiteY386" fmla="*/ 2666007 h 6407151"/>
              <a:gd name="connsiteX387" fmla="*/ 764900 w 12419342"/>
              <a:gd name="connsiteY387" fmla="*/ 2759674 h 6407151"/>
              <a:gd name="connsiteX388" fmla="*/ 673590 w 12419342"/>
              <a:gd name="connsiteY388" fmla="*/ 2849711 h 6407151"/>
              <a:gd name="connsiteX389" fmla="*/ 621128 w 12419342"/>
              <a:gd name="connsiteY389" fmla="*/ 2839743 h 6407151"/>
              <a:gd name="connsiteX390" fmla="*/ 592756 w 12419342"/>
              <a:gd name="connsiteY390" fmla="*/ 2828867 h 6407151"/>
              <a:gd name="connsiteX391" fmla="*/ 581447 w 12419342"/>
              <a:gd name="connsiteY391" fmla="*/ 2838315 h 6407151"/>
              <a:gd name="connsiteX392" fmla="*/ 578744 w 12419342"/>
              <a:gd name="connsiteY392" fmla="*/ 2851371 h 6407151"/>
              <a:gd name="connsiteX393" fmla="*/ 581445 w 12419342"/>
              <a:gd name="connsiteY393" fmla="*/ 2838311 h 6407151"/>
              <a:gd name="connsiteX394" fmla="*/ 592755 w 12419342"/>
              <a:gd name="connsiteY394" fmla="*/ 2828863 h 6407151"/>
              <a:gd name="connsiteX395" fmla="*/ 584082 w 12419342"/>
              <a:gd name="connsiteY395" fmla="*/ 2825539 h 6407151"/>
              <a:gd name="connsiteX396" fmla="*/ 581445 w 12419342"/>
              <a:gd name="connsiteY396" fmla="*/ 2838311 h 6407151"/>
              <a:gd name="connsiteX397" fmla="*/ 559475 w 12419342"/>
              <a:gd name="connsiteY397" fmla="*/ 2856658 h 6407151"/>
              <a:gd name="connsiteX398" fmla="*/ 569011 w 12419342"/>
              <a:gd name="connsiteY398" fmla="*/ 2891405 h 6407151"/>
              <a:gd name="connsiteX399" fmla="*/ 607785 w 12419342"/>
              <a:gd name="connsiteY399" fmla="*/ 2851526 h 6407151"/>
              <a:gd name="connsiteX400" fmla="*/ 607789 w 12419342"/>
              <a:gd name="connsiteY400" fmla="*/ 2851525 h 6407151"/>
              <a:gd name="connsiteX401" fmla="*/ 569011 w 12419342"/>
              <a:gd name="connsiteY401" fmla="*/ 2891407 h 6407151"/>
              <a:gd name="connsiteX402" fmla="*/ 609228 w 12419342"/>
              <a:gd name="connsiteY402" fmla="*/ 3037942 h 6407151"/>
              <a:gd name="connsiteX403" fmla="*/ 625811 w 12419342"/>
              <a:gd name="connsiteY403" fmla="*/ 3098368 h 6407151"/>
              <a:gd name="connsiteX404" fmla="*/ 456798 w 12419342"/>
              <a:gd name="connsiteY404" fmla="*/ 3388421 h 6407151"/>
              <a:gd name="connsiteX405" fmla="*/ 477527 w 12419342"/>
              <a:gd name="connsiteY405" fmla="*/ 3463954 h 6407151"/>
              <a:gd name="connsiteX406" fmla="*/ 513672 w 12419342"/>
              <a:gd name="connsiteY406" fmla="*/ 3535256 h 6407151"/>
              <a:gd name="connsiteX407" fmla="*/ 906668 w 12419342"/>
              <a:gd name="connsiteY407" fmla="*/ 3638577 h 6407151"/>
              <a:gd name="connsiteX408" fmla="*/ 734143 w 12419342"/>
              <a:gd name="connsiteY408" fmla="*/ 3734659 h 6407151"/>
              <a:gd name="connsiteX409" fmla="*/ 549181 w 12419342"/>
              <a:gd name="connsiteY409" fmla="*/ 3785422 h 6407151"/>
              <a:gd name="connsiteX410" fmla="*/ 693218 w 12419342"/>
              <a:gd name="connsiteY410" fmla="*/ 3827113 h 6407151"/>
              <a:gd name="connsiteX411" fmla="*/ 579909 w 12419342"/>
              <a:gd name="connsiteY411" fmla="*/ 4199343 h 6407151"/>
              <a:gd name="connsiteX412" fmla="*/ 635611 w 12419342"/>
              <a:gd name="connsiteY412" fmla="*/ 4281523 h 6407151"/>
              <a:gd name="connsiteX413" fmla="*/ 1266296 w 12419342"/>
              <a:gd name="connsiteY413" fmla="*/ 4465811 h 6407151"/>
              <a:gd name="connsiteX414" fmla="*/ 1341560 w 12419342"/>
              <a:gd name="connsiteY414" fmla="*/ 4558866 h 6407151"/>
              <a:gd name="connsiteX415" fmla="*/ 1966930 w 12419342"/>
              <a:gd name="connsiteY415" fmla="*/ 4663389 h 6407151"/>
              <a:gd name="connsiteX416" fmla="*/ 2035704 w 12419342"/>
              <a:gd name="connsiteY416" fmla="*/ 4612025 h 6407151"/>
              <a:gd name="connsiteX417" fmla="*/ 2119893 w 12419342"/>
              <a:gd name="connsiteY417" fmla="*/ 4556432 h 6407151"/>
              <a:gd name="connsiteX418" fmla="*/ 2271053 w 12419342"/>
              <a:gd name="connsiteY418" fmla="*/ 4563679 h 6407151"/>
              <a:gd name="connsiteX419" fmla="*/ 2336778 w 12419342"/>
              <a:gd name="connsiteY419" fmla="*/ 4527078 h 6407151"/>
              <a:gd name="connsiteX420" fmla="*/ 2328488 w 12419342"/>
              <a:gd name="connsiteY420" fmla="*/ 4527612 h 6407151"/>
              <a:gd name="connsiteX421" fmla="*/ 2309003 w 12419342"/>
              <a:gd name="connsiteY421" fmla="*/ 4520775 h 6407151"/>
              <a:gd name="connsiteX422" fmla="*/ 2426994 w 12419342"/>
              <a:gd name="connsiteY422" fmla="*/ 4407169 h 6407151"/>
              <a:gd name="connsiteX423" fmla="*/ 2568056 w 12419342"/>
              <a:gd name="connsiteY423" fmla="*/ 4498411 h 6407151"/>
              <a:gd name="connsiteX424" fmla="*/ 2479722 w 12419342"/>
              <a:gd name="connsiteY424" fmla="*/ 4538899 h 6407151"/>
              <a:gd name="connsiteX425" fmla="*/ 2444750 w 12419342"/>
              <a:gd name="connsiteY425" fmla="*/ 4532253 h 6407151"/>
              <a:gd name="connsiteX426" fmla="*/ 2457187 w 12419342"/>
              <a:gd name="connsiteY426" fmla="*/ 4577571 h 6407151"/>
              <a:gd name="connsiteX427" fmla="*/ 2419238 w 12419342"/>
              <a:gd name="connsiteY427" fmla="*/ 4620476 h 6407151"/>
              <a:gd name="connsiteX428" fmla="*/ 2402655 w 12419342"/>
              <a:gd name="connsiteY428" fmla="*/ 4560049 h 6407151"/>
              <a:gd name="connsiteX429" fmla="*/ 2283492 w 12419342"/>
              <a:gd name="connsiteY429" fmla="*/ 4608998 h 6407151"/>
              <a:gd name="connsiteX430" fmla="*/ 2541903 w 12419342"/>
              <a:gd name="connsiteY430" fmla="*/ 4644681 h 6407151"/>
              <a:gd name="connsiteX431" fmla="*/ 2541545 w 12419342"/>
              <a:gd name="connsiteY431" fmla="*/ 4648147 h 6407151"/>
              <a:gd name="connsiteX432" fmla="*/ 2557058 w 12419342"/>
              <a:gd name="connsiteY432" fmla="*/ 4639506 h 6407151"/>
              <a:gd name="connsiteX433" fmla="*/ 2581667 w 12419342"/>
              <a:gd name="connsiteY433" fmla="*/ 4608387 h 6407151"/>
              <a:gd name="connsiteX434" fmla="*/ 2573373 w 12419342"/>
              <a:gd name="connsiteY434" fmla="*/ 4578174 h 6407151"/>
              <a:gd name="connsiteX435" fmla="*/ 2527134 w 12419342"/>
              <a:gd name="connsiteY435" fmla="*/ 4590864 h 6407151"/>
              <a:gd name="connsiteX436" fmla="*/ 2916082 w 12419342"/>
              <a:gd name="connsiteY436" fmla="*/ 4256695 h 6407151"/>
              <a:gd name="connsiteX437" fmla="*/ 2774384 w 12419342"/>
              <a:gd name="connsiteY437" fmla="*/ 4344317 h 6407151"/>
              <a:gd name="connsiteX438" fmla="*/ 2750679 w 12419342"/>
              <a:gd name="connsiteY438" fmla="*/ 4318334 h 6407151"/>
              <a:gd name="connsiteX439" fmla="*/ 2944569 w 12419342"/>
              <a:gd name="connsiteY439" fmla="*/ 4118922 h 6407151"/>
              <a:gd name="connsiteX440" fmla="*/ 2920862 w 12419342"/>
              <a:gd name="connsiteY440" fmla="*/ 4092940 h 6407151"/>
              <a:gd name="connsiteX441" fmla="*/ 2957910 w 12419342"/>
              <a:gd name="connsiteY441" fmla="*/ 4107137 h 6407151"/>
              <a:gd name="connsiteX442" fmla="*/ 3010369 w 12419342"/>
              <a:gd name="connsiteY442" fmla="*/ 4117107 h 6407151"/>
              <a:gd name="connsiteX443" fmla="*/ 3101680 w 12419342"/>
              <a:gd name="connsiteY443" fmla="*/ 4027069 h 6407151"/>
              <a:gd name="connsiteX444" fmla="*/ 3324590 w 12419342"/>
              <a:gd name="connsiteY444" fmla="*/ 3933404 h 6407151"/>
              <a:gd name="connsiteX445" fmla="*/ 4129939 w 12419342"/>
              <a:gd name="connsiteY445" fmla="*/ 3618984 h 6407151"/>
              <a:gd name="connsiteX446" fmla="*/ 4152027 w 12419342"/>
              <a:gd name="connsiteY446" fmla="*/ 3631821 h 6407151"/>
              <a:gd name="connsiteX447" fmla="*/ 4226428 w 12419342"/>
              <a:gd name="connsiteY447" fmla="*/ 3620699 h 6407151"/>
              <a:gd name="connsiteX448" fmla="*/ 4218481 w 12419342"/>
              <a:gd name="connsiteY448" fmla="*/ 3618284 h 6407151"/>
              <a:gd name="connsiteX449" fmla="*/ 4202649 w 12419342"/>
              <a:gd name="connsiteY449" fmla="*/ 3605023 h 6407151"/>
              <a:gd name="connsiteX450" fmla="*/ 4233076 w 12419342"/>
              <a:gd name="connsiteY450" fmla="*/ 3578718 h 6407151"/>
              <a:gd name="connsiteX451" fmla="*/ 4329686 w 12419342"/>
              <a:gd name="connsiteY451" fmla="*/ 3541000 h 6407151"/>
              <a:gd name="connsiteX452" fmla="*/ 4353080 w 12419342"/>
              <a:gd name="connsiteY452" fmla="*/ 3540224 h 6407151"/>
              <a:gd name="connsiteX453" fmla="*/ 4452995 w 12419342"/>
              <a:gd name="connsiteY453" fmla="*/ 3675283 h 6407151"/>
              <a:gd name="connsiteX454" fmla="*/ 4356061 w 12419342"/>
              <a:gd name="connsiteY454" fmla="*/ 3682083 h 6407151"/>
              <a:gd name="connsiteX455" fmla="*/ 4325666 w 12419342"/>
              <a:gd name="connsiteY455" fmla="*/ 3663552 h 6407151"/>
              <a:gd name="connsiteX456" fmla="*/ 4321356 w 12419342"/>
              <a:gd name="connsiteY456" fmla="*/ 3710347 h 6407151"/>
              <a:gd name="connsiteX457" fmla="*/ 4270733 w 12419342"/>
              <a:gd name="connsiteY457" fmla="*/ 3737147 h 6407151"/>
              <a:gd name="connsiteX458" fmla="*/ 4276481 w 12419342"/>
              <a:gd name="connsiteY458" fmla="*/ 3674751 h 6407151"/>
              <a:gd name="connsiteX459" fmla="*/ 4147716 w 12419342"/>
              <a:gd name="connsiteY459" fmla="*/ 3678620 h 6407151"/>
              <a:gd name="connsiteX460" fmla="*/ 4377025 w 12419342"/>
              <a:gd name="connsiteY460" fmla="*/ 3802984 h 6407151"/>
              <a:gd name="connsiteX461" fmla="*/ 4375471 w 12419342"/>
              <a:gd name="connsiteY461" fmla="*/ 3806102 h 6407151"/>
              <a:gd name="connsiteX462" fmla="*/ 4393031 w 12419342"/>
              <a:gd name="connsiteY462" fmla="*/ 3803475 h 6407151"/>
              <a:gd name="connsiteX463" fmla="*/ 4427019 w 12419342"/>
              <a:gd name="connsiteY463" fmla="*/ 3783010 h 6407151"/>
              <a:gd name="connsiteX464" fmla="*/ 4429894 w 12419342"/>
              <a:gd name="connsiteY464" fmla="*/ 3751811 h 6407151"/>
              <a:gd name="connsiteX465" fmla="*/ 4382145 w 12419342"/>
              <a:gd name="connsiteY465" fmla="*/ 3747413 h 6407151"/>
              <a:gd name="connsiteX466" fmla="*/ 4863832 w 12419342"/>
              <a:gd name="connsiteY466" fmla="*/ 3571549 h 6407151"/>
              <a:gd name="connsiteX467" fmla="*/ 4700359 w 12419342"/>
              <a:gd name="connsiteY467" fmla="*/ 3603682 h 6407151"/>
              <a:gd name="connsiteX468" fmla="*/ 4687318 w 12419342"/>
              <a:gd name="connsiteY468" fmla="*/ 3571017 h 6407151"/>
              <a:gd name="connsiteX469" fmla="*/ 4938994 w 12419342"/>
              <a:gd name="connsiteY469" fmla="*/ 3452620 h 6407151"/>
              <a:gd name="connsiteX470" fmla="*/ 4925951 w 12419342"/>
              <a:gd name="connsiteY470" fmla="*/ 3419957 h 6407151"/>
              <a:gd name="connsiteX471" fmla="*/ 4955629 w 12419342"/>
              <a:gd name="connsiteY471" fmla="*/ 3446288 h 6407151"/>
              <a:gd name="connsiteX472" fmla="*/ 5001219 w 12419342"/>
              <a:gd name="connsiteY472" fmla="*/ 3474085 h 6407151"/>
              <a:gd name="connsiteX473" fmla="*/ 5118381 w 12419342"/>
              <a:gd name="connsiteY473" fmla="*/ 3421952 h 6407151"/>
              <a:gd name="connsiteX474" fmla="*/ 5359997 w 12419342"/>
              <a:gd name="connsiteY474" fmla="*/ 3412750 h 6407151"/>
              <a:gd name="connsiteX475" fmla="*/ 7465126 w 12419342"/>
              <a:gd name="connsiteY475" fmla="*/ 3386455 h 6407151"/>
              <a:gd name="connsiteX476" fmla="*/ 8007711 w 12419342"/>
              <a:gd name="connsiteY476" fmla="*/ 3420712 h 6407151"/>
              <a:gd name="connsiteX477" fmla="*/ 8852699 w 12419342"/>
              <a:gd name="connsiteY477" fmla="*/ 3482828 h 6407151"/>
              <a:gd name="connsiteX478" fmla="*/ 9050215 w 12419342"/>
              <a:gd name="connsiteY478" fmla="*/ 3516758 h 6407151"/>
              <a:gd name="connsiteX479" fmla="*/ 9199979 w 12419342"/>
              <a:gd name="connsiteY479" fmla="*/ 3546287 h 6407151"/>
              <a:gd name="connsiteX480" fmla="*/ 9312829 w 12419342"/>
              <a:gd name="connsiteY480" fmla="*/ 3540952 h 6407151"/>
              <a:gd name="connsiteX481" fmla="*/ 9425679 w 12419342"/>
              <a:gd name="connsiteY481" fmla="*/ 3535617 h 6407151"/>
              <a:gd name="connsiteX482" fmla="*/ 9664422 w 12419342"/>
              <a:gd name="connsiteY482" fmla="*/ 3557612 h 6407151"/>
              <a:gd name="connsiteX483" fmla="*/ 10030491 w 12419342"/>
              <a:gd name="connsiteY483" fmla="*/ 3591338 h 6407151"/>
              <a:gd name="connsiteX484" fmla="*/ 9962460 w 12419342"/>
              <a:gd name="connsiteY484" fmla="*/ 3545743 h 6407151"/>
              <a:gd name="connsiteX485" fmla="*/ 9894431 w 12419342"/>
              <a:gd name="connsiteY485" fmla="*/ 3500145 h 6407151"/>
              <a:gd name="connsiteX486" fmla="*/ 9419823 w 12419342"/>
              <a:gd name="connsiteY486" fmla="*/ 3424956 h 6407151"/>
              <a:gd name="connsiteX487" fmla="*/ 9119574 w 12419342"/>
              <a:gd name="connsiteY487" fmla="*/ 3373697 h 6407151"/>
              <a:gd name="connsiteX488" fmla="*/ 8819323 w 12419342"/>
              <a:gd name="connsiteY488" fmla="*/ 3322438 h 6407151"/>
              <a:gd name="connsiteX489" fmla="*/ 8742617 w 12419342"/>
              <a:gd name="connsiteY489" fmla="*/ 3283908 h 6407151"/>
              <a:gd name="connsiteX490" fmla="*/ 8793240 w 12419342"/>
              <a:gd name="connsiteY490" fmla="*/ 3257109 h 6407151"/>
              <a:gd name="connsiteX491" fmla="*/ 10659841 w 12419342"/>
              <a:gd name="connsiteY491" fmla="*/ 3554932 h 6407151"/>
              <a:gd name="connsiteX492" fmla="*/ 10791480 w 12419342"/>
              <a:gd name="connsiteY492" fmla="*/ 3519864 h 6407151"/>
              <a:gd name="connsiteX493" fmla="*/ 10868907 w 12419342"/>
              <a:gd name="connsiteY493" fmla="*/ 3550594 h 6407151"/>
              <a:gd name="connsiteX494" fmla="*/ 10928977 w 12419342"/>
              <a:gd name="connsiteY494" fmla="*/ 3595458 h 6407151"/>
              <a:gd name="connsiteX495" fmla="*/ 11093886 w 12419342"/>
              <a:gd name="connsiteY495" fmla="*/ 3547726 h 6407151"/>
              <a:gd name="connsiteX496" fmla="*/ 11203145 w 12419342"/>
              <a:gd name="connsiteY496" fmla="*/ 3581389 h 6407151"/>
              <a:gd name="connsiteX497" fmla="*/ 11312401 w 12419342"/>
              <a:gd name="connsiteY497" fmla="*/ 3615053 h 6407151"/>
              <a:gd name="connsiteX498" fmla="*/ 12123272 w 12419342"/>
              <a:gd name="connsiteY498" fmla="*/ 3742605 h 6407151"/>
              <a:gd name="connsiteX499" fmla="*/ 12192330 w 12419342"/>
              <a:gd name="connsiteY499" fmla="*/ 3754449 h 6407151"/>
              <a:gd name="connsiteX500" fmla="*/ 12192330 w 12419342"/>
              <a:gd name="connsiteY500" fmla="*/ 6407151 h 6407151"/>
              <a:gd name="connsiteX501" fmla="*/ 454355 w 12419342"/>
              <a:gd name="connsiteY501" fmla="*/ 6407151 h 640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</a:cxnLst>
            <a:rect l="l" t="t" r="r" b="b"/>
            <a:pathLst>
              <a:path w="12419342" h="6407151">
                <a:moveTo>
                  <a:pt x="2541547" y="4648146"/>
                </a:moveTo>
                <a:lnTo>
                  <a:pt x="2528307" y="4655519"/>
                </a:lnTo>
                <a:cubicBezTo>
                  <a:pt x="2534731" y="4653757"/>
                  <a:pt x="2539074" y="4651972"/>
                  <a:pt x="2541341" y="4650164"/>
                </a:cubicBezTo>
                <a:close/>
                <a:moveTo>
                  <a:pt x="2386073" y="4499619"/>
                </a:moveTo>
                <a:lnTo>
                  <a:pt x="2336780" y="4527072"/>
                </a:lnTo>
                <a:lnTo>
                  <a:pt x="2347834" y="4526357"/>
                </a:lnTo>
                <a:cubicBezTo>
                  <a:pt x="2360678" y="4522832"/>
                  <a:pt x="2373423" y="4513921"/>
                  <a:pt x="2386073" y="4499619"/>
                </a:cubicBezTo>
                <a:close/>
                <a:moveTo>
                  <a:pt x="1253956" y="3998103"/>
                </a:moveTo>
                <a:lnTo>
                  <a:pt x="1253957" y="3998108"/>
                </a:lnTo>
                <a:lnTo>
                  <a:pt x="1115237" y="4036179"/>
                </a:lnTo>
                <a:lnTo>
                  <a:pt x="1115238" y="4036174"/>
                </a:lnTo>
                <a:close/>
                <a:moveTo>
                  <a:pt x="1097482" y="3911100"/>
                </a:moveTo>
                <a:lnTo>
                  <a:pt x="1133624" y="3982396"/>
                </a:lnTo>
                <a:cubicBezTo>
                  <a:pt x="1127104" y="3978771"/>
                  <a:pt x="1120832" y="3971016"/>
                  <a:pt x="1114808" y="3959132"/>
                </a:cubicBezTo>
                <a:close/>
                <a:moveTo>
                  <a:pt x="1097482" y="3911092"/>
                </a:moveTo>
                <a:lnTo>
                  <a:pt x="1097483" y="3911096"/>
                </a:lnTo>
                <a:lnTo>
                  <a:pt x="919933" y="3943581"/>
                </a:lnTo>
                <a:cubicBezTo>
                  <a:pt x="858084" y="3949725"/>
                  <a:pt x="793568" y="3951187"/>
                  <a:pt x="726386" y="3947966"/>
                </a:cubicBezTo>
                <a:lnTo>
                  <a:pt x="726385" y="3947962"/>
                </a:lnTo>
                <a:cubicBezTo>
                  <a:pt x="860749" y="3954404"/>
                  <a:pt x="984448" y="3942114"/>
                  <a:pt x="1097482" y="3911092"/>
                </a:cubicBezTo>
                <a:close/>
                <a:moveTo>
                  <a:pt x="4375473" y="3806102"/>
                </a:moveTo>
                <a:lnTo>
                  <a:pt x="4360484" y="3808342"/>
                </a:lnTo>
                <a:cubicBezTo>
                  <a:pt x="4367119" y="3808954"/>
                  <a:pt x="4371812" y="3808812"/>
                  <a:pt x="4374570" y="3807918"/>
                </a:cubicBezTo>
                <a:close/>
                <a:moveTo>
                  <a:pt x="4282235" y="3612352"/>
                </a:moveTo>
                <a:lnTo>
                  <a:pt x="4226432" y="3620694"/>
                </a:lnTo>
                <a:lnTo>
                  <a:pt x="4237031" y="3623918"/>
                </a:lnTo>
                <a:cubicBezTo>
                  <a:pt x="4250294" y="3625139"/>
                  <a:pt x="4265360" y="3621285"/>
                  <a:pt x="4282235" y="3612352"/>
                </a:cubicBezTo>
                <a:close/>
                <a:moveTo>
                  <a:pt x="12192330" y="3587435"/>
                </a:moveTo>
                <a:lnTo>
                  <a:pt x="12260072" y="3607972"/>
                </a:lnTo>
                <a:cubicBezTo>
                  <a:pt x="12260072" y="3607972"/>
                  <a:pt x="12313161" y="3670544"/>
                  <a:pt x="12419342" y="3795691"/>
                </a:cubicBezTo>
                <a:cubicBezTo>
                  <a:pt x="12369420" y="3785848"/>
                  <a:pt x="12308917" y="3774702"/>
                  <a:pt x="12237833" y="3762254"/>
                </a:cubicBezTo>
                <a:lnTo>
                  <a:pt x="12192330" y="3754449"/>
                </a:lnTo>
                <a:close/>
                <a:moveTo>
                  <a:pt x="9974012" y="3507473"/>
                </a:moveTo>
                <a:lnTo>
                  <a:pt x="9971138" y="3538673"/>
                </a:lnTo>
                <a:lnTo>
                  <a:pt x="10146216" y="3554801"/>
                </a:lnTo>
                <a:lnTo>
                  <a:pt x="10149090" y="3523603"/>
                </a:lnTo>
                <a:close/>
                <a:moveTo>
                  <a:pt x="204770" y="3380750"/>
                </a:moveTo>
                <a:lnTo>
                  <a:pt x="204562" y="3382768"/>
                </a:lnTo>
                <a:cubicBezTo>
                  <a:pt x="202295" y="3384577"/>
                  <a:pt x="197952" y="3386361"/>
                  <a:pt x="191528" y="3388125"/>
                </a:cubicBezTo>
                <a:close/>
                <a:moveTo>
                  <a:pt x="11302531" y="3320822"/>
                </a:moveTo>
                <a:lnTo>
                  <a:pt x="11302545" y="3320822"/>
                </a:lnTo>
                <a:lnTo>
                  <a:pt x="11370105" y="3337201"/>
                </a:lnTo>
                <a:cubicBezTo>
                  <a:pt x="11432813" y="3353464"/>
                  <a:pt x="11472123" y="3362331"/>
                  <a:pt x="11488040" y="3363797"/>
                </a:cubicBezTo>
                <a:cubicBezTo>
                  <a:pt x="11503955" y="3365263"/>
                  <a:pt x="11511195" y="3373797"/>
                  <a:pt x="11509758" y="3389395"/>
                </a:cubicBezTo>
                <a:lnTo>
                  <a:pt x="11539435" y="3415727"/>
                </a:lnTo>
                <a:lnTo>
                  <a:pt x="11539430" y="3415727"/>
                </a:lnTo>
                <a:cubicBezTo>
                  <a:pt x="11518208" y="3413772"/>
                  <a:pt x="11508315" y="3404995"/>
                  <a:pt x="11509754" y="3389395"/>
                </a:cubicBezTo>
                <a:cubicBezTo>
                  <a:pt x="11511191" y="3373797"/>
                  <a:pt x="11503950" y="3365263"/>
                  <a:pt x="11488036" y="3363797"/>
                </a:cubicBezTo>
                <a:cubicBezTo>
                  <a:pt x="11472118" y="3362331"/>
                  <a:pt x="11432808" y="3353464"/>
                  <a:pt x="11370101" y="3337201"/>
                </a:cubicBezTo>
                <a:close/>
                <a:moveTo>
                  <a:pt x="8599374" y="3270707"/>
                </a:moveTo>
                <a:lnTo>
                  <a:pt x="8694869" y="3279506"/>
                </a:lnTo>
                <a:lnTo>
                  <a:pt x="8694868" y="3279509"/>
                </a:lnTo>
                <a:lnTo>
                  <a:pt x="8599372" y="3270712"/>
                </a:lnTo>
                <a:close/>
                <a:moveTo>
                  <a:pt x="49293" y="3232222"/>
                </a:moveTo>
                <a:cubicBezTo>
                  <a:pt x="36645" y="3246524"/>
                  <a:pt x="23900" y="3255437"/>
                  <a:pt x="11054" y="3258961"/>
                </a:cubicBezTo>
                <a:lnTo>
                  <a:pt x="0" y="3259675"/>
                </a:lnTo>
                <a:close/>
                <a:moveTo>
                  <a:pt x="8522663" y="3232180"/>
                </a:moveTo>
                <a:lnTo>
                  <a:pt x="8522665" y="3232180"/>
                </a:lnTo>
                <a:lnTo>
                  <a:pt x="8478347" y="3271599"/>
                </a:lnTo>
                <a:close/>
                <a:moveTo>
                  <a:pt x="7310189" y="3151934"/>
                </a:moveTo>
                <a:lnTo>
                  <a:pt x="7603540" y="3190757"/>
                </a:lnTo>
                <a:cubicBezTo>
                  <a:pt x="7730630" y="3205088"/>
                  <a:pt x="7887017" y="3220809"/>
                  <a:pt x="8072704" y="3237916"/>
                </a:cubicBezTo>
                <a:cubicBezTo>
                  <a:pt x="8093925" y="3239871"/>
                  <a:pt x="8128890" y="3237849"/>
                  <a:pt x="8177597" y="3231848"/>
                </a:cubicBezTo>
                <a:cubicBezTo>
                  <a:pt x="8226302" y="3225849"/>
                  <a:pt x="8261266" y="3223827"/>
                  <a:pt x="8282488" y="3225782"/>
                </a:cubicBezTo>
                <a:cubicBezTo>
                  <a:pt x="8293099" y="3226759"/>
                  <a:pt x="8313603" y="3236513"/>
                  <a:pt x="8343995" y="3255045"/>
                </a:cubicBezTo>
                <a:cubicBezTo>
                  <a:pt x="8374392" y="3273577"/>
                  <a:pt x="8394894" y="3283332"/>
                  <a:pt x="8405505" y="3284310"/>
                </a:cubicBezTo>
                <a:lnTo>
                  <a:pt x="8474589" y="3274942"/>
                </a:lnTo>
                <a:lnTo>
                  <a:pt x="8474585" y="3274946"/>
                </a:lnTo>
                <a:cubicBezTo>
                  <a:pt x="8455058" y="3283634"/>
                  <a:pt x="8432032" y="3286758"/>
                  <a:pt x="8405505" y="3284314"/>
                </a:cubicBezTo>
                <a:cubicBezTo>
                  <a:pt x="8394894" y="3283337"/>
                  <a:pt x="8374391" y="3273581"/>
                  <a:pt x="8343996" y="3255049"/>
                </a:cubicBezTo>
                <a:cubicBezTo>
                  <a:pt x="8313602" y="3236517"/>
                  <a:pt x="8293099" y="3226763"/>
                  <a:pt x="8282488" y="3225785"/>
                </a:cubicBezTo>
                <a:cubicBezTo>
                  <a:pt x="8261266" y="3223829"/>
                  <a:pt x="8226302" y="3225852"/>
                  <a:pt x="8177597" y="3231853"/>
                </a:cubicBezTo>
                <a:cubicBezTo>
                  <a:pt x="8128889" y="3237853"/>
                  <a:pt x="8093927" y="3239876"/>
                  <a:pt x="8072704" y="3237921"/>
                </a:cubicBezTo>
                <a:cubicBezTo>
                  <a:pt x="7701329" y="3203706"/>
                  <a:pt x="7447150" y="3175044"/>
                  <a:pt x="7310169" y="3151937"/>
                </a:cubicBezTo>
                <a:close/>
                <a:moveTo>
                  <a:pt x="9368878" y="2932582"/>
                </a:moveTo>
                <a:lnTo>
                  <a:pt x="9368878" y="2932586"/>
                </a:lnTo>
                <a:lnTo>
                  <a:pt x="9300902" y="2973518"/>
                </a:lnTo>
                <a:lnTo>
                  <a:pt x="9286423" y="2956451"/>
                </a:lnTo>
                <a:lnTo>
                  <a:pt x="9286428" y="2956450"/>
                </a:lnTo>
                <a:lnTo>
                  <a:pt x="9300902" y="2973514"/>
                </a:lnTo>
                <a:close/>
                <a:moveTo>
                  <a:pt x="9049121" y="2918854"/>
                </a:moveTo>
                <a:lnTo>
                  <a:pt x="9271945" y="2939382"/>
                </a:lnTo>
                <a:lnTo>
                  <a:pt x="9271945" y="2939387"/>
                </a:lnTo>
                <a:lnTo>
                  <a:pt x="9049119" y="2918858"/>
                </a:lnTo>
                <a:close/>
                <a:moveTo>
                  <a:pt x="8736497" y="2827140"/>
                </a:moveTo>
                <a:lnTo>
                  <a:pt x="8573124" y="2859254"/>
                </a:lnTo>
                <a:lnTo>
                  <a:pt x="8647210" y="2838569"/>
                </a:lnTo>
                <a:close/>
                <a:moveTo>
                  <a:pt x="8736534" y="2827134"/>
                </a:moveTo>
                <a:lnTo>
                  <a:pt x="8736545" y="2827135"/>
                </a:lnTo>
                <a:lnTo>
                  <a:pt x="8736497" y="2827140"/>
                </a:lnTo>
                <a:close/>
                <a:moveTo>
                  <a:pt x="8574478" y="2800381"/>
                </a:moveTo>
                <a:lnTo>
                  <a:pt x="8574487" y="2800398"/>
                </a:lnTo>
                <a:cubicBezTo>
                  <a:pt x="8575942" y="2813642"/>
                  <a:pt x="8575469" y="2833265"/>
                  <a:pt x="8573074" y="2859265"/>
                </a:cubicBezTo>
                <a:lnTo>
                  <a:pt x="8573124" y="2859254"/>
                </a:lnTo>
                <a:lnTo>
                  <a:pt x="8573072" y="2859269"/>
                </a:lnTo>
                <a:cubicBezTo>
                  <a:pt x="8575468" y="2833269"/>
                  <a:pt x="8575939" y="2813649"/>
                  <a:pt x="8574483" y="2800406"/>
                </a:cubicBezTo>
                <a:close/>
                <a:moveTo>
                  <a:pt x="8564343" y="2779807"/>
                </a:moveTo>
                <a:cubicBezTo>
                  <a:pt x="8566995" y="2780051"/>
                  <a:pt x="8569166" y="2781891"/>
                  <a:pt x="8570859" y="2785323"/>
                </a:cubicBezTo>
                <a:lnTo>
                  <a:pt x="8574478" y="2800381"/>
                </a:lnTo>
                <a:lnTo>
                  <a:pt x="8564347" y="2779811"/>
                </a:lnTo>
                <a:close/>
                <a:moveTo>
                  <a:pt x="11284343" y="2700034"/>
                </a:moveTo>
                <a:lnTo>
                  <a:pt x="11280031" y="2746832"/>
                </a:lnTo>
                <a:lnTo>
                  <a:pt x="11374090" y="2771229"/>
                </a:lnTo>
                <a:lnTo>
                  <a:pt x="11376964" y="2740031"/>
                </a:lnTo>
                <a:close/>
                <a:moveTo>
                  <a:pt x="11109808" y="2678059"/>
                </a:moveTo>
                <a:lnTo>
                  <a:pt x="11108713" y="2678837"/>
                </a:lnTo>
                <a:lnTo>
                  <a:pt x="11125187" y="2685375"/>
                </a:lnTo>
                <a:cubicBezTo>
                  <a:pt x="11120360" y="2679686"/>
                  <a:pt x="11115233" y="2677248"/>
                  <a:pt x="11109808" y="2678059"/>
                </a:cubicBezTo>
                <a:close/>
                <a:moveTo>
                  <a:pt x="10906673" y="2618045"/>
                </a:moveTo>
                <a:cubicBezTo>
                  <a:pt x="10954936" y="2674929"/>
                  <a:pt x="11000288" y="2705328"/>
                  <a:pt x="11042732" y="2709238"/>
                </a:cubicBezTo>
                <a:cubicBezTo>
                  <a:pt x="11063954" y="2711193"/>
                  <a:pt x="11080587" y="2704859"/>
                  <a:pt x="11092634" y="2690238"/>
                </a:cubicBezTo>
                <a:lnTo>
                  <a:pt x="11108714" y="2678832"/>
                </a:lnTo>
                <a:lnTo>
                  <a:pt x="11009050" y="2639272"/>
                </a:lnTo>
                <a:cubicBezTo>
                  <a:pt x="10972630" y="2628053"/>
                  <a:pt x="10938505" y="2620978"/>
                  <a:pt x="10906673" y="2618045"/>
                </a:cubicBezTo>
                <a:close/>
                <a:moveTo>
                  <a:pt x="12192330" y="2581474"/>
                </a:moveTo>
                <a:lnTo>
                  <a:pt x="12260071" y="2602010"/>
                </a:lnTo>
                <a:cubicBezTo>
                  <a:pt x="12260071" y="2602010"/>
                  <a:pt x="12313160" y="2664583"/>
                  <a:pt x="12419341" y="2789730"/>
                </a:cubicBezTo>
                <a:cubicBezTo>
                  <a:pt x="12369419" y="2779886"/>
                  <a:pt x="12308916" y="2768741"/>
                  <a:pt x="12237832" y="2756293"/>
                </a:cubicBezTo>
                <a:lnTo>
                  <a:pt x="12192330" y="2748488"/>
                </a:lnTo>
                <a:close/>
                <a:moveTo>
                  <a:pt x="10791480" y="2513903"/>
                </a:moveTo>
                <a:cubicBezTo>
                  <a:pt x="10824270" y="2506437"/>
                  <a:pt x="10850078" y="2516680"/>
                  <a:pt x="10868905" y="2544634"/>
                </a:cubicBezTo>
                <a:cubicBezTo>
                  <a:pt x="10887731" y="2572587"/>
                  <a:pt x="10907755" y="2587542"/>
                  <a:pt x="10928976" y="2589496"/>
                </a:cubicBezTo>
                <a:cubicBezTo>
                  <a:pt x="10996473" y="2553763"/>
                  <a:pt x="11051443" y="2537854"/>
                  <a:pt x="11093885" y="2541764"/>
                </a:cubicBezTo>
                <a:cubicBezTo>
                  <a:pt x="11115108" y="2543719"/>
                  <a:pt x="11151526" y="2554940"/>
                  <a:pt x="11203142" y="2575426"/>
                </a:cubicBezTo>
                <a:cubicBezTo>
                  <a:pt x="11254760" y="2595914"/>
                  <a:pt x="11291178" y="2607134"/>
                  <a:pt x="11312400" y="2609090"/>
                </a:cubicBezTo>
                <a:cubicBezTo>
                  <a:pt x="11648820" y="2659749"/>
                  <a:pt x="11919110" y="2702267"/>
                  <a:pt x="12123271" y="2736643"/>
                </a:cubicBezTo>
                <a:lnTo>
                  <a:pt x="12192330" y="2748488"/>
                </a:lnTo>
                <a:lnTo>
                  <a:pt x="12192330" y="3587435"/>
                </a:lnTo>
                <a:lnTo>
                  <a:pt x="12115633" y="3564184"/>
                </a:lnTo>
                <a:cubicBezTo>
                  <a:pt x="11990999" y="3523205"/>
                  <a:pt x="11925780" y="3490650"/>
                  <a:pt x="11919979" y="3466517"/>
                </a:cubicBezTo>
                <a:lnTo>
                  <a:pt x="11972037" y="3424120"/>
                </a:lnTo>
                <a:cubicBezTo>
                  <a:pt x="11940207" y="3421187"/>
                  <a:pt x="11913680" y="3418744"/>
                  <a:pt x="11892458" y="3416787"/>
                </a:cubicBezTo>
                <a:lnTo>
                  <a:pt x="11852500" y="3424643"/>
                </a:lnTo>
                <a:lnTo>
                  <a:pt x="11848691" y="3412756"/>
                </a:lnTo>
                <a:cubicBezTo>
                  <a:pt x="11836386" y="3401135"/>
                  <a:pt x="11804662" y="3382478"/>
                  <a:pt x="11753525" y="3356792"/>
                </a:cubicBezTo>
                <a:lnTo>
                  <a:pt x="11757837" y="3309996"/>
                </a:lnTo>
                <a:cubicBezTo>
                  <a:pt x="11747224" y="3309019"/>
                  <a:pt x="11826805" y="3316352"/>
                  <a:pt x="11996579" y="3331991"/>
                </a:cubicBezTo>
                <a:cubicBezTo>
                  <a:pt x="11996579" y="3331991"/>
                  <a:pt x="12030325" y="3314126"/>
                  <a:pt x="12097823" y="3278394"/>
                </a:cubicBezTo>
                <a:cubicBezTo>
                  <a:pt x="11876914" y="3237064"/>
                  <a:pt x="11673836" y="3176405"/>
                  <a:pt x="11488592" y="3096412"/>
                </a:cubicBezTo>
                <a:cubicBezTo>
                  <a:pt x="11554174" y="3081479"/>
                  <a:pt x="11607706" y="3081168"/>
                  <a:pt x="11649189" y="3095476"/>
                </a:cubicBezTo>
                <a:cubicBezTo>
                  <a:pt x="11567179" y="3056458"/>
                  <a:pt x="11511695" y="3019883"/>
                  <a:pt x="11482737" y="2985752"/>
                </a:cubicBezTo>
                <a:cubicBezTo>
                  <a:pt x="11505874" y="2966908"/>
                  <a:pt x="11528053" y="2958465"/>
                  <a:pt x="11549276" y="2960420"/>
                </a:cubicBezTo>
                <a:cubicBezTo>
                  <a:pt x="11528053" y="2958465"/>
                  <a:pt x="11737872" y="3004013"/>
                  <a:pt x="12178733" y="3097068"/>
                </a:cubicBezTo>
                <a:cubicBezTo>
                  <a:pt x="11585419" y="2916554"/>
                  <a:pt x="11142127" y="2791814"/>
                  <a:pt x="10848860" y="2722843"/>
                </a:cubicBezTo>
                <a:cubicBezTo>
                  <a:pt x="10776501" y="2695201"/>
                  <a:pt x="10624560" y="2660228"/>
                  <a:pt x="10393041" y="2617922"/>
                </a:cubicBezTo>
                <a:cubicBezTo>
                  <a:pt x="10277281" y="2596770"/>
                  <a:pt x="10185516" y="2576516"/>
                  <a:pt x="10117744" y="2557163"/>
                </a:cubicBezTo>
                <a:lnTo>
                  <a:pt x="10073391" y="2542131"/>
                </a:lnTo>
                <a:lnTo>
                  <a:pt x="10146215" y="2548840"/>
                </a:lnTo>
                <a:lnTo>
                  <a:pt x="10148233" y="2526935"/>
                </a:lnTo>
                <a:lnTo>
                  <a:pt x="10344964" y="2539913"/>
                </a:lnTo>
                <a:lnTo>
                  <a:pt x="10463612" y="2548822"/>
                </a:lnTo>
                <a:lnTo>
                  <a:pt x="10462453" y="2561387"/>
                </a:lnTo>
                <a:lnTo>
                  <a:pt x="10667927" y="2596049"/>
                </a:lnTo>
                <a:lnTo>
                  <a:pt x="10670733" y="2565580"/>
                </a:lnTo>
                <a:lnTo>
                  <a:pt x="10776518" y="2575159"/>
                </a:lnTo>
                <a:lnTo>
                  <a:pt x="10733763" y="2533255"/>
                </a:lnTo>
                <a:close/>
                <a:moveTo>
                  <a:pt x="1554045" y="2355842"/>
                </a:moveTo>
                <a:lnTo>
                  <a:pt x="1697893" y="2355842"/>
                </a:lnTo>
                <a:lnTo>
                  <a:pt x="1697893" y="2355847"/>
                </a:lnTo>
                <a:lnTo>
                  <a:pt x="1554042" y="2355847"/>
                </a:lnTo>
                <a:close/>
                <a:moveTo>
                  <a:pt x="11302530" y="2314860"/>
                </a:moveTo>
                <a:lnTo>
                  <a:pt x="11302544" y="2314860"/>
                </a:lnTo>
                <a:lnTo>
                  <a:pt x="11370105" y="2331239"/>
                </a:lnTo>
                <a:cubicBezTo>
                  <a:pt x="11432812" y="2347503"/>
                  <a:pt x="11472122" y="2356368"/>
                  <a:pt x="11488038" y="2357835"/>
                </a:cubicBezTo>
                <a:cubicBezTo>
                  <a:pt x="11503954" y="2359301"/>
                  <a:pt x="11511193" y="2367836"/>
                  <a:pt x="11509756" y="2383435"/>
                </a:cubicBezTo>
                <a:lnTo>
                  <a:pt x="11539434" y="2409765"/>
                </a:lnTo>
                <a:lnTo>
                  <a:pt x="11539429" y="2409764"/>
                </a:lnTo>
                <a:cubicBezTo>
                  <a:pt x="11518206" y="2407809"/>
                  <a:pt x="11508315" y="2399032"/>
                  <a:pt x="11509752" y="2383433"/>
                </a:cubicBezTo>
                <a:cubicBezTo>
                  <a:pt x="11511190" y="2367834"/>
                  <a:pt x="11503949" y="2359301"/>
                  <a:pt x="11488035" y="2357835"/>
                </a:cubicBezTo>
                <a:cubicBezTo>
                  <a:pt x="11472117" y="2356368"/>
                  <a:pt x="11432808" y="2347503"/>
                  <a:pt x="11370099" y="2331238"/>
                </a:cubicBezTo>
                <a:close/>
                <a:moveTo>
                  <a:pt x="1570025" y="2230527"/>
                </a:moveTo>
                <a:lnTo>
                  <a:pt x="1586007" y="2308846"/>
                </a:lnTo>
                <a:cubicBezTo>
                  <a:pt x="1580679" y="2303625"/>
                  <a:pt x="1576684" y="2294487"/>
                  <a:pt x="1574021" y="2281432"/>
                </a:cubicBezTo>
                <a:close/>
                <a:moveTo>
                  <a:pt x="1202403" y="2167860"/>
                </a:moveTo>
                <a:cubicBezTo>
                  <a:pt x="1330273" y="2209634"/>
                  <a:pt x="1452813" y="2230521"/>
                  <a:pt x="1570025" y="2230520"/>
                </a:cubicBezTo>
                <a:lnTo>
                  <a:pt x="1570025" y="2230525"/>
                </a:lnTo>
                <a:cubicBezTo>
                  <a:pt x="1452813" y="2230525"/>
                  <a:pt x="1330273" y="2209638"/>
                  <a:pt x="1202403" y="2167864"/>
                </a:cubicBezTo>
                <a:close/>
                <a:moveTo>
                  <a:pt x="11284342" y="1694072"/>
                </a:moveTo>
                <a:lnTo>
                  <a:pt x="11280030" y="1740869"/>
                </a:lnTo>
                <a:lnTo>
                  <a:pt x="11374089" y="1765266"/>
                </a:lnTo>
                <a:lnTo>
                  <a:pt x="11376964" y="1734068"/>
                </a:lnTo>
                <a:close/>
                <a:moveTo>
                  <a:pt x="11109807" y="1672096"/>
                </a:moveTo>
                <a:lnTo>
                  <a:pt x="11108712" y="1672874"/>
                </a:lnTo>
                <a:lnTo>
                  <a:pt x="11125186" y="1679413"/>
                </a:lnTo>
                <a:cubicBezTo>
                  <a:pt x="11120359" y="1673724"/>
                  <a:pt x="11115232" y="1671286"/>
                  <a:pt x="11109807" y="1672096"/>
                </a:cubicBezTo>
                <a:close/>
                <a:moveTo>
                  <a:pt x="10906671" y="1612082"/>
                </a:moveTo>
                <a:cubicBezTo>
                  <a:pt x="10954934" y="1668968"/>
                  <a:pt x="11000287" y="1699365"/>
                  <a:pt x="11042730" y="1703276"/>
                </a:cubicBezTo>
                <a:cubicBezTo>
                  <a:pt x="11063953" y="1705231"/>
                  <a:pt x="11080586" y="1698897"/>
                  <a:pt x="11092633" y="1684277"/>
                </a:cubicBezTo>
                <a:lnTo>
                  <a:pt x="11108712" y="1672871"/>
                </a:lnTo>
                <a:lnTo>
                  <a:pt x="11009049" y="1633311"/>
                </a:lnTo>
                <a:cubicBezTo>
                  <a:pt x="10972630" y="1622091"/>
                  <a:pt x="10938503" y="1615015"/>
                  <a:pt x="10906671" y="1612082"/>
                </a:cubicBezTo>
                <a:close/>
                <a:moveTo>
                  <a:pt x="10465328" y="1524227"/>
                </a:moveTo>
                <a:lnTo>
                  <a:pt x="10462452" y="1555426"/>
                </a:lnTo>
                <a:lnTo>
                  <a:pt x="10667926" y="1590087"/>
                </a:lnTo>
                <a:lnTo>
                  <a:pt x="10670799" y="1558889"/>
                </a:lnTo>
                <a:close/>
                <a:moveTo>
                  <a:pt x="849510" y="1482823"/>
                </a:moveTo>
                <a:lnTo>
                  <a:pt x="834788" y="1486430"/>
                </a:lnTo>
                <a:cubicBezTo>
                  <a:pt x="841450" y="1486429"/>
                  <a:pt x="846112" y="1485857"/>
                  <a:pt x="848775" y="1484715"/>
                </a:cubicBezTo>
                <a:close/>
                <a:moveTo>
                  <a:pt x="10277208" y="1475433"/>
                </a:moveTo>
                <a:lnTo>
                  <a:pt x="10272897" y="1522230"/>
                </a:lnTo>
                <a:lnTo>
                  <a:pt x="10450849" y="1507162"/>
                </a:lnTo>
                <a:lnTo>
                  <a:pt x="10453724" y="1475964"/>
                </a:lnTo>
                <a:close/>
                <a:moveTo>
                  <a:pt x="10217856" y="1422770"/>
                </a:moveTo>
                <a:cubicBezTo>
                  <a:pt x="10171580" y="1460457"/>
                  <a:pt x="10148443" y="1479301"/>
                  <a:pt x="10148443" y="1479301"/>
                </a:cubicBezTo>
                <a:cubicBezTo>
                  <a:pt x="10159053" y="1480279"/>
                  <a:pt x="10174491" y="1486944"/>
                  <a:pt x="10194753" y="1499299"/>
                </a:cubicBezTo>
                <a:cubicBezTo>
                  <a:pt x="10226587" y="1502231"/>
                  <a:pt x="10242503" y="1503697"/>
                  <a:pt x="10242503" y="1503697"/>
                </a:cubicBezTo>
                <a:close/>
                <a:moveTo>
                  <a:pt x="9427300" y="1315915"/>
                </a:moveTo>
                <a:lnTo>
                  <a:pt x="9427306" y="1315917"/>
                </a:lnTo>
                <a:lnTo>
                  <a:pt x="9432615" y="1321911"/>
                </a:lnTo>
                <a:cubicBezTo>
                  <a:pt x="9440033" y="1328494"/>
                  <a:pt x="9447603" y="1333453"/>
                  <a:pt x="9455321" y="1336787"/>
                </a:cubicBezTo>
                <a:lnTo>
                  <a:pt x="9455320" y="1336790"/>
                </a:lnTo>
                <a:cubicBezTo>
                  <a:pt x="9447601" y="1333457"/>
                  <a:pt x="9440033" y="1328499"/>
                  <a:pt x="9432613" y="1321917"/>
                </a:cubicBezTo>
                <a:close/>
                <a:moveTo>
                  <a:pt x="738888" y="1298442"/>
                </a:moveTo>
                <a:lnTo>
                  <a:pt x="684086" y="1311871"/>
                </a:lnTo>
                <a:lnTo>
                  <a:pt x="694935" y="1314108"/>
                </a:lnTo>
                <a:cubicBezTo>
                  <a:pt x="708255" y="1314108"/>
                  <a:pt x="722904" y="1308886"/>
                  <a:pt x="738888" y="1298442"/>
                </a:cubicBezTo>
                <a:close/>
                <a:moveTo>
                  <a:pt x="9395571" y="1268063"/>
                </a:moveTo>
                <a:lnTo>
                  <a:pt x="9400424" y="1277370"/>
                </a:lnTo>
                <a:lnTo>
                  <a:pt x="9398312" y="1276756"/>
                </a:lnTo>
                <a:lnTo>
                  <a:pt x="9393239" y="1268416"/>
                </a:lnTo>
                <a:close/>
                <a:moveTo>
                  <a:pt x="9369883" y="1218798"/>
                </a:moveTo>
                <a:lnTo>
                  <a:pt x="9369888" y="1218799"/>
                </a:lnTo>
                <a:lnTo>
                  <a:pt x="9387166" y="1251941"/>
                </a:lnTo>
                <a:lnTo>
                  <a:pt x="9384985" y="1252091"/>
                </a:lnTo>
                <a:close/>
                <a:moveTo>
                  <a:pt x="9689429" y="886408"/>
                </a:moveTo>
                <a:lnTo>
                  <a:pt x="9686555" y="917607"/>
                </a:lnTo>
                <a:lnTo>
                  <a:pt x="9825488" y="977602"/>
                </a:lnTo>
                <a:lnTo>
                  <a:pt x="9828362" y="946402"/>
                </a:lnTo>
                <a:close/>
                <a:moveTo>
                  <a:pt x="9404375" y="844416"/>
                </a:moveTo>
                <a:lnTo>
                  <a:pt x="9400064" y="891213"/>
                </a:lnTo>
                <a:lnTo>
                  <a:pt x="9654722" y="914674"/>
                </a:lnTo>
                <a:lnTo>
                  <a:pt x="9659033" y="867876"/>
                </a:lnTo>
                <a:close/>
                <a:moveTo>
                  <a:pt x="2634407" y="791281"/>
                </a:moveTo>
                <a:lnTo>
                  <a:pt x="2619418" y="793522"/>
                </a:lnTo>
                <a:cubicBezTo>
                  <a:pt x="2626052" y="794134"/>
                  <a:pt x="2630746" y="793992"/>
                  <a:pt x="2633501" y="793098"/>
                </a:cubicBezTo>
                <a:close/>
                <a:moveTo>
                  <a:pt x="8896499" y="781892"/>
                </a:moveTo>
                <a:lnTo>
                  <a:pt x="8892187" y="828690"/>
                </a:lnTo>
                <a:lnTo>
                  <a:pt x="8939936" y="833089"/>
                </a:lnTo>
                <a:lnTo>
                  <a:pt x="8944248" y="786291"/>
                </a:lnTo>
                <a:close/>
                <a:moveTo>
                  <a:pt x="8737338" y="767229"/>
                </a:moveTo>
                <a:lnTo>
                  <a:pt x="8733026" y="814027"/>
                </a:lnTo>
                <a:lnTo>
                  <a:pt x="8812606" y="821358"/>
                </a:lnTo>
                <a:lnTo>
                  <a:pt x="8816919" y="774560"/>
                </a:lnTo>
                <a:close/>
                <a:moveTo>
                  <a:pt x="8466764" y="742301"/>
                </a:moveTo>
                <a:lnTo>
                  <a:pt x="8462452" y="789098"/>
                </a:lnTo>
                <a:lnTo>
                  <a:pt x="8573865" y="799363"/>
                </a:lnTo>
                <a:lnTo>
                  <a:pt x="8578176" y="752565"/>
                </a:lnTo>
                <a:close/>
                <a:moveTo>
                  <a:pt x="2541165" y="597530"/>
                </a:moveTo>
                <a:lnTo>
                  <a:pt x="2485365" y="605874"/>
                </a:lnTo>
                <a:lnTo>
                  <a:pt x="2495963" y="609097"/>
                </a:lnTo>
                <a:cubicBezTo>
                  <a:pt x="2509226" y="610318"/>
                  <a:pt x="2524293" y="606463"/>
                  <a:pt x="2541165" y="597530"/>
                </a:cubicBezTo>
                <a:close/>
                <a:moveTo>
                  <a:pt x="5325540" y="515830"/>
                </a:moveTo>
                <a:lnTo>
                  <a:pt x="5325547" y="515830"/>
                </a:lnTo>
                <a:cubicBezTo>
                  <a:pt x="5233953" y="580806"/>
                  <a:pt x="5161630" y="610851"/>
                  <a:pt x="5108574" y="605963"/>
                </a:cubicBezTo>
                <a:lnTo>
                  <a:pt x="5108585" y="605955"/>
                </a:lnTo>
                <a:lnTo>
                  <a:pt x="5202611" y="587089"/>
                </a:lnTo>
                <a:close/>
                <a:moveTo>
                  <a:pt x="454355" y="0"/>
                </a:moveTo>
                <a:lnTo>
                  <a:pt x="12192330" y="0"/>
                </a:lnTo>
                <a:lnTo>
                  <a:pt x="12192330" y="2581474"/>
                </a:lnTo>
                <a:lnTo>
                  <a:pt x="12115632" y="2558223"/>
                </a:lnTo>
                <a:cubicBezTo>
                  <a:pt x="11990998" y="2517244"/>
                  <a:pt x="11925779" y="2484689"/>
                  <a:pt x="11919978" y="2460556"/>
                </a:cubicBezTo>
                <a:lnTo>
                  <a:pt x="11972036" y="2418158"/>
                </a:lnTo>
                <a:cubicBezTo>
                  <a:pt x="11940205" y="2415225"/>
                  <a:pt x="11913678" y="2412781"/>
                  <a:pt x="11892457" y="2410825"/>
                </a:cubicBezTo>
                <a:lnTo>
                  <a:pt x="11852499" y="2418681"/>
                </a:lnTo>
                <a:lnTo>
                  <a:pt x="11848689" y="2406794"/>
                </a:lnTo>
                <a:cubicBezTo>
                  <a:pt x="11836384" y="2395173"/>
                  <a:pt x="11804661" y="2376517"/>
                  <a:pt x="11753523" y="2350831"/>
                </a:cubicBezTo>
                <a:lnTo>
                  <a:pt x="11757836" y="2304035"/>
                </a:lnTo>
                <a:cubicBezTo>
                  <a:pt x="11747223" y="2303057"/>
                  <a:pt x="11826804" y="2310389"/>
                  <a:pt x="11996578" y="2326030"/>
                </a:cubicBezTo>
                <a:cubicBezTo>
                  <a:pt x="11996578" y="2326030"/>
                  <a:pt x="12030324" y="2308164"/>
                  <a:pt x="12097822" y="2272431"/>
                </a:cubicBezTo>
                <a:cubicBezTo>
                  <a:pt x="11876913" y="2231103"/>
                  <a:pt x="11673835" y="2170443"/>
                  <a:pt x="11488591" y="2090450"/>
                </a:cubicBezTo>
                <a:cubicBezTo>
                  <a:pt x="11554172" y="2075516"/>
                  <a:pt x="11607704" y="2075206"/>
                  <a:pt x="11649189" y="2089514"/>
                </a:cubicBezTo>
                <a:cubicBezTo>
                  <a:pt x="11567178" y="2050497"/>
                  <a:pt x="11511694" y="2013921"/>
                  <a:pt x="11482736" y="1979789"/>
                </a:cubicBezTo>
                <a:cubicBezTo>
                  <a:pt x="11505873" y="1960946"/>
                  <a:pt x="11528052" y="1952502"/>
                  <a:pt x="11549274" y="1954457"/>
                </a:cubicBezTo>
                <a:cubicBezTo>
                  <a:pt x="11528052" y="1952502"/>
                  <a:pt x="11737871" y="1998052"/>
                  <a:pt x="12178732" y="2091107"/>
                </a:cubicBezTo>
                <a:cubicBezTo>
                  <a:pt x="11585418" y="1910593"/>
                  <a:pt x="11142126" y="1785852"/>
                  <a:pt x="10848859" y="1716882"/>
                </a:cubicBezTo>
                <a:cubicBezTo>
                  <a:pt x="10776499" y="1689240"/>
                  <a:pt x="10624560" y="1654266"/>
                  <a:pt x="10393038" y="1611962"/>
                </a:cubicBezTo>
                <a:cubicBezTo>
                  <a:pt x="10161523" y="1569655"/>
                  <a:pt x="10025977" y="1530948"/>
                  <a:pt x="9986407" y="1495839"/>
                </a:cubicBezTo>
                <a:cubicBezTo>
                  <a:pt x="10020157" y="1477973"/>
                  <a:pt x="10062598" y="1481884"/>
                  <a:pt x="10113736" y="1507570"/>
                </a:cubicBezTo>
                <a:cubicBezTo>
                  <a:pt x="10116611" y="1476372"/>
                  <a:pt x="10135402" y="1446640"/>
                  <a:pt x="10170106" y="1418375"/>
                </a:cubicBezTo>
                <a:cubicBezTo>
                  <a:pt x="10126705" y="1424864"/>
                  <a:pt x="10071736" y="1440775"/>
                  <a:pt x="10005196" y="1466108"/>
                </a:cubicBezTo>
                <a:lnTo>
                  <a:pt x="9961760" y="1414912"/>
                </a:lnTo>
                <a:lnTo>
                  <a:pt x="9966073" y="1368114"/>
                </a:lnTo>
                <a:cubicBezTo>
                  <a:pt x="9988253" y="1359670"/>
                  <a:pt x="10025869" y="1357891"/>
                  <a:pt x="10078922" y="1362779"/>
                </a:cubicBezTo>
                <a:cubicBezTo>
                  <a:pt x="10089533" y="1363756"/>
                  <a:pt x="10126192" y="1372378"/>
                  <a:pt x="10188897" y="1388643"/>
                </a:cubicBezTo>
                <a:cubicBezTo>
                  <a:pt x="10252563" y="1394508"/>
                  <a:pt x="10295005" y="1398419"/>
                  <a:pt x="10316226" y="1400374"/>
                </a:cubicBezTo>
                <a:cubicBezTo>
                  <a:pt x="10326839" y="1401350"/>
                  <a:pt x="10354083" y="1395996"/>
                  <a:pt x="10397963" y="1384307"/>
                </a:cubicBezTo>
                <a:cubicBezTo>
                  <a:pt x="10441843" y="1372618"/>
                  <a:pt x="10474393" y="1367751"/>
                  <a:pt x="10495615" y="1369706"/>
                </a:cubicBezTo>
                <a:cubicBezTo>
                  <a:pt x="10516836" y="1371662"/>
                  <a:pt x="10589674" y="1394104"/>
                  <a:pt x="10714128" y="1437032"/>
                </a:cubicBezTo>
                <a:cubicBezTo>
                  <a:pt x="10838584" y="1479962"/>
                  <a:pt x="10911422" y="1502404"/>
                  <a:pt x="10932642" y="1504360"/>
                </a:cubicBezTo>
                <a:lnTo>
                  <a:pt x="10997743" y="1494626"/>
                </a:lnTo>
                <a:cubicBezTo>
                  <a:pt x="11072018" y="1501468"/>
                  <a:pt x="11135205" y="1512534"/>
                  <a:pt x="11187299" y="1527820"/>
                </a:cubicBezTo>
                <a:cubicBezTo>
                  <a:pt x="10919088" y="1419208"/>
                  <a:pt x="10674525" y="1344238"/>
                  <a:pt x="10453617" y="1302911"/>
                </a:cubicBezTo>
                <a:lnTo>
                  <a:pt x="10456491" y="1271713"/>
                </a:lnTo>
                <a:cubicBezTo>
                  <a:pt x="10468059" y="1262290"/>
                  <a:pt x="10500370" y="1260025"/>
                  <a:pt x="10553423" y="1264912"/>
                </a:cubicBezTo>
                <a:cubicBezTo>
                  <a:pt x="10723195" y="1280554"/>
                  <a:pt x="10995241" y="1347566"/>
                  <a:pt x="11369564" y="1465954"/>
                </a:cubicBezTo>
                <a:cubicBezTo>
                  <a:pt x="11124486" y="1338498"/>
                  <a:pt x="10829265" y="1232642"/>
                  <a:pt x="10483904" y="1148386"/>
                </a:cubicBezTo>
                <a:cubicBezTo>
                  <a:pt x="10190636" y="1079416"/>
                  <a:pt x="9897367" y="1010447"/>
                  <a:pt x="9604100" y="941477"/>
                </a:cubicBezTo>
                <a:cubicBezTo>
                  <a:pt x="9076437" y="861401"/>
                  <a:pt x="8679972" y="809143"/>
                  <a:pt x="8414704" y="784704"/>
                </a:cubicBezTo>
                <a:lnTo>
                  <a:pt x="8400465" y="765037"/>
                </a:lnTo>
                <a:lnTo>
                  <a:pt x="8403099" y="736440"/>
                </a:lnTo>
                <a:lnTo>
                  <a:pt x="8387183" y="734974"/>
                </a:lnTo>
                <a:cubicBezTo>
                  <a:pt x="8386706" y="740173"/>
                  <a:pt x="8388757" y="746916"/>
                  <a:pt x="8393346" y="755203"/>
                </a:cubicBezTo>
                <a:lnTo>
                  <a:pt x="8400465" y="765037"/>
                </a:lnTo>
                <a:lnTo>
                  <a:pt x="8398787" y="783237"/>
                </a:lnTo>
                <a:lnTo>
                  <a:pt x="8335124" y="777372"/>
                </a:lnTo>
                <a:lnTo>
                  <a:pt x="8339435" y="730575"/>
                </a:lnTo>
                <a:lnTo>
                  <a:pt x="8132524" y="711513"/>
                </a:lnTo>
                <a:cubicBezTo>
                  <a:pt x="8077557" y="727423"/>
                  <a:pt x="8050072" y="735378"/>
                  <a:pt x="8050072" y="735378"/>
                </a:cubicBezTo>
                <a:cubicBezTo>
                  <a:pt x="8052946" y="704180"/>
                  <a:pt x="8038467" y="687114"/>
                  <a:pt x="8006634" y="684181"/>
                </a:cubicBezTo>
                <a:cubicBezTo>
                  <a:pt x="7863390" y="670984"/>
                  <a:pt x="7779832" y="663286"/>
                  <a:pt x="7755958" y="661087"/>
                </a:cubicBezTo>
                <a:lnTo>
                  <a:pt x="7751977" y="660720"/>
                </a:lnTo>
                <a:cubicBezTo>
                  <a:pt x="7747187" y="712717"/>
                  <a:pt x="7728397" y="742450"/>
                  <a:pt x="7695605" y="749916"/>
                </a:cubicBezTo>
                <a:cubicBezTo>
                  <a:pt x="7677259" y="716763"/>
                  <a:pt x="7652168" y="698719"/>
                  <a:pt x="7620336" y="695786"/>
                </a:cubicBezTo>
                <a:cubicBezTo>
                  <a:pt x="7609726" y="694808"/>
                  <a:pt x="7601049" y="701875"/>
                  <a:pt x="7594307" y="716986"/>
                </a:cubicBezTo>
                <a:cubicBezTo>
                  <a:pt x="7587564" y="732096"/>
                  <a:pt x="7573582" y="738674"/>
                  <a:pt x="7552361" y="736718"/>
                </a:cubicBezTo>
                <a:cubicBezTo>
                  <a:pt x="7531139" y="734763"/>
                  <a:pt x="7510636" y="725007"/>
                  <a:pt x="7490853" y="707455"/>
                </a:cubicBezTo>
                <a:cubicBezTo>
                  <a:pt x="7471068" y="689899"/>
                  <a:pt x="7455870" y="680634"/>
                  <a:pt x="7445260" y="679657"/>
                </a:cubicBezTo>
                <a:cubicBezTo>
                  <a:pt x="7424038" y="677702"/>
                  <a:pt x="7305882" y="682548"/>
                  <a:pt x="7090795" y="694195"/>
                </a:cubicBezTo>
                <a:cubicBezTo>
                  <a:pt x="6875705" y="705842"/>
                  <a:pt x="6757549" y="710688"/>
                  <a:pt x="6736329" y="708733"/>
                </a:cubicBezTo>
                <a:cubicBezTo>
                  <a:pt x="6598389" y="696025"/>
                  <a:pt x="6521940" y="683738"/>
                  <a:pt x="6506983" y="671872"/>
                </a:cubicBezTo>
                <a:cubicBezTo>
                  <a:pt x="6492025" y="660005"/>
                  <a:pt x="6479240" y="653584"/>
                  <a:pt x="6468630" y="652606"/>
                </a:cubicBezTo>
                <a:lnTo>
                  <a:pt x="7495882" y="652858"/>
                </a:lnTo>
                <a:cubicBezTo>
                  <a:pt x="7474659" y="650902"/>
                  <a:pt x="7435828" y="636837"/>
                  <a:pt x="7379385" y="610661"/>
                </a:cubicBezTo>
                <a:cubicBezTo>
                  <a:pt x="7322943" y="584486"/>
                  <a:pt x="7289415" y="570912"/>
                  <a:pt x="7278805" y="569933"/>
                </a:cubicBezTo>
                <a:cubicBezTo>
                  <a:pt x="7122519" y="524070"/>
                  <a:pt x="6794545" y="483367"/>
                  <a:pt x="6294882" y="447820"/>
                </a:cubicBezTo>
                <a:lnTo>
                  <a:pt x="6346419" y="409444"/>
                </a:lnTo>
                <a:lnTo>
                  <a:pt x="6266643" y="405890"/>
                </a:lnTo>
                <a:cubicBezTo>
                  <a:pt x="6162949" y="398958"/>
                  <a:pt x="6073876" y="393047"/>
                  <a:pt x="5999421" y="388154"/>
                </a:cubicBezTo>
                <a:lnTo>
                  <a:pt x="5859152" y="379075"/>
                </a:lnTo>
                <a:lnTo>
                  <a:pt x="5819918" y="376534"/>
                </a:lnTo>
                <a:lnTo>
                  <a:pt x="5794595" y="375015"/>
                </a:lnTo>
                <a:lnTo>
                  <a:pt x="5734952" y="427693"/>
                </a:lnTo>
                <a:lnTo>
                  <a:pt x="5734943" y="427697"/>
                </a:lnTo>
                <a:lnTo>
                  <a:pt x="5794592" y="375015"/>
                </a:lnTo>
                <a:lnTo>
                  <a:pt x="5728129" y="371025"/>
                </a:lnTo>
                <a:cubicBezTo>
                  <a:pt x="5720141" y="370618"/>
                  <a:pt x="5715808" y="370464"/>
                  <a:pt x="5715130" y="370565"/>
                </a:cubicBezTo>
                <a:cubicBezTo>
                  <a:pt x="5714451" y="370665"/>
                  <a:pt x="5717426" y="371021"/>
                  <a:pt x="5724058" y="371632"/>
                </a:cubicBezTo>
                <a:lnTo>
                  <a:pt x="3618930" y="397930"/>
                </a:lnTo>
                <a:cubicBezTo>
                  <a:pt x="3512824" y="388154"/>
                  <a:pt x="3432285" y="391221"/>
                  <a:pt x="3377316" y="407133"/>
                </a:cubicBezTo>
                <a:cubicBezTo>
                  <a:pt x="3277986" y="439932"/>
                  <a:pt x="3238932" y="457310"/>
                  <a:pt x="3260153" y="459265"/>
                </a:cubicBezTo>
                <a:cubicBezTo>
                  <a:pt x="3238932" y="457310"/>
                  <a:pt x="3223735" y="448043"/>
                  <a:pt x="3214560" y="431467"/>
                </a:cubicBezTo>
                <a:lnTo>
                  <a:pt x="3191833" y="411299"/>
                </a:lnTo>
                <a:lnTo>
                  <a:pt x="3177920" y="416162"/>
                </a:lnTo>
                <a:lnTo>
                  <a:pt x="3170794" y="427429"/>
                </a:lnTo>
                <a:lnTo>
                  <a:pt x="3177920" y="416158"/>
                </a:lnTo>
                <a:lnTo>
                  <a:pt x="3191834" y="411296"/>
                </a:lnTo>
                <a:lnTo>
                  <a:pt x="3184884" y="405131"/>
                </a:lnTo>
                <a:lnTo>
                  <a:pt x="3177920" y="416158"/>
                </a:lnTo>
                <a:lnTo>
                  <a:pt x="3150897" y="425597"/>
                </a:lnTo>
                <a:lnTo>
                  <a:pt x="3147592" y="461476"/>
                </a:lnTo>
                <a:lnTo>
                  <a:pt x="3197923" y="437800"/>
                </a:lnTo>
                <a:lnTo>
                  <a:pt x="3197927" y="437800"/>
                </a:lnTo>
                <a:lnTo>
                  <a:pt x="3147591" y="461479"/>
                </a:lnTo>
                <a:lnTo>
                  <a:pt x="3133652" y="612790"/>
                </a:lnTo>
                <a:cubicBezTo>
                  <a:pt x="3129818" y="654388"/>
                  <a:pt x="3127903" y="675187"/>
                  <a:pt x="3127903" y="675187"/>
                </a:cubicBezTo>
                <a:cubicBezTo>
                  <a:pt x="2955328" y="806115"/>
                  <a:pt x="2868561" y="876780"/>
                  <a:pt x="2867604" y="887179"/>
                </a:cubicBezTo>
                <a:lnTo>
                  <a:pt x="2867496" y="888346"/>
                </a:lnTo>
                <a:lnTo>
                  <a:pt x="1793794" y="1000808"/>
                </a:lnTo>
                <a:cubicBezTo>
                  <a:pt x="1687237" y="1000808"/>
                  <a:pt x="1607320" y="1011251"/>
                  <a:pt x="1554042" y="1032140"/>
                </a:cubicBezTo>
                <a:cubicBezTo>
                  <a:pt x="1458141" y="1073912"/>
                  <a:pt x="1420845" y="1094799"/>
                  <a:pt x="1442157" y="1094799"/>
                </a:cubicBezTo>
                <a:cubicBezTo>
                  <a:pt x="1420845" y="1094799"/>
                  <a:pt x="1404862" y="1086966"/>
                  <a:pt x="1394206" y="1071302"/>
                </a:cubicBezTo>
                <a:lnTo>
                  <a:pt x="1369724" y="1053304"/>
                </a:lnTo>
                <a:lnTo>
                  <a:pt x="1356317" y="1059422"/>
                </a:lnTo>
                <a:lnTo>
                  <a:pt x="1350254" y="1071297"/>
                </a:lnTo>
                <a:lnTo>
                  <a:pt x="1356318" y="1059418"/>
                </a:lnTo>
                <a:lnTo>
                  <a:pt x="1369724" y="1053300"/>
                </a:lnTo>
                <a:lnTo>
                  <a:pt x="1362239" y="1047799"/>
                </a:lnTo>
                <a:lnTo>
                  <a:pt x="1356318" y="1059418"/>
                </a:lnTo>
                <a:lnTo>
                  <a:pt x="1330272" y="1071297"/>
                </a:lnTo>
                <a:lnTo>
                  <a:pt x="1330273" y="1107327"/>
                </a:lnTo>
                <a:lnTo>
                  <a:pt x="1378219" y="1079133"/>
                </a:lnTo>
                <a:lnTo>
                  <a:pt x="1378223" y="1079133"/>
                </a:lnTo>
                <a:lnTo>
                  <a:pt x="1330273" y="1107331"/>
                </a:lnTo>
                <a:lnTo>
                  <a:pt x="1330272" y="1259283"/>
                </a:lnTo>
                <a:cubicBezTo>
                  <a:pt x="1330273" y="1301057"/>
                  <a:pt x="1330273" y="1321944"/>
                  <a:pt x="1330273" y="1321944"/>
                </a:cubicBezTo>
                <a:cubicBezTo>
                  <a:pt x="1170438" y="1468151"/>
                  <a:pt x="1090521" y="1546478"/>
                  <a:pt x="1090520" y="1556921"/>
                </a:cubicBezTo>
                <a:cubicBezTo>
                  <a:pt x="1090520" y="1577809"/>
                  <a:pt x="1090520" y="1603918"/>
                  <a:pt x="1090521" y="1635248"/>
                </a:cubicBezTo>
                <a:cubicBezTo>
                  <a:pt x="1101176" y="1677022"/>
                  <a:pt x="1106504" y="1703129"/>
                  <a:pt x="1106504" y="1713574"/>
                </a:cubicBezTo>
                <a:cubicBezTo>
                  <a:pt x="1287651" y="1786679"/>
                  <a:pt x="1404862" y="1854560"/>
                  <a:pt x="1458141" y="1917221"/>
                </a:cubicBezTo>
                <a:cubicBezTo>
                  <a:pt x="1458141" y="1917221"/>
                  <a:pt x="1394206" y="1932886"/>
                  <a:pt x="1266339" y="1964217"/>
                </a:cubicBezTo>
                <a:cubicBezTo>
                  <a:pt x="1181094" y="1995547"/>
                  <a:pt x="1117160" y="1995547"/>
                  <a:pt x="1074538" y="1964217"/>
                </a:cubicBezTo>
                <a:cubicBezTo>
                  <a:pt x="1159782" y="2005990"/>
                  <a:pt x="1202404" y="2032099"/>
                  <a:pt x="1202404" y="2042543"/>
                </a:cubicBezTo>
                <a:cubicBezTo>
                  <a:pt x="1063881" y="2220082"/>
                  <a:pt x="994619" y="2329738"/>
                  <a:pt x="994620" y="2371512"/>
                </a:cubicBezTo>
                <a:cubicBezTo>
                  <a:pt x="994619" y="2402842"/>
                  <a:pt x="1005276" y="2434172"/>
                  <a:pt x="1026585" y="2465503"/>
                </a:cubicBezTo>
                <a:cubicBezTo>
                  <a:pt x="1085192" y="2507276"/>
                  <a:pt x="1140802" y="2545787"/>
                  <a:pt x="1193414" y="2581033"/>
                </a:cubicBezTo>
                <a:lnTo>
                  <a:pt x="1197957" y="2583962"/>
                </a:lnTo>
                <a:lnTo>
                  <a:pt x="987811" y="2666007"/>
                </a:lnTo>
                <a:cubicBezTo>
                  <a:pt x="885053" y="2694208"/>
                  <a:pt x="810751" y="2725430"/>
                  <a:pt x="764900" y="2759674"/>
                </a:cubicBezTo>
                <a:cubicBezTo>
                  <a:pt x="683475" y="2825339"/>
                  <a:pt x="653036" y="2855353"/>
                  <a:pt x="673590" y="2849711"/>
                </a:cubicBezTo>
                <a:cubicBezTo>
                  <a:pt x="653036" y="2855353"/>
                  <a:pt x="635550" y="2852029"/>
                  <a:pt x="621128" y="2839743"/>
                </a:cubicBezTo>
                <a:lnTo>
                  <a:pt x="592756" y="2828867"/>
                </a:lnTo>
                <a:lnTo>
                  <a:pt x="581447" y="2838315"/>
                </a:lnTo>
                <a:lnTo>
                  <a:pt x="578744" y="2851371"/>
                </a:lnTo>
                <a:lnTo>
                  <a:pt x="581445" y="2838311"/>
                </a:lnTo>
                <a:lnTo>
                  <a:pt x="592755" y="2828863"/>
                </a:lnTo>
                <a:lnTo>
                  <a:pt x="584082" y="2825539"/>
                </a:lnTo>
                <a:lnTo>
                  <a:pt x="581445" y="2838311"/>
                </a:lnTo>
                <a:lnTo>
                  <a:pt x="559475" y="2856658"/>
                </a:lnTo>
                <a:lnTo>
                  <a:pt x="569011" y="2891405"/>
                </a:lnTo>
                <a:lnTo>
                  <a:pt x="607785" y="2851526"/>
                </a:lnTo>
                <a:lnTo>
                  <a:pt x="607789" y="2851525"/>
                </a:lnTo>
                <a:lnTo>
                  <a:pt x="569011" y="2891407"/>
                </a:lnTo>
                <a:lnTo>
                  <a:pt x="609228" y="3037942"/>
                </a:lnTo>
                <a:cubicBezTo>
                  <a:pt x="620282" y="3078226"/>
                  <a:pt x="625811" y="3098368"/>
                  <a:pt x="625811" y="3098368"/>
                </a:cubicBezTo>
                <a:cubicBezTo>
                  <a:pt x="510370" y="3281665"/>
                  <a:pt x="454034" y="3378350"/>
                  <a:pt x="456798" y="3388421"/>
                </a:cubicBezTo>
                <a:cubicBezTo>
                  <a:pt x="462325" y="3408562"/>
                  <a:pt x="469234" y="3433740"/>
                  <a:pt x="477527" y="3463954"/>
                </a:cubicBezTo>
                <a:cubicBezTo>
                  <a:pt x="498859" y="3501418"/>
                  <a:pt x="510908" y="3525185"/>
                  <a:pt x="513672" y="3535256"/>
                </a:cubicBezTo>
                <a:cubicBezTo>
                  <a:pt x="707706" y="3557811"/>
                  <a:pt x="838705" y="3592251"/>
                  <a:pt x="906668" y="3638577"/>
                </a:cubicBezTo>
                <a:cubicBezTo>
                  <a:pt x="906668" y="3638577"/>
                  <a:pt x="849158" y="3670604"/>
                  <a:pt x="734143" y="3734659"/>
                </a:cubicBezTo>
                <a:cubicBezTo>
                  <a:pt x="660230" y="3787433"/>
                  <a:pt x="598575" y="3804354"/>
                  <a:pt x="549181" y="3785422"/>
                </a:cubicBezTo>
                <a:cubicBezTo>
                  <a:pt x="642442" y="3803144"/>
                  <a:pt x="690454" y="3817043"/>
                  <a:pt x="693218" y="3827113"/>
                </a:cubicBezTo>
                <a:cubicBezTo>
                  <a:pt x="606622" y="4034982"/>
                  <a:pt x="568852" y="4159061"/>
                  <a:pt x="579909" y="4199343"/>
                </a:cubicBezTo>
                <a:cubicBezTo>
                  <a:pt x="588200" y="4229558"/>
                  <a:pt x="606768" y="4256951"/>
                  <a:pt x="635611" y="4281523"/>
                </a:cubicBezTo>
                <a:cubicBezTo>
                  <a:pt x="905900" y="4380616"/>
                  <a:pt x="1116129" y="4442046"/>
                  <a:pt x="1266296" y="4465811"/>
                </a:cubicBezTo>
                <a:cubicBezTo>
                  <a:pt x="1310942" y="4507706"/>
                  <a:pt x="1336031" y="4538724"/>
                  <a:pt x="1341560" y="4558866"/>
                </a:cubicBezTo>
                <a:cubicBezTo>
                  <a:pt x="1727644" y="4637010"/>
                  <a:pt x="1936103" y="4671850"/>
                  <a:pt x="1966930" y="4663389"/>
                </a:cubicBezTo>
                <a:cubicBezTo>
                  <a:pt x="1977206" y="4660569"/>
                  <a:pt x="2000129" y="4643448"/>
                  <a:pt x="2035704" y="4612025"/>
                </a:cubicBezTo>
                <a:cubicBezTo>
                  <a:pt x="2071280" y="4580602"/>
                  <a:pt x="2099342" y="4562071"/>
                  <a:pt x="2119893" y="4556432"/>
                </a:cubicBezTo>
                <a:cubicBezTo>
                  <a:pt x="2160997" y="4545151"/>
                  <a:pt x="2211383" y="4547566"/>
                  <a:pt x="2271053" y="4563679"/>
                </a:cubicBezTo>
                <a:lnTo>
                  <a:pt x="2336778" y="4527078"/>
                </a:lnTo>
                <a:lnTo>
                  <a:pt x="2328488" y="4527612"/>
                </a:lnTo>
                <a:cubicBezTo>
                  <a:pt x="2322021" y="4526680"/>
                  <a:pt x="2315523" y="4524401"/>
                  <a:pt x="2309003" y="4520775"/>
                </a:cubicBezTo>
                <a:cubicBezTo>
                  <a:pt x="2336285" y="4459138"/>
                  <a:pt x="2375615" y="4421271"/>
                  <a:pt x="2426994" y="4407169"/>
                </a:cubicBezTo>
                <a:cubicBezTo>
                  <a:pt x="2468097" y="4395888"/>
                  <a:pt x="2515119" y="4426304"/>
                  <a:pt x="2568056" y="4498411"/>
                </a:cubicBezTo>
                <a:cubicBezTo>
                  <a:pt x="2522207" y="4532654"/>
                  <a:pt x="2492762" y="4546149"/>
                  <a:pt x="2479722" y="4538899"/>
                </a:cubicBezTo>
                <a:lnTo>
                  <a:pt x="2444750" y="4532253"/>
                </a:lnTo>
                <a:cubicBezTo>
                  <a:pt x="2450278" y="4552394"/>
                  <a:pt x="2454423" y="4567500"/>
                  <a:pt x="2457187" y="4577571"/>
                </a:cubicBezTo>
                <a:cubicBezTo>
                  <a:pt x="2462715" y="4597715"/>
                  <a:pt x="2450066" y="4612015"/>
                  <a:pt x="2419238" y="4620476"/>
                </a:cubicBezTo>
                <a:cubicBezTo>
                  <a:pt x="2393160" y="4605974"/>
                  <a:pt x="2387630" y="4585832"/>
                  <a:pt x="2402655" y="4560049"/>
                </a:cubicBezTo>
                <a:cubicBezTo>
                  <a:pt x="2367078" y="4591473"/>
                  <a:pt x="2327359" y="4607789"/>
                  <a:pt x="2283492" y="4608998"/>
                </a:cubicBezTo>
                <a:cubicBezTo>
                  <a:pt x="2444433" y="4621684"/>
                  <a:pt x="2530570" y="4633577"/>
                  <a:pt x="2541903" y="4644681"/>
                </a:cubicBezTo>
                <a:lnTo>
                  <a:pt x="2541545" y="4648147"/>
                </a:lnTo>
                <a:lnTo>
                  <a:pt x="2557058" y="4639506"/>
                </a:lnTo>
                <a:cubicBezTo>
                  <a:pt x="2565952" y="4631652"/>
                  <a:pt x="2574155" y="4621278"/>
                  <a:pt x="2581667" y="4608387"/>
                </a:cubicBezTo>
                <a:cubicBezTo>
                  <a:pt x="2578903" y="4598315"/>
                  <a:pt x="2576139" y="4588246"/>
                  <a:pt x="2573373" y="4578174"/>
                </a:cubicBezTo>
                <a:cubicBezTo>
                  <a:pt x="2555586" y="4593885"/>
                  <a:pt x="2540173" y="4598116"/>
                  <a:pt x="2527134" y="4590864"/>
                </a:cubicBezTo>
                <a:cubicBezTo>
                  <a:pt x="2633856" y="4496597"/>
                  <a:pt x="2763508" y="4385205"/>
                  <a:pt x="2916082" y="4256695"/>
                </a:cubicBezTo>
                <a:cubicBezTo>
                  <a:pt x="2846917" y="4286508"/>
                  <a:pt x="2799683" y="4315715"/>
                  <a:pt x="2774384" y="4344317"/>
                </a:cubicBezTo>
                <a:cubicBezTo>
                  <a:pt x="2758581" y="4326995"/>
                  <a:pt x="2750679" y="4318334"/>
                  <a:pt x="2750679" y="4318334"/>
                </a:cubicBezTo>
                <a:cubicBezTo>
                  <a:pt x="2829341" y="4242597"/>
                  <a:pt x="2893970" y="4176126"/>
                  <a:pt x="2944569" y="4118922"/>
                </a:cubicBezTo>
                <a:cubicBezTo>
                  <a:pt x="2913742" y="4127382"/>
                  <a:pt x="2905840" y="4118722"/>
                  <a:pt x="2920862" y="4092940"/>
                </a:cubicBezTo>
                <a:cubicBezTo>
                  <a:pt x="2931139" y="4090119"/>
                  <a:pt x="2943487" y="4094852"/>
                  <a:pt x="2957910" y="4107137"/>
                </a:cubicBezTo>
                <a:cubicBezTo>
                  <a:pt x="2972332" y="4119424"/>
                  <a:pt x="2989818" y="4122747"/>
                  <a:pt x="3010369" y="4117107"/>
                </a:cubicBezTo>
                <a:cubicBezTo>
                  <a:pt x="2989818" y="4122747"/>
                  <a:pt x="3020254" y="4092734"/>
                  <a:pt x="3101680" y="4027069"/>
                </a:cubicBezTo>
                <a:cubicBezTo>
                  <a:pt x="3147529" y="3992827"/>
                  <a:pt x="3221835" y="3961605"/>
                  <a:pt x="3324590" y="3933404"/>
                </a:cubicBezTo>
                <a:lnTo>
                  <a:pt x="4129939" y="3618984"/>
                </a:lnTo>
                <a:lnTo>
                  <a:pt x="4152027" y="3631821"/>
                </a:lnTo>
                <a:lnTo>
                  <a:pt x="4226428" y="3620699"/>
                </a:lnTo>
                <a:lnTo>
                  <a:pt x="4218481" y="3618284"/>
                </a:lnTo>
                <a:cubicBezTo>
                  <a:pt x="4212756" y="3615133"/>
                  <a:pt x="4207476" y="3610712"/>
                  <a:pt x="4202649" y="3605023"/>
                </a:cubicBezTo>
                <a:lnTo>
                  <a:pt x="4233076" y="3578718"/>
                </a:lnTo>
                <a:lnTo>
                  <a:pt x="4329686" y="3541000"/>
                </a:lnTo>
                <a:lnTo>
                  <a:pt x="4353080" y="3540224"/>
                </a:lnTo>
                <a:cubicBezTo>
                  <a:pt x="4395522" y="3544135"/>
                  <a:pt x="4428829" y="3589155"/>
                  <a:pt x="4452995" y="3675283"/>
                </a:cubicBezTo>
                <a:cubicBezTo>
                  <a:pt x="4398026" y="3691193"/>
                  <a:pt x="4365714" y="3693460"/>
                  <a:pt x="4356061" y="3682083"/>
                </a:cubicBezTo>
                <a:lnTo>
                  <a:pt x="4325666" y="3663552"/>
                </a:lnTo>
                <a:cubicBezTo>
                  <a:pt x="4323750" y="3684351"/>
                  <a:pt x="4322314" y="3699949"/>
                  <a:pt x="4321356" y="3710347"/>
                </a:cubicBezTo>
                <a:cubicBezTo>
                  <a:pt x="4319439" y="3731148"/>
                  <a:pt x="4302564" y="3740080"/>
                  <a:pt x="4270733" y="3737147"/>
                </a:cubicBezTo>
                <a:cubicBezTo>
                  <a:pt x="4251429" y="3714393"/>
                  <a:pt x="4253343" y="3693594"/>
                  <a:pt x="4276481" y="3674751"/>
                </a:cubicBezTo>
                <a:cubicBezTo>
                  <a:pt x="4232123" y="3691639"/>
                  <a:pt x="4189201" y="3692930"/>
                  <a:pt x="4147716" y="3678620"/>
                </a:cubicBezTo>
                <a:cubicBezTo>
                  <a:pt x="4293888" y="3747148"/>
                  <a:pt x="4370325" y="3788600"/>
                  <a:pt x="4377025" y="3802984"/>
                </a:cubicBezTo>
                <a:lnTo>
                  <a:pt x="4375471" y="3806102"/>
                </a:lnTo>
                <a:lnTo>
                  <a:pt x="4393031" y="3803475"/>
                </a:lnTo>
                <a:cubicBezTo>
                  <a:pt x="4404120" y="3799253"/>
                  <a:pt x="4415450" y="3792431"/>
                  <a:pt x="4427019" y="3783010"/>
                </a:cubicBezTo>
                <a:cubicBezTo>
                  <a:pt x="4427978" y="3772610"/>
                  <a:pt x="4428936" y="3762211"/>
                  <a:pt x="4429894" y="3751811"/>
                </a:cubicBezTo>
                <a:cubicBezTo>
                  <a:pt x="4407713" y="3760256"/>
                  <a:pt x="4391798" y="3758789"/>
                  <a:pt x="4382145" y="3747413"/>
                </a:cubicBezTo>
                <a:cubicBezTo>
                  <a:pt x="4515222" y="3696746"/>
                  <a:pt x="4675785" y="3638125"/>
                  <a:pt x="4863832" y="3571549"/>
                </a:cubicBezTo>
                <a:cubicBezTo>
                  <a:pt x="4788599" y="3575105"/>
                  <a:pt x="4734107" y="3585817"/>
                  <a:pt x="4700359" y="3603682"/>
                </a:cubicBezTo>
                <a:cubicBezTo>
                  <a:pt x="4691666" y="3581906"/>
                  <a:pt x="4687318" y="3571017"/>
                  <a:pt x="4687318" y="3571017"/>
                </a:cubicBezTo>
                <a:cubicBezTo>
                  <a:pt x="4787606" y="3527819"/>
                  <a:pt x="4871497" y="3488354"/>
                  <a:pt x="4938994" y="3452620"/>
                </a:cubicBezTo>
                <a:cubicBezTo>
                  <a:pt x="4907162" y="3449689"/>
                  <a:pt x="4902814" y="3438801"/>
                  <a:pt x="4925951" y="3419957"/>
                </a:cubicBezTo>
                <a:cubicBezTo>
                  <a:pt x="4936563" y="3420935"/>
                  <a:pt x="4946454" y="3429711"/>
                  <a:pt x="4955629" y="3446288"/>
                </a:cubicBezTo>
                <a:cubicBezTo>
                  <a:pt x="4964802" y="3462865"/>
                  <a:pt x="4980000" y="3472130"/>
                  <a:pt x="5001219" y="3474085"/>
                </a:cubicBezTo>
                <a:cubicBezTo>
                  <a:pt x="4980000" y="3472130"/>
                  <a:pt x="5019054" y="3454752"/>
                  <a:pt x="5118381" y="3421952"/>
                </a:cubicBezTo>
                <a:cubicBezTo>
                  <a:pt x="5173351" y="3406042"/>
                  <a:pt x="5253891" y="3402974"/>
                  <a:pt x="5359997" y="3412750"/>
                </a:cubicBezTo>
                <a:lnTo>
                  <a:pt x="7465126" y="3386455"/>
                </a:lnTo>
                <a:cubicBezTo>
                  <a:pt x="7412072" y="3381567"/>
                  <a:pt x="7592935" y="3392985"/>
                  <a:pt x="8007711" y="3420712"/>
                </a:cubicBezTo>
                <a:cubicBezTo>
                  <a:pt x="8391612" y="3435104"/>
                  <a:pt x="8673276" y="3455810"/>
                  <a:pt x="8852699" y="3482828"/>
                </a:cubicBezTo>
                <a:cubicBezTo>
                  <a:pt x="8895144" y="3486738"/>
                  <a:pt x="8960980" y="3498048"/>
                  <a:pt x="9050215" y="3516758"/>
                </a:cubicBezTo>
                <a:cubicBezTo>
                  <a:pt x="9139446" y="3535466"/>
                  <a:pt x="9189368" y="3545310"/>
                  <a:pt x="9199979" y="3546287"/>
                </a:cubicBezTo>
                <a:cubicBezTo>
                  <a:pt x="9221201" y="3548242"/>
                  <a:pt x="9258818" y="3546464"/>
                  <a:pt x="9312829" y="3540952"/>
                </a:cubicBezTo>
                <a:cubicBezTo>
                  <a:pt x="9366842" y="3535439"/>
                  <a:pt x="9404458" y="3533662"/>
                  <a:pt x="9425679" y="3535617"/>
                </a:cubicBezTo>
                <a:cubicBezTo>
                  <a:pt x="9425679" y="3535617"/>
                  <a:pt x="9505260" y="3542949"/>
                  <a:pt x="9664422" y="3557612"/>
                </a:cubicBezTo>
                <a:cubicBezTo>
                  <a:pt x="9823582" y="3572275"/>
                  <a:pt x="9945605" y="3583518"/>
                  <a:pt x="10030491" y="3591338"/>
                </a:cubicBezTo>
                <a:cubicBezTo>
                  <a:pt x="10009269" y="3589383"/>
                  <a:pt x="9986593" y="3574185"/>
                  <a:pt x="9962460" y="3545743"/>
                </a:cubicBezTo>
                <a:cubicBezTo>
                  <a:pt x="9938329" y="3517299"/>
                  <a:pt x="9915654" y="3502101"/>
                  <a:pt x="9894431" y="3500145"/>
                </a:cubicBezTo>
                <a:cubicBezTo>
                  <a:pt x="9652300" y="3456863"/>
                  <a:pt x="9494099" y="3431800"/>
                  <a:pt x="9419823" y="3424956"/>
                </a:cubicBezTo>
                <a:cubicBezTo>
                  <a:pt x="9398601" y="3423001"/>
                  <a:pt x="9298519" y="3405915"/>
                  <a:pt x="9119574" y="3373697"/>
                </a:cubicBezTo>
                <a:cubicBezTo>
                  <a:pt x="8940628" y="3341479"/>
                  <a:pt x="8840545" y="3324393"/>
                  <a:pt x="8819323" y="3322438"/>
                </a:cubicBezTo>
                <a:cubicBezTo>
                  <a:pt x="8798103" y="3320483"/>
                  <a:pt x="8772532" y="3307640"/>
                  <a:pt x="8742617" y="3283908"/>
                </a:cubicBezTo>
                <a:lnTo>
                  <a:pt x="8793240" y="3257109"/>
                </a:lnTo>
                <a:cubicBezTo>
                  <a:pt x="10027030" y="3454679"/>
                  <a:pt x="10649231" y="3553954"/>
                  <a:pt x="10659841" y="3554932"/>
                </a:cubicBezTo>
                <a:cubicBezTo>
                  <a:pt x="10681063" y="3556886"/>
                  <a:pt x="10724943" y="3545197"/>
                  <a:pt x="10791480" y="3519864"/>
                </a:cubicBezTo>
                <a:cubicBezTo>
                  <a:pt x="10824272" y="3512398"/>
                  <a:pt x="10850078" y="3522641"/>
                  <a:pt x="10868907" y="3550594"/>
                </a:cubicBezTo>
                <a:cubicBezTo>
                  <a:pt x="10887732" y="3578548"/>
                  <a:pt x="10907757" y="3593503"/>
                  <a:pt x="10928977" y="3595458"/>
                </a:cubicBezTo>
                <a:cubicBezTo>
                  <a:pt x="10996474" y="3559726"/>
                  <a:pt x="11051443" y="3543815"/>
                  <a:pt x="11093886" y="3547726"/>
                </a:cubicBezTo>
                <a:cubicBezTo>
                  <a:pt x="11115109" y="3549680"/>
                  <a:pt x="11151527" y="3560901"/>
                  <a:pt x="11203145" y="3581389"/>
                </a:cubicBezTo>
                <a:cubicBezTo>
                  <a:pt x="11254761" y="3601875"/>
                  <a:pt x="11291179" y="3613097"/>
                  <a:pt x="11312401" y="3615053"/>
                </a:cubicBezTo>
                <a:cubicBezTo>
                  <a:pt x="11648822" y="3665711"/>
                  <a:pt x="11919112" y="3708228"/>
                  <a:pt x="12123272" y="3742605"/>
                </a:cubicBezTo>
                <a:lnTo>
                  <a:pt x="12192330" y="3754449"/>
                </a:lnTo>
                <a:lnTo>
                  <a:pt x="12192330" y="6407151"/>
                </a:lnTo>
                <a:lnTo>
                  <a:pt x="454355" y="640715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36E267B-2C2F-4DDC-86E1-7D0A5DFD687E}"/>
              </a:ext>
            </a:extLst>
          </p:cNvPr>
          <p:cNvSpPr txBox="1"/>
          <p:nvPr/>
        </p:nvSpPr>
        <p:spPr>
          <a:xfrm>
            <a:off x="1915800" y="1747563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69C5532-3BF2-4478-AFA6-44A6BC9D52B9}"/>
              </a:ext>
            </a:extLst>
          </p:cNvPr>
          <p:cNvSpPr txBox="1"/>
          <p:nvPr/>
        </p:nvSpPr>
        <p:spPr>
          <a:xfrm>
            <a:off x="1915800" y="2228992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B78412-7610-40DB-83A7-40DF6589E603}"/>
              </a:ext>
            </a:extLst>
          </p:cNvPr>
          <p:cNvSpPr txBox="1"/>
          <p:nvPr/>
        </p:nvSpPr>
        <p:spPr>
          <a:xfrm>
            <a:off x="4709430" y="2228992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03251FD-ADD5-4E3F-BD38-37EA1180E089}"/>
              </a:ext>
            </a:extLst>
          </p:cNvPr>
          <p:cNvSpPr txBox="1"/>
          <p:nvPr/>
        </p:nvSpPr>
        <p:spPr>
          <a:xfrm>
            <a:off x="7492140" y="2228992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353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AFB9B63-CA93-49CF-8194-71A07ADE47E2}"/>
              </a:ext>
            </a:extLst>
          </p:cNvPr>
          <p:cNvSpPr txBox="1"/>
          <p:nvPr/>
        </p:nvSpPr>
        <p:spPr>
          <a:xfrm>
            <a:off x="8196679" y="683484"/>
            <a:ext cx="3000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101E59-C640-4C95-BE08-341C168A76C7}"/>
              </a:ext>
            </a:extLst>
          </p:cNvPr>
          <p:cNvSpPr txBox="1"/>
          <p:nvPr/>
        </p:nvSpPr>
        <p:spPr>
          <a:xfrm>
            <a:off x="8196678" y="1134749"/>
            <a:ext cx="2656201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FD55ED-BE1B-4931-B372-F3BECF6970DE}"/>
              </a:ext>
            </a:extLst>
          </p:cNvPr>
          <p:cNvSpPr txBox="1"/>
          <p:nvPr/>
        </p:nvSpPr>
        <p:spPr>
          <a:xfrm>
            <a:off x="8196677" y="2801449"/>
            <a:ext cx="2656199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218BA1-3948-42EA-8333-CA4EEC81F3F9}"/>
              </a:ext>
            </a:extLst>
          </p:cNvPr>
          <p:cNvSpPr txBox="1"/>
          <p:nvPr/>
        </p:nvSpPr>
        <p:spPr>
          <a:xfrm>
            <a:off x="8196677" y="4468150"/>
            <a:ext cx="2656201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A02FA88-0D30-4D90-AE18-CAB9CF424A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8446" r="28446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261011BB-0739-4B9C-AAF2-37C501E39C2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8431" r="284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228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>
            <a:extLst>
              <a:ext uri="{FF2B5EF4-FFF2-40B4-BE49-F238E27FC236}">
                <a16:creationId xmlns:a16="http://schemas.microsoft.com/office/drawing/2014/main" id="{80FC28A0-E4F5-9C44-9835-473B7CA1D66B}"/>
              </a:ext>
            </a:extLst>
          </p:cNvPr>
          <p:cNvSpPr/>
          <p:nvPr/>
        </p:nvSpPr>
        <p:spPr>
          <a:xfrm>
            <a:off x="2417885" y="949570"/>
            <a:ext cx="2690446" cy="5292968"/>
          </a:xfrm>
          <a:prstGeom prst="frame">
            <a:avLst>
              <a:gd name="adj1" fmla="val 335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50D36C0-9DBC-4B85-87FD-EC31030D5AC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7043" r="17043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7C24327-AB54-4F29-BF82-DD3C35ACFBD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4569" r="4569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FE9E9C2-B83C-41B3-AFF6-3C8782A270B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 l="12238" r="12238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C6E70201-9764-4090-AE1D-C951DA52F4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/>
          <a:srcRect l="33194" r="33194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0AA21C90-86CC-4FEF-8F88-0301F03EFBB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7"/>
          <a:srcRect l="15594" r="15594"/>
          <a:stretch>
            <a:fillRect/>
          </a:stretch>
        </p:blipFill>
        <p:spPr/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53A7F2A-92CC-49C7-A734-C9DCE4AC6772}"/>
              </a:ext>
            </a:extLst>
          </p:cNvPr>
          <p:cNvSpPr txBox="1"/>
          <p:nvPr/>
        </p:nvSpPr>
        <p:spPr>
          <a:xfrm>
            <a:off x="2532731" y="5489820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969926-01C5-495F-91E3-97319559F2CB}"/>
              </a:ext>
            </a:extLst>
          </p:cNvPr>
          <p:cNvSpPr txBox="1"/>
          <p:nvPr/>
        </p:nvSpPr>
        <p:spPr>
          <a:xfrm>
            <a:off x="5364773" y="5350434"/>
            <a:ext cx="4463561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352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pa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FBFBF"/>
      </a:accent1>
      <a:accent2>
        <a:srgbClr val="7F7F7F"/>
      </a:accent2>
      <a:accent3>
        <a:srgbClr val="D8D8D8"/>
      </a:accent3>
      <a:accent4>
        <a:srgbClr val="3F3F3F"/>
      </a:accent4>
      <a:accent5>
        <a:srgbClr val="6B81A0"/>
      </a:accent5>
      <a:accent6>
        <a:srgbClr val="9CABC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35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3600" b="1">
            <a:latin typeface="Open Sans SemiBold" panose="020B0606030504020204" pitchFamily="34" charset="0"/>
            <a:ea typeface="Open Sans SemiBold" panose="020B0606030504020204" pitchFamily="34" charset="0"/>
            <a:cs typeface="Open Sans SemiBold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8713</TotalTime>
  <Words>1616</Words>
  <Application>Microsoft Office PowerPoint</Application>
  <PresentationFormat>Widescreen</PresentationFormat>
  <Paragraphs>90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Gill Sans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slidexpitch</dc:creator>
  <cp:lastModifiedBy>ahmad shehreen</cp:lastModifiedBy>
  <cp:revision>129</cp:revision>
  <dcterms:created xsi:type="dcterms:W3CDTF">2018-09-19T14:12:56Z</dcterms:created>
  <dcterms:modified xsi:type="dcterms:W3CDTF">2021-05-08T02:38:09Z</dcterms:modified>
</cp:coreProperties>
</file>